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0"/>
  </p:notesMasterIdLst>
  <p:sldIdLst>
    <p:sldId id="256" r:id="rId2"/>
    <p:sldId id="380" r:id="rId3"/>
    <p:sldId id="297" r:id="rId4"/>
    <p:sldId id="258" r:id="rId5"/>
    <p:sldId id="385" r:id="rId6"/>
    <p:sldId id="307" r:id="rId7"/>
    <p:sldId id="384" r:id="rId8"/>
    <p:sldId id="260" r:id="rId9"/>
    <p:sldId id="373" r:id="rId10"/>
    <p:sldId id="259" r:id="rId11"/>
    <p:sldId id="271" r:id="rId12"/>
    <p:sldId id="394" r:id="rId13"/>
    <p:sldId id="395" r:id="rId14"/>
    <p:sldId id="287" r:id="rId15"/>
    <p:sldId id="313" r:id="rId16"/>
    <p:sldId id="312" r:id="rId17"/>
    <p:sldId id="346" r:id="rId18"/>
    <p:sldId id="296" r:id="rId19"/>
    <p:sldId id="257" r:id="rId20"/>
    <p:sldId id="295" r:id="rId21"/>
    <p:sldId id="359" r:id="rId22"/>
    <p:sldId id="381" r:id="rId23"/>
    <p:sldId id="375" r:id="rId24"/>
    <p:sldId id="389" r:id="rId25"/>
    <p:sldId id="390" r:id="rId26"/>
    <p:sldId id="391" r:id="rId27"/>
    <p:sldId id="392" r:id="rId28"/>
    <p:sldId id="356" r:id="rId29"/>
    <p:sldId id="397" r:id="rId30"/>
    <p:sldId id="400" r:id="rId31"/>
    <p:sldId id="369" r:id="rId32"/>
    <p:sldId id="370" r:id="rId33"/>
    <p:sldId id="333" r:id="rId34"/>
    <p:sldId id="398" r:id="rId35"/>
    <p:sldId id="337" r:id="rId36"/>
    <p:sldId id="387" r:id="rId37"/>
    <p:sldId id="388" r:id="rId38"/>
    <p:sldId id="368" r:id="rId39"/>
    <p:sldId id="276" r:id="rId40"/>
    <p:sldId id="396" r:id="rId41"/>
    <p:sldId id="338" r:id="rId42"/>
    <p:sldId id="376" r:id="rId43"/>
    <p:sldId id="352" r:id="rId44"/>
    <p:sldId id="328" r:id="rId45"/>
    <p:sldId id="327" r:id="rId46"/>
    <p:sldId id="321" r:id="rId47"/>
    <p:sldId id="314" r:id="rId48"/>
    <p:sldId id="347" r:id="rId49"/>
    <p:sldId id="362" r:id="rId50"/>
    <p:sldId id="399" r:id="rId51"/>
    <p:sldId id="363" r:id="rId52"/>
    <p:sldId id="364" r:id="rId53"/>
    <p:sldId id="378" r:id="rId54"/>
    <p:sldId id="393" r:id="rId55"/>
    <p:sldId id="367" r:id="rId56"/>
    <p:sldId id="329" r:id="rId57"/>
    <p:sldId id="344" r:id="rId58"/>
    <p:sldId id="345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lly Stifter" initials="KS" lastIdx="2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25"/>
    <a:srgbClr val="CC0099"/>
    <a:srgbClr val="CCCC00"/>
    <a:srgbClr val="00CCFF"/>
    <a:srgbClr val="00FFCC"/>
    <a:srgbClr val="0A5A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126" autoAdjust="0"/>
  </p:normalViewPr>
  <p:slideViewPr>
    <p:cSldViewPr>
      <p:cViewPr varScale="1">
        <p:scale>
          <a:sx n="109" d="100"/>
          <a:sy n="109" d="100"/>
        </p:scale>
        <p:origin x="-15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lly\Documents\2014-2015\BHM\VME_Lumi_I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9.3118910983584713E-2"/>
          <c:y val="1.6376084662015188E-2"/>
          <c:w val="0.84686663107789495"/>
          <c:h val="0.89448912302332351"/>
        </c:manualLayout>
      </c:layout>
      <c:scatterChart>
        <c:scatterStyle val="lineMarker"/>
        <c:ser>
          <c:idx val="0"/>
          <c:order val="0"/>
          <c:tx>
            <c:v>VME B1</c:v>
          </c:tx>
          <c:xVal>
            <c:numRef>
              <c:f>Data!$K$2247:$K$9077</c:f>
              <c:numCache>
                <c:formatCode>General</c:formatCode>
                <c:ptCount val="6831"/>
                <c:pt idx="0">
                  <c:v>1433176801</c:v>
                </c:pt>
                <c:pt idx="1">
                  <c:v>1433176831</c:v>
                </c:pt>
                <c:pt idx="2">
                  <c:v>1433176861</c:v>
                </c:pt>
                <c:pt idx="3">
                  <c:v>1433176891</c:v>
                </c:pt>
                <c:pt idx="4">
                  <c:v>1433176921</c:v>
                </c:pt>
                <c:pt idx="5">
                  <c:v>1433176951</c:v>
                </c:pt>
                <c:pt idx="6">
                  <c:v>1433176981</c:v>
                </c:pt>
                <c:pt idx="7">
                  <c:v>1433177011</c:v>
                </c:pt>
                <c:pt idx="8">
                  <c:v>1433177041</c:v>
                </c:pt>
                <c:pt idx="9">
                  <c:v>1433177071</c:v>
                </c:pt>
                <c:pt idx="10">
                  <c:v>1433177101</c:v>
                </c:pt>
                <c:pt idx="11">
                  <c:v>1433177131</c:v>
                </c:pt>
                <c:pt idx="12">
                  <c:v>1433177161</c:v>
                </c:pt>
                <c:pt idx="13">
                  <c:v>1433177190</c:v>
                </c:pt>
                <c:pt idx="14">
                  <c:v>1433177220</c:v>
                </c:pt>
                <c:pt idx="15">
                  <c:v>1433177250</c:v>
                </c:pt>
                <c:pt idx="16">
                  <c:v>1433177280</c:v>
                </c:pt>
                <c:pt idx="17">
                  <c:v>1433177310</c:v>
                </c:pt>
                <c:pt idx="18">
                  <c:v>1433177340</c:v>
                </c:pt>
                <c:pt idx="19">
                  <c:v>1433177370</c:v>
                </c:pt>
                <c:pt idx="20">
                  <c:v>1433177400</c:v>
                </c:pt>
                <c:pt idx="21">
                  <c:v>1433177430</c:v>
                </c:pt>
                <c:pt idx="22">
                  <c:v>1433177460</c:v>
                </c:pt>
                <c:pt idx="23">
                  <c:v>1433177490</c:v>
                </c:pt>
                <c:pt idx="24">
                  <c:v>1433177520</c:v>
                </c:pt>
                <c:pt idx="25">
                  <c:v>1433177550</c:v>
                </c:pt>
                <c:pt idx="26">
                  <c:v>1433177580</c:v>
                </c:pt>
                <c:pt idx="27">
                  <c:v>1433177609</c:v>
                </c:pt>
                <c:pt idx="28">
                  <c:v>1433177639</c:v>
                </c:pt>
                <c:pt idx="29">
                  <c:v>1433177669</c:v>
                </c:pt>
                <c:pt idx="30">
                  <c:v>1433177699</c:v>
                </c:pt>
                <c:pt idx="31">
                  <c:v>1433177729</c:v>
                </c:pt>
                <c:pt idx="32">
                  <c:v>1433177759</c:v>
                </c:pt>
                <c:pt idx="33">
                  <c:v>1433177789</c:v>
                </c:pt>
                <c:pt idx="34">
                  <c:v>1433177819</c:v>
                </c:pt>
                <c:pt idx="35">
                  <c:v>1433177849</c:v>
                </c:pt>
                <c:pt idx="36">
                  <c:v>1433177879</c:v>
                </c:pt>
                <c:pt idx="37">
                  <c:v>1433177909</c:v>
                </c:pt>
                <c:pt idx="38">
                  <c:v>1433177939</c:v>
                </c:pt>
                <c:pt idx="39">
                  <c:v>1433177969</c:v>
                </c:pt>
                <c:pt idx="40">
                  <c:v>1433177999</c:v>
                </c:pt>
                <c:pt idx="41">
                  <c:v>1433178028</c:v>
                </c:pt>
                <c:pt idx="42">
                  <c:v>1433178058</c:v>
                </c:pt>
                <c:pt idx="43">
                  <c:v>1433178088</c:v>
                </c:pt>
                <c:pt idx="44">
                  <c:v>1433178118</c:v>
                </c:pt>
                <c:pt idx="45">
                  <c:v>1433178148</c:v>
                </c:pt>
                <c:pt idx="46">
                  <c:v>1433178178</c:v>
                </c:pt>
                <c:pt idx="47">
                  <c:v>1433178208</c:v>
                </c:pt>
                <c:pt idx="48">
                  <c:v>1433178238</c:v>
                </c:pt>
                <c:pt idx="49">
                  <c:v>1433178268</c:v>
                </c:pt>
                <c:pt idx="50">
                  <c:v>1433178298</c:v>
                </c:pt>
                <c:pt idx="51">
                  <c:v>1433178328</c:v>
                </c:pt>
                <c:pt idx="52">
                  <c:v>1433178358</c:v>
                </c:pt>
                <c:pt idx="53">
                  <c:v>1433178388</c:v>
                </c:pt>
                <c:pt idx="54">
                  <c:v>1433178417</c:v>
                </c:pt>
                <c:pt idx="55">
                  <c:v>1433178447</c:v>
                </c:pt>
                <c:pt idx="56">
                  <c:v>1433178477</c:v>
                </c:pt>
                <c:pt idx="57">
                  <c:v>1433178507</c:v>
                </c:pt>
                <c:pt idx="58">
                  <c:v>1433178537</c:v>
                </c:pt>
                <c:pt idx="59">
                  <c:v>1433178567</c:v>
                </c:pt>
                <c:pt idx="60">
                  <c:v>1433178597</c:v>
                </c:pt>
                <c:pt idx="61">
                  <c:v>1433178627</c:v>
                </c:pt>
                <c:pt idx="62">
                  <c:v>1433178657</c:v>
                </c:pt>
                <c:pt idx="63">
                  <c:v>1433178687</c:v>
                </c:pt>
                <c:pt idx="64">
                  <c:v>1433178717</c:v>
                </c:pt>
                <c:pt idx="65">
                  <c:v>1433178747</c:v>
                </c:pt>
                <c:pt idx="66">
                  <c:v>1433178777</c:v>
                </c:pt>
                <c:pt idx="67">
                  <c:v>1433178807</c:v>
                </c:pt>
                <c:pt idx="68">
                  <c:v>1433178836</c:v>
                </c:pt>
                <c:pt idx="69">
                  <c:v>1433178866</c:v>
                </c:pt>
                <c:pt idx="70">
                  <c:v>1433178896</c:v>
                </c:pt>
                <c:pt idx="71">
                  <c:v>1433178926</c:v>
                </c:pt>
                <c:pt idx="72">
                  <c:v>1433178956</c:v>
                </c:pt>
                <c:pt idx="73">
                  <c:v>1433178986</c:v>
                </c:pt>
                <c:pt idx="74">
                  <c:v>1433179016</c:v>
                </c:pt>
                <c:pt idx="75">
                  <c:v>1433179046</c:v>
                </c:pt>
                <c:pt idx="76">
                  <c:v>1433179076</c:v>
                </c:pt>
                <c:pt idx="77">
                  <c:v>1433179106</c:v>
                </c:pt>
                <c:pt idx="78">
                  <c:v>1433179136</c:v>
                </c:pt>
                <c:pt idx="79">
                  <c:v>1433179166</c:v>
                </c:pt>
                <c:pt idx="80">
                  <c:v>1433179196</c:v>
                </c:pt>
                <c:pt idx="81">
                  <c:v>1433179225</c:v>
                </c:pt>
                <c:pt idx="82">
                  <c:v>1433179255</c:v>
                </c:pt>
                <c:pt idx="83">
                  <c:v>1433179285</c:v>
                </c:pt>
                <c:pt idx="84">
                  <c:v>1433179315</c:v>
                </c:pt>
                <c:pt idx="85">
                  <c:v>1433179345</c:v>
                </c:pt>
                <c:pt idx="86">
                  <c:v>1433179375</c:v>
                </c:pt>
                <c:pt idx="87">
                  <c:v>1433179405</c:v>
                </c:pt>
                <c:pt idx="88">
                  <c:v>1433179435</c:v>
                </c:pt>
                <c:pt idx="89">
                  <c:v>1433179465</c:v>
                </c:pt>
                <c:pt idx="90">
                  <c:v>1433179495</c:v>
                </c:pt>
                <c:pt idx="91">
                  <c:v>1433179525</c:v>
                </c:pt>
                <c:pt idx="92">
                  <c:v>1433179555</c:v>
                </c:pt>
                <c:pt idx="93">
                  <c:v>1433179585</c:v>
                </c:pt>
                <c:pt idx="94">
                  <c:v>1433179615</c:v>
                </c:pt>
                <c:pt idx="95">
                  <c:v>1433179644</c:v>
                </c:pt>
                <c:pt idx="96">
                  <c:v>1433179674</c:v>
                </c:pt>
                <c:pt idx="97">
                  <c:v>1433179704</c:v>
                </c:pt>
                <c:pt idx="98">
                  <c:v>1433179734</c:v>
                </c:pt>
                <c:pt idx="99">
                  <c:v>1433179764</c:v>
                </c:pt>
                <c:pt idx="100">
                  <c:v>1433179794</c:v>
                </c:pt>
                <c:pt idx="101">
                  <c:v>1433179824</c:v>
                </c:pt>
                <c:pt idx="102">
                  <c:v>1433179854</c:v>
                </c:pt>
                <c:pt idx="103">
                  <c:v>1433179884</c:v>
                </c:pt>
                <c:pt idx="104">
                  <c:v>1433179914</c:v>
                </c:pt>
                <c:pt idx="105">
                  <c:v>1433179944</c:v>
                </c:pt>
                <c:pt idx="106">
                  <c:v>1433179974</c:v>
                </c:pt>
                <c:pt idx="107">
                  <c:v>1433180004</c:v>
                </c:pt>
                <c:pt idx="108">
                  <c:v>1433180034</c:v>
                </c:pt>
                <c:pt idx="109">
                  <c:v>1433180063</c:v>
                </c:pt>
                <c:pt idx="110">
                  <c:v>1433180093</c:v>
                </c:pt>
                <c:pt idx="111">
                  <c:v>1433180123</c:v>
                </c:pt>
                <c:pt idx="112">
                  <c:v>1433180153</c:v>
                </c:pt>
                <c:pt idx="113">
                  <c:v>1433180183</c:v>
                </c:pt>
                <c:pt idx="114">
                  <c:v>1433180213</c:v>
                </c:pt>
                <c:pt idx="115">
                  <c:v>1433180243</c:v>
                </c:pt>
                <c:pt idx="116">
                  <c:v>1433180273</c:v>
                </c:pt>
                <c:pt idx="117">
                  <c:v>1433180303</c:v>
                </c:pt>
                <c:pt idx="118">
                  <c:v>1433180333</c:v>
                </c:pt>
                <c:pt idx="119">
                  <c:v>1433180363</c:v>
                </c:pt>
                <c:pt idx="120">
                  <c:v>1433180393</c:v>
                </c:pt>
                <c:pt idx="121">
                  <c:v>1433180423</c:v>
                </c:pt>
                <c:pt idx="122">
                  <c:v>1433180453</c:v>
                </c:pt>
                <c:pt idx="123">
                  <c:v>1433180482</c:v>
                </c:pt>
                <c:pt idx="124">
                  <c:v>1433180512</c:v>
                </c:pt>
                <c:pt idx="125">
                  <c:v>1433180542</c:v>
                </c:pt>
                <c:pt idx="126">
                  <c:v>1433180572</c:v>
                </c:pt>
                <c:pt idx="127">
                  <c:v>1433180602</c:v>
                </c:pt>
                <c:pt idx="128">
                  <c:v>1433180632</c:v>
                </c:pt>
                <c:pt idx="129">
                  <c:v>1433180662</c:v>
                </c:pt>
                <c:pt idx="130">
                  <c:v>1433180692</c:v>
                </c:pt>
                <c:pt idx="131">
                  <c:v>1433180722</c:v>
                </c:pt>
                <c:pt idx="132">
                  <c:v>1433180752</c:v>
                </c:pt>
                <c:pt idx="133">
                  <c:v>1433180782</c:v>
                </c:pt>
                <c:pt idx="134">
                  <c:v>1433180812</c:v>
                </c:pt>
                <c:pt idx="135">
                  <c:v>1433180842</c:v>
                </c:pt>
                <c:pt idx="136">
                  <c:v>1433180871</c:v>
                </c:pt>
                <c:pt idx="137">
                  <c:v>1433180901</c:v>
                </c:pt>
                <c:pt idx="138">
                  <c:v>1433180931</c:v>
                </c:pt>
                <c:pt idx="139">
                  <c:v>1433180961</c:v>
                </c:pt>
                <c:pt idx="140">
                  <c:v>1433180991</c:v>
                </c:pt>
                <c:pt idx="141">
                  <c:v>1433181021</c:v>
                </c:pt>
                <c:pt idx="142">
                  <c:v>1433181051</c:v>
                </c:pt>
                <c:pt idx="143">
                  <c:v>1433181081</c:v>
                </c:pt>
                <c:pt idx="144">
                  <c:v>1433181111</c:v>
                </c:pt>
                <c:pt idx="145">
                  <c:v>1433181141</c:v>
                </c:pt>
                <c:pt idx="146">
                  <c:v>1433181171</c:v>
                </c:pt>
                <c:pt idx="147">
                  <c:v>1433181201</c:v>
                </c:pt>
                <c:pt idx="148">
                  <c:v>1433181231</c:v>
                </c:pt>
                <c:pt idx="149">
                  <c:v>1433181261</c:v>
                </c:pt>
                <c:pt idx="150">
                  <c:v>1433181290</c:v>
                </c:pt>
                <c:pt idx="151">
                  <c:v>1433181320</c:v>
                </c:pt>
                <c:pt idx="152">
                  <c:v>1433181350</c:v>
                </c:pt>
                <c:pt idx="153">
                  <c:v>1433181380</c:v>
                </c:pt>
                <c:pt idx="154">
                  <c:v>1433181410</c:v>
                </c:pt>
                <c:pt idx="155">
                  <c:v>1433181440</c:v>
                </c:pt>
                <c:pt idx="156">
                  <c:v>1433181470</c:v>
                </c:pt>
                <c:pt idx="157">
                  <c:v>1433181500</c:v>
                </c:pt>
                <c:pt idx="158">
                  <c:v>1433181530</c:v>
                </c:pt>
                <c:pt idx="159">
                  <c:v>1433181560</c:v>
                </c:pt>
                <c:pt idx="160">
                  <c:v>1433181590</c:v>
                </c:pt>
                <c:pt idx="161">
                  <c:v>1433181620</c:v>
                </c:pt>
                <c:pt idx="162">
                  <c:v>1433181650</c:v>
                </c:pt>
                <c:pt idx="163">
                  <c:v>1433181680</c:v>
                </c:pt>
                <c:pt idx="164">
                  <c:v>1433181709</c:v>
                </c:pt>
                <c:pt idx="165">
                  <c:v>1433181739</c:v>
                </c:pt>
                <c:pt idx="166">
                  <c:v>1433181769</c:v>
                </c:pt>
                <c:pt idx="167">
                  <c:v>1433181799</c:v>
                </c:pt>
                <c:pt idx="168">
                  <c:v>1433181829</c:v>
                </c:pt>
                <c:pt idx="169">
                  <c:v>1433181859</c:v>
                </c:pt>
                <c:pt idx="170">
                  <c:v>1433181889</c:v>
                </c:pt>
                <c:pt idx="171">
                  <c:v>1433181919</c:v>
                </c:pt>
                <c:pt idx="172">
                  <c:v>1433181949</c:v>
                </c:pt>
                <c:pt idx="173">
                  <c:v>1433181979</c:v>
                </c:pt>
                <c:pt idx="174">
                  <c:v>1433182009</c:v>
                </c:pt>
                <c:pt idx="175">
                  <c:v>1433182039</c:v>
                </c:pt>
                <c:pt idx="176">
                  <c:v>1433182069</c:v>
                </c:pt>
                <c:pt idx="177">
                  <c:v>1433182099</c:v>
                </c:pt>
                <c:pt idx="178">
                  <c:v>1433182128</c:v>
                </c:pt>
                <c:pt idx="179">
                  <c:v>1433182158</c:v>
                </c:pt>
                <c:pt idx="180">
                  <c:v>1433182188</c:v>
                </c:pt>
                <c:pt idx="181">
                  <c:v>1433182218</c:v>
                </c:pt>
                <c:pt idx="182">
                  <c:v>1433182248</c:v>
                </c:pt>
                <c:pt idx="183">
                  <c:v>1433182278</c:v>
                </c:pt>
                <c:pt idx="184">
                  <c:v>1433182308</c:v>
                </c:pt>
                <c:pt idx="185">
                  <c:v>1433182338</c:v>
                </c:pt>
                <c:pt idx="186">
                  <c:v>1433182368</c:v>
                </c:pt>
                <c:pt idx="187">
                  <c:v>1433182398</c:v>
                </c:pt>
                <c:pt idx="188">
                  <c:v>1433182428</c:v>
                </c:pt>
                <c:pt idx="189">
                  <c:v>1433182458</c:v>
                </c:pt>
                <c:pt idx="190">
                  <c:v>1433182488</c:v>
                </c:pt>
                <c:pt idx="191">
                  <c:v>1433182518</c:v>
                </c:pt>
                <c:pt idx="192">
                  <c:v>1433182547</c:v>
                </c:pt>
                <c:pt idx="193">
                  <c:v>1433182577</c:v>
                </c:pt>
                <c:pt idx="194">
                  <c:v>1433182607</c:v>
                </c:pt>
                <c:pt idx="195">
                  <c:v>1433182637</c:v>
                </c:pt>
                <c:pt idx="196">
                  <c:v>1433182667</c:v>
                </c:pt>
                <c:pt idx="197">
                  <c:v>1433182697</c:v>
                </c:pt>
                <c:pt idx="198">
                  <c:v>1433182727</c:v>
                </c:pt>
                <c:pt idx="199">
                  <c:v>1433182757</c:v>
                </c:pt>
                <c:pt idx="200">
                  <c:v>1433182787</c:v>
                </c:pt>
                <c:pt idx="201">
                  <c:v>1433182817</c:v>
                </c:pt>
                <c:pt idx="202">
                  <c:v>1433182847</c:v>
                </c:pt>
                <c:pt idx="203">
                  <c:v>1433182877</c:v>
                </c:pt>
                <c:pt idx="204">
                  <c:v>1433182907</c:v>
                </c:pt>
                <c:pt idx="205">
                  <c:v>1433182937</c:v>
                </c:pt>
                <c:pt idx="206">
                  <c:v>1433182966</c:v>
                </c:pt>
                <c:pt idx="207">
                  <c:v>1433182996</c:v>
                </c:pt>
                <c:pt idx="208">
                  <c:v>1433183026</c:v>
                </c:pt>
                <c:pt idx="209">
                  <c:v>1433183056</c:v>
                </c:pt>
                <c:pt idx="210">
                  <c:v>1433183086</c:v>
                </c:pt>
                <c:pt idx="211">
                  <c:v>1433183116</c:v>
                </c:pt>
                <c:pt idx="212">
                  <c:v>1433183146</c:v>
                </c:pt>
                <c:pt idx="213">
                  <c:v>1433183176</c:v>
                </c:pt>
                <c:pt idx="214">
                  <c:v>1433183206</c:v>
                </c:pt>
                <c:pt idx="215">
                  <c:v>1433183236</c:v>
                </c:pt>
                <c:pt idx="216">
                  <c:v>1433183266</c:v>
                </c:pt>
                <c:pt idx="217">
                  <c:v>1433183296</c:v>
                </c:pt>
                <c:pt idx="218">
                  <c:v>1433183326</c:v>
                </c:pt>
                <c:pt idx="219">
                  <c:v>1433183355</c:v>
                </c:pt>
                <c:pt idx="220">
                  <c:v>1433183385</c:v>
                </c:pt>
                <c:pt idx="221">
                  <c:v>1433183415</c:v>
                </c:pt>
                <c:pt idx="222">
                  <c:v>1433183445</c:v>
                </c:pt>
                <c:pt idx="223">
                  <c:v>1433183475</c:v>
                </c:pt>
                <c:pt idx="224">
                  <c:v>1433183505</c:v>
                </c:pt>
                <c:pt idx="225">
                  <c:v>1433183535</c:v>
                </c:pt>
                <c:pt idx="226">
                  <c:v>1433183565</c:v>
                </c:pt>
                <c:pt idx="227">
                  <c:v>1433183595</c:v>
                </c:pt>
                <c:pt idx="228">
                  <c:v>1433183625</c:v>
                </c:pt>
                <c:pt idx="229">
                  <c:v>1433183655</c:v>
                </c:pt>
                <c:pt idx="230">
                  <c:v>1433183685</c:v>
                </c:pt>
                <c:pt idx="231">
                  <c:v>1433183715</c:v>
                </c:pt>
                <c:pt idx="232">
                  <c:v>1433183745</c:v>
                </c:pt>
                <c:pt idx="233">
                  <c:v>1433183774</c:v>
                </c:pt>
                <c:pt idx="234">
                  <c:v>1433183804</c:v>
                </c:pt>
                <c:pt idx="235">
                  <c:v>1433183834</c:v>
                </c:pt>
                <c:pt idx="236">
                  <c:v>1433183864</c:v>
                </c:pt>
                <c:pt idx="237">
                  <c:v>1433183894</c:v>
                </c:pt>
                <c:pt idx="238">
                  <c:v>1433183924</c:v>
                </c:pt>
                <c:pt idx="239">
                  <c:v>1433183954</c:v>
                </c:pt>
                <c:pt idx="240">
                  <c:v>1433183984</c:v>
                </c:pt>
                <c:pt idx="241">
                  <c:v>1433184014</c:v>
                </c:pt>
                <c:pt idx="242">
                  <c:v>1433184044</c:v>
                </c:pt>
                <c:pt idx="243">
                  <c:v>1433184074</c:v>
                </c:pt>
                <c:pt idx="244">
                  <c:v>1433184104</c:v>
                </c:pt>
                <c:pt idx="245">
                  <c:v>1433184134</c:v>
                </c:pt>
                <c:pt idx="246">
                  <c:v>1433184164</c:v>
                </c:pt>
                <c:pt idx="247">
                  <c:v>1433184193</c:v>
                </c:pt>
                <c:pt idx="248">
                  <c:v>1433184223</c:v>
                </c:pt>
                <c:pt idx="249">
                  <c:v>1433184253</c:v>
                </c:pt>
                <c:pt idx="250">
                  <c:v>1433184283</c:v>
                </c:pt>
                <c:pt idx="251">
                  <c:v>1433184313</c:v>
                </c:pt>
                <c:pt idx="252">
                  <c:v>1433184343</c:v>
                </c:pt>
                <c:pt idx="253">
                  <c:v>1433184373</c:v>
                </c:pt>
                <c:pt idx="254">
                  <c:v>1433184403</c:v>
                </c:pt>
                <c:pt idx="255">
                  <c:v>1433184433</c:v>
                </c:pt>
                <c:pt idx="256">
                  <c:v>1433184463</c:v>
                </c:pt>
                <c:pt idx="257">
                  <c:v>1433184493</c:v>
                </c:pt>
                <c:pt idx="258">
                  <c:v>1433184523</c:v>
                </c:pt>
                <c:pt idx="259">
                  <c:v>1433184553</c:v>
                </c:pt>
                <c:pt idx="260">
                  <c:v>1433184583</c:v>
                </c:pt>
                <c:pt idx="261">
                  <c:v>1433184612</c:v>
                </c:pt>
                <c:pt idx="262">
                  <c:v>1433184642</c:v>
                </c:pt>
                <c:pt idx="263">
                  <c:v>1433184672</c:v>
                </c:pt>
                <c:pt idx="264">
                  <c:v>1433184702</c:v>
                </c:pt>
                <c:pt idx="265">
                  <c:v>1433184732</c:v>
                </c:pt>
                <c:pt idx="266">
                  <c:v>1433184762</c:v>
                </c:pt>
                <c:pt idx="267">
                  <c:v>1433184792</c:v>
                </c:pt>
                <c:pt idx="268">
                  <c:v>1433184822</c:v>
                </c:pt>
                <c:pt idx="269">
                  <c:v>1433184852</c:v>
                </c:pt>
                <c:pt idx="270">
                  <c:v>1433184882</c:v>
                </c:pt>
                <c:pt idx="271">
                  <c:v>1433184912</c:v>
                </c:pt>
                <c:pt idx="272">
                  <c:v>1433184942</c:v>
                </c:pt>
                <c:pt idx="273">
                  <c:v>1433184972</c:v>
                </c:pt>
                <c:pt idx="274">
                  <c:v>1433185002</c:v>
                </c:pt>
                <c:pt idx="275">
                  <c:v>1433185031</c:v>
                </c:pt>
                <c:pt idx="276">
                  <c:v>1433185061</c:v>
                </c:pt>
                <c:pt idx="277">
                  <c:v>1433185091</c:v>
                </c:pt>
                <c:pt idx="278">
                  <c:v>1433185121</c:v>
                </c:pt>
                <c:pt idx="279">
                  <c:v>1433185151</c:v>
                </c:pt>
                <c:pt idx="280">
                  <c:v>1433185181</c:v>
                </c:pt>
                <c:pt idx="281">
                  <c:v>1433185211</c:v>
                </c:pt>
                <c:pt idx="282">
                  <c:v>1433185241</c:v>
                </c:pt>
                <c:pt idx="283">
                  <c:v>1433185271</c:v>
                </c:pt>
                <c:pt idx="284">
                  <c:v>1433185301</c:v>
                </c:pt>
                <c:pt idx="285">
                  <c:v>1433185331</c:v>
                </c:pt>
                <c:pt idx="286">
                  <c:v>1433185361</c:v>
                </c:pt>
                <c:pt idx="287">
                  <c:v>1433185391</c:v>
                </c:pt>
                <c:pt idx="288">
                  <c:v>1433185421</c:v>
                </c:pt>
                <c:pt idx="289">
                  <c:v>1433185450</c:v>
                </c:pt>
                <c:pt idx="290">
                  <c:v>1433185480</c:v>
                </c:pt>
                <c:pt idx="291">
                  <c:v>1433185510</c:v>
                </c:pt>
                <c:pt idx="292">
                  <c:v>1433185540</c:v>
                </c:pt>
                <c:pt idx="293">
                  <c:v>1433185570</c:v>
                </c:pt>
                <c:pt idx="294">
                  <c:v>1433185600</c:v>
                </c:pt>
                <c:pt idx="295">
                  <c:v>1433185630</c:v>
                </c:pt>
                <c:pt idx="296">
                  <c:v>1433185660</c:v>
                </c:pt>
                <c:pt idx="297">
                  <c:v>1433185690</c:v>
                </c:pt>
                <c:pt idx="298">
                  <c:v>1433185720</c:v>
                </c:pt>
                <c:pt idx="299">
                  <c:v>1433185750</c:v>
                </c:pt>
                <c:pt idx="300">
                  <c:v>1433185780</c:v>
                </c:pt>
                <c:pt idx="301">
                  <c:v>1433185810</c:v>
                </c:pt>
                <c:pt idx="302">
                  <c:v>1433185840</c:v>
                </c:pt>
                <c:pt idx="303">
                  <c:v>1433185869</c:v>
                </c:pt>
                <c:pt idx="304">
                  <c:v>1433185899</c:v>
                </c:pt>
                <c:pt idx="305">
                  <c:v>1433185929</c:v>
                </c:pt>
                <c:pt idx="306">
                  <c:v>1433185959</c:v>
                </c:pt>
                <c:pt idx="307">
                  <c:v>1433185989</c:v>
                </c:pt>
                <c:pt idx="308">
                  <c:v>1433186019</c:v>
                </c:pt>
                <c:pt idx="309">
                  <c:v>1433186049</c:v>
                </c:pt>
                <c:pt idx="310">
                  <c:v>1433186079</c:v>
                </c:pt>
                <c:pt idx="311">
                  <c:v>1433186109</c:v>
                </c:pt>
                <c:pt idx="312">
                  <c:v>1433186139</c:v>
                </c:pt>
                <c:pt idx="313">
                  <c:v>1433186169</c:v>
                </c:pt>
                <c:pt idx="314">
                  <c:v>1433186199</c:v>
                </c:pt>
                <c:pt idx="315">
                  <c:v>1433186229</c:v>
                </c:pt>
                <c:pt idx="316">
                  <c:v>1433186258</c:v>
                </c:pt>
                <c:pt idx="317">
                  <c:v>1433186288</c:v>
                </c:pt>
                <c:pt idx="318">
                  <c:v>1433186318</c:v>
                </c:pt>
                <c:pt idx="319">
                  <c:v>1433186348</c:v>
                </c:pt>
                <c:pt idx="320">
                  <c:v>1433186378</c:v>
                </c:pt>
                <c:pt idx="321">
                  <c:v>1433186408</c:v>
                </c:pt>
                <c:pt idx="322">
                  <c:v>1433186438</c:v>
                </c:pt>
                <c:pt idx="323">
                  <c:v>1433186468</c:v>
                </c:pt>
                <c:pt idx="324">
                  <c:v>1433186498</c:v>
                </c:pt>
                <c:pt idx="325">
                  <c:v>1433186528</c:v>
                </c:pt>
                <c:pt idx="326">
                  <c:v>1433186558</c:v>
                </c:pt>
                <c:pt idx="327">
                  <c:v>1433186588</c:v>
                </c:pt>
                <c:pt idx="328">
                  <c:v>1433186618</c:v>
                </c:pt>
                <c:pt idx="329">
                  <c:v>1433186648</c:v>
                </c:pt>
                <c:pt idx="330">
                  <c:v>1433186677</c:v>
                </c:pt>
                <c:pt idx="331">
                  <c:v>1433186707</c:v>
                </c:pt>
                <c:pt idx="332">
                  <c:v>1433186737</c:v>
                </c:pt>
                <c:pt idx="333">
                  <c:v>1433186767</c:v>
                </c:pt>
                <c:pt idx="334">
                  <c:v>1433186797</c:v>
                </c:pt>
                <c:pt idx="335">
                  <c:v>1433186827</c:v>
                </c:pt>
                <c:pt idx="336">
                  <c:v>1433186857</c:v>
                </c:pt>
                <c:pt idx="337">
                  <c:v>1433186887</c:v>
                </c:pt>
                <c:pt idx="338">
                  <c:v>1433186917</c:v>
                </c:pt>
                <c:pt idx="339">
                  <c:v>1433186947</c:v>
                </c:pt>
                <c:pt idx="340">
                  <c:v>1433186977</c:v>
                </c:pt>
                <c:pt idx="341">
                  <c:v>1433187007</c:v>
                </c:pt>
                <c:pt idx="342">
                  <c:v>1433187037</c:v>
                </c:pt>
                <c:pt idx="343">
                  <c:v>1433187066</c:v>
                </c:pt>
                <c:pt idx="344">
                  <c:v>1433187096</c:v>
                </c:pt>
                <c:pt idx="345">
                  <c:v>1433187126</c:v>
                </c:pt>
                <c:pt idx="346">
                  <c:v>1433187156</c:v>
                </c:pt>
                <c:pt idx="347">
                  <c:v>1433187186</c:v>
                </c:pt>
                <c:pt idx="348">
                  <c:v>1433187216</c:v>
                </c:pt>
                <c:pt idx="349">
                  <c:v>1433187246</c:v>
                </c:pt>
                <c:pt idx="350">
                  <c:v>1433187276</c:v>
                </c:pt>
                <c:pt idx="351">
                  <c:v>1433187306</c:v>
                </c:pt>
                <c:pt idx="352">
                  <c:v>1433187336</c:v>
                </c:pt>
                <c:pt idx="353">
                  <c:v>1433187366</c:v>
                </c:pt>
                <c:pt idx="354">
                  <c:v>1433187396</c:v>
                </c:pt>
                <c:pt idx="355">
                  <c:v>1433187426</c:v>
                </c:pt>
                <c:pt idx="356">
                  <c:v>1433187456</c:v>
                </c:pt>
                <c:pt idx="357">
                  <c:v>1433187485</c:v>
                </c:pt>
                <c:pt idx="358">
                  <c:v>1433187515</c:v>
                </c:pt>
                <c:pt idx="359">
                  <c:v>1433187545</c:v>
                </c:pt>
                <c:pt idx="360">
                  <c:v>1433187575</c:v>
                </c:pt>
                <c:pt idx="361">
                  <c:v>1433187605</c:v>
                </c:pt>
                <c:pt idx="362">
                  <c:v>1433187635</c:v>
                </c:pt>
                <c:pt idx="363">
                  <c:v>1433187665</c:v>
                </c:pt>
                <c:pt idx="364">
                  <c:v>1433187695</c:v>
                </c:pt>
                <c:pt idx="365">
                  <c:v>1433187725</c:v>
                </c:pt>
                <c:pt idx="366">
                  <c:v>1433187755</c:v>
                </c:pt>
                <c:pt idx="367">
                  <c:v>1433187785</c:v>
                </c:pt>
                <c:pt idx="368">
                  <c:v>1433187815</c:v>
                </c:pt>
                <c:pt idx="369">
                  <c:v>1433187845</c:v>
                </c:pt>
                <c:pt idx="370">
                  <c:v>1433187875</c:v>
                </c:pt>
                <c:pt idx="371">
                  <c:v>1433187904</c:v>
                </c:pt>
                <c:pt idx="372">
                  <c:v>1433187934</c:v>
                </c:pt>
                <c:pt idx="373">
                  <c:v>1433187964</c:v>
                </c:pt>
                <c:pt idx="374">
                  <c:v>1433187994</c:v>
                </c:pt>
                <c:pt idx="375">
                  <c:v>1433188024</c:v>
                </c:pt>
                <c:pt idx="376">
                  <c:v>1433188054</c:v>
                </c:pt>
                <c:pt idx="377">
                  <c:v>1433188084</c:v>
                </c:pt>
                <c:pt idx="378">
                  <c:v>1433188114</c:v>
                </c:pt>
                <c:pt idx="379">
                  <c:v>1433188144</c:v>
                </c:pt>
                <c:pt idx="380">
                  <c:v>1433188174</c:v>
                </c:pt>
                <c:pt idx="381">
                  <c:v>1433188204</c:v>
                </c:pt>
                <c:pt idx="382">
                  <c:v>1433188234</c:v>
                </c:pt>
                <c:pt idx="383">
                  <c:v>1433188264</c:v>
                </c:pt>
                <c:pt idx="384">
                  <c:v>1433188293</c:v>
                </c:pt>
                <c:pt idx="385">
                  <c:v>1433188323</c:v>
                </c:pt>
                <c:pt idx="386">
                  <c:v>1433188353</c:v>
                </c:pt>
                <c:pt idx="387">
                  <c:v>1433188383</c:v>
                </c:pt>
                <c:pt idx="388">
                  <c:v>1433188413</c:v>
                </c:pt>
                <c:pt idx="389">
                  <c:v>1433188443</c:v>
                </c:pt>
                <c:pt idx="390">
                  <c:v>1433188473</c:v>
                </c:pt>
                <c:pt idx="391">
                  <c:v>1433188503</c:v>
                </c:pt>
                <c:pt idx="392">
                  <c:v>1433188533</c:v>
                </c:pt>
                <c:pt idx="393">
                  <c:v>1433188563</c:v>
                </c:pt>
                <c:pt idx="394">
                  <c:v>1433188593</c:v>
                </c:pt>
                <c:pt idx="395">
                  <c:v>1433188623</c:v>
                </c:pt>
                <c:pt idx="396">
                  <c:v>1433188653</c:v>
                </c:pt>
                <c:pt idx="397">
                  <c:v>1433188683</c:v>
                </c:pt>
                <c:pt idx="398">
                  <c:v>1433188712</c:v>
                </c:pt>
                <c:pt idx="399">
                  <c:v>1433188742</c:v>
                </c:pt>
                <c:pt idx="400">
                  <c:v>1433188772</c:v>
                </c:pt>
                <c:pt idx="401">
                  <c:v>1433188802</c:v>
                </c:pt>
                <c:pt idx="402">
                  <c:v>1433188832</c:v>
                </c:pt>
                <c:pt idx="403">
                  <c:v>1433188862</c:v>
                </c:pt>
                <c:pt idx="404">
                  <c:v>1433188892</c:v>
                </c:pt>
                <c:pt idx="405">
                  <c:v>1433188922</c:v>
                </c:pt>
                <c:pt idx="406">
                  <c:v>1433188952</c:v>
                </c:pt>
                <c:pt idx="407">
                  <c:v>1433188982</c:v>
                </c:pt>
                <c:pt idx="408">
                  <c:v>1433189012</c:v>
                </c:pt>
                <c:pt idx="409">
                  <c:v>1433189042</c:v>
                </c:pt>
                <c:pt idx="410">
                  <c:v>1433189072</c:v>
                </c:pt>
                <c:pt idx="411">
                  <c:v>1433189102</c:v>
                </c:pt>
                <c:pt idx="412">
                  <c:v>1433189131</c:v>
                </c:pt>
                <c:pt idx="413">
                  <c:v>1433189161</c:v>
                </c:pt>
                <c:pt idx="414">
                  <c:v>1433189191</c:v>
                </c:pt>
                <c:pt idx="415">
                  <c:v>1433189221</c:v>
                </c:pt>
                <c:pt idx="416">
                  <c:v>1433189251</c:v>
                </c:pt>
                <c:pt idx="417">
                  <c:v>1433189281</c:v>
                </c:pt>
                <c:pt idx="418">
                  <c:v>1433189311</c:v>
                </c:pt>
                <c:pt idx="419">
                  <c:v>1433189341</c:v>
                </c:pt>
                <c:pt idx="420">
                  <c:v>1433189371</c:v>
                </c:pt>
                <c:pt idx="421">
                  <c:v>1433189401</c:v>
                </c:pt>
                <c:pt idx="422">
                  <c:v>1433189431</c:v>
                </c:pt>
                <c:pt idx="423">
                  <c:v>1433189461</c:v>
                </c:pt>
                <c:pt idx="424">
                  <c:v>1433189491</c:v>
                </c:pt>
                <c:pt idx="425">
                  <c:v>1433189520</c:v>
                </c:pt>
                <c:pt idx="426">
                  <c:v>1433189550</c:v>
                </c:pt>
                <c:pt idx="427">
                  <c:v>1433189580</c:v>
                </c:pt>
                <c:pt idx="428">
                  <c:v>1433189610</c:v>
                </c:pt>
                <c:pt idx="429">
                  <c:v>1433189640</c:v>
                </c:pt>
                <c:pt idx="430">
                  <c:v>1433189670</c:v>
                </c:pt>
                <c:pt idx="431">
                  <c:v>1433189700</c:v>
                </c:pt>
                <c:pt idx="432">
                  <c:v>1433189730</c:v>
                </c:pt>
                <c:pt idx="433">
                  <c:v>1433189760</c:v>
                </c:pt>
                <c:pt idx="434">
                  <c:v>1433189790</c:v>
                </c:pt>
                <c:pt idx="435">
                  <c:v>1433189820</c:v>
                </c:pt>
                <c:pt idx="436">
                  <c:v>1433189850</c:v>
                </c:pt>
                <c:pt idx="437">
                  <c:v>1433189880</c:v>
                </c:pt>
                <c:pt idx="438">
                  <c:v>1433189910</c:v>
                </c:pt>
                <c:pt idx="439">
                  <c:v>1433189939</c:v>
                </c:pt>
                <c:pt idx="440">
                  <c:v>1433189969</c:v>
                </c:pt>
                <c:pt idx="441">
                  <c:v>1433189999</c:v>
                </c:pt>
                <c:pt idx="442">
                  <c:v>1433190029</c:v>
                </c:pt>
                <c:pt idx="443">
                  <c:v>1433190059</c:v>
                </c:pt>
                <c:pt idx="444">
                  <c:v>1433190089</c:v>
                </c:pt>
                <c:pt idx="445">
                  <c:v>1433190119</c:v>
                </c:pt>
                <c:pt idx="446">
                  <c:v>1433190149</c:v>
                </c:pt>
                <c:pt idx="447">
                  <c:v>1433190179</c:v>
                </c:pt>
                <c:pt idx="448">
                  <c:v>1433190209</c:v>
                </c:pt>
                <c:pt idx="449">
                  <c:v>1433190239</c:v>
                </c:pt>
                <c:pt idx="450">
                  <c:v>1433190269</c:v>
                </c:pt>
                <c:pt idx="451">
                  <c:v>1433190299</c:v>
                </c:pt>
                <c:pt idx="452">
                  <c:v>1433190329</c:v>
                </c:pt>
                <c:pt idx="453">
                  <c:v>1433190358</c:v>
                </c:pt>
                <c:pt idx="454">
                  <c:v>1433190388</c:v>
                </c:pt>
                <c:pt idx="455">
                  <c:v>1433190418</c:v>
                </c:pt>
                <c:pt idx="456">
                  <c:v>1433190448</c:v>
                </c:pt>
                <c:pt idx="457">
                  <c:v>1433190478</c:v>
                </c:pt>
                <c:pt idx="458">
                  <c:v>1433190508</c:v>
                </c:pt>
                <c:pt idx="459">
                  <c:v>1433190538</c:v>
                </c:pt>
                <c:pt idx="460">
                  <c:v>1433190568</c:v>
                </c:pt>
                <c:pt idx="461">
                  <c:v>1433190598</c:v>
                </c:pt>
                <c:pt idx="462">
                  <c:v>1433190628</c:v>
                </c:pt>
                <c:pt idx="463">
                  <c:v>1433190658</c:v>
                </c:pt>
                <c:pt idx="464">
                  <c:v>1433190688</c:v>
                </c:pt>
                <c:pt idx="465">
                  <c:v>1433190718</c:v>
                </c:pt>
                <c:pt idx="466">
                  <c:v>1433190747</c:v>
                </c:pt>
                <c:pt idx="467">
                  <c:v>1433190777</c:v>
                </c:pt>
                <c:pt idx="468">
                  <c:v>1433190807</c:v>
                </c:pt>
                <c:pt idx="469">
                  <c:v>1433190837</c:v>
                </c:pt>
                <c:pt idx="470">
                  <c:v>1433190867</c:v>
                </c:pt>
                <c:pt idx="471">
                  <c:v>1433190897</c:v>
                </c:pt>
                <c:pt idx="472">
                  <c:v>1433190927</c:v>
                </c:pt>
                <c:pt idx="473">
                  <c:v>1433190957</c:v>
                </c:pt>
                <c:pt idx="474">
                  <c:v>1433190987</c:v>
                </c:pt>
                <c:pt idx="475">
                  <c:v>1433191017</c:v>
                </c:pt>
                <c:pt idx="476">
                  <c:v>1433191047</c:v>
                </c:pt>
                <c:pt idx="477">
                  <c:v>1433191077</c:v>
                </c:pt>
                <c:pt idx="478">
                  <c:v>1433191107</c:v>
                </c:pt>
                <c:pt idx="479">
                  <c:v>1433191137</c:v>
                </c:pt>
                <c:pt idx="480">
                  <c:v>1433191166</c:v>
                </c:pt>
                <c:pt idx="481">
                  <c:v>1433191196</c:v>
                </c:pt>
                <c:pt idx="482">
                  <c:v>1433191226</c:v>
                </c:pt>
                <c:pt idx="483">
                  <c:v>1433191256</c:v>
                </c:pt>
                <c:pt idx="484">
                  <c:v>1433191286</c:v>
                </c:pt>
                <c:pt idx="485">
                  <c:v>1433191316</c:v>
                </c:pt>
                <c:pt idx="486">
                  <c:v>1433191346</c:v>
                </c:pt>
                <c:pt idx="487">
                  <c:v>1433191376</c:v>
                </c:pt>
                <c:pt idx="488">
                  <c:v>1433191406</c:v>
                </c:pt>
                <c:pt idx="489">
                  <c:v>1433191436</c:v>
                </c:pt>
                <c:pt idx="490">
                  <c:v>1433191466</c:v>
                </c:pt>
                <c:pt idx="491">
                  <c:v>1433191496</c:v>
                </c:pt>
                <c:pt idx="492">
                  <c:v>1433191526</c:v>
                </c:pt>
                <c:pt idx="493">
                  <c:v>1433191556</c:v>
                </c:pt>
                <c:pt idx="494">
                  <c:v>1433191585</c:v>
                </c:pt>
                <c:pt idx="495">
                  <c:v>1433191615</c:v>
                </c:pt>
                <c:pt idx="496">
                  <c:v>1433191645</c:v>
                </c:pt>
                <c:pt idx="497">
                  <c:v>1433191675</c:v>
                </c:pt>
                <c:pt idx="498">
                  <c:v>1433191705</c:v>
                </c:pt>
                <c:pt idx="499">
                  <c:v>1433191735</c:v>
                </c:pt>
                <c:pt idx="500">
                  <c:v>1433191765</c:v>
                </c:pt>
                <c:pt idx="501">
                  <c:v>1433191795</c:v>
                </c:pt>
                <c:pt idx="502">
                  <c:v>1433191825</c:v>
                </c:pt>
                <c:pt idx="503">
                  <c:v>1433191855</c:v>
                </c:pt>
                <c:pt idx="504">
                  <c:v>1433191885</c:v>
                </c:pt>
                <c:pt idx="505">
                  <c:v>1433191915</c:v>
                </c:pt>
                <c:pt idx="506">
                  <c:v>1433191945</c:v>
                </c:pt>
                <c:pt idx="507">
                  <c:v>1433191974</c:v>
                </c:pt>
                <c:pt idx="508">
                  <c:v>1433192004</c:v>
                </c:pt>
                <c:pt idx="509">
                  <c:v>1433192034</c:v>
                </c:pt>
                <c:pt idx="510">
                  <c:v>1433192064</c:v>
                </c:pt>
                <c:pt idx="511">
                  <c:v>1433192094</c:v>
                </c:pt>
                <c:pt idx="512">
                  <c:v>1433192124</c:v>
                </c:pt>
                <c:pt idx="513">
                  <c:v>1433192154</c:v>
                </c:pt>
                <c:pt idx="514">
                  <c:v>1433192184</c:v>
                </c:pt>
                <c:pt idx="515">
                  <c:v>1433192214</c:v>
                </c:pt>
                <c:pt idx="516">
                  <c:v>1433192244</c:v>
                </c:pt>
                <c:pt idx="517">
                  <c:v>1433192274</c:v>
                </c:pt>
                <c:pt idx="518">
                  <c:v>1433192304</c:v>
                </c:pt>
                <c:pt idx="519">
                  <c:v>1433192334</c:v>
                </c:pt>
                <c:pt idx="520">
                  <c:v>1433192364</c:v>
                </c:pt>
                <c:pt idx="521">
                  <c:v>1433192393</c:v>
                </c:pt>
                <c:pt idx="522">
                  <c:v>1433192423</c:v>
                </c:pt>
                <c:pt idx="523">
                  <c:v>1433192453</c:v>
                </c:pt>
                <c:pt idx="524">
                  <c:v>1433192483</c:v>
                </c:pt>
                <c:pt idx="525">
                  <c:v>1433192513</c:v>
                </c:pt>
                <c:pt idx="526">
                  <c:v>1433192543</c:v>
                </c:pt>
                <c:pt idx="527">
                  <c:v>1433192573</c:v>
                </c:pt>
                <c:pt idx="528">
                  <c:v>1433192603</c:v>
                </c:pt>
                <c:pt idx="529">
                  <c:v>1433192633</c:v>
                </c:pt>
                <c:pt idx="530">
                  <c:v>1433192663</c:v>
                </c:pt>
                <c:pt idx="531">
                  <c:v>1433192693</c:v>
                </c:pt>
                <c:pt idx="532">
                  <c:v>1433192723</c:v>
                </c:pt>
                <c:pt idx="533">
                  <c:v>1433192753</c:v>
                </c:pt>
                <c:pt idx="534">
                  <c:v>1433192783</c:v>
                </c:pt>
                <c:pt idx="535">
                  <c:v>1433192812</c:v>
                </c:pt>
                <c:pt idx="536">
                  <c:v>1433192842</c:v>
                </c:pt>
                <c:pt idx="537">
                  <c:v>1433192872</c:v>
                </c:pt>
                <c:pt idx="538">
                  <c:v>1433192902</c:v>
                </c:pt>
                <c:pt idx="539">
                  <c:v>1433192932</c:v>
                </c:pt>
                <c:pt idx="540">
                  <c:v>1433192962</c:v>
                </c:pt>
                <c:pt idx="541">
                  <c:v>1433192992</c:v>
                </c:pt>
                <c:pt idx="542">
                  <c:v>1433193022</c:v>
                </c:pt>
                <c:pt idx="543">
                  <c:v>1433193052</c:v>
                </c:pt>
                <c:pt idx="544">
                  <c:v>1433193082</c:v>
                </c:pt>
                <c:pt idx="545">
                  <c:v>1433193112</c:v>
                </c:pt>
                <c:pt idx="546">
                  <c:v>1433193142</c:v>
                </c:pt>
                <c:pt idx="547">
                  <c:v>1433193172</c:v>
                </c:pt>
                <c:pt idx="548">
                  <c:v>1433193202</c:v>
                </c:pt>
                <c:pt idx="549">
                  <c:v>1433193231</c:v>
                </c:pt>
                <c:pt idx="550">
                  <c:v>1433193261</c:v>
                </c:pt>
                <c:pt idx="551">
                  <c:v>1433193291</c:v>
                </c:pt>
                <c:pt idx="552">
                  <c:v>1433193321</c:v>
                </c:pt>
                <c:pt idx="553">
                  <c:v>1433193351</c:v>
                </c:pt>
                <c:pt idx="554">
                  <c:v>1433193381</c:v>
                </c:pt>
                <c:pt idx="555">
                  <c:v>1433193411</c:v>
                </c:pt>
                <c:pt idx="556">
                  <c:v>1433193441</c:v>
                </c:pt>
                <c:pt idx="557">
                  <c:v>1433193471</c:v>
                </c:pt>
                <c:pt idx="558">
                  <c:v>1433193501</c:v>
                </c:pt>
                <c:pt idx="559">
                  <c:v>1433193531</c:v>
                </c:pt>
                <c:pt idx="560">
                  <c:v>1433193561</c:v>
                </c:pt>
                <c:pt idx="561">
                  <c:v>1433193591</c:v>
                </c:pt>
                <c:pt idx="562">
                  <c:v>1433193620</c:v>
                </c:pt>
                <c:pt idx="563">
                  <c:v>1433193650</c:v>
                </c:pt>
                <c:pt idx="564">
                  <c:v>1433193680</c:v>
                </c:pt>
                <c:pt idx="565">
                  <c:v>1433193710</c:v>
                </c:pt>
                <c:pt idx="566">
                  <c:v>1433193740</c:v>
                </c:pt>
                <c:pt idx="567">
                  <c:v>1433193770</c:v>
                </c:pt>
                <c:pt idx="568">
                  <c:v>1433193800</c:v>
                </c:pt>
                <c:pt idx="569">
                  <c:v>1433193830</c:v>
                </c:pt>
                <c:pt idx="570">
                  <c:v>1433193860</c:v>
                </c:pt>
                <c:pt idx="571">
                  <c:v>1433193890</c:v>
                </c:pt>
                <c:pt idx="572">
                  <c:v>1433193920</c:v>
                </c:pt>
                <c:pt idx="573">
                  <c:v>1433193950</c:v>
                </c:pt>
                <c:pt idx="574">
                  <c:v>1433193980</c:v>
                </c:pt>
                <c:pt idx="575">
                  <c:v>1433194010</c:v>
                </c:pt>
                <c:pt idx="576">
                  <c:v>1433194039</c:v>
                </c:pt>
                <c:pt idx="577">
                  <c:v>1433194069</c:v>
                </c:pt>
                <c:pt idx="578">
                  <c:v>1433194099</c:v>
                </c:pt>
                <c:pt idx="579">
                  <c:v>1433194129</c:v>
                </c:pt>
                <c:pt idx="580">
                  <c:v>1433194159</c:v>
                </c:pt>
                <c:pt idx="581">
                  <c:v>1433194189</c:v>
                </c:pt>
                <c:pt idx="582">
                  <c:v>1433194219</c:v>
                </c:pt>
                <c:pt idx="583">
                  <c:v>1433194249</c:v>
                </c:pt>
                <c:pt idx="584">
                  <c:v>1433194279</c:v>
                </c:pt>
                <c:pt idx="585">
                  <c:v>1433194309</c:v>
                </c:pt>
                <c:pt idx="586">
                  <c:v>1433194339</c:v>
                </c:pt>
                <c:pt idx="587">
                  <c:v>1433194369</c:v>
                </c:pt>
                <c:pt idx="588">
                  <c:v>1433194399</c:v>
                </c:pt>
                <c:pt idx="589">
                  <c:v>1433194429</c:v>
                </c:pt>
                <c:pt idx="590">
                  <c:v>1433194458</c:v>
                </c:pt>
                <c:pt idx="591">
                  <c:v>1433194488</c:v>
                </c:pt>
                <c:pt idx="592">
                  <c:v>1433194518</c:v>
                </c:pt>
                <c:pt idx="593">
                  <c:v>1433194548</c:v>
                </c:pt>
                <c:pt idx="594">
                  <c:v>1433194578</c:v>
                </c:pt>
                <c:pt idx="595">
                  <c:v>1433194608</c:v>
                </c:pt>
                <c:pt idx="596">
                  <c:v>1433194638</c:v>
                </c:pt>
                <c:pt idx="597">
                  <c:v>1433194668</c:v>
                </c:pt>
                <c:pt idx="598">
                  <c:v>1433194698</c:v>
                </c:pt>
                <c:pt idx="599">
                  <c:v>1433194728</c:v>
                </c:pt>
                <c:pt idx="600">
                  <c:v>1433194758</c:v>
                </c:pt>
                <c:pt idx="601">
                  <c:v>1433194788</c:v>
                </c:pt>
                <c:pt idx="602">
                  <c:v>1433194818</c:v>
                </c:pt>
                <c:pt idx="603">
                  <c:v>1433194847</c:v>
                </c:pt>
                <c:pt idx="604">
                  <c:v>1433194877</c:v>
                </c:pt>
                <c:pt idx="605">
                  <c:v>1433194907</c:v>
                </c:pt>
                <c:pt idx="606">
                  <c:v>1433194937</c:v>
                </c:pt>
                <c:pt idx="607">
                  <c:v>1433194967</c:v>
                </c:pt>
                <c:pt idx="608">
                  <c:v>1433194997</c:v>
                </c:pt>
                <c:pt idx="609">
                  <c:v>1433195027</c:v>
                </c:pt>
                <c:pt idx="610">
                  <c:v>1433195057</c:v>
                </c:pt>
                <c:pt idx="611">
                  <c:v>1433195087</c:v>
                </c:pt>
                <c:pt idx="612">
                  <c:v>1433195117</c:v>
                </c:pt>
                <c:pt idx="613">
                  <c:v>1433195147</c:v>
                </c:pt>
                <c:pt idx="614">
                  <c:v>1433195177</c:v>
                </c:pt>
                <c:pt idx="615">
                  <c:v>1433195207</c:v>
                </c:pt>
                <c:pt idx="616">
                  <c:v>1433195237</c:v>
                </c:pt>
                <c:pt idx="617">
                  <c:v>1433195266</c:v>
                </c:pt>
                <c:pt idx="618">
                  <c:v>1433195296</c:v>
                </c:pt>
                <c:pt idx="619">
                  <c:v>1433195326</c:v>
                </c:pt>
                <c:pt idx="620">
                  <c:v>1433195356</c:v>
                </c:pt>
                <c:pt idx="621">
                  <c:v>1433195386</c:v>
                </c:pt>
                <c:pt idx="622">
                  <c:v>1433195416</c:v>
                </c:pt>
                <c:pt idx="623">
                  <c:v>1433195446</c:v>
                </c:pt>
                <c:pt idx="624">
                  <c:v>1433195476</c:v>
                </c:pt>
                <c:pt idx="625">
                  <c:v>1433195506</c:v>
                </c:pt>
                <c:pt idx="626">
                  <c:v>1433195536</c:v>
                </c:pt>
                <c:pt idx="627">
                  <c:v>1433195566</c:v>
                </c:pt>
                <c:pt idx="628">
                  <c:v>1433195596</c:v>
                </c:pt>
                <c:pt idx="629">
                  <c:v>1433195626</c:v>
                </c:pt>
                <c:pt idx="630">
                  <c:v>1433195656</c:v>
                </c:pt>
                <c:pt idx="631">
                  <c:v>1433195685</c:v>
                </c:pt>
                <c:pt idx="632">
                  <c:v>1433195715</c:v>
                </c:pt>
                <c:pt idx="633">
                  <c:v>1433195745</c:v>
                </c:pt>
                <c:pt idx="634">
                  <c:v>1433195775</c:v>
                </c:pt>
                <c:pt idx="635">
                  <c:v>1433195805</c:v>
                </c:pt>
                <c:pt idx="636">
                  <c:v>1433195835</c:v>
                </c:pt>
                <c:pt idx="637">
                  <c:v>1433195865</c:v>
                </c:pt>
                <c:pt idx="638">
                  <c:v>1433195895</c:v>
                </c:pt>
                <c:pt idx="639">
                  <c:v>1433195925</c:v>
                </c:pt>
                <c:pt idx="640">
                  <c:v>1433195955</c:v>
                </c:pt>
                <c:pt idx="641">
                  <c:v>1433195985</c:v>
                </c:pt>
                <c:pt idx="642">
                  <c:v>1433196015</c:v>
                </c:pt>
                <c:pt idx="643">
                  <c:v>1433196045</c:v>
                </c:pt>
                <c:pt idx="644">
                  <c:v>1433196075</c:v>
                </c:pt>
                <c:pt idx="645">
                  <c:v>1433196104</c:v>
                </c:pt>
                <c:pt idx="646">
                  <c:v>1433196134</c:v>
                </c:pt>
                <c:pt idx="647">
                  <c:v>1433196164</c:v>
                </c:pt>
                <c:pt idx="648">
                  <c:v>1433196194</c:v>
                </c:pt>
                <c:pt idx="649">
                  <c:v>1433196224</c:v>
                </c:pt>
                <c:pt idx="650">
                  <c:v>1433196254</c:v>
                </c:pt>
                <c:pt idx="651">
                  <c:v>1433196284</c:v>
                </c:pt>
                <c:pt idx="652">
                  <c:v>1433196314</c:v>
                </c:pt>
                <c:pt idx="653">
                  <c:v>1433196344</c:v>
                </c:pt>
                <c:pt idx="654">
                  <c:v>1433196374</c:v>
                </c:pt>
                <c:pt idx="655">
                  <c:v>1433196404</c:v>
                </c:pt>
                <c:pt idx="656">
                  <c:v>1433196434</c:v>
                </c:pt>
                <c:pt idx="657">
                  <c:v>1433196464</c:v>
                </c:pt>
                <c:pt idx="658">
                  <c:v>1433196494</c:v>
                </c:pt>
                <c:pt idx="659">
                  <c:v>1433196523</c:v>
                </c:pt>
                <c:pt idx="660">
                  <c:v>1433196553</c:v>
                </c:pt>
                <c:pt idx="661">
                  <c:v>1433196583</c:v>
                </c:pt>
                <c:pt idx="662">
                  <c:v>1433196613</c:v>
                </c:pt>
                <c:pt idx="663">
                  <c:v>1433196643</c:v>
                </c:pt>
                <c:pt idx="664">
                  <c:v>1433196673</c:v>
                </c:pt>
                <c:pt idx="665">
                  <c:v>1433196703</c:v>
                </c:pt>
                <c:pt idx="666">
                  <c:v>1433196733</c:v>
                </c:pt>
                <c:pt idx="667">
                  <c:v>1433196763</c:v>
                </c:pt>
                <c:pt idx="668">
                  <c:v>1433196793</c:v>
                </c:pt>
                <c:pt idx="669">
                  <c:v>1433196823</c:v>
                </c:pt>
                <c:pt idx="670">
                  <c:v>1433196853</c:v>
                </c:pt>
                <c:pt idx="671">
                  <c:v>1433196883</c:v>
                </c:pt>
                <c:pt idx="672">
                  <c:v>1433196912</c:v>
                </c:pt>
                <c:pt idx="673">
                  <c:v>1433196942</c:v>
                </c:pt>
                <c:pt idx="674">
                  <c:v>1433196972</c:v>
                </c:pt>
                <c:pt idx="675">
                  <c:v>1433197002</c:v>
                </c:pt>
                <c:pt idx="676">
                  <c:v>1433197032</c:v>
                </c:pt>
                <c:pt idx="677">
                  <c:v>1433197062</c:v>
                </c:pt>
                <c:pt idx="678">
                  <c:v>1433197092</c:v>
                </c:pt>
                <c:pt idx="679">
                  <c:v>1433197122</c:v>
                </c:pt>
                <c:pt idx="680">
                  <c:v>1433197152</c:v>
                </c:pt>
                <c:pt idx="681">
                  <c:v>1433197182</c:v>
                </c:pt>
                <c:pt idx="682">
                  <c:v>1433197212</c:v>
                </c:pt>
                <c:pt idx="683">
                  <c:v>1433197242</c:v>
                </c:pt>
                <c:pt idx="684">
                  <c:v>1433197272</c:v>
                </c:pt>
                <c:pt idx="685">
                  <c:v>1433197302</c:v>
                </c:pt>
                <c:pt idx="686">
                  <c:v>1433197331</c:v>
                </c:pt>
                <c:pt idx="687">
                  <c:v>1433197361</c:v>
                </c:pt>
                <c:pt idx="688">
                  <c:v>1433197391</c:v>
                </c:pt>
                <c:pt idx="689">
                  <c:v>1433197421</c:v>
                </c:pt>
                <c:pt idx="690">
                  <c:v>1433197451</c:v>
                </c:pt>
                <c:pt idx="691">
                  <c:v>1433197481</c:v>
                </c:pt>
                <c:pt idx="692">
                  <c:v>1433197511</c:v>
                </c:pt>
                <c:pt idx="693">
                  <c:v>1433197541</c:v>
                </c:pt>
                <c:pt idx="694">
                  <c:v>1433197571</c:v>
                </c:pt>
                <c:pt idx="695">
                  <c:v>1433197601</c:v>
                </c:pt>
                <c:pt idx="696">
                  <c:v>1433197631</c:v>
                </c:pt>
                <c:pt idx="697">
                  <c:v>1433197661</c:v>
                </c:pt>
                <c:pt idx="698">
                  <c:v>1433197691</c:v>
                </c:pt>
                <c:pt idx="699">
                  <c:v>1433197721</c:v>
                </c:pt>
                <c:pt idx="700">
                  <c:v>1433197750</c:v>
                </c:pt>
                <c:pt idx="701">
                  <c:v>1433197780</c:v>
                </c:pt>
                <c:pt idx="702">
                  <c:v>1433197810</c:v>
                </c:pt>
                <c:pt idx="703">
                  <c:v>1433197840</c:v>
                </c:pt>
                <c:pt idx="704">
                  <c:v>1433197870</c:v>
                </c:pt>
                <c:pt idx="705">
                  <c:v>1433197900</c:v>
                </c:pt>
                <c:pt idx="706">
                  <c:v>1433197930</c:v>
                </c:pt>
                <c:pt idx="707">
                  <c:v>1433197960</c:v>
                </c:pt>
                <c:pt idx="708">
                  <c:v>1433197990</c:v>
                </c:pt>
                <c:pt idx="709">
                  <c:v>1433198020</c:v>
                </c:pt>
                <c:pt idx="710">
                  <c:v>1433198050</c:v>
                </c:pt>
                <c:pt idx="711">
                  <c:v>1433198080</c:v>
                </c:pt>
                <c:pt idx="712">
                  <c:v>1433198110</c:v>
                </c:pt>
                <c:pt idx="713">
                  <c:v>1433198139</c:v>
                </c:pt>
                <c:pt idx="714">
                  <c:v>1433198169</c:v>
                </c:pt>
                <c:pt idx="715">
                  <c:v>1433198199</c:v>
                </c:pt>
                <c:pt idx="716">
                  <c:v>1433198229</c:v>
                </c:pt>
                <c:pt idx="717">
                  <c:v>1433198259</c:v>
                </c:pt>
                <c:pt idx="718">
                  <c:v>1433198289</c:v>
                </c:pt>
                <c:pt idx="719">
                  <c:v>1433198319</c:v>
                </c:pt>
                <c:pt idx="720">
                  <c:v>1433198349</c:v>
                </c:pt>
                <c:pt idx="721">
                  <c:v>1433198379</c:v>
                </c:pt>
                <c:pt idx="722">
                  <c:v>1433198409</c:v>
                </c:pt>
                <c:pt idx="723">
                  <c:v>1433198439</c:v>
                </c:pt>
                <c:pt idx="724">
                  <c:v>1433198469</c:v>
                </c:pt>
                <c:pt idx="725">
                  <c:v>1433198499</c:v>
                </c:pt>
                <c:pt idx="726">
                  <c:v>1433198529</c:v>
                </c:pt>
                <c:pt idx="727">
                  <c:v>1433198558</c:v>
                </c:pt>
                <c:pt idx="728">
                  <c:v>1433198588</c:v>
                </c:pt>
                <c:pt idx="729">
                  <c:v>1433198618</c:v>
                </c:pt>
                <c:pt idx="730">
                  <c:v>1433198648</c:v>
                </c:pt>
                <c:pt idx="731">
                  <c:v>1433198678</c:v>
                </c:pt>
                <c:pt idx="732">
                  <c:v>1433198708</c:v>
                </c:pt>
                <c:pt idx="733">
                  <c:v>1433198738</c:v>
                </c:pt>
                <c:pt idx="734">
                  <c:v>1433198768</c:v>
                </c:pt>
                <c:pt idx="735">
                  <c:v>1433198798</c:v>
                </c:pt>
                <c:pt idx="736">
                  <c:v>1433198828</c:v>
                </c:pt>
                <c:pt idx="737">
                  <c:v>1433198858</c:v>
                </c:pt>
                <c:pt idx="738">
                  <c:v>1433198888</c:v>
                </c:pt>
                <c:pt idx="739">
                  <c:v>1433198918</c:v>
                </c:pt>
                <c:pt idx="740">
                  <c:v>1433198948</c:v>
                </c:pt>
                <c:pt idx="741">
                  <c:v>1433198977</c:v>
                </c:pt>
                <c:pt idx="742">
                  <c:v>1433199007</c:v>
                </c:pt>
                <c:pt idx="743">
                  <c:v>1433199037</c:v>
                </c:pt>
                <c:pt idx="744">
                  <c:v>1433199067</c:v>
                </c:pt>
                <c:pt idx="745">
                  <c:v>1433199097</c:v>
                </c:pt>
                <c:pt idx="746">
                  <c:v>1433199127</c:v>
                </c:pt>
                <c:pt idx="747">
                  <c:v>1433199157</c:v>
                </c:pt>
                <c:pt idx="748">
                  <c:v>1433199187</c:v>
                </c:pt>
                <c:pt idx="749">
                  <c:v>1433199217</c:v>
                </c:pt>
                <c:pt idx="750">
                  <c:v>1433199247</c:v>
                </c:pt>
                <c:pt idx="751">
                  <c:v>1433199277</c:v>
                </c:pt>
                <c:pt idx="752">
                  <c:v>1433199307</c:v>
                </c:pt>
                <c:pt idx="753">
                  <c:v>1433199337</c:v>
                </c:pt>
                <c:pt idx="754">
                  <c:v>1433199366</c:v>
                </c:pt>
                <c:pt idx="755">
                  <c:v>1433199396</c:v>
                </c:pt>
                <c:pt idx="756">
                  <c:v>1433199426</c:v>
                </c:pt>
                <c:pt idx="757">
                  <c:v>1433199456</c:v>
                </c:pt>
                <c:pt idx="758">
                  <c:v>1433199486</c:v>
                </c:pt>
                <c:pt idx="759">
                  <c:v>1433199516</c:v>
                </c:pt>
                <c:pt idx="760">
                  <c:v>1433199546</c:v>
                </c:pt>
                <c:pt idx="761">
                  <c:v>1433199576</c:v>
                </c:pt>
                <c:pt idx="762">
                  <c:v>1433199606</c:v>
                </c:pt>
                <c:pt idx="763">
                  <c:v>1433199636</c:v>
                </c:pt>
                <c:pt idx="764">
                  <c:v>1433199666</c:v>
                </c:pt>
                <c:pt idx="765">
                  <c:v>1433199696</c:v>
                </c:pt>
                <c:pt idx="766">
                  <c:v>1433199726</c:v>
                </c:pt>
                <c:pt idx="767">
                  <c:v>1433199756</c:v>
                </c:pt>
                <c:pt idx="768">
                  <c:v>1433199785</c:v>
                </c:pt>
                <c:pt idx="769">
                  <c:v>1433199815</c:v>
                </c:pt>
                <c:pt idx="770">
                  <c:v>1433199845</c:v>
                </c:pt>
                <c:pt idx="771">
                  <c:v>1433199875</c:v>
                </c:pt>
                <c:pt idx="772">
                  <c:v>1433199905</c:v>
                </c:pt>
                <c:pt idx="773">
                  <c:v>1433199935</c:v>
                </c:pt>
                <c:pt idx="774">
                  <c:v>1433199965</c:v>
                </c:pt>
                <c:pt idx="775">
                  <c:v>1433199995</c:v>
                </c:pt>
                <c:pt idx="776">
                  <c:v>1433200025</c:v>
                </c:pt>
                <c:pt idx="777">
                  <c:v>1433200055</c:v>
                </c:pt>
                <c:pt idx="778">
                  <c:v>1433200085</c:v>
                </c:pt>
                <c:pt idx="779">
                  <c:v>1433200115</c:v>
                </c:pt>
                <c:pt idx="780">
                  <c:v>1433200145</c:v>
                </c:pt>
                <c:pt idx="781">
                  <c:v>1433200175</c:v>
                </c:pt>
                <c:pt idx="782">
                  <c:v>1433200204</c:v>
                </c:pt>
                <c:pt idx="783">
                  <c:v>1433200234</c:v>
                </c:pt>
                <c:pt idx="784">
                  <c:v>1433200264</c:v>
                </c:pt>
                <c:pt idx="785">
                  <c:v>1433200294</c:v>
                </c:pt>
                <c:pt idx="786">
                  <c:v>1433200324</c:v>
                </c:pt>
                <c:pt idx="787">
                  <c:v>1433200354</c:v>
                </c:pt>
                <c:pt idx="788">
                  <c:v>1433200384</c:v>
                </c:pt>
                <c:pt idx="789">
                  <c:v>1433200414</c:v>
                </c:pt>
                <c:pt idx="790">
                  <c:v>1433200444</c:v>
                </c:pt>
                <c:pt idx="791">
                  <c:v>1433200474</c:v>
                </c:pt>
                <c:pt idx="792">
                  <c:v>1433200504</c:v>
                </c:pt>
                <c:pt idx="793">
                  <c:v>1433200534</c:v>
                </c:pt>
                <c:pt idx="794">
                  <c:v>1433200564</c:v>
                </c:pt>
                <c:pt idx="795">
                  <c:v>1433200593</c:v>
                </c:pt>
                <c:pt idx="796">
                  <c:v>1433200623</c:v>
                </c:pt>
                <c:pt idx="797">
                  <c:v>1433200653</c:v>
                </c:pt>
                <c:pt idx="798">
                  <c:v>1433200683</c:v>
                </c:pt>
                <c:pt idx="799">
                  <c:v>1433200713</c:v>
                </c:pt>
                <c:pt idx="800">
                  <c:v>1433200743</c:v>
                </c:pt>
                <c:pt idx="801">
                  <c:v>1433200773</c:v>
                </c:pt>
                <c:pt idx="802">
                  <c:v>1433200803</c:v>
                </c:pt>
                <c:pt idx="803">
                  <c:v>1433200833</c:v>
                </c:pt>
                <c:pt idx="804">
                  <c:v>1433200863</c:v>
                </c:pt>
                <c:pt idx="805">
                  <c:v>1433200893</c:v>
                </c:pt>
                <c:pt idx="806">
                  <c:v>1433200923</c:v>
                </c:pt>
                <c:pt idx="807">
                  <c:v>1433200953</c:v>
                </c:pt>
                <c:pt idx="808">
                  <c:v>1433200983</c:v>
                </c:pt>
                <c:pt idx="809">
                  <c:v>1433201012</c:v>
                </c:pt>
                <c:pt idx="810">
                  <c:v>1433201042</c:v>
                </c:pt>
                <c:pt idx="811">
                  <c:v>1433201072</c:v>
                </c:pt>
                <c:pt idx="812">
                  <c:v>1433201102</c:v>
                </c:pt>
                <c:pt idx="813">
                  <c:v>1433201132</c:v>
                </c:pt>
                <c:pt idx="814">
                  <c:v>1433201162</c:v>
                </c:pt>
                <c:pt idx="815">
                  <c:v>1433201192</c:v>
                </c:pt>
                <c:pt idx="816">
                  <c:v>1433201222</c:v>
                </c:pt>
                <c:pt idx="817">
                  <c:v>1433201252</c:v>
                </c:pt>
                <c:pt idx="818">
                  <c:v>1433201282</c:v>
                </c:pt>
                <c:pt idx="819">
                  <c:v>1433201312</c:v>
                </c:pt>
                <c:pt idx="820">
                  <c:v>1433201342</c:v>
                </c:pt>
                <c:pt idx="821">
                  <c:v>1433201372</c:v>
                </c:pt>
                <c:pt idx="822">
                  <c:v>1433201402</c:v>
                </c:pt>
                <c:pt idx="823">
                  <c:v>1433201431</c:v>
                </c:pt>
                <c:pt idx="824">
                  <c:v>1433201461</c:v>
                </c:pt>
                <c:pt idx="825">
                  <c:v>1433201491</c:v>
                </c:pt>
                <c:pt idx="826">
                  <c:v>1433201521</c:v>
                </c:pt>
                <c:pt idx="827">
                  <c:v>1433201551</c:v>
                </c:pt>
                <c:pt idx="828">
                  <c:v>1433201581</c:v>
                </c:pt>
                <c:pt idx="829">
                  <c:v>1433201611</c:v>
                </c:pt>
                <c:pt idx="830">
                  <c:v>1433201641</c:v>
                </c:pt>
                <c:pt idx="831">
                  <c:v>1433201671</c:v>
                </c:pt>
                <c:pt idx="832">
                  <c:v>1433201701</c:v>
                </c:pt>
                <c:pt idx="833">
                  <c:v>1433201731</c:v>
                </c:pt>
                <c:pt idx="834">
                  <c:v>1433201761</c:v>
                </c:pt>
                <c:pt idx="835">
                  <c:v>1433201791</c:v>
                </c:pt>
                <c:pt idx="836">
                  <c:v>1433201821</c:v>
                </c:pt>
                <c:pt idx="837">
                  <c:v>1433201850</c:v>
                </c:pt>
                <c:pt idx="838">
                  <c:v>1433201880</c:v>
                </c:pt>
                <c:pt idx="839">
                  <c:v>1433201910</c:v>
                </c:pt>
                <c:pt idx="840">
                  <c:v>1433201940</c:v>
                </c:pt>
                <c:pt idx="841">
                  <c:v>1433201970</c:v>
                </c:pt>
                <c:pt idx="842">
                  <c:v>1433202000</c:v>
                </c:pt>
                <c:pt idx="843">
                  <c:v>1433202030</c:v>
                </c:pt>
                <c:pt idx="844">
                  <c:v>1433202060</c:v>
                </c:pt>
                <c:pt idx="845">
                  <c:v>1433202090</c:v>
                </c:pt>
                <c:pt idx="846">
                  <c:v>1433202120</c:v>
                </c:pt>
                <c:pt idx="847">
                  <c:v>1433202150</c:v>
                </c:pt>
                <c:pt idx="848">
                  <c:v>1433202180</c:v>
                </c:pt>
                <c:pt idx="849">
                  <c:v>1433202210</c:v>
                </c:pt>
                <c:pt idx="850">
                  <c:v>1433202239</c:v>
                </c:pt>
                <c:pt idx="851">
                  <c:v>1433202269</c:v>
                </c:pt>
                <c:pt idx="852">
                  <c:v>1433202299</c:v>
                </c:pt>
                <c:pt idx="853">
                  <c:v>1433202329</c:v>
                </c:pt>
                <c:pt idx="854">
                  <c:v>1433202359</c:v>
                </c:pt>
                <c:pt idx="855">
                  <c:v>1433202389</c:v>
                </c:pt>
                <c:pt idx="856">
                  <c:v>1433202419</c:v>
                </c:pt>
                <c:pt idx="857">
                  <c:v>1433202449</c:v>
                </c:pt>
                <c:pt idx="858">
                  <c:v>1433202479</c:v>
                </c:pt>
                <c:pt idx="859">
                  <c:v>1433202509</c:v>
                </c:pt>
                <c:pt idx="860">
                  <c:v>1433202539</c:v>
                </c:pt>
                <c:pt idx="861">
                  <c:v>1433202569</c:v>
                </c:pt>
                <c:pt idx="862">
                  <c:v>1433202599</c:v>
                </c:pt>
                <c:pt idx="863">
                  <c:v>1433202629</c:v>
                </c:pt>
                <c:pt idx="864">
                  <c:v>1433202658</c:v>
                </c:pt>
                <c:pt idx="865">
                  <c:v>1433202688</c:v>
                </c:pt>
                <c:pt idx="866">
                  <c:v>1433202718</c:v>
                </c:pt>
                <c:pt idx="867">
                  <c:v>1433202748</c:v>
                </c:pt>
                <c:pt idx="868">
                  <c:v>1433202778</c:v>
                </c:pt>
                <c:pt idx="869">
                  <c:v>1433202808</c:v>
                </c:pt>
                <c:pt idx="870">
                  <c:v>1433202838</c:v>
                </c:pt>
                <c:pt idx="871">
                  <c:v>1433202868</c:v>
                </c:pt>
                <c:pt idx="872">
                  <c:v>1433202898</c:v>
                </c:pt>
                <c:pt idx="873">
                  <c:v>1433202928</c:v>
                </c:pt>
                <c:pt idx="874">
                  <c:v>1433202958</c:v>
                </c:pt>
                <c:pt idx="875">
                  <c:v>1433202988</c:v>
                </c:pt>
                <c:pt idx="876">
                  <c:v>1433203018</c:v>
                </c:pt>
                <c:pt idx="877">
                  <c:v>1433203048</c:v>
                </c:pt>
                <c:pt idx="878">
                  <c:v>1433203077</c:v>
                </c:pt>
                <c:pt idx="879">
                  <c:v>1433203107</c:v>
                </c:pt>
                <c:pt idx="880">
                  <c:v>1433203137</c:v>
                </c:pt>
                <c:pt idx="881">
                  <c:v>1433203167</c:v>
                </c:pt>
                <c:pt idx="882">
                  <c:v>1433203197</c:v>
                </c:pt>
                <c:pt idx="883">
                  <c:v>1433203227</c:v>
                </c:pt>
                <c:pt idx="884">
                  <c:v>1433203257</c:v>
                </c:pt>
                <c:pt idx="885">
                  <c:v>1433203287</c:v>
                </c:pt>
                <c:pt idx="886">
                  <c:v>1433203317</c:v>
                </c:pt>
                <c:pt idx="887">
                  <c:v>1433203347</c:v>
                </c:pt>
                <c:pt idx="888">
                  <c:v>1433203377</c:v>
                </c:pt>
                <c:pt idx="889">
                  <c:v>1433203407</c:v>
                </c:pt>
                <c:pt idx="890">
                  <c:v>1433203437</c:v>
                </c:pt>
                <c:pt idx="891">
                  <c:v>1433203467</c:v>
                </c:pt>
                <c:pt idx="892">
                  <c:v>1433203496</c:v>
                </c:pt>
                <c:pt idx="893">
                  <c:v>1433203526</c:v>
                </c:pt>
                <c:pt idx="894">
                  <c:v>1433203556</c:v>
                </c:pt>
                <c:pt idx="895">
                  <c:v>1433203586</c:v>
                </c:pt>
                <c:pt idx="896">
                  <c:v>1433203616</c:v>
                </c:pt>
                <c:pt idx="897">
                  <c:v>1433203646</c:v>
                </c:pt>
                <c:pt idx="898">
                  <c:v>1433203676</c:v>
                </c:pt>
                <c:pt idx="899">
                  <c:v>1433203706</c:v>
                </c:pt>
                <c:pt idx="900">
                  <c:v>1433203736</c:v>
                </c:pt>
                <c:pt idx="901">
                  <c:v>1433203766</c:v>
                </c:pt>
                <c:pt idx="902">
                  <c:v>1433203796</c:v>
                </c:pt>
                <c:pt idx="903">
                  <c:v>1433203826</c:v>
                </c:pt>
                <c:pt idx="904">
                  <c:v>1433203856</c:v>
                </c:pt>
                <c:pt idx="905">
                  <c:v>1433203885</c:v>
                </c:pt>
                <c:pt idx="906">
                  <c:v>1433203915</c:v>
                </c:pt>
                <c:pt idx="907">
                  <c:v>1433203945</c:v>
                </c:pt>
                <c:pt idx="908">
                  <c:v>1433203975</c:v>
                </c:pt>
                <c:pt idx="909">
                  <c:v>1433204005</c:v>
                </c:pt>
                <c:pt idx="910">
                  <c:v>1433204035</c:v>
                </c:pt>
                <c:pt idx="911">
                  <c:v>1433204065</c:v>
                </c:pt>
                <c:pt idx="912">
                  <c:v>1433204095</c:v>
                </c:pt>
                <c:pt idx="913">
                  <c:v>1433204125</c:v>
                </c:pt>
                <c:pt idx="914">
                  <c:v>1433204155</c:v>
                </c:pt>
                <c:pt idx="915">
                  <c:v>1433204185</c:v>
                </c:pt>
                <c:pt idx="916">
                  <c:v>1433204215</c:v>
                </c:pt>
                <c:pt idx="917">
                  <c:v>1433204245</c:v>
                </c:pt>
                <c:pt idx="918">
                  <c:v>1433204275</c:v>
                </c:pt>
                <c:pt idx="919">
                  <c:v>1433204304</c:v>
                </c:pt>
                <c:pt idx="920">
                  <c:v>1433204334</c:v>
                </c:pt>
                <c:pt idx="921">
                  <c:v>1433204364</c:v>
                </c:pt>
                <c:pt idx="922">
                  <c:v>1433204394</c:v>
                </c:pt>
                <c:pt idx="923">
                  <c:v>1433204424</c:v>
                </c:pt>
                <c:pt idx="924">
                  <c:v>1433204454</c:v>
                </c:pt>
                <c:pt idx="925">
                  <c:v>1433204484</c:v>
                </c:pt>
                <c:pt idx="926">
                  <c:v>1433204514</c:v>
                </c:pt>
                <c:pt idx="927">
                  <c:v>1433204544</c:v>
                </c:pt>
                <c:pt idx="928">
                  <c:v>1433204574</c:v>
                </c:pt>
                <c:pt idx="929">
                  <c:v>1433204604</c:v>
                </c:pt>
                <c:pt idx="930">
                  <c:v>1433204634</c:v>
                </c:pt>
                <c:pt idx="931">
                  <c:v>1433204664</c:v>
                </c:pt>
                <c:pt idx="932">
                  <c:v>1433204694</c:v>
                </c:pt>
                <c:pt idx="933">
                  <c:v>1433204723</c:v>
                </c:pt>
                <c:pt idx="934">
                  <c:v>1433204753</c:v>
                </c:pt>
                <c:pt idx="935">
                  <c:v>1433204783</c:v>
                </c:pt>
                <c:pt idx="936">
                  <c:v>1433204813</c:v>
                </c:pt>
                <c:pt idx="937">
                  <c:v>1433204843</c:v>
                </c:pt>
                <c:pt idx="938">
                  <c:v>1433204873</c:v>
                </c:pt>
                <c:pt idx="939">
                  <c:v>1433204903</c:v>
                </c:pt>
                <c:pt idx="940">
                  <c:v>1433204933</c:v>
                </c:pt>
                <c:pt idx="941">
                  <c:v>1433204963</c:v>
                </c:pt>
                <c:pt idx="942">
                  <c:v>1433204993</c:v>
                </c:pt>
                <c:pt idx="943">
                  <c:v>1433205023</c:v>
                </c:pt>
                <c:pt idx="944">
                  <c:v>1433205053</c:v>
                </c:pt>
                <c:pt idx="945">
                  <c:v>1433205083</c:v>
                </c:pt>
                <c:pt idx="946">
                  <c:v>1433205112</c:v>
                </c:pt>
                <c:pt idx="947">
                  <c:v>1433205142</c:v>
                </c:pt>
                <c:pt idx="948">
                  <c:v>1433205172</c:v>
                </c:pt>
                <c:pt idx="949">
                  <c:v>1433205202</c:v>
                </c:pt>
                <c:pt idx="950">
                  <c:v>1433205232</c:v>
                </c:pt>
                <c:pt idx="951">
                  <c:v>1433205262</c:v>
                </c:pt>
                <c:pt idx="952">
                  <c:v>1433205292</c:v>
                </c:pt>
                <c:pt idx="953">
                  <c:v>1433205322</c:v>
                </c:pt>
                <c:pt idx="954">
                  <c:v>1433205352</c:v>
                </c:pt>
                <c:pt idx="955">
                  <c:v>1433205382</c:v>
                </c:pt>
                <c:pt idx="956">
                  <c:v>1433205412</c:v>
                </c:pt>
                <c:pt idx="957">
                  <c:v>1433205442</c:v>
                </c:pt>
                <c:pt idx="958">
                  <c:v>1433205472</c:v>
                </c:pt>
                <c:pt idx="959">
                  <c:v>1433205502</c:v>
                </c:pt>
                <c:pt idx="960">
                  <c:v>1433205531</c:v>
                </c:pt>
                <c:pt idx="961">
                  <c:v>1433205561</c:v>
                </c:pt>
                <c:pt idx="962">
                  <c:v>1433205591</c:v>
                </c:pt>
                <c:pt idx="963">
                  <c:v>1433205621</c:v>
                </c:pt>
                <c:pt idx="964">
                  <c:v>1433205651</c:v>
                </c:pt>
                <c:pt idx="965">
                  <c:v>1433205681</c:v>
                </c:pt>
                <c:pt idx="966">
                  <c:v>1433205711</c:v>
                </c:pt>
                <c:pt idx="967">
                  <c:v>1433205741</c:v>
                </c:pt>
                <c:pt idx="968">
                  <c:v>1433205771</c:v>
                </c:pt>
                <c:pt idx="969">
                  <c:v>1433205801</c:v>
                </c:pt>
                <c:pt idx="970">
                  <c:v>1433205831</c:v>
                </c:pt>
                <c:pt idx="971">
                  <c:v>1433205861</c:v>
                </c:pt>
                <c:pt idx="972">
                  <c:v>1433205891</c:v>
                </c:pt>
                <c:pt idx="973">
                  <c:v>1433205920</c:v>
                </c:pt>
                <c:pt idx="974">
                  <c:v>1433205950</c:v>
                </c:pt>
                <c:pt idx="975">
                  <c:v>1433205980</c:v>
                </c:pt>
                <c:pt idx="976">
                  <c:v>1433206010</c:v>
                </c:pt>
                <c:pt idx="977">
                  <c:v>1433206040</c:v>
                </c:pt>
                <c:pt idx="978">
                  <c:v>1433206070</c:v>
                </c:pt>
                <c:pt idx="979">
                  <c:v>1433206100</c:v>
                </c:pt>
                <c:pt idx="980">
                  <c:v>1433206130</c:v>
                </c:pt>
                <c:pt idx="981">
                  <c:v>1433206160</c:v>
                </c:pt>
                <c:pt idx="982">
                  <c:v>1433206190</c:v>
                </c:pt>
                <c:pt idx="983">
                  <c:v>1433206220</c:v>
                </c:pt>
                <c:pt idx="984">
                  <c:v>1433206250</c:v>
                </c:pt>
                <c:pt idx="985">
                  <c:v>1433206280</c:v>
                </c:pt>
                <c:pt idx="986">
                  <c:v>1433206310</c:v>
                </c:pt>
                <c:pt idx="987">
                  <c:v>1433206339</c:v>
                </c:pt>
                <c:pt idx="988">
                  <c:v>1433206369</c:v>
                </c:pt>
                <c:pt idx="989">
                  <c:v>1433206399</c:v>
                </c:pt>
                <c:pt idx="990">
                  <c:v>1433206429</c:v>
                </c:pt>
                <c:pt idx="991">
                  <c:v>1433206459</c:v>
                </c:pt>
                <c:pt idx="992">
                  <c:v>1433206489</c:v>
                </c:pt>
                <c:pt idx="993">
                  <c:v>1433206519</c:v>
                </c:pt>
                <c:pt idx="994">
                  <c:v>1433206549</c:v>
                </c:pt>
                <c:pt idx="995">
                  <c:v>1433206579</c:v>
                </c:pt>
                <c:pt idx="996">
                  <c:v>1433206609</c:v>
                </c:pt>
                <c:pt idx="997">
                  <c:v>1433206639</c:v>
                </c:pt>
                <c:pt idx="998">
                  <c:v>1433206669</c:v>
                </c:pt>
                <c:pt idx="999">
                  <c:v>1433206699</c:v>
                </c:pt>
                <c:pt idx="1000">
                  <c:v>1433206729</c:v>
                </c:pt>
                <c:pt idx="1001">
                  <c:v>1433206758</c:v>
                </c:pt>
                <c:pt idx="1002">
                  <c:v>1433206788</c:v>
                </c:pt>
                <c:pt idx="1003">
                  <c:v>1433206818</c:v>
                </c:pt>
                <c:pt idx="1004">
                  <c:v>1433206848</c:v>
                </c:pt>
                <c:pt idx="1005">
                  <c:v>1433206878</c:v>
                </c:pt>
                <c:pt idx="1006">
                  <c:v>1433206908</c:v>
                </c:pt>
                <c:pt idx="1007">
                  <c:v>1433206938</c:v>
                </c:pt>
                <c:pt idx="1008">
                  <c:v>1433206968</c:v>
                </c:pt>
                <c:pt idx="1009">
                  <c:v>1433206998</c:v>
                </c:pt>
                <c:pt idx="1010">
                  <c:v>1433207028</c:v>
                </c:pt>
                <c:pt idx="1011">
                  <c:v>1433207058</c:v>
                </c:pt>
                <c:pt idx="1012">
                  <c:v>1433207088</c:v>
                </c:pt>
                <c:pt idx="1013">
                  <c:v>1433207118</c:v>
                </c:pt>
                <c:pt idx="1014">
                  <c:v>1433207148</c:v>
                </c:pt>
                <c:pt idx="1015">
                  <c:v>1433207177</c:v>
                </c:pt>
                <c:pt idx="1016">
                  <c:v>1433207207</c:v>
                </c:pt>
                <c:pt idx="1017">
                  <c:v>1433207237</c:v>
                </c:pt>
                <c:pt idx="1018">
                  <c:v>1433207267</c:v>
                </c:pt>
                <c:pt idx="1019">
                  <c:v>1433207297</c:v>
                </c:pt>
                <c:pt idx="1020">
                  <c:v>1433207327</c:v>
                </c:pt>
                <c:pt idx="1021">
                  <c:v>1433207357</c:v>
                </c:pt>
                <c:pt idx="1022">
                  <c:v>1433207387</c:v>
                </c:pt>
                <c:pt idx="1023">
                  <c:v>1433207417</c:v>
                </c:pt>
                <c:pt idx="1024">
                  <c:v>1433207447</c:v>
                </c:pt>
                <c:pt idx="1025">
                  <c:v>1433207477</c:v>
                </c:pt>
                <c:pt idx="1026">
                  <c:v>1433207507</c:v>
                </c:pt>
                <c:pt idx="1027">
                  <c:v>1433207537</c:v>
                </c:pt>
                <c:pt idx="1028">
                  <c:v>1433207566</c:v>
                </c:pt>
                <c:pt idx="1029">
                  <c:v>1433207596</c:v>
                </c:pt>
                <c:pt idx="1030">
                  <c:v>1433207626</c:v>
                </c:pt>
                <c:pt idx="1031">
                  <c:v>1433207656</c:v>
                </c:pt>
                <c:pt idx="1032">
                  <c:v>1433207686</c:v>
                </c:pt>
                <c:pt idx="1033">
                  <c:v>1433207716</c:v>
                </c:pt>
                <c:pt idx="1034">
                  <c:v>1433207746</c:v>
                </c:pt>
                <c:pt idx="1035">
                  <c:v>1433207776</c:v>
                </c:pt>
                <c:pt idx="1036">
                  <c:v>1433207806</c:v>
                </c:pt>
                <c:pt idx="1037">
                  <c:v>1433207836</c:v>
                </c:pt>
                <c:pt idx="1038">
                  <c:v>1433207866</c:v>
                </c:pt>
                <c:pt idx="1039">
                  <c:v>1433207896</c:v>
                </c:pt>
                <c:pt idx="1040">
                  <c:v>1433207926</c:v>
                </c:pt>
                <c:pt idx="1041">
                  <c:v>1433207956</c:v>
                </c:pt>
                <c:pt idx="1042">
                  <c:v>1433207985</c:v>
                </c:pt>
                <c:pt idx="1043">
                  <c:v>1433208015</c:v>
                </c:pt>
                <c:pt idx="1044">
                  <c:v>1433208045</c:v>
                </c:pt>
                <c:pt idx="1045">
                  <c:v>1433208075</c:v>
                </c:pt>
                <c:pt idx="1046">
                  <c:v>1433208105</c:v>
                </c:pt>
                <c:pt idx="1047">
                  <c:v>1433208135</c:v>
                </c:pt>
                <c:pt idx="1048">
                  <c:v>1433208165</c:v>
                </c:pt>
                <c:pt idx="1049">
                  <c:v>1433208195</c:v>
                </c:pt>
                <c:pt idx="1050">
                  <c:v>1433208225</c:v>
                </c:pt>
                <c:pt idx="1051">
                  <c:v>1433208255</c:v>
                </c:pt>
                <c:pt idx="1052">
                  <c:v>1433208285</c:v>
                </c:pt>
                <c:pt idx="1053">
                  <c:v>1433208315</c:v>
                </c:pt>
                <c:pt idx="1054">
                  <c:v>1433208345</c:v>
                </c:pt>
                <c:pt idx="1055">
                  <c:v>1433208375</c:v>
                </c:pt>
                <c:pt idx="1056">
                  <c:v>1433208404</c:v>
                </c:pt>
                <c:pt idx="1057">
                  <c:v>1433208434</c:v>
                </c:pt>
                <c:pt idx="1058">
                  <c:v>1433208464</c:v>
                </c:pt>
                <c:pt idx="1059">
                  <c:v>1433208494</c:v>
                </c:pt>
                <c:pt idx="1060">
                  <c:v>1433208524</c:v>
                </c:pt>
                <c:pt idx="1061">
                  <c:v>1433208554</c:v>
                </c:pt>
                <c:pt idx="1062">
                  <c:v>1433208584</c:v>
                </c:pt>
                <c:pt idx="1063">
                  <c:v>1433208614</c:v>
                </c:pt>
                <c:pt idx="1064">
                  <c:v>1433208644</c:v>
                </c:pt>
                <c:pt idx="1065">
                  <c:v>1433208674</c:v>
                </c:pt>
                <c:pt idx="1066">
                  <c:v>1433208704</c:v>
                </c:pt>
                <c:pt idx="1067">
                  <c:v>1433208734</c:v>
                </c:pt>
                <c:pt idx="1068">
                  <c:v>1433208764</c:v>
                </c:pt>
                <c:pt idx="1069">
                  <c:v>1433208793</c:v>
                </c:pt>
                <c:pt idx="1070">
                  <c:v>1433208823</c:v>
                </c:pt>
                <c:pt idx="1071">
                  <c:v>1433208853</c:v>
                </c:pt>
                <c:pt idx="1072">
                  <c:v>1433208883</c:v>
                </c:pt>
                <c:pt idx="1073">
                  <c:v>1433208913</c:v>
                </c:pt>
                <c:pt idx="1074">
                  <c:v>1433208943</c:v>
                </c:pt>
                <c:pt idx="1075">
                  <c:v>1433208973</c:v>
                </c:pt>
                <c:pt idx="1076">
                  <c:v>1433209003</c:v>
                </c:pt>
                <c:pt idx="1077">
                  <c:v>1433209033</c:v>
                </c:pt>
                <c:pt idx="1078">
                  <c:v>1433209063</c:v>
                </c:pt>
                <c:pt idx="1079">
                  <c:v>1433209093</c:v>
                </c:pt>
                <c:pt idx="1080">
                  <c:v>1433209123</c:v>
                </c:pt>
                <c:pt idx="1081">
                  <c:v>1433209153</c:v>
                </c:pt>
                <c:pt idx="1082">
                  <c:v>1433209183</c:v>
                </c:pt>
                <c:pt idx="1083">
                  <c:v>1433209212</c:v>
                </c:pt>
                <c:pt idx="1084">
                  <c:v>1433209242</c:v>
                </c:pt>
                <c:pt idx="1085">
                  <c:v>1433209272</c:v>
                </c:pt>
                <c:pt idx="1086">
                  <c:v>1433209302</c:v>
                </c:pt>
                <c:pt idx="1087">
                  <c:v>1433209332</c:v>
                </c:pt>
                <c:pt idx="1088">
                  <c:v>1433209362</c:v>
                </c:pt>
                <c:pt idx="1089">
                  <c:v>1433209392</c:v>
                </c:pt>
                <c:pt idx="1090">
                  <c:v>1433209422</c:v>
                </c:pt>
                <c:pt idx="1091">
                  <c:v>1433209452</c:v>
                </c:pt>
                <c:pt idx="1092">
                  <c:v>1433209482</c:v>
                </c:pt>
                <c:pt idx="1093">
                  <c:v>1433209512</c:v>
                </c:pt>
                <c:pt idx="1094">
                  <c:v>1433209542</c:v>
                </c:pt>
                <c:pt idx="1095">
                  <c:v>1433209572</c:v>
                </c:pt>
                <c:pt idx="1096">
                  <c:v>1433209602</c:v>
                </c:pt>
                <c:pt idx="1097">
                  <c:v>1433209631</c:v>
                </c:pt>
                <c:pt idx="1098">
                  <c:v>1433209661</c:v>
                </c:pt>
                <c:pt idx="1099">
                  <c:v>1433209691</c:v>
                </c:pt>
                <c:pt idx="1100">
                  <c:v>1433209721</c:v>
                </c:pt>
                <c:pt idx="1101">
                  <c:v>1433209751</c:v>
                </c:pt>
                <c:pt idx="1102">
                  <c:v>1433209781</c:v>
                </c:pt>
                <c:pt idx="1103">
                  <c:v>1433209811</c:v>
                </c:pt>
                <c:pt idx="1104">
                  <c:v>1433209841</c:v>
                </c:pt>
                <c:pt idx="1105">
                  <c:v>1433209871</c:v>
                </c:pt>
                <c:pt idx="1106">
                  <c:v>1433209901</c:v>
                </c:pt>
                <c:pt idx="1107">
                  <c:v>1433209931</c:v>
                </c:pt>
                <c:pt idx="1108">
                  <c:v>1433209961</c:v>
                </c:pt>
                <c:pt idx="1109">
                  <c:v>1433209991</c:v>
                </c:pt>
                <c:pt idx="1110">
                  <c:v>1433210020</c:v>
                </c:pt>
                <c:pt idx="1111">
                  <c:v>1433210050</c:v>
                </c:pt>
                <c:pt idx="1112">
                  <c:v>1433210080</c:v>
                </c:pt>
                <c:pt idx="1113">
                  <c:v>1433210110</c:v>
                </c:pt>
                <c:pt idx="1114">
                  <c:v>1433210140</c:v>
                </c:pt>
                <c:pt idx="1115">
                  <c:v>1433210170</c:v>
                </c:pt>
                <c:pt idx="1116">
                  <c:v>1433210200</c:v>
                </c:pt>
                <c:pt idx="1117">
                  <c:v>1433210230</c:v>
                </c:pt>
                <c:pt idx="1118">
                  <c:v>1433210260</c:v>
                </c:pt>
                <c:pt idx="1119">
                  <c:v>1433210290</c:v>
                </c:pt>
                <c:pt idx="1120">
                  <c:v>1433210320</c:v>
                </c:pt>
                <c:pt idx="1121">
                  <c:v>1433210350</c:v>
                </c:pt>
                <c:pt idx="1122">
                  <c:v>1433210380</c:v>
                </c:pt>
                <c:pt idx="1123">
                  <c:v>1433210410</c:v>
                </c:pt>
                <c:pt idx="1124">
                  <c:v>1433210439</c:v>
                </c:pt>
                <c:pt idx="1125">
                  <c:v>1433210469</c:v>
                </c:pt>
                <c:pt idx="1126">
                  <c:v>1433210499</c:v>
                </c:pt>
                <c:pt idx="1127">
                  <c:v>1433210529</c:v>
                </c:pt>
                <c:pt idx="1128">
                  <c:v>1433210559</c:v>
                </c:pt>
                <c:pt idx="1129">
                  <c:v>1433210589</c:v>
                </c:pt>
                <c:pt idx="1130">
                  <c:v>1433210619</c:v>
                </c:pt>
                <c:pt idx="1131">
                  <c:v>1433210649</c:v>
                </c:pt>
                <c:pt idx="1132">
                  <c:v>1433210679</c:v>
                </c:pt>
                <c:pt idx="1133">
                  <c:v>1433210709</c:v>
                </c:pt>
                <c:pt idx="1134">
                  <c:v>1433210739</c:v>
                </c:pt>
                <c:pt idx="1135">
                  <c:v>1433210769</c:v>
                </c:pt>
                <c:pt idx="1136">
                  <c:v>1433210799</c:v>
                </c:pt>
                <c:pt idx="1137">
                  <c:v>1433210829</c:v>
                </c:pt>
                <c:pt idx="1138">
                  <c:v>1433210858</c:v>
                </c:pt>
                <c:pt idx="1139">
                  <c:v>1433210888</c:v>
                </c:pt>
                <c:pt idx="1140">
                  <c:v>1433210918</c:v>
                </c:pt>
                <c:pt idx="1141">
                  <c:v>1433210948</c:v>
                </c:pt>
                <c:pt idx="1142">
                  <c:v>1433210978</c:v>
                </c:pt>
                <c:pt idx="1143">
                  <c:v>1433211008</c:v>
                </c:pt>
                <c:pt idx="1144">
                  <c:v>1433211038</c:v>
                </c:pt>
                <c:pt idx="1145">
                  <c:v>1433211068</c:v>
                </c:pt>
                <c:pt idx="1146">
                  <c:v>1433211098</c:v>
                </c:pt>
                <c:pt idx="1147">
                  <c:v>1433211128</c:v>
                </c:pt>
                <c:pt idx="1148">
                  <c:v>1433211158</c:v>
                </c:pt>
                <c:pt idx="1149">
                  <c:v>1433211188</c:v>
                </c:pt>
                <c:pt idx="1150">
                  <c:v>1433211218</c:v>
                </c:pt>
                <c:pt idx="1151">
                  <c:v>1433211248</c:v>
                </c:pt>
                <c:pt idx="1152">
                  <c:v>1433211277</c:v>
                </c:pt>
                <c:pt idx="1153">
                  <c:v>1433211307</c:v>
                </c:pt>
                <c:pt idx="1154">
                  <c:v>1433211337</c:v>
                </c:pt>
                <c:pt idx="1155">
                  <c:v>1433211367</c:v>
                </c:pt>
                <c:pt idx="1156">
                  <c:v>1433211397</c:v>
                </c:pt>
                <c:pt idx="1157">
                  <c:v>1433211427</c:v>
                </c:pt>
                <c:pt idx="1158">
                  <c:v>1433211457</c:v>
                </c:pt>
                <c:pt idx="1159">
                  <c:v>1433211487</c:v>
                </c:pt>
                <c:pt idx="1160">
                  <c:v>1433211517</c:v>
                </c:pt>
                <c:pt idx="1161">
                  <c:v>1433211547</c:v>
                </c:pt>
                <c:pt idx="1162">
                  <c:v>1433211577</c:v>
                </c:pt>
                <c:pt idx="1163">
                  <c:v>1433211607</c:v>
                </c:pt>
                <c:pt idx="1164">
                  <c:v>1433211637</c:v>
                </c:pt>
                <c:pt idx="1165">
                  <c:v>1433211667</c:v>
                </c:pt>
                <c:pt idx="1166">
                  <c:v>1433211696</c:v>
                </c:pt>
                <c:pt idx="1167">
                  <c:v>1433211726</c:v>
                </c:pt>
                <c:pt idx="1168">
                  <c:v>1433211756</c:v>
                </c:pt>
                <c:pt idx="1169">
                  <c:v>1433211786</c:v>
                </c:pt>
                <c:pt idx="1170">
                  <c:v>1433211816</c:v>
                </c:pt>
                <c:pt idx="1171">
                  <c:v>1433211846</c:v>
                </c:pt>
                <c:pt idx="1172">
                  <c:v>1433211876</c:v>
                </c:pt>
                <c:pt idx="1173">
                  <c:v>1433211906</c:v>
                </c:pt>
                <c:pt idx="1174">
                  <c:v>1433211936</c:v>
                </c:pt>
                <c:pt idx="1175">
                  <c:v>1433211966</c:v>
                </c:pt>
                <c:pt idx="1176">
                  <c:v>1433211996</c:v>
                </c:pt>
                <c:pt idx="1177">
                  <c:v>1433212026</c:v>
                </c:pt>
                <c:pt idx="1178">
                  <c:v>1433212056</c:v>
                </c:pt>
                <c:pt idx="1179">
                  <c:v>1433212085</c:v>
                </c:pt>
                <c:pt idx="1180">
                  <c:v>1433212115</c:v>
                </c:pt>
                <c:pt idx="1181">
                  <c:v>1433212145</c:v>
                </c:pt>
                <c:pt idx="1182">
                  <c:v>1433212175</c:v>
                </c:pt>
                <c:pt idx="1183">
                  <c:v>1433212205</c:v>
                </c:pt>
                <c:pt idx="1184">
                  <c:v>1433212235</c:v>
                </c:pt>
                <c:pt idx="1185">
                  <c:v>1433212265</c:v>
                </c:pt>
                <c:pt idx="1186">
                  <c:v>1433212295</c:v>
                </c:pt>
                <c:pt idx="1187">
                  <c:v>1433212325</c:v>
                </c:pt>
                <c:pt idx="1188">
                  <c:v>1433212355</c:v>
                </c:pt>
                <c:pt idx="1189">
                  <c:v>1433212385</c:v>
                </c:pt>
                <c:pt idx="1190">
                  <c:v>1433212415</c:v>
                </c:pt>
                <c:pt idx="1191">
                  <c:v>1433212445</c:v>
                </c:pt>
                <c:pt idx="1192">
                  <c:v>1433212475</c:v>
                </c:pt>
                <c:pt idx="1193">
                  <c:v>1433212504</c:v>
                </c:pt>
                <c:pt idx="1194">
                  <c:v>1433212534</c:v>
                </c:pt>
                <c:pt idx="1195">
                  <c:v>1433212564</c:v>
                </c:pt>
                <c:pt idx="1196">
                  <c:v>1433212594</c:v>
                </c:pt>
                <c:pt idx="1197">
                  <c:v>1433212624</c:v>
                </c:pt>
                <c:pt idx="1198">
                  <c:v>1433212654</c:v>
                </c:pt>
                <c:pt idx="1199">
                  <c:v>1433212684</c:v>
                </c:pt>
                <c:pt idx="1200">
                  <c:v>1433212714</c:v>
                </c:pt>
                <c:pt idx="1201">
                  <c:v>1433212744</c:v>
                </c:pt>
                <c:pt idx="1202">
                  <c:v>1433212774</c:v>
                </c:pt>
                <c:pt idx="1203">
                  <c:v>1433212804</c:v>
                </c:pt>
                <c:pt idx="1204">
                  <c:v>1433212834</c:v>
                </c:pt>
                <c:pt idx="1205">
                  <c:v>1433212864</c:v>
                </c:pt>
                <c:pt idx="1206">
                  <c:v>1433212894</c:v>
                </c:pt>
                <c:pt idx="1207">
                  <c:v>1433212923</c:v>
                </c:pt>
                <c:pt idx="1208">
                  <c:v>1433212953</c:v>
                </c:pt>
                <c:pt idx="1209">
                  <c:v>1433212983</c:v>
                </c:pt>
                <c:pt idx="1210">
                  <c:v>1433213013</c:v>
                </c:pt>
                <c:pt idx="1211">
                  <c:v>1433213043</c:v>
                </c:pt>
                <c:pt idx="1212">
                  <c:v>1433213073</c:v>
                </c:pt>
                <c:pt idx="1213">
                  <c:v>1433213103</c:v>
                </c:pt>
                <c:pt idx="1214">
                  <c:v>1433213133</c:v>
                </c:pt>
                <c:pt idx="1215">
                  <c:v>1433213163</c:v>
                </c:pt>
                <c:pt idx="1216">
                  <c:v>1433213193</c:v>
                </c:pt>
                <c:pt idx="1217">
                  <c:v>1433213223</c:v>
                </c:pt>
                <c:pt idx="1218">
                  <c:v>1433213253</c:v>
                </c:pt>
                <c:pt idx="1219">
                  <c:v>1433213283</c:v>
                </c:pt>
                <c:pt idx="1220">
                  <c:v>1433213313</c:v>
                </c:pt>
                <c:pt idx="1221">
                  <c:v>1433213342</c:v>
                </c:pt>
                <c:pt idx="1222">
                  <c:v>1433213372</c:v>
                </c:pt>
                <c:pt idx="1223">
                  <c:v>1433213402</c:v>
                </c:pt>
                <c:pt idx="1224">
                  <c:v>1433213432</c:v>
                </c:pt>
                <c:pt idx="1225">
                  <c:v>1433213462</c:v>
                </c:pt>
                <c:pt idx="1226">
                  <c:v>1433213492</c:v>
                </c:pt>
                <c:pt idx="1227">
                  <c:v>1433213522</c:v>
                </c:pt>
                <c:pt idx="1228">
                  <c:v>1433213552</c:v>
                </c:pt>
                <c:pt idx="1229">
                  <c:v>1433213582</c:v>
                </c:pt>
                <c:pt idx="1230">
                  <c:v>1433213612</c:v>
                </c:pt>
                <c:pt idx="1231">
                  <c:v>1433213642</c:v>
                </c:pt>
                <c:pt idx="1232">
                  <c:v>1433213672</c:v>
                </c:pt>
                <c:pt idx="1233">
                  <c:v>1433213702</c:v>
                </c:pt>
                <c:pt idx="1234">
                  <c:v>1433213732</c:v>
                </c:pt>
                <c:pt idx="1235">
                  <c:v>1433213761</c:v>
                </c:pt>
                <c:pt idx="1236">
                  <c:v>1433213791</c:v>
                </c:pt>
                <c:pt idx="1237">
                  <c:v>1433213821</c:v>
                </c:pt>
                <c:pt idx="1238">
                  <c:v>1433213851</c:v>
                </c:pt>
                <c:pt idx="1239">
                  <c:v>1433213881</c:v>
                </c:pt>
                <c:pt idx="1240">
                  <c:v>1433213911</c:v>
                </c:pt>
                <c:pt idx="1241">
                  <c:v>1433213941</c:v>
                </c:pt>
                <c:pt idx="1242">
                  <c:v>1433213971</c:v>
                </c:pt>
                <c:pt idx="1243">
                  <c:v>1433214001</c:v>
                </c:pt>
                <c:pt idx="1244">
                  <c:v>1433214031</c:v>
                </c:pt>
                <c:pt idx="1245">
                  <c:v>1433214061</c:v>
                </c:pt>
                <c:pt idx="1246">
                  <c:v>1433214091</c:v>
                </c:pt>
                <c:pt idx="1247">
                  <c:v>1433214121</c:v>
                </c:pt>
                <c:pt idx="1248">
                  <c:v>1433214151</c:v>
                </c:pt>
                <c:pt idx="1249">
                  <c:v>1433214180</c:v>
                </c:pt>
                <c:pt idx="1250">
                  <c:v>1433214210</c:v>
                </c:pt>
                <c:pt idx="1251">
                  <c:v>1433214240</c:v>
                </c:pt>
                <c:pt idx="1252">
                  <c:v>1433214270</c:v>
                </c:pt>
                <c:pt idx="1253">
                  <c:v>1433214300</c:v>
                </c:pt>
                <c:pt idx="1254">
                  <c:v>1433214330</c:v>
                </c:pt>
                <c:pt idx="1255">
                  <c:v>1433214360</c:v>
                </c:pt>
                <c:pt idx="1256">
                  <c:v>1433214390</c:v>
                </c:pt>
                <c:pt idx="1257">
                  <c:v>1433214420</c:v>
                </c:pt>
                <c:pt idx="1258">
                  <c:v>1433214450</c:v>
                </c:pt>
                <c:pt idx="1259">
                  <c:v>1433214480</c:v>
                </c:pt>
                <c:pt idx="1260">
                  <c:v>1433214510</c:v>
                </c:pt>
                <c:pt idx="1261">
                  <c:v>1433214540</c:v>
                </c:pt>
                <c:pt idx="1262">
                  <c:v>1433214569</c:v>
                </c:pt>
                <c:pt idx="1263">
                  <c:v>1433214599</c:v>
                </c:pt>
                <c:pt idx="1264">
                  <c:v>1433214629</c:v>
                </c:pt>
                <c:pt idx="1265">
                  <c:v>1433214659</c:v>
                </c:pt>
                <c:pt idx="1266">
                  <c:v>1433214689</c:v>
                </c:pt>
                <c:pt idx="1267">
                  <c:v>1433214719</c:v>
                </c:pt>
                <c:pt idx="1268">
                  <c:v>1433214749</c:v>
                </c:pt>
                <c:pt idx="1269">
                  <c:v>1433214779</c:v>
                </c:pt>
                <c:pt idx="1270">
                  <c:v>1433214809</c:v>
                </c:pt>
                <c:pt idx="1271">
                  <c:v>1433214839</c:v>
                </c:pt>
                <c:pt idx="1272">
                  <c:v>1433214869</c:v>
                </c:pt>
                <c:pt idx="1273">
                  <c:v>1433214899</c:v>
                </c:pt>
                <c:pt idx="1274">
                  <c:v>1433214929</c:v>
                </c:pt>
                <c:pt idx="1275">
                  <c:v>1433214959</c:v>
                </c:pt>
                <c:pt idx="1276">
                  <c:v>1433214988</c:v>
                </c:pt>
                <c:pt idx="1277">
                  <c:v>1433215018</c:v>
                </c:pt>
                <c:pt idx="1278">
                  <c:v>1433215048</c:v>
                </c:pt>
                <c:pt idx="1279">
                  <c:v>1433215078</c:v>
                </c:pt>
                <c:pt idx="1280">
                  <c:v>1433215108</c:v>
                </c:pt>
                <c:pt idx="1281">
                  <c:v>1433215138</c:v>
                </c:pt>
                <c:pt idx="1282">
                  <c:v>1433215168</c:v>
                </c:pt>
                <c:pt idx="1283">
                  <c:v>1433215198</c:v>
                </c:pt>
                <c:pt idx="1284">
                  <c:v>1433215228</c:v>
                </c:pt>
                <c:pt idx="1285">
                  <c:v>1433215258</c:v>
                </c:pt>
                <c:pt idx="1286">
                  <c:v>1433215288</c:v>
                </c:pt>
                <c:pt idx="1287">
                  <c:v>1433215318</c:v>
                </c:pt>
                <c:pt idx="1288">
                  <c:v>1433215348</c:v>
                </c:pt>
                <c:pt idx="1289">
                  <c:v>1433215378</c:v>
                </c:pt>
                <c:pt idx="1290">
                  <c:v>1433215407</c:v>
                </c:pt>
                <c:pt idx="1291">
                  <c:v>1433215437</c:v>
                </c:pt>
                <c:pt idx="1292">
                  <c:v>1433215467</c:v>
                </c:pt>
                <c:pt idx="1293">
                  <c:v>1433215497</c:v>
                </c:pt>
                <c:pt idx="1294">
                  <c:v>1433215527</c:v>
                </c:pt>
                <c:pt idx="1295">
                  <c:v>1433215557</c:v>
                </c:pt>
                <c:pt idx="1296">
                  <c:v>1433215587</c:v>
                </c:pt>
                <c:pt idx="1297">
                  <c:v>1433215617</c:v>
                </c:pt>
                <c:pt idx="1298">
                  <c:v>1433215647</c:v>
                </c:pt>
                <c:pt idx="1299">
                  <c:v>1433215677</c:v>
                </c:pt>
                <c:pt idx="1300">
                  <c:v>1433215707</c:v>
                </c:pt>
                <c:pt idx="1301">
                  <c:v>1433215737</c:v>
                </c:pt>
                <c:pt idx="1302">
                  <c:v>1433215767</c:v>
                </c:pt>
                <c:pt idx="1303">
                  <c:v>1433215797</c:v>
                </c:pt>
                <c:pt idx="1304">
                  <c:v>1433215826</c:v>
                </c:pt>
                <c:pt idx="1305">
                  <c:v>1433215856</c:v>
                </c:pt>
                <c:pt idx="1306">
                  <c:v>1433215886</c:v>
                </c:pt>
                <c:pt idx="1307">
                  <c:v>1433215916</c:v>
                </c:pt>
                <c:pt idx="1308">
                  <c:v>1433215946</c:v>
                </c:pt>
                <c:pt idx="1309">
                  <c:v>1433215976</c:v>
                </c:pt>
                <c:pt idx="1310">
                  <c:v>1433216006</c:v>
                </c:pt>
                <c:pt idx="1311">
                  <c:v>1433216036</c:v>
                </c:pt>
                <c:pt idx="1312">
                  <c:v>1433216066</c:v>
                </c:pt>
                <c:pt idx="1313">
                  <c:v>1433216096</c:v>
                </c:pt>
                <c:pt idx="1314">
                  <c:v>1433216126</c:v>
                </c:pt>
                <c:pt idx="1315">
                  <c:v>1433216156</c:v>
                </c:pt>
                <c:pt idx="1316">
                  <c:v>1433216186</c:v>
                </c:pt>
                <c:pt idx="1317">
                  <c:v>1433216216</c:v>
                </c:pt>
                <c:pt idx="1318">
                  <c:v>1433216245</c:v>
                </c:pt>
                <c:pt idx="1319">
                  <c:v>1433216275</c:v>
                </c:pt>
                <c:pt idx="1320">
                  <c:v>1433216305</c:v>
                </c:pt>
                <c:pt idx="1321">
                  <c:v>1433216335</c:v>
                </c:pt>
                <c:pt idx="1322">
                  <c:v>1433216365</c:v>
                </c:pt>
                <c:pt idx="1323">
                  <c:v>1433216395</c:v>
                </c:pt>
                <c:pt idx="1324">
                  <c:v>1433216425</c:v>
                </c:pt>
                <c:pt idx="1325">
                  <c:v>1433216455</c:v>
                </c:pt>
                <c:pt idx="1326">
                  <c:v>1433216485</c:v>
                </c:pt>
                <c:pt idx="1327">
                  <c:v>1433216515</c:v>
                </c:pt>
                <c:pt idx="1328">
                  <c:v>1433216545</c:v>
                </c:pt>
                <c:pt idx="1329">
                  <c:v>1433216575</c:v>
                </c:pt>
                <c:pt idx="1330">
                  <c:v>1433216605</c:v>
                </c:pt>
                <c:pt idx="1331">
                  <c:v>1433216634</c:v>
                </c:pt>
                <c:pt idx="1332">
                  <c:v>1433216664</c:v>
                </c:pt>
                <c:pt idx="1333">
                  <c:v>1433216694</c:v>
                </c:pt>
                <c:pt idx="1334">
                  <c:v>1433216724</c:v>
                </c:pt>
                <c:pt idx="1335">
                  <c:v>1433216754</c:v>
                </c:pt>
                <c:pt idx="1336">
                  <c:v>1433216784</c:v>
                </c:pt>
                <c:pt idx="1337">
                  <c:v>1433216814</c:v>
                </c:pt>
                <c:pt idx="1338">
                  <c:v>1433216844</c:v>
                </c:pt>
                <c:pt idx="1339">
                  <c:v>1433216874</c:v>
                </c:pt>
                <c:pt idx="1340">
                  <c:v>1433216904</c:v>
                </c:pt>
                <c:pt idx="1341">
                  <c:v>1433216934</c:v>
                </c:pt>
                <c:pt idx="1342">
                  <c:v>1433216964</c:v>
                </c:pt>
                <c:pt idx="1343">
                  <c:v>1433216994</c:v>
                </c:pt>
                <c:pt idx="1344">
                  <c:v>1433217024</c:v>
                </c:pt>
                <c:pt idx="1345">
                  <c:v>1433217053</c:v>
                </c:pt>
                <c:pt idx="1346">
                  <c:v>1433217083</c:v>
                </c:pt>
                <c:pt idx="1347">
                  <c:v>1433217113</c:v>
                </c:pt>
                <c:pt idx="1348">
                  <c:v>1433217143</c:v>
                </c:pt>
                <c:pt idx="1349">
                  <c:v>1433217173</c:v>
                </c:pt>
                <c:pt idx="1350">
                  <c:v>1433217203</c:v>
                </c:pt>
                <c:pt idx="1351">
                  <c:v>1433217233</c:v>
                </c:pt>
                <c:pt idx="1352">
                  <c:v>1433217263</c:v>
                </c:pt>
                <c:pt idx="1353">
                  <c:v>1433217293</c:v>
                </c:pt>
                <c:pt idx="1354">
                  <c:v>1433217323</c:v>
                </c:pt>
                <c:pt idx="1355">
                  <c:v>1433217353</c:v>
                </c:pt>
                <c:pt idx="1356">
                  <c:v>1433217383</c:v>
                </c:pt>
                <c:pt idx="1357">
                  <c:v>1433217413</c:v>
                </c:pt>
                <c:pt idx="1358">
                  <c:v>1433217443</c:v>
                </c:pt>
                <c:pt idx="1359">
                  <c:v>1433217472</c:v>
                </c:pt>
                <c:pt idx="1360">
                  <c:v>1433217502</c:v>
                </c:pt>
                <c:pt idx="1361">
                  <c:v>1433217532</c:v>
                </c:pt>
                <c:pt idx="1362">
                  <c:v>1433217562</c:v>
                </c:pt>
                <c:pt idx="1363">
                  <c:v>1433217592</c:v>
                </c:pt>
                <c:pt idx="1364">
                  <c:v>1433217622</c:v>
                </c:pt>
                <c:pt idx="1365">
                  <c:v>1433217652</c:v>
                </c:pt>
                <c:pt idx="1366">
                  <c:v>1433217682</c:v>
                </c:pt>
                <c:pt idx="1367">
                  <c:v>1433217712</c:v>
                </c:pt>
                <c:pt idx="1368">
                  <c:v>1433217742</c:v>
                </c:pt>
                <c:pt idx="1369">
                  <c:v>1433217772</c:v>
                </c:pt>
                <c:pt idx="1370">
                  <c:v>1433217802</c:v>
                </c:pt>
                <c:pt idx="1371">
                  <c:v>1433217832</c:v>
                </c:pt>
                <c:pt idx="1372">
                  <c:v>1433217862</c:v>
                </c:pt>
                <c:pt idx="1373">
                  <c:v>1433217891</c:v>
                </c:pt>
                <c:pt idx="1374">
                  <c:v>1433217921</c:v>
                </c:pt>
                <c:pt idx="1375">
                  <c:v>1433217951</c:v>
                </c:pt>
                <c:pt idx="1376">
                  <c:v>1433217981</c:v>
                </c:pt>
                <c:pt idx="1377">
                  <c:v>1433218011</c:v>
                </c:pt>
                <c:pt idx="1378">
                  <c:v>1433218041</c:v>
                </c:pt>
                <c:pt idx="1379">
                  <c:v>1433218071</c:v>
                </c:pt>
                <c:pt idx="1380">
                  <c:v>1433218101</c:v>
                </c:pt>
                <c:pt idx="1381">
                  <c:v>1433218131</c:v>
                </c:pt>
                <c:pt idx="1382">
                  <c:v>1433218161</c:v>
                </c:pt>
                <c:pt idx="1383">
                  <c:v>1433218191</c:v>
                </c:pt>
                <c:pt idx="1384">
                  <c:v>1433218221</c:v>
                </c:pt>
                <c:pt idx="1385">
                  <c:v>1433218251</c:v>
                </c:pt>
                <c:pt idx="1386">
                  <c:v>1433218281</c:v>
                </c:pt>
                <c:pt idx="1387">
                  <c:v>1433218310</c:v>
                </c:pt>
                <c:pt idx="1388">
                  <c:v>1433218340</c:v>
                </c:pt>
                <c:pt idx="1389">
                  <c:v>1433218370</c:v>
                </c:pt>
                <c:pt idx="1390">
                  <c:v>1433218400</c:v>
                </c:pt>
                <c:pt idx="1391">
                  <c:v>1433218430</c:v>
                </c:pt>
                <c:pt idx="1392">
                  <c:v>1433218460</c:v>
                </c:pt>
                <c:pt idx="1393">
                  <c:v>1433218490</c:v>
                </c:pt>
                <c:pt idx="1394">
                  <c:v>1433218520</c:v>
                </c:pt>
                <c:pt idx="1395">
                  <c:v>1433218550</c:v>
                </c:pt>
                <c:pt idx="1396">
                  <c:v>1433218580</c:v>
                </c:pt>
                <c:pt idx="1397">
                  <c:v>1433218610</c:v>
                </c:pt>
                <c:pt idx="1398">
                  <c:v>1433218640</c:v>
                </c:pt>
                <c:pt idx="1399">
                  <c:v>1433218670</c:v>
                </c:pt>
                <c:pt idx="1400">
                  <c:v>1433218700</c:v>
                </c:pt>
                <c:pt idx="1401">
                  <c:v>1433218729</c:v>
                </c:pt>
                <c:pt idx="1402">
                  <c:v>1433218759</c:v>
                </c:pt>
                <c:pt idx="1403">
                  <c:v>1433218789</c:v>
                </c:pt>
                <c:pt idx="1404">
                  <c:v>1433218819</c:v>
                </c:pt>
                <c:pt idx="1405">
                  <c:v>1433218849</c:v>
                </c:pt>
                <c:pt idx="1406">
                  <c:v>1433218879</c:v>
                </c:pt>
                <c:pt idx="1407">
                  <c:v>1433218909</c:v>
                </c:pt>
                <c:pt idx="1408">
                  <c:v>1433218939</c:v>
                </c:pt>
                <c:pt idx="1409">
                  <c:v>1433218969</c:v>
                </c:pt>
                <c:pt idx="1410">
                  <c:v>1433218999</c:v>
                </c:pt>
                <c:pt idx="1411">
                  <c:v>1433219029</c:v>
                </c:pt>
                <c:pt idx="1412">
                  <c:v>1433219059</c:v>
                </c:pt>
                <c:pt idx="1413">
                  <c:v>1433219089</c:v>
                </c:pt>
                <c:pt idx="1414">
                  <c:v>1433219119</c:v>
                </c:pt>
                <c:pt idx="1415">
                  <c:v>1433219148</c:v>
                </c:pt>
                <c:pt idx="1416">
                  <c:v>1433219178</c:v>
                </c:pt>
                <c:pt idx="1417">
                  <c:v>1433219208</c:v>
                </c:pt>
                <c:pt idx="1418">
                  <c:v>1433219238</c:v>
                </c:pt>
                <c:pt idx="1419">
                  <c:v>1433219268</c:v>
                </c:pt>
                <c:pt idx="1420">
                  <c:v>1433219298</c:v>
                </c:pt>
                <c:pt idx="1421">
                  <c:v>1433219328</c:v>
                </c:pt>
                <c:pt idx="1422">
                  <c:v>1433219358</c:v>
                </c:pt>
                <c:pt idx="1423">
                  <c:v>1433219388</c:v>
                </c:pt>
                <c:pt idx="1424">
                  <c:v>1433219418</c:v>
                </c:pt>
                <c:pt idx="1425">
                  <c:v>1433219448</c:v>
                </c:pt>
                <c:pt idx="1426">
                  <c:v>1433219478</c:v>
                </c:pt>
                <c:pt idx="1427">
                  <c:v>1433219508</c:v>
                </c:pt>
                <c:pt idx="1428">
                  <c:v>1433219537</c:v>
                </c:pt>
                <c:pt idx="1429">
                  <c:v>1433219567</c:v>
                </c:pt>
                <c:pt idx="1430">
                  <c:v>1433219597</c:v>
                </c:pt>
                <c:pt idx="1431">
                  <c:v>1433219627</c:v>
                </c:pt>
                <c:pt idx="1432">
                  <c:v>1433219657</c:v>
                </c:pt>
                <c:pt idx="1433">
                  <c:v>1433219687</c:v>
                </c:pt>
                <c:pt idx="1434">
                  <c:v>1433219717</c:v>
                </c:pt>
                <c:pt idx="1435">
                  <c:v>1433219747</c:v>
                </c:pt>
                <c:pt idx="1436">
                  <c:v>1433219777</c:v>
                </c:pt>
                <c:pt idx="1437">
                  <c:v>1433219807</c:v>
                </c:pt>
                <c:pt idx="1438">
                  <c:v>1433219837</c:v>
                </c:pt>
                <c:pt idx="1439">
                  <c:v>1433219867</c:v>
                </c:pt>
                <c:pt idx="1440">
                  <c:v>1433219897</c:v>
                </c:pt>
                <c:pt idx="1441">
                  <c:v>1433219927</c:v>
                </c:pt>
                <c:pt idx="1442">
                  <c:v>1433219956</c:v>
                </c:pt>
                <c:pt idx="1443">
                  <c:v>1433219986</c:v>
                </c:pt>
                <c:pt idx="1444">
                  <c:v>1433220016</c:v>
                </c:pt>
                <c:pt idx="1445">
                  <c:v>1433220046</c:v>
                </c:pt>
                <c:pt idx="1446">
                  <c:v>1433220076</c:v>
                </c:pt>
                <c:pt idx="1447">
                  <c:v>1433220106</c:v>
                </c:pt>
                <c:pt idx="1448">
                  <c:v>1433220136</c:v>
                </c:pt>
                <c:pt idx="1449">
                  <c:v>1433220166</c:v>
                </c:pt>
                <c:pt idx="1450">
                  <c:v>1433220196</c:v>
                </c:pt>
                <c:pt idx="1451">
                  <c:v>1433220226</c:v>
                </c:pt>
                <c:pt idx="1452">
                  <c:v>1433220256</c:v>
                </c:pt>
                <c:pt idx="1453">
                  <c:v>1433220286</c:v>
                </c:pt>
                <c:pt idx="1454">
                  <c:v>1433220316</c:v>
                </c:pt>
                <c:pt idx="1455">
                  <c:v>1433220346</c:v>
                </c:pt>
                <c:pt idx="1456">
                  <c:v>1433220375</c:v>
                </c:pt>
                <c:pt idx="1457">
                  <c:v>1433220405</c:v>
                </c:pt>
                <c:pt idx="1458">
                  <c:v>1433220435</c:v>
                </c:pt>
                <c:pt idx="1459">
                  <c:v>1433220465</c:v>
                </c:pt>
                <c:pt idx="1460">
                  <c:v>1433220495</c:v>
                </c:pt>
                <c:pt idx="1461">
                  <c:v>1433220525</c:v>
                </c:pt>
                <c:pt idx="1462">
                  <c:v>1433220555</c:v>
                </c:pt>
                <c:pt idx="1463">
                  <c:v>1433220585</c:v>
                </c:pt>
                <c:pt idx="1464">
                  <c:v>1433220615</c:v>
                </c:pt>
                <c:pt idx="1465">
                  <c:v>1433220645</c:v>
                </c:pt>
                <c:pt idx="1466">
                  <c:v>1433220675</c:v>
                </c:pt>
                <c:pt idx="1467">
                  <c:v>1433220705</c:v>
                </c:pt>
                <c:pt idx="1468">
                  <c:v>1433220735</c:v>
                </c:pt>
                <c:pt idx="1469">
                  <c:v>1433220765</c:v>
                </c:pt>
                <c:pt idx="1470">
                  <c:v>1433220794</c:v>
                </c:pt>
                <c:pt idx="1471">
                  <c:v>1433220824</c:v>
                </c:pt>
                <c:pt idx="1472">
                  <c:v>1433220854</c:v>
                </c:pt>
                <c:pt idx="1473">
                  <c:v>1433220884</c:v>
                </c:pt>
                <c:pt idx="1474">
                  <c:v>1433220914</c:v>
                </c:pt>
                <c:pt idx="1475">
                  <c:v>1433220944</c:v>
                </c:pt>
                <c:pt idx="1476">
                  <c:v>1433220974</c:v>
                </c:pt>
                <c:pt idx="1477">
                  <c:v>1433221004</c:v>
                </c:pt>
                <c:pt idx="1478">
                  <c:v>1433221034</c:v>
                </c:pt>
                <c:pt idx="1479">
                  <c:v>1433221064</c:v>
                </c:pt>
                <c:pt idx="1480">
                  <c:v>1433221094</c:v>
                </c:pt>
                <c:pt idx="1481">
                  <c:v>1433221124</c:v>
                </c:pt>
                <c:pt idx="1482">
                  <c:v>1433221154</c:v>
                </c:pt>
                <c:pt idx="1483">
                  <c:v>1433221184</c:v>
                </c:pt>
                <c:pt idx="1484">
                  <c:v>1433221213</c:v>
                </c:pt>
                <c:pt idx="1485">
                  <c:v>1433221243</c:v>
                </c:pt>
                <c:pt idx="1486">
                  <c:v>1433221273</c:v>
                </c:pt>
                <c:pt idx="1487">
                  <c:v>1433221303</c:v>
                </c:pt>
                <c:pt idx="1488">
                  <c:v>1433221333</c:v>
                </c:pt>
                <c:pt idx="1489">
                  <c:v>1433221363</c:v>
                </c:pt>
                <c:pt idx="1490">
                  <c:v>1433221393</c:v>
                </c:pt>
                <c:pt idx="1491">
                  <c:v>1433221423</c:v>
                </c:pt>
                <c:pt idx="1492">
                  <c:v>1433221453</c:v>
                </c:pt>
                <c:pt idx="1493">
                  <c:v>1433221483</c:v>
                </c:pt>
                <c:pt idx="1494">
                  <c:v>1433221513</c:v>
                </c:pt>
                <c:pt idx="1495">
                  <c:v>1433221543</c:v>
                </c:pt>
                <c:pt idx="1496">
                  <c:v>1433221573</c:v>
                </c:pt>
                <c:pt idx="1497">
                  <c:v>1433221603</c:v>
                </c:pt>
                <c:pt idx="1498">
                  <c:v>1433221632</c:v>
                </c:pt>
                <c:pt idx="1499">
                  <c:v>1433221662</c:v>
                </c:pt>
                <c:pt idx="1500">
                  <c:v>1433221692</c:v>
                </c:pt>
                <c:pt idx="1501">
                  <c:v>1433221722</c:v>
                </c:pt>
                <c:pt idx="1502">
                  <c:v>1433221752</c:v>
                </c:pt>
                <c:pt idx="1503">
                  <c:v>1433221782</c:v>
                </c:pt>
                <c:pt idx="1504">
                  <c:v>1433221812</c:v>
                </c:pt>
                <c:pt idx="1505">
                  <c:v>1433221842</c:v>
                </c:pt>
                <c:pt idx="1506">
                  <c:v>1433221872</c:v>
                </c:pt>
                <c:pt idx="1507">
                  <c:v>1433221902</c:v>
                </c:pt>
                <c:pt idx="1508">
                  <c:v>1433221932</c:v>
                </c:pt>
                <c:pt idx="1509">
                  <c:v>1433221962</c:v>
                </c:pt>
                <c:pt idx="1510">
                  <c:v>1433221992</c:v>
                </c:pt>
                <c:pt idx="1511">
                  <c:v>1433222021</c:v>
                </c:pt>
                <c:pt idx="1512">
                  <c:v>1433222051</c:v>
                </c:pt>
                <c:pt idx="1513">
                  <c:v>1433222081</c:v>
                </c:pt>
                <c:pt idx="1514">
                  <c:v>1433222111</c:v>
                </c:pt>
                <c:pt idx="1515">
                  <c:v>1433222141</c:v>
                </c:pt>
                <c:pt idx="1516">
                  <c:v>1433222171</c:v>
                </c:pt>
                <c:pt idx="1517">
                  <c:v>1433222201</c:v>
                </c:pt>
                <c:pt idx="1518">
                  <c:v>1433222231</c:v>
                </c:pt>
                <c:pt idx="1519">
                  <c:v>1433222261</c:v>
                </c:pt>
                <c:pt idx="1520">
                  <c:v>1433222291</c:v>
                </c:pt>
                <c:pt idx="1521">
                  <c:v>1433222321</c:v>
                </c:pt>
                <c:pt idx="1522">
                  <c:v>1433222351</c:v>
                </c:pt>
                <c:pt idx="1523">
                  <c:v>1433222381</c:v>
                </c:pt>
                <c:pt idx="1524">
                  <c:v>1433222411</c:v>
                </c:pt>
                <c:pt idx="1525">
                  <c:v>1433222440</c:v>
                </c:pt>
                <c:pt idx="1526">
                  <c:v>1433222470</c:v>
                </c:pt>
                <c:pt idx="1527">
                  <c:v>1433222500</c:v>
                </c:pt>
                <c:pt idx="1528">
                  <c:v>1433222530</c:v>
                </c:pt>
                <c:pt idx="1529">
                  <c:v>1433222560</c:v>
                </c:pt>
                <c:pt idx="1530">
                  <c:v>1433222590</c:v>
                </c:pt>
                <c:pt idx="1531">
                  <c:v>1433222620</c:v>
                </c:pt>
                <c:pt idx="1532">
                  <c:v>1433222650</c:v>
                </c:pt>
                <c:pt idx="1533">
                  <c:v>1433222680</c:v>
                </c:pt>
                <c:pt idx="1534">
                  <c:v>1433222710</c:v>
                </c:pt>
                <c:pt idx="1535">
                  <c:v>1433222740</c:v>
                </c:pt>
                <c:pt idx="1536">
                  <c:v>1433222770</c:v>
                </c:pt>
                <c:pt idx="1537">
                  <c:v>1433222800</c:v>
                </c:pt>
                <c:pt idx="1538">
                  <c:v>1433222830</c:v>
                </c:pt>
                <c:pt idx="1539">
                  <c:v>1433222859</c:v>
                </c:pt>
                <c:pt idx="1540">
                  <c:v>1433222889</c:v>
                </c:pt>
                <c:pt idx="1541">
                  <c:v>1433222919</c:v>
                </c:pt>
                <c:pt idx="1542">
                  <c:v>1433222949</c:v>
                </c:pt>
                <c:pt idx="1543">
                  <c:v>1433222979</c:v>
                </c:pt>
                <c:pt idx="1544">
                  <c:v>1433223009</c:v>
                </c:pt>
                <c:pt idx="1545">
                  <c:v>1433223039</c:v>
                </c:pt>
                <c:pt idx="1546">
                  <c:v>1433223069</c:v>
                </c:pt>
                <c:pt idx="1547">
                  <c:v>1433223099</c:v>
                </c:pt>
                <c:pt idx="1548">
                  <c:v>1433223129</c:v>
                </c:pt>
                <c:pt idx="1549">
                  <c:v>1433223159</c:v>
                </c:pt>
                <c:pt idx="1550">
                  <c:v>1433223189</c:v>
                </c:pt>
                <c:pt idx="1551">
                  <c:v>1433223219</c:v>
                </c:pt>
                <c:pt idx="1552">
                  <c:v>1433223249</c:v>
                </c:pt>
                <c:pt idx="1553">
                  <c:v>1433223278</c:v>
                </c:pt>
                <c:pt idx="1554">
                  <c:v>1433223308</c:v>
                </c:pt>
                <c:pt idx="1555">
                  <c:v>1433223338</c:v>
                </c:pt>
                <c:pt idx="1556">
                  <c:v>1433223368</c:v>
                </c:pt>
                <c:pt idx="1557">
                  <c:v>1433223398</c:v>
                </c:pt>
                <c:pt idx="1558">
                  <c:v>1433223428</c:v>
                </c:pt>
                <c:pt idx="1559">
                  <c:v>1433223458</c:v>
                </c:pt>
                <c:pt idx="1560">
                  <c:v>1433223488</c:v>
                </c:pt>
                <c:pt idx="1561">
                  <c:v>1433223518</c:v>
                </c:pt>
                <c:pt idx="1562">
                  <c:v>1433223548</c:v>
                </c:pt>
                <c:pt idx="1563">
                  <c:v>1433223578</c:v>
                </c:pt>
                <c:pt idx="1564">
                  <c:v>1433223608</c:v>
                </c:pt>
                <c:pt idx="1565">
                  <c:v>1433223638</c:v>
                </c:pt>
                <c:pt idx="1566">
                  <c:v>1433223667</c:v>
                </c:pt>
                <c:pt idx="1567">
                  <c:v>1433223697</c:v>
                </c:pt>
                <c:pt idx="1568">
                  <c:v>1433223727</c:v>
                </c:pt>
                <c:pt idx="1569">
                  <c:v>1433223757</c:v>
                </c:pt>
                <c:pt idx="1570">
                  <c:v>1433223787</c:v>
                </c:pt>
                <c:pt idx="1571">
                  <c:v>1433223817</c:v>
                </c:pt>
                <c:pt idx="1572">
                  <c:v>1433223847</c:v>
                </c:pt>
                <c:pt idx="1573">
                  <c:v>1433223877</c:v>
                </c:pt>
                <c:pt idx="1574">
                  <c:v>1433223907</c:v>
                </c:pt>
                <c:pt idx="1575">
                  <c:v>1433223937</c:v>
                </c:pt>
                <c:pt idx="1576">
                  <c:v>1433223967</c:v>
                </c:pt>
                <c:pt idx="1577">
                  <c:v>1433223997</c:v>
                </c:pt>
                <c:pt idx="1578">
                  <c:v>1433224027</c:v>
                </c:pt>
                <c:pt idx="1579">
                  <c:v>1433224057</c:v>
                </c:pt>
                <c:pt idx="1580">
                  <c:v>1433224086</c:v>
                </c:pt>
                <c:pt idx="1581">
                  <c:v>1433224116</c:v>
                </c:pt>
                <c:pt idx="1582">
                  <c:v>1433224146</c:v>
                </c:pt>
                <c:pt idx="1583">
                  <c:v>1433224176</c:v>
                </c:pt>
                <c:pt idx="1584">
                  <c:v>1433224206</c:v>
                </c:pt>
                <c:pt idx="1585">
                  <c:v>1433224236</c:v>
                </c:pt>
                <c:pt idx="1586">
                  <c:v>1433224266</c:v>
                </c:pt>
                <c:pt idx="1587">
                  <c:v>1433224296</c:v>
                </c:pt>
                <c:pt idx="1588">
                  <c:v>1433224326</c:v>
                </c:pt>
                <c:pt idx="1589">
                  <c:v>1433224356</c:v>
                </c:pt>
                <c:pt idx="1590">
                  <c:v>1433224386</c:v>
                </c:pt>
                <c:pt idx="1591">
                  <c:v>1433224416</c:v>
                </c:pt>
                <c:pt idx="1592">
                  <c:v>1433224446</c:v>
                </c:pt>
                <c:pt idx="1593">
                  <c:v>1433224476</c:v>
                </c:pt>
                <c:pt idx="1594">
                  <c:v>1433224505</c:v>
                </c:pt>
                <c:pt idx="1595">
                  <c:v>1433224535</c:v>
                </c:pt>
                <c:pt idx="1596">
                  <c:v>1433224565</c:v>
                </c:pt>
                <c:pt idx="1597">
                  <c:v>1433224595</c:v>
                </c:pt>
                <c:pt idx="1598">
                  <c:v>1433224625</c:v>
                </c:pt>
                <c:pt idx="1599">
                  <c:v>1433224655</c:v>
                </c:pt>
                <c:pt idx="1600">
                  <c:v>1433224685</c:v>
                </c:pt>
                <c:pt idx="1601">
                  <c:v>1433224715</c:v>
                </c:pt>
                <c:pt idx="1602">
                  <c:v>1433224745</c:v>
                </c:pt>
                <c:pt idx="1603">
                  <c:v>1433224775</c:v>
                </c:pt>
                <c:pt idx="1604">
                  <c:v>1433224805</c:v>
                </c:pt>
                <c:pt idx="1605">
                  <c:v>1433224835</c:v>
                </c:pt>
                <c:pt idx="1606">
                  <c:v>1433224865</c:v>
                </c:pt>
                <c:pt idx="1607">
                  <c:v>1433224895</c:v>
                </c:pt>
                <c:pt idx="1608">
                  <c:v>1433224924</c:v>
                </c:pt>
                <c:pt idx="1609">
                  <c:v>1433224954</c:v>
                </c:pt>
                <c:pt idx="1610">
                  <c:v>1433224984</c:v>
                </c:pt>
                <c:pt idx="1611">
                  <c:v>1433225014</c:v>
                </c:pt>
                <c:pt idx="1612">
                  <c:v>1433225044</c:v>
                </c:pt>
                <c:pt idx="1613">
                  <c:v>1433225074</c:v>
                </c:pt>
                <c:pt idx="1614">
                  <c:v>1433225104</c:v>
                </c:pt>
                <c:pt idx="1615">
                  <c:v>1433225134</c:v>
                </c:pt>
                <c:pt idx="1616">
                  <c:v>1433225164</c:v>
                </c:pt>
                <c:pt idx="1617">
                  <c:v>1433225194</c:v>
                </c:pt>
                <c:pt idx="1618">
                  <c:v>1433225224</c:v>
                </c:pt>
                <c:pt idx="1619">
                  <c:v>1433225254</c:v>
                </c:pt>
                <c:pt idx="1620">
                  <c:v>1433225284</c:v>
                </c:pt>
                <c:pt idx="1621">
                  <c:v>1433225313</c:v>
                </c:pt>
                <c:pt idx="1622">
                  <c:v>1433225343</c:v>
                </c:pt>
                <c:pt idx="1623">
                  <c:v>1433225373</c:v>
                </c:pt>
                <c:pt idx="1624">
                  <c:v>1433225403</c:v>
                </c:pt>
                <c:pt idx="1625">
                  <c:v>1433225433</c:v>
                </c:pt>
                <c:pt idx="1626">
                  <c:v>1433225463</c:v>
                </c:pt>
                <c:pt idx="1627">
                  <c:v>1433225493</c:v>
                </c:pt>
                <c:pt idx="1628">
                  <c:v>1433225523</c:v>
                </c:pt>
                <c:pt idx="1629">
                  <c:v>1433225553</c:v>
                </c:pt>
                <c:pt idx="1630">
                  <c:v>1433225583</c:v>
                </c:pt>
                <c:pt idx="1631">
                  <c:v>1433225613</c:v>
                </c:pt>
                <c:pt idx="1632">
                  <c:v>1433225643</c:v>
                </c:pt>
                <c:pt idx="1633">
                  <c:v>1433225673</c:v>
                </c:pt>
                <c:pt idx="1634">
                  <c:v>1433225703</c:v>
                </c:pt>
                <c:pt idx="1635">
                  <c:v>1433225732</c:v>
                </c:pt>
                <c:pt idx="1636">
                  <c:v>1433225762</c:v>
                </c:pt>
                <c:pt idx="1637">
                  <c:v>1433225792</c:v>
                </c:pt>
                <c:pt idx="1638">
                  <c:v>1433225822</c:v>
                </c:pt>
                <c:pt idx="1639">
                  <c:v>1433225852</c:v>
                </c:pt>
                <c:pt idx="1640">
                  <c:v>1433225882</c:v>
                </c:pt>
                <c:pt idx="1641">
                  <c:v>1433225912</c:v>
                </c:pt>
                <c:pt idx="1642">
                  <c:v>1433225942</c:v>
                </c:pt>
                <c:pt idx="1643">
                  <c:v>1433225972</c:v>
                </c:pt>
                <c:pt idx="1644">
                  <c:v>1433226002</c:v>
                </c:pt>
                <c:pt idx="1645">
                  <c:v>1433226032</c:v>
                </c:pt>
                <c:pt idx="1646">
                  <c:v>1433226062</c:v>
                </c:pt>
                <c:pt idx="1647">
                  <c:v>1433226092</c:v>
                </c:pt>
                <c:pt idx="1648">
                  <c:v>1433226122</c:v>
                </c:pt>
                <c:pt idx="1649">
                  <c:v>1433226151</c:v>
                </c:pt>
                <c:pt idx="1650">
                  <c:v>1433226181</c:v>
                </c:pt>
                <c:pt idx="1651">
                  <c:v>1433226211</c:v>
                </c:pt>
                <c:pt idx="1652">
                  <c:v>1433226241</c:v>
                </c:pt>
                <c:pt idx="1653">
                  <c:v>1433226271</c:v>
                </c:pt>
                <c:pt idx="1654">
                  <c:v>1433226301</c:v>
                </c:pt>
                <c:pt idx="1655">
                  <c:v>1433226331</c:v>
                </c:pt>
                <c:pt idx="1656">
                  <c:v>1433226361</c:v>
                </c:pt>
                <c:pt idx="1657">
                  <c:v>1433226391</c:v>
                </c:pt>
                <c:pt idx="1658">
                  <c:v>1433226421</c:v>
                </c:pt>
                <c:pt idx="1659">
                  <c:v>1433226451</c:v>
                </c:pt>
                <c:pt idx="1660">
                  <c:v>1433226481</c:v>
                </c:pt>
                <c:pt idx="1661">
                  <c:v>1433226511</c:v>
                </c:pt>
                <c:pt idx="1662">
                  <c:v>1433226541</c:v>
                </c:pt>
                <c:pt idx="1663">
                  <c:v>1433226570</c:v>
                </c:pt>
                <c:pt idx="1664">
                  <c:v>1433226600</c:v>
                </c:pt>
                <c:pt idx="1665">
                  <c:v>1433226630</c:v>
                </c:pt>
                <c:pt idx="1666">
                  <c:v>1433226660</c:v>
                </c:pt>
                <c:pt idx="1667">
                  <c:v>1433226690</c:v>
                </c:pt>
                <c:pt idx="1668">
                  <c:v>1433226720</c:v>
                </c:pt>
                <c:pt idx="1669">
                  <c:v>1433226750</c:v>
                </c:pt>
                <c:pt idx="1670">
                  <c:v>1433226780</c:v>
                </c:pt>
                <c:pt idx="1671">
                  <c:v>1433226810</c:v>
                </c:pt>
                <c:pt idx="1672">
                  <c:v>1433226840</c:v>
                </c:pt>
                <c:pt idx="1673">
                  <c:v>1433226870</c:v>
                </c:pt>
                <c:pt idx="1674">
                  <c:v>1433226900</c:v>
                </c:pt>
                <c:pt idx="1675">
                  <c:v>1433226930</c:v>
                </c:pt>
                <c:pt idx="1676">
                  <c:v>1433226960</c:v>
                </c:pt>
                <c:pt idx="1677">
                  <c:v>1433226989</c:v>
                </c:pt>
                <c:pt idx="1678">
                  <c:v>1433227019</c:v>
                </c:pt>
                <c:pt idx="1679">
                  <c:v>1433227049</c:v>
                </c:pt>
                <c:pt idx="1680">
                  <c:v>1433227079</c:v>
                </c:pt>
                <c:pt idx="1681">
                  <c:v>1433227109</c:v>
                </c:pt>
                <c:pt idx="1682">
                  <c:v>1433227139</c:v>
                </c:pt>
                <c:pt idx="1683">
                  <c:v>1433227169</c:v>
                </c:pt>
                <c:pt idx="1684">
                  <c:v>1433227199</c:v>
                </c:pt>
                <c:pt idx="1685">
                  <c:v>1433227229</c:v>
                </c:pt>
                <c:pt idx="1686">
                  <c:v>1433227259</c:v>
                </c:pt>
                <c:pt idx="1687">
                  <c:v>1433227289</c:v>
                </c:pt>
                <c:pt idx="1688">
                  <c:v>1433227319</c:v>
                </c:pt>
                <c:pt idx="1689">
                  <c:v>1433227349</c:v>
                </c:pt>
                <c:pt idx="1690">
                  <c:v>1433227379</c:v>
                </c:pt>
                <c:pt idx="1691">
                  <c:v>1433227408</c:v>
                </c:pt>
                <c:pt idx="1692">
                  <c:v>1433227438</c:v>
                </c:pt>
                <c:pt idx="1693">
                  <c:v>1433227468</c:v>
                </c:pt>
                <c:pt idx="1694">
                  <c:v>1433227498</c:v>
                </c:pt>
                <c:pt idx="1695">
                  <c:v>1433227528</c:v>
                </c:pt>
                <c:pt idx="1696">
                  <c:v>1433227558</c:v>
                </c:pt>
                <c:pt idx="1697">
                  <c:v>1433227588</c:v>
                </c:pt>
                <c:pt idx="1698">
                  <c:v>1433227618</c:v>
                </c:pt>
                <c:pt idx="1699">
                  <c:v>1433227648</c:v>
                </c:pt>
                <c:pt idx="1700">
                  <c:v>1433227678</c:v>
                </c:pt>
                <c:pt idx="1701">
                  <c:v>1433227708</c:v>
                </c:pt>
                <c:pt idx="1702">
                  <c:v>1433227738</c:v>
                </c:pt>
                <c:pt idx="1703">
                  <c:v>1433227768</c:v>
                </c:pt>
                <c:pt idx="1704">
                  <c:v>1433227798</c:v>
                </c:pt>
                <c:pt idx="1705">
                  <c:v>1433227827</c:v>
                </c:pt>
                <c:pt idx="1706">
                  <c:v>1433227857</c:v>
                </c:pt>
                <c:pt idx="1707">
                  <c:v>1433227887</c:v>
                </c:pt>
                <c:pt idx="1708">
                  <c:v>1433227917</c:v>
                </c:pt>
                <c:pt idx="1709">
                  <c:v>1433227947</c:v>
                </c:pt>
                <c:pt idx="1710">
                  <c:v>1433227977</c:v>
                </c:pt>
                <c:pt idx="1711">
                  <c:v>1433228007</c:v>
                </c:pt>
                <c:pt idx="1712">
                  <c:v>1433228037</c:v>
                </c:pt>
                <c:pt idx="1713">
                  <c:v>1433228067</c:v>
                </c:pt>
                <c:pt idx="1714">
                  <c:v>1433228097</c:v>
                </c:pt>
                <c:pt idx="1715">
                  <c:v>1433228127</c:v>
                </c:pt>
                <c:pt idx="1716">
                  <c:v>1433228157</c:v>
                </c:pt>
                <c:pt idx="1717">
                  <c:v>1433228187</c:v>
                </c:pt>
                <c:pt idx="1718">
                  <c:v>1433228217</c:v>
                </c:pt>
                <c:pt idx="1719">
                  <c:v>1433228246</c:v>
                </c:pt>
                <c:pt idx="1720">
                  <c:v>1433228276</c:v>
                </c:pt>
                <c:pt idx="1721">
                  <c:v>1433228306</c:v>
                </c:pt>
                <c:pt idx="1722">
                  <c:v>1433228336</c:v>
                </c:pt>
                <c:pt idx="1723">
                  <c:v>1433228366</c:v>
                </c:pt>
                <c:pt idx="1724">
                  <c:v>1433228396</c:v>
                </c:pt>
                <c:pt idx="1725">
                  <c:v>1433228426</c:v>
                </c:pt>
                <c:pt idx="1726">
                  <c:v>1433228456</c:v>
                </c:pt>
                <c:pt idx="1727">
                  <c:v>1433228486</c:v>
                </c:pt>
                <c:pt idx="1728">
                  <c:v>1433228516</c:v>
                </c:pt>
                <c:pt idx="1729">
                  <c:v>1433228546</c:v>
                </c:pt>
                <c:pt idx="1730">
                  <c:v>1433228576</c:v>
                </c:pt>
                <c:pt idx="1731">
                  <c:v>1433228606</c:v>
                </c:pt>
                <c:pt idx="1732">
                  <c:v>1433228635</c:v>
                </c:pt>
                <c:pt idx="1733">
                  <c:v>1433228665</c:v>
                </c:pt>
                <c:pt idx="1734">
                  <c:v>1433228695</c:v>
                </c:pt>
                <c:pt idx="1735">
                  <c:v>1433228725</c:v>
                </c:pt>
                <c:pt idx="1736">
                  <c:v>1433228755</c:v>
                </c:pt>
                <c:pt idx="1737">
                  <c:v>1433228785</c:v>
                </c:pt>
                <c:pt idx="1738">
                  <c:v>1433228815</c:v>
                </c:pt>
                <c:pt idx="1739">
                  <c:v>1433228845</c:v>
                </c:pt>
                <c:pt idx="1740">
                  <c:v>1433228875</c:v>
                </c:pt>
                <c:pt idx="1741">
                  <c:v>1433228905</c:v>
                </c:pt>
                <c:pt idx="1742">
                  <c:v>1433228935</c:v>
                </c:pt>
                <c:pt idx="1743">
                  <c:v>1433228965</c:v>
                </c:pt>
                <c:pt idx="1744">
                  <c:v>1433228995</c:v>
                </c:pt>
                <c:pt idx="1745">
                  <c:v>1433229025</c:v>
                </c:pt>
                <c:pt idx="1746">
                  <c:v>1433229054</c:v>
                </c:pt>
                <c:pt idx="1747">
                  <c:v>1433229084</c:v>
                </c:pt>
                <c:pt idx="1748">
                  <c:v>1433229114</c:v>
                </c:pt>
                <c:pt idx="1749">
                  <c:v>1433229144</c:v>
                </c:pt>
                <c:pt idx="1750">
                  <c:v>1433229174</c:v>
                </c:pt>
                <c:pt idx="1751">
                  <c:v>1433229204</c:v>
                </c:pt>
                <c:pt idx="1752">
                  <c:v>1433229234</c:v>
                </c:pt>
                <c:pt idx="1753">
                  <c:v>1433229264</c:v>
                </c:pt>
                <c:pt idx="1754">
                  <c:v>1433229294</c:v>
                </c:pt>
                <c:pt idx="1755">
                  <c:v>1433229324</c:v>
                </c:pt>
                <c:pt idx="1756">
                  <c:v>1433229354</c:v>
                </c:pt>
                <c:pt idx="1757">
                  <c:v>1433229384</c:v>
                </c:pt>
                <c:pt idx="1758">
                  <c:v>1433229414</c:v>
                </c:pt>
                <c:pt idx="1759">
                  <c:v>1433229444</c:v>
                </c:pt>
                <c:pt idx="1760">
                  <c:v>1433229473</c:v>
                </c:pt>
                <c:pt idx="1761">
                  <c:v>1433229503</c:v>
                </c:pt>
                <c:pt idx="1762">
                  <c:v>1433229533</c:v>
                </c:pt>
                <c:pt idx="1763">
                  <c:v>1433229563</c:v>
                </c:pt>
                <c:pt idx="1764">
                  <c:v>1433229593</c:v>
                </c:pt>
                <c:pt idx="1765">
                  <c:v>1433229623</c:v>
                </c:pt>
                <c:pt idx="1766">
                  <c:v>1433229653</c:v>
                </c:pt>
                <c:pt idx="1767">
                  <c:v>1433229683</c:v>
                </c:pt>
                <c:pt idx="1768">
                  <c:v>1433229713</c:v>
                </c:pt>
                <c:pt idx="1769">
                  <c:v>1433229743</c:v>
                </c:pt>
                <c:pt idx="1770">
                  <c:v>1433229773</c:v>
                </c:pt>
                <c:pt idx="1771">
                  <c:v>1433229803</c:v>
                </c:pt>
                <c:pt idx="1772">
                  <c:v>1433229833</c:v>
                </c:pt>
                <c:pt idx="1773">
                  <c:v>1433229863</c:v>
                </c:pt>
                <c:pt idx="1774">
                  <c:v>1433229892</c:v>
                </c:pt>
                <c:pt idx="1775">
                  <c:v>1433229922</c:v>
                </c:pt>
                <c:pt idx="1776">
                  <c:v>1433229952</c:v>
                </c:pt>
                <c:pt idx="1777">
                  <c:v>1433229982</c:v>
                </c:pt>
                <c:pt idx="1778">
                  <c:v>1433230012</c:v>
                </c:pt>
                <c:pt idx="1779">
                  <c:v>1433230042</c:v>
                </c:pt>
                <c:pt idx="1780">
                  <c:v>1433230072</c:v>
                </c:pt>
                <c:pt idx="1781">
                  <c:v>1433230102</c:v>
                </c:pt>
                <c:pt idx="1782">
                  <c:v>1433230132</c:v>
                </c:pt>
                <c:pt idx="1783">
                  <c:v>1433230162</c:v>
                </c:pt>
                <c:pt idx="1784">
                  <c:v>1433230192</c:v>
                </c:pt>
                <c:pt idx="1785">
                  <c:v>1433230222</c:v>
                </c:pt>
                <c:pt idx="1786">
                  <c:v>1433230252</c:v>
                </c:pt>
                <c:pt idx="1787">
                  <c:v>1433230281</c:v>
                </c:pt>
                <c:pt idx="1788">
                  <c:v>1433230311</c:v>
                </c:pt>
                <c:pt idx="1789">
                  <c:v>1433230341</c:v>
                </c:pt>
                <c:pt idx="1790">
                  <c:v>1433230371</c:v>
                </c:pt>
                <c:pt idx="1791">
                  <c:v>1433230401</c:v>
                </c:pt>
                <c:pt idx="1792">
                  <c:v>1433230431</c:v>
                </c:pt>
                <c:pt idx="1793">
                  <c:v>1433230461</c:v>
                </c:pt>
                <c:pt idx="1794">
                  <c:v>1433230491</c:v>
                </c:pt>
                <c:pt idx="1795">
                  <c:v>1433230521</c:v>
                </c:pt>
                <c:pt idx="1796">
                  <c:v>1433230551</c:v>
                </c:pt>
                <c:pt idx="1797">
                  <c:v>1433230581</c:v>
                </c:pt>
                <c:pt idx="1798">
                  <c:v>1433230611</c:v>
                </c:pt>
                <c:pt idx="1799">
                  <c:v>1433230641</c:v>
                </c:pt>
                <c:pt idx="1800">
                  <c:v>1433230671</c:v>
                </c:pt>
                <c:pt idx="1801">
                  <c:v>1433230700</c:v>
                </c:pt>
                <c:pt idx="1802">
                  <c:v>1433230730</c:v>
                </c:pt>
                <c:pt idx="1803">
                  <c:v>1433230760</c:v>
                </c:pt>
                <c:pt idx="1804">
                  <c:v>1433230790</c:v>
                </c:pt>
                <c:pt idx="1805">
                  <c:v>1433230820</c:v>
                </c:pt>
                <c:pt idx="1806">
                  <c:v>1433230850</c:v>
                </c:pt>
                <c:pt idx="1807">
                  <c:v>1433230880</c:v>
                </c:pt>
                <c:pt idx="1808">
                  <c:v>1433230910</c:v>
                </c:pt>
                <c:pt idx="1809">
                  <c:v>1433230940</c:v>
                </c:pt>
                <c:pt idx="1810">
                  <c:v>1433230970</c:v>
                </c:pt>
                <c:pt idx="1811">
                  <c:v>1433231000</c:v>
                </c:pt>
                <c:pt idx="1812">
                  <c:v>1433231030</c:v>
                </c:pt>
                <c:pt idx="1813">
                  <c:v>1433231060</c:v>
                </c:pt>
                <c:pt idx="1814">
                  <c:v>1433231090</c:v>
                </c:pt>
                <c:pt idx="1815">
                  <c:v>1433231119</c:v>
                </c:pt>
                <c:pt idx="1816">
                  <c:v>1433231149</c:v>
                </c:pt>
                <c:pt idx="1817">
                  <c:v>1433231179</c:v>
                </c:pt>
                <c:pt idx="1818">
                  <c:v>1433231209</c:v>
                </c:pt>
                <c:pt idx="1819">
                  <c:v>1433231239</c:v>
                </c:pt>
                <c:pt idx="1820">
                  <c:v>1433231269</c:v>
                </c:pt>
                <c:pt idx="1821">
                  <c:v>1433231299</c:v>
                </c:pt>
                <c:pt idx="1822">
                  <c:v>1433231329</c:v>
                </c:pt>
                <c:pt idx="1823">
                  <c:v>1433231359</c:v>
                </c:pt>
                <c:pt idx="1824">
                  <c:v>1433231389</c:v>
                </c:pt>
                <c:pt idx="1825">
                  <c:v>1433231419</c:v>
                </c:pt>
                <c:pt idx="1826">
                  <c:v>1433231449</c:v>
                </c:pt>
                <c:pt idx="1827">
                  <c:v>1433231479</c:v>
                </c:pt>
                <c:pt idx="1828">
                  <c:v>1433231509</c:v>
                </c:pt>
                <c:pt idx="1829">
                  <c:v>1433231538</c:v>
                </c:pt>
                <c:pt idx="1830">
                  <c:v>1433231568</c:v>
                </c:pt>
                <c:pt idx="1831">
                  <c:v>1433231598</c:v>
                </c:pt>
                <c:pt idx="1832">
                  <c:v>1433231628</c:v>
                </c:pt>
                <c:pt idx="1833">
                  <c:v>1433231658</c:v>
                </c:pt>
                <c:pt idx="1834">
                  <c:v>1433231688</c:v>
                </c:pt>
                <c:pt idx="1835">
                  <c:v>1433231718</c:v>
                </c:pt>
                <c:pt idx="1836">
                  <c:v>1433231748</c:v>
                </c:pt>
                <c:pt idx="1837">
                  <c:v>1433231778</c:v>
                </c:pt>
                <c:pt idx="1838">
                  <c:v>1433231808</c:v>
                </c:pt>
                <c:pt idx="1839">
                  <c:v>1433231838</c:v>
                </c:pt>
                <c:pt idx="1840">
                  <c:v>1433231868</c:v>
                </c:pt>
                <c:pt idx="1841">
                  <c:v>1433231898</c:v>
                </c:pt>
                <c:pt idx="1842">
                  <c:v>1433231927</c:v>
                </c:pt>
                <c:pt idx="1843">
                  <c:v>1433231957</c:v>
                </c:pt>
                <c:pt idx="1844">
                  <c:v>1433231987</c:v>
                </c:pt>
                <c:pt idx="1845">
                  <c:v>1433232017</c:v>
                </c:pt>
                <c:pt idx="1846">
                  <c:v>1433232047</c:v>
                </c:pt>
                <c:pt idx="1847">
                  <c:v>1433232077</c:v>
                </c:pt>
                <c:pt idx="1848">
                  <c:v>1433232107</c:v>
                </c:pt>
                <c:pt idx="1849">
                  <c:v>1433232137</c:v>
                </c:pt>
                <c:pt idx="1850">
                  <c:v>1433232167</c:v>
                </c:pt>
                <c:pt idx="1851">
                  <c:v>1433232197</c:v>
                </c:pt>
                <c:pt idx="1852">
                  <c:v>1433232227</c:v>
                </c:pt>
                <c:pt idx="1853">
                  <c:v>1433232257</c:v>
                </c:pt>
                <c:pt idx="1854">
                  <c:v>1433232287</c:v>
                </c:pt>
                <c:pt idx="1855">
                  <c:v>1433232317</c:v>
                </c:pt>
                <c:pt idx="1856">
                  <c:v>1433232346</c:v>
                </c:pt>
                <c:pt idx="1857">
                  <c:v>1433232376</c:v>
                </c:pt>
                <c:pt idx="1858">
                  <c:v>1433232406</c:v>
                </c:pt>
                <c:pt idx="1859">
                  <c:v>1433232436</c:v>
                </c:pt>
                <c:pt idx="1860">
                  <c:v>1433232466</c:v>
                </c:pt>
                <c:pt idx="1861">
                  <c:v>1433232496</c:v>
                </c:pt>
                <c:pt idx="1862">
                  <c:v>1433232526</c:v>
                </c:pt>
                <c:pt idx="1863">
                  <c:v>1433232556</c:v>
                </c:pt>
                <c:pt idx="1864">
                  <c:v>1433232586</c:v>
                </c:pt>
                <c:pt idx="1865">
                  <c:v>1433232616</c:v>
                </c:pt>
                <c:pt idx="1866">
                  <c:v>1433232646</c:v>
                </c:pt>
                <c:pt idx="1867">
                  <c:v>1433232676</c:v>
                </c:pt>
                <c:pt idx="1868">
                  <c:v>1433232706</c:v>
                </c:pt>
                <c:pt idx="1869">
                  <c:v>1433232736</c:v>
                </c:pt>
                <c:pt idx="1870">
                  <c:v>1433232765</c:v>
                </c:pt>
                <c:pt idx="1871">
                  <c:v>1433232795</c:v>
                </c:pt>
                <c:pt idx="1872">
                  <c:v>1433232825</c:v>
                </c:pt>
                <c:pt idx="1873">
                  <c:v>1433232855</c:v>
                </c:pt>
                <c:pt idx="1874">
                  <c:v>1433232885</c:v>
                </c:pt>
                <c:pt idx="1875">
                  <c:v>1433232915</c:v>
                </c:pt>
                <c:pt idx="1876">
                  <c:v>1433232945</c:v>
                </c:pt>
                <c:pt idx="1877">
                  <c:v>1433232975</c:v>
                </c:pt>
                <c:pt idx="1878">
                  <c:v>1433233005</c:v>
                </c:pt>
                <c:pt idx="1879">
                  <c:v>1433233035</c:v>
                </c:pt>
                <c:pt idx="1880">
                  <c:v>1433233065</c:v>
                </c:pt>
                <c:pt idx="1881">
                  <c:v>1433233095</c:v>
                </c:pt>
                <c:pt idx="1882">
                  <c:v>1433233125</c:v>
                </c:pt>
                <c:pt idx="1883">
                  <c:v>1433233155</c:v>
                </c:pt>
                <c:pt idx="1884">
                  <c:v>1433233184</c:v>
                </c:pt>
                <c:pt idx="1885">
                  <c:v>1433233214</c:v>
                </c:pt>
                <c:pt idx="1886">
                  <c:v>1433233244</c:v>
                </c:pt>
                <c:pt idx="1887">
                  <c:v>1433233274</c:v>
                </c:pt>
                <c:pt idx="1888">
                  <c:v>1433233304</c:v>
                </c:pt>
                <c:pt idx="1889">
                  <c:v>1433233334</c:v>
                </c:pt>
                <c:pt idx="1890">
                  <c:v>1433233364</c:v>
                </c:pt>
                <c:pt idx="1891">
                  <c:v>1433233394</c:v>
                </c:pt>
                <c:pt idx="1892">
                  <c:v>1433233424</c:v>
                </c:pt>
                <c:pt idx="1893">
                  <c:v>1433233454</c:v>
                </c:pt>
                <c:pt idx="1894">
                  <c:v>1433233484</c:v>
                </c:pt>
                <c:pt idx="1895">
                  <c:v>1433233514</c:v>
                </c:pt>
                <c:pt idx="1896">
                  <c:v>1433233544</c:v>
                </c:pt>
                <c:pt idx="1897">
                  <c:v>1433233574</c:v>
                </c:pt>
                <c:pt idx="1898">
                  <c:v>1433233603</c:v>
                </c:pt>
                <c:pt idx="1899">
                  <c:v>1433233633</c:v>
                </c:pt>
                <c:pt idx="1900">
                  <c:v>1433233663</c:v>
                </c:pt>
                <c:pt idx="1901">
                  <c:v>1433233693</c:v>
                </c:pt>
                <c:pt idx="1902">
                  <c:v>1433233723</c:v>
                </c:pt>
                <c:pt idx="1903">
                  <c:v>1433233753</c:v>
                </c:pt>
                <c:pt idx="1904">
                  <c:v>1433233783</c:v>
                </c:pt>
                <c:pt idx="1905">
                  <c:v>1433233813</c:v>
                </c:pt>
                <c:pt idx="1906">
                  <c:v>1433233843</c:v>
                </c:pt>
                <c:pt idx="1907">
                  <c:v>1433233873</c:v>
                </c:pt>
                <c:pt idx="1908">
                  <c:v>1433233903</c:v>
                </c:pt>
                <c:pt idx="1909">
                  <c:v>1433233933</c:v>
                </c:pt>
                <c:pt idx="1910">
                  <c:v>1433233963</c:v>
                </c:pt>
                <c:pt idx="1911">
                  <c:v>1433233993</c:v>
                </c:pt>
                <c:pt idx="1912">
                  <c:v>1433234022</c:v>
                </c:pt>
                <c:pt idx="1913">
                  <c:v>1433234052</c:v>
                </c:pt>
                <c:pt idx="1914">
                  <c:v>1433234082</c:v>
                </c:pt>
                <c:pt idx="1915">
                  <c:v>1433234112</c:v>
                </c:pt>
                <c:pt idx="1916">
                  <c:v>1433234142</c:v>
                </c:pt>
                <c:pt idx="1917">
                  <c:v>1433234172</c:v>
                </c:pt>
                <c:pt idx="1918">
                  <c:v>1433234202</c:v>
                </c:pt>
                <c:pt idx="1919">
                  <c:v>1433234232</c:v>
                </c:pt>
                <c:pt idx="1920">
                  <c:v>1433234262</c:v>
                </c:pt>
                <c:pt idx="1921">
                  <c:v>1433234292</c:v>
                </c:pt>
                <c:pt idx="1922">
                  <c:v>1433234322</c:v>
                </c:pt>
                <c:pt idx="1923">
                  <c:v>1433234352</c:v>
                </c:pt>
                <c:pt idx="1924">
                  <c:v>1433234382</c:v>
                </c:pt>
                <c:pt idx="1925">
                  <c:v>1433234412</c:v>
                </c:pt>
                <c:pt idx="1926">
                  <c:v>1433234441</c:v>
                </c:pt>
                <c:pt idx="1927">
                  <c:v>1433234471</c:v>
                </c:pt>
                <c:pt idx="1928">
                  <c:v>1433234501</c:v>
                </c:pt>
                <c:pt idx="1929">
                  <c:v>1433234531</c:v>
                </c:pt>
                <c:pt idx="1930">
                  <c:v>1433234561</c:v>
                </c:pt>
                <c:pt idx="1931">
                  <c:v>1433234591</c:v>
                </c:pt>
                <c:pt idx="1932">
                  <c:v>1433234621</c:v>
                </c:pt>
                <c:pt idx="1933">
                  <c:v>1433234651</c:v>
                </c:pt>
                <c:pt idx="1934">
                  <c:v>1433234681</c:v>
                </c:pt>
                <c:pt idx="1935">
                  <c:v>1433234711</c:v>
                </c:pt>
                <c:pt idx="1936">
                  <c:v>1433234741</c:v>
                </c:pt>
                <c:pt idx="1937">
                  <c:v>1433234771</c:v>
                </c:pt>
                <c:pt idx="1938">
                  <c:v>1433234801</c:v>
                </c:pt>
                <c:pt idx="1939">
                  <c:v>1433234831</c:v>
                </c:pt>
                <c:pt idx="1940">
                  <c:v>1433234860</c:v>
                </c:pt>
                <c:pt idx="1941">
                  <c:v>1433234890</c:v>
                </c:pt>
                <c:pt idx="1942">
                  <c:v>1433234920</c:v>
                </c:pt>
                <c:pt idx="1943">
                  <c:v>1433234950</c:v>
                </c:pt>
                <c:pt idx="1944">
                  <c:v>1433234980</c:v>
                </c:pt>
                <c:pt idx="1945">
                  <c:v>1433235010</c:v>
                </c:pt>
                <c:pt idx="1946">
                  <c:v>1433235040</c:v>
                </c:pt>
                <c:pt idx="1947">
                  <c:v>1433235070</c:v>
                </c:pt>
                <c:pt idx="1948">
                  <c:v>1433235100</c:v>
                </c:pt>
                <c:pt idx="1949">
                  <c:v>1433235130</c:v>
                </c:pt>
                <c:pt idx="1950">
                  <c:v>1433235160</c:v>
                </c:pt>
                <c:pt idx="1951">
                  <c:v>1433235190</c:v>
                </c:pt>
                <c:pt idx="1952">
                  <c:v>1433235220</c:v>
                </c:pt>
                <c:pt idx="1953">
                  <c:v>1433235250</c:v>
                </c:pt>
                <c:pt idx="1954">
                  <c:v>1433235279</c:v>
                </c:pt>
                <c:pt idx="1955">
                  <c:v>1433235309</c:v>
                </c:pt>
                <c:pt idx="1956">
                  <c:v>1433235339</c:v>
                </c:pt>
                <c:pt idx="1957">
                  <c:v>1433235369</c:v>
                </c:pt>
                <c:pt idx="1958">
                  <c:v>1433235399</c:v>
                </c:pt>
                <c:pt idx="1959">
                  <c:v>1433235429</c:v>
                </c:pt>
                <c:pt idx="1960">
                  <c:v>1433235459</c:v>
                </c:pt>
                <c:pt idx="1961">
                  <c:v>1433235489</c:v>
                </c:pt>
                <c:pt idx="1962">
                  <c:v>1433235519</c:v>
                </c:pt>
                <c:pt idx="1963">
                  <c:v>1433235549</c:v>
                </c:pt>
                <c:pt idx="1964">
                  <c:v>1433235579</c:v>
                </c:pt>
                <c:pt idx="1965">
                  <c:v>1433235609</c:v>
                </c:pt>
                <c:pt idx="1966">
                  <c:v>1433235639</c:v>
                </c:pt>
                <c:pt idx="1967">
                  <c:v>1433235668</c:v>
                </c:pt>
                <c:pt idx="1968">
                  <c:v>1433235698</c:v>
                </c:pt>
                <c:pt idx="1969">
                  <c:v>1433235728</c:v>
                </c:pt>
                <c:pt idx="1970">
                  <c:v>1433235758</c:v>
                </c:pt>
                <c:pt idx="1971">
                  <c:v>1433235788</c:v>
                </c:pt>
                <c:pt idx="1972">
                  <c:v>1433235818</c:v>
                </c:pt>
                <c:pt idx="1973">
                  <c:v>1433235848</c:v>
                </c:pt>
                <c:pt idx="1974">
                  <c:v>1433235878</c:v>
                </c:pt>
                <c:pt idx="1975">
                  <c:v>1433235908</c:v>
                </c:pt>
                <c:pt idx="1976">
                  <c:v>1433235938</c:v>
                </c:pt>
                <c:pt idx="1977">
                  <c:v>1433235968</c:v>
                </c:pt>
                <c:pt idx="1978">
                  <c:v>1433235998</c:v>
                </c:pt>
                <c:pt idx="1979">
                  <c:v>1433236028</c:v>
                </c:pt>
                <c:pt idx="1980">
                  <c:v>1433236058</c:v>
                </c:pt>
                <c:pt idx="1981">
                  <c:v>1433236087</c:v>
                </c:pt>
                <c:pt idx="1982">
                  <c:v>1433236117</c:v>
                </c:pt>
                <c:pt idx="1983">
                  <c:v>1433236147</c:v>
                </c:pt>
                <c:pt idx="1984">
                  <c:v>1433236177</c:v>
                </c:pt>
                <c:pt idx="1985">
                  <c:v>1433236207</c:v>
                </c:pt>
                <c:pt idx="1986">
                  <c:v>1433236237</c:v>
                </c:pt>
                <c:pt idx="1987">
                  <c:v>1433236267</c:v>
                </c:pt>
                <c:pt idx="1988">
                  <c:v>1433236297</c:v>
                </c:pt>
                <c:pt idx="1989">
                  <c:v>1433236327</c:v>
                </c:pt>
                <c:pt idx="1990">
                  <c:v>1433236357</c:v>
                </c:pt>
                <c:pt idx="1991">
                  <c:v>1433236387</c:v>
                </c:pt>
                <c:pt idx="1992">
                  <c:v>1433236417</c:v>
                </c:pt>
                <c:pt idx="1993">
                  <c:v>1433236447</c:v>
                </c:pt>
                <c:pt idx="1994">
                  <c:v>1433236476</c:v>
                </c:pt>
                <c:pt idx="1995">
                  <c:v>1433236506</c:v>
                </c:pt>
                <c:pt idx="1996">
                  <c:v>1433236536</c:v>
                </c:pt>
                <c:pt idx="1997">
                  <c:v>1433236566</c:v>
                </c:pt>
                <c:pt idx="1998">
                  <c:v>1433236596</c:v>
                </c:pt>
                <c:pt idx="1999">
                  <c:v>1433236626</c:v>
                </c:pt>
                <c:pt idx="2000">
                  <c:v>1433236656</c:v>
                </c:pt>
                <c:pt idx="2001">
                  <c:v>1433236686</c:v>
                </c:pt>
                <c:pt idx="2002">
                  <c:v>1433236716</c:v>
                </c:pt>
                <c:pt idx="2003">
                  <c:v>1433236746</c:v>
                </c:pt>
                <c:pt idx="2004">
                  <c:v>1433236776</c:v>
                </c:pt>
                <c:pt idx="2005">
                  <c:v>1433236806</c:v>
                </c:pt>
                <c:pt idx="2006">
                  <c:v>1433236836</c:v>
                </c:pt>
                <c:pt idx="2007">
                  <c:v>1433236866</c:v>
                </c:pt>
                <c:pt idx="2008">
                  <c:v>1433236895</c:v>
                </c:pt>
                <c:pt idx="2009">
                  <c:v>1433236925</c:v>
                </c:pt>
                <c:pt idx="2010">
                  <c:v>1433236955</c:v>
                </c:pt>
                <c:pt idx="2011">
                  <c:v>1433236985</c:v>
                </c:pt>
                <c:pt idx="2012">
                  <c:v>1433237015</c:v>
                </c:pt>
                <c:pt idx="2013">
                  <c:v>1433237045</c:v>
                </c:pt>
                <c:pt idx="2014">
                  <c:v>1433237075</c:v>
                </c:pt>
                <c:pt idx="2015">
                  <c:v>1433237105</c:v>
                </c:pt>
                <c:pt idx="2016">
                  <c:v>1433237135</c:v>
                </c:pt>
                <c:pt idx="2017">
                  <c:v>1433237165</c:v>
                </c:pt>
                <c:pt idx="2018">
                  <c:v>1433237195</c:v>
                </c:pt>
                <c:pt idx="2019">
                  <c:v>1433237225</c:v>
                </c:pt>
                <c:pt idx="2020">
                  <c:v>1433237255</c:v>
                </c:pt>
                <c:pt idx="2021">
                  <c:v>1433237285</c:v>
                </c:pt>
                <c:pt idx="2022">
                  <c:v>1433237314</c:v>
                </c:pt>
                <c:pt idx="2023">
                  <c:v>1433237344</c:v>
                </c:pt>
                <c:pt idx="2024">
                  <c:v>1433237374</c:v>
                </c:pt>
                <c:pt idx="2025">
                  <c:v>1433237404</c:v>
                </c:pt>
                <c:pt idx="2026">
                  <c:v>1433237434</c:v>
                </c:pt>
                <c:pt idx="2027">
                  <c:v>1433237464</c:v>
                </c:pt>
                <c:pt idx="2028">
                  <c:v>1433237494</c:v>
                </c:pt>
                <c:pt idx="2029">
                  <c:v>1433237524</c:v>
                </c:pt>
                <c:pt idx="2030">
                  <c:v>1433237554</c:v>
                </c:pt>
                <c:pt idx="2031">
                  <c:v>1433237584</c:v>
                </c:pt>
                <c:pt idx="2032">
                  <c:v>1433237614</c:v>
                </c:pt>
                <c:pt idx="2033">
                  <c:v>1433237644</c:v>
                </c:pt>
                <c:pt idx="2034">
                  <c:v>1433237674</c:v>
                </c:pt>
                <c:pt idx="2035">
                  <c:v>1433237703</c:v>
                </c:pt>
                <c:pt idx="2036">
                  <c:v>1433237733</c:v>
                </c:pt>
                <c:pt idx="2037">
                  <c:v>1433237763</c:v>
                </c:pt>
                <c:pt idx="2038">
                  <c:v>1433237793</c:v>
                </c:pt>
                <c:pt idx="2039">
                  <c:v>1433237823</c:v>
                </c:pt>
                <c:pt idx="2040">
                  <c:v>1433237853</c:v>
                </c:pt>
                <c:pt idx="2041">
                  <c:v>1433237883</c:v>
                </c:pt>
                <c:pt idx="2042">
                  <c:v>1433237913</c:v>
                </c:pt>
                <c:pt idx="2043">
                  <c:v>1433237943</c:v>
                </c:pt>
                <c:pt idx="2044">
                  <c:v>1433237973</c:v>
                </c:pt>
                <c:pt idx="2045">
                  <c:v>1433238003</c:v>
                </c:pt>
                <c:pt idx="2046">
                  <c:v>1433238033</c:v>
                </c:pt>
                <c:pt idx="2047">
                  <c:v>1433238063</c:v>
                </c:pt>
                <c:pt idx="2048">
                  <c:v>1433238093</c:v>
                </c:pt>
                <c:pt idx="2049">
                  <c:v>1433238122</c:v>
                </c:pt>
                <c:pt idx="2050">
                  <c:v>1433238152</c:v>
                </c:pt>
                <c:pt idx="2051">
                  <c:v>1433238182</c:v>
                </c:pt>
                <c:pt idx="2052">
                  <c:v>1433238212</c:v>
                </c:pt>
                <c:pt idx="2053">
                  <c:v>1433238242</c:v>
                </c:pt>
                <c:pt idx="2054">
                  <c:v>1433238272</c:v>
                </c:pt>
                <c:pt idx="2055">
                  <c:v>1433238302</c:v>
                </c:pt>
                <c:pt idx="2056">
                  <c:v>1433238332</c:v>
                </c:pt>
                <c:pt idx="2057">
                  <c:v>1433238362</c:v>
                </c:pt>
                <c:pt idx="2058">
                  <c:v>1433238392</c:v>
                </c:pt>
                <c:pt idx="2059">
                  <c:v>1433238422</c:v>
                </c:pt>
                <c:pt idx="2060">
                  <c:v>1433238452</c:v>
                </c:pt>
                <c:pt idx="2061">
                  <c:v>1433238482</c:v>
                </c:pt>
                <c:pt idx="2062">
                  <c:v>1433238512</c:v>
                </c:pt>
                <c:pt idx="2063">
                  <c:v>1433238541</c:v>
                </c:pt>
                <c:pt idx="2064">
                  <c:v>1433238571</c:v>
                </c:pt>
                <c:pt idx="2065">
                  <c:v>1433238601</c:v>
                </c:pt>
                <c:pt idx="2066">
                  <c:v>1433238631</c:v>
                </c:pt>
                <c:pt idx="2067">
                  <c:v>1433238661</c:v>
                </c:pt>
                <c:pt idx="2068">
                  <c:v>1433238691</c:v>
                </c:pt>
                <c:pt idx="2069">
                  <c:v>1433238721</c:v>
                </c:pt>
                <c:pt idx="2070">
                  <c:v>1433238751</c:v>
                </c:pt>
                <c:pt idx="2071">
                  <c:v>1433238781</c:v>
                </c:pt>
                <c:pt idx="2072">
                  <c:v>1433238811</c:v>
                </c:pt>
                <c:pt idx="2073">
                  <c:v>1433238841</c:v>
                </c:pt>
                <c:pt idx="2074">
                  <c:v>1433238871</c:v>
                </c:pt>
                <c:pt idx="2075">
                  <c:v>1433238901</c:v>
                </c:pt>
                <c:pt idx="2076">
                  <c:v>1433238930</c:v>
                </c:pt>
                <c:pt idx="2077">
                  <c:v>1433238960</c:v>
                </c:pt>
                <c:pt idx="2078">
                  <c:v>1433238990</c:v>
                </c:pt>
                <c:pt idx="2079">
                  <c:v>1433239020</c:v>
                </c:pt>
                <c:pt idx="2080">
                  <c:v>1433239050</c:v>
                </c:pt>
                <c:pt idx="2081">
                  <c:v>1433239080</c:v>
                </c:pt>
                <c:pt idx="2082">
                  <c:v>1433239110</c:v>
                </c:pt>
                <c:pt idx="2083">
                  <c:v>1433239140</c:v>
                </c:pt>
                <c:pt idx="2084">
                  <c:v>1433239170</c:v>
                </c:pt>
                <c:pt idx="2085">
                  <c:v>1433239200</c:v>
                </c:pt>
                <c:pt idx="2086">
                  <c:v>1433239230</c:v>
                </c:pt>
                <c:pt idx="2087">
                  <c:v>1433239260</c:v>
                </c:pt>
                <c:pt idx="2088">
                  <c:v>1433239290</c:v>
                </c:pt>
                <c:pt idx="2089">
                  <c:v>1433239320</c:v>
                </c:pt>
                <c:pt idx="2090">
                  <c:v>1433239349</c:v>
                </c:pt>
                <c:pt idx="2091">
                  <c:v>1433239379</c:v>
                </c:pt>
                <c:pt idx="2092">
                  <c:v>1433239409</c:v>
                </c:pt>
                <c:pt idx="2093">
                  <c:v>1433239439</c:v>
                </c:pt>
                <c:pt idx="2094">
                  <c:v>1433239469</c:v>
                </c:pt>
                <c:pt idx="2095">
                  <c:v>1433239499</c:v>
                </c:pt>
                <c:pt idx="2096">
                  <c:v>1433239529</c:v>
                </c:pt>
                <c:pt idx="2097">
                  <c:v>1433239559</c:v>
                </c:pt>
                <c:pt idx="2098">
                  <c:v>1433239589</c:v>
                </c:pt>
                <c:pt idx="2099">
                  <c:v>1433239619</c:v>
                </c:pt>
                <c:pt idx="2100">
                  <c:v>1433239649</c:v>
                </c:pt>
                <c:pt idx="2101">
                  <c:v>1433239679</c:v>
                </c:pt>
                <c:pt idx="2102">
                  <c:v>1433239709</c:v>
                </c:pt>
                <c:pt idx="2103">
                  <c:v>1433239738</c:v>
                </c:pt>
                <c:pt idx="2104">
                  <c:v>1433239768</c:v>
                </c:pt>
                <c:pt idx="2105">
                  <c:v>1433239798</c:v>
                </c:pt>
                <c:pt idx="2106">
                  <c:v>1433239828</c:v>
                </c:pt>
                <c:pt idx="2107">
                  <c:v>1433239858</c:v>
                </c:pt>
                <c:pt idx="2108">
                  <c:v>1433239888</c:v>
                </c:pt>
                <c:pt idx="2109">
                  <c:v>1433239918</c:v>
                </c:pt>
                <c:pt idx="2110">
                  <c:v>1433239948</c:v>
                </c:pt>
                <c:pt idx="2111">
                  <c:v>1433239978</c:v>
                </c:pt>
                <c:pt idx="2112">
                  <c:v>1433240008</c:v>
                </c:pt>
                <c:pt idx="2113">
                  <c:v>1433240038</c:v>
                </c:pt>
                <c:pt idx="2114">
                  <c:v>1433240068</c:v>
                </c:pt>
                <c:pt idx="2115">
                  <c:v>1433240098</c:v>
                </c:pt>
                <c:pt idx="2116">
                  <c:v>1433240128</c:v>
                </c:pt>
                <c:pt idx="2117">
                  <c:v>1433240157</c:v>
                </c:pt>
                <c:pt idx="2118">
                  <c:v>1433240187</c:v>
                </c:pt>
                <c:pt idx="2119">
                  <c:v>1433240217</c:v>
                </c:pt>
                <c:pt idx="2120">
                  <c:v>1433240247</c:v>
                </c:pt>
                <c:pt idx="2121">
                  <c:v>1433240277</c:v>
                </c:pt>
                <c:pt idx="2122">
                  <c:v>1433240307</c:v>
                </c:pt>
                <c:pt idx="2123">
                  <c:v>1433240337</c:v>
                </c:pt>
                <c:pt idx="2124">
                  <c:v>1433240367</c:v>
                </c:pt>
                <c:pt idx="2125">
                  <c:v>1433240397</c:v>
                </c:pt>
                <c:pt idx="2126">
                  <c:v>1433240427</c:v>
                </c:pt>
                <c:pt idx="2127">
                  <c:v>1433240457</c:v>
                </c:pt>
                <c:pt idx="2128">
                  <c:v>1433240487</c:v>
                </c:pt>
                <c:pt idx="2129">
                  <c:v>1433240517</c:v>
                </c:pt>
                <c:pt idx="2130">
                  <c:v>1433240546</c:v>
                </c:pt>
                <c:pt idx="2131">
                  <c:v>1433240576</c:v>
                </c:pt>
                <c:pt idx="2132">
                  <c:v>1433240606</c:v>
                </c:pt>
                <c:pt idx="2133">
                  <c:v>1433240636</c:v>
                </c:pt>
                <c:pt idx="2134">
                  <c:v>1433240666</c:v>
                </c:pt>
                <c:pt idx="2135">
                  <c:v>1433240696</c:v>
                </c:pt>
                <c:pt idx="2136">
                  <c:v>1433240726</c:v>
                </c:pt>
                <c:pt idx="2137">
                  <c:v>1433240756</c:v>
                </c:pt>
                <c:pt idx="2138">
                  <c:v>1433240786</c:v>
                </c:pt>
                <c:pt idx="2139">
                  <c:v>1433240816</c:v>
                </c:pt>
                <c:pt idx="2140">
                  <c:v>1433240846</c:v>
                </c:pt>
                <c:pt idx="2141">
                  <c:v>1433240876</c:v>
                </c:pt>
                <c:pt idx="2142">
                  <c:v>1433240906</c:v>
                </c:pt>
                <c:pt idx="2143">
                  <c:v>1433240936</c:v>
                </c:pt>
                <c:pt idx="2144">
                  <c:v>1433240965</c:v>
                </c:pt>
                <c:pt idx="2145">
                  <c:v>1433240995</c:v>
                </c:pt>
                <c:pt idx="2146">
                  <c:v>1433241025</c:v>
                </c:pt>
                <c:pt idx="2147">
                  <c:v>1433241055</c:v>
                </c:pt>
                <c:pt idx="2148">
                  <c:v>1433241085</c:v>
                </c:pt>
                <c:pt idx="2149">
                  <c:v>1433241115</c:v>
                </c:pt>
                <c:pt idx="2150">
                  <c:v>1433241145</c:v>
                </c:pt>
                <c:pt idx="2151">
                  <c:v>1433241175</c:v>
                </c:pt>
                <c:pt idx="2152">
                  <c:v>1433241205</c:v>
                </c:pt>
                <c:pt idx="2153">
                  <c:v>1433241235</c:v>
                </c:pt>
                <c:pt idx="2154">
                  <c:v>1433241265</c:v>
                </c:pt>
                <c:pt idx="2155">
                  <c:v>1433241295</c:v>
                </c:pt>
                <c:pt idx="2156">
                  <c:v>1433241325</c:v>
                </c:pt>
                <c:pt idx="2157">
                  <c:v>1433241355</c:v>
                </c:pt>
                <c:pt idx="2158">
                  <c:v>1433241384</c:v>
                </c:pt>
                <c:pt idx="2159">
                  <c:v>1433241414</c:v>
                </c:pt>
                <c:pt idx="2160">
                  <c:v>1433241444</c:v>
                </c:pt>
                <c:pt idx="2161">
                  <c:v>1433241474</c:v>
                </c:pt>
                <c:pt idx="2162">
                  <c:v>1433241504</c:v>
                </c:pt>
                <c:pt idx="2163">
                  <c:v>1433241534</c:v>
                </c:pt>
                <c:pt idx="2164">
                  <c:v>1433241564</c:v>
                </c:pt>
                <c:pt idx="2165">
                  <c:v>1433241594</c:v>
                </c:pt>
                <c:pt idx="2166">
                  <c:v>1433241624</c:v>
                </c:pt>
                <c:pt idx="2167">
                  <c:v>1433241654</c:v>
                </c:pt>
                <c:pt idx="2168">
                  <c:v>1433241684</c:v>
                </c:pt>
                <c:pt idx="2169">
                  <c:v>1433241714</c:v>
                </c:pt>
                <c:pt idx="2170">
                  <c:v>1433241744</c:v>
                </c:pt>
                <c:pt idx="2171">
                  <c:v>1433241773</c:v>
                </c:pt>
                <c:pt idx="2172">
                  <c:v>1433241803</c:v>
                </c:pt>
                <c:pt idx="2173">
                  <c:v>1433241833</c:v>
                </c:pt>
                <c:pt idx="2174">
                  <c:v>1433241863</c:v>
                </c:pt>
                <c:pt idx="2175">
                  <c:v>1433241893</c:v>
                </c:pt>
                <c:pt idx="2176">
                  <c:v>1433241923</c:v>
                </c:pt>
                <c:pt idx="2177">
                  <c:v>1433241953</c:v>
                </c:pt>
                <c:pt idx="2178">
                  <c:v>1433241983</c:v>
                </c:pt>
                <c:pt idx="2179">
                  <c:v>1433242013</c:v>
                </c:pt>
                <c:pt idx="2180">
                  <c:v>1433242043</c:v>
                </c:pt>
                <c:pt idx="2181">
                  <c:v>1433242073</c:v>
                </c:pt>
                <c:pt idx="2182">
                  <c:v>1433242103</c:v>
                </c:pt>
                <c:pt idx="2183">
                  <c:v>1433242133</c:v>
                </c:pt>
                <c:pt idx="2184">
                  <c:v>1433242163</c:v>
                </c:pt>
                <c:pt idx="2185">
                  <c:v>1433242192</c:v>
                </c:pt>
                <c:pt idx="2186">
                  <c:v>1433242222</c:v>
                </c:pt>
                <c:pt idx="2187">
                  <c:v>1433242252</c:v>
                </c:pt>
                <c:pt idx="2188">
                  <c:v>1433242282</c:v>
                </c:pt>
                <c:pt idx="2189">
                  <c:v>1433242312</c:v>
                </c:pt>
                <c:pt idx="2190">
                  <c:v>1433242342</c:v>
                </c:pt>
                <c:pt idx="2191">
                  <c:v>1433242372</c:v>
                </c:pt>
                <c:pt idx="2192">
                  <c:v>1433242402</c:v>
                </c:pt>
                <c:pt idx="2193">
                  <c:v>1433242432</c:v>
                </c:pt>
                <c:pt idx="2194">
                  <c:v>1433242462</c:v>
                </c:pt>
                <c:pt idx="2195">
                  <c:v>1433242492</c:v>
                </c:pt>
                <c:pt idx="2196">
                  <c:v>1433242522</c:v>
                </c:pt>
                <c:pt idx="2197">
                  <c:v>1433242552</c:v>
                </c:pt>
                <c:pt idx="2198">
                  <c:v>1433242581</c:v>
                </c:pt>
                <c:pt idx="2199">
                  <c:v>1433242611</c:v>
                </c:pt>
                <c:pt idx="2200">
                  <c:v>1433242641</c:v>
                </c:pt>
                <c:pt idx="2201">
                  <c:v>1433242671</c:v>
                </c:pt>
                <c:pt idx="2202">
                  <c:v>1433242701</c:v>
                </c:pt>
                <c:pt idx="2203">
                  <c:v>1433242731</c:v>
                </c:pt>
                <c:pt idx="2204">
                  <c:v>1433242761</c:v>
                </c:pt>
                <c:pt idx="2205">
                  <c:v>1433242791</c:v>
                </c:pt>
                <c:pt idx="2206">
                  <c:v>1433242821</c:v>
                </c:pt>
                <c:pt idx="2207">
                  <c:v>1433242851</c:v>
                </c:pt>
                <c:pt idx="2208">
                  <c:v>1433242881</c:v>
                </c:pt>
                <c:pt idx="2209">
                  <c:v>1433242911</c:v>
                </c:pt>
                <c:pt idx="2210">
                  <c:v>1433242941</c:v>
                </c:pt>
                <c:pt idx="2211">
                  <c:v>1433242971</c:v>
                </c:pt>
                <c:pt idx="2212">
                  <c:v>1433243000</c:v>
                </c:pt>
                <c:pt idx="2213">
                  <c:v>1433243030</c:v>
                </c:pt>
                <c:pt idx="2214">
                  <c:v>1433243060</c:v>
                </c:pt>
                <c:pt idx="2215">
                  <c:v>1433243090</c:v>
                </c:pt>
                <c:pt idx="2216">
                  <c:v>1433243120</c:v>
                </c:pt>
                <c:pt idx="2217">
                  <c:v>1433243150</c:v>
                </c:pt>
                <c:pt idx="2218">
                  <c:v>1433243180</c:v>
                </c:pt>
                <c:pt idx="2219">
                  <c:v>1433243210</c:v>
                </c:pt>
                <c:pt idx="2220">
                  <c:v>1433243240</c:v>
                </c:pt>
                <c:pt idx="2221">
                  <c:v>1433243270</c:v>
                </c:pt>
                <c:pt idx="2222">
                  <c:v>1433243300</c:v>
                </c:pt>
                <c:pt idx="2223">
                  <c:v>1433243330</c:v>
                </c:pt>
                <c:pt idx="2224">
                  <c:v>1433243360</c:v>
                </c:pt>
                <c:pt idx="2225">
                  <c:v>1433243389</c:v>
                </c:pt>
                <c:pt idx="2226">
                  <c:v>1433243419</c:v>
                </c:pt>
                <c:pt idx="2227">
                  <c:v>1433243449</c:v>
                </c:pt>
                <c:pt idx="2228">
                  <c:v>1433243479</c:v>
                </c:pt>
                <c:pt idx="2229">
                  <c:v>1433243509</c:v>
                </c:pt>
                <c:pt idx="2230">
                  <c:v>1433243539</c:v>
                </c:pt>
                <c:pt idx="2231">
                  <c:v>1433243569</c:v>
                </c:pt>
                <c:pt idx="2232">
                  <c:v>1433243599</c:v>
                </c:pt>
                <c:pt idx="2233">
                  <c:v>1433243629</c:v>
                </c:pt>
                <c:pt idx="2234">
                  <c:v>1433243659</c:v>
                </c:pt>
                <c:pt idx="2235">
                  <c:v>1433243689</c:v>
                </c:pt>
                <c:pt idx="2236">
                  <c:v>1433243719</c:v>
                </c:pt>
                <c:pt idx="2237">
                  <c:v>1433243749</c:v>
                </c:pt>
                <c:pt idx="2238">
                  <c:v>1433243779</c:v>
                </c:pt>
                <c:pt idx="2239">
                  <c:v>1433243808</c:v>
                </c:pt>
                <c:pt idx="2240">
                  <c:v>1433243838</c:v>
                </c:pt>
                <c:pt idx="2241">
                  <c:v>1433243868</c:v>
                </c:pt>
                <c:pt idx="2242">
                  <c:v>1433243898</c:v>
                </c:pt>
                <c:pt idx="2243">
                  <c:v>1433243928</c:v>
                </c:pt>
                <c:pt idx="2244">
                  <c:v>1433243958</c:v>
                </c:pt>
                <c:pt idx="2245">
                  <c:v>1433243988</c:v>
                </c:pt>
                <c:pt idx="2246">
                  <c:v>1433244018</c:v>
                </c:pt>
                <c:pt idx="2247">
                  <c:v>1433244048</c:v>
                </c:pt>
                <c:pt idx="2248">
                  <c:v>1433244078</c:v>
                </c:pt>
                <c:pt idx="2249">
                  <c:v>1433244108</c:v>
                </c:pt>
                <c:pt idx="2250">
                  <c:v>1433244138</c:v>
                </c:pt>
                <c:pt idx="2251">
                  <c:v>1433244168</c:v>
                </c:pt>
                <c:pt idx="2252">
                  <c:v>1433244198</c:v>
                </c:pt>
                <c:pt idx="2253">
                  <c:v>1433244227</c:v>
                </c:pt>
                <c:pt idx="2254">
                  <c:v>1433244257</c:v>
                </c:pt>
                <c:pt idx="2255">
                  <c:v>1433244287</c:v>
                </c:pt>
                <c:pt idx="2256">
                  <c:v>1433244317</c:v>
                </c:pt>
                <c:pt idx="2257">
                  <c:v>1433244347</c:v>
                </c:pt>
                <c:pt idx="2258">
                  <c:v>1433244377</c:v>
                </c:pt>
                <c:pt idx="2259">
                  <c:v>1433244407</c:v>
                </c:pt>
                <c:pt idx="2260">
                  <c:v>1433244437</c:v>
                </c:pt>
                <c:pt idx="2261">
                  <c:v>1433244467</c:v>
                </c:pt>
                <c:pt idx="2262">
                  <c:v>1433244497</c:v>
                </c:pt>
                <c:pt idx="2263">
                  <c:v>1433244527</c:v>
                </c:pt>
                <c:pt idx="2264">
                  <c:v>1433244557</c:v>
                </c:pt>
                <c:pt idx="2265">
                  <c:v>1433244587</c:v>
                </c:pt>
                <c:pt idx="2266">
                  <c:v>1433244616</c:v>
                </c:pt>
                <c:pt idx="2267">
                  <c:v>1433244646</c:v>
                </c:pt>
                <c:pt idx="2268">
                  <c:v>1433244676</c:v>
                </c:pt>
                <c:pt idx="2269">
                  <c:v>1433244706</c:v>
                </c:pt>
                <c:pt idx="2270">
                  <c:v>1433244736</c:v>
                </c:pt>
                <c:pt idx="2271">
                  <c:v>1433244766</c:v>
                </c:pt>
                <c:pt idx="2272">
                  <c:v>1433244796</c:v>
                </c:pt>
                <c:pt idx="2273">
                  <c:v>1433244826</c:v>
                </c:pt>
                <c:pt idx="2274">
                  <c:v>1433244856</c:v>
                </c:pt>
                <c:pt idx="2275">
                  <c:v>1433244886</c:v>
                </c:pt>
                <c:pt idx="2276">
                  <c:v>1433244916</c:v>
                </c:pt>
                <c:pt idx="2277">
                  <c:v>1433244946</c:v>
                </c:pt>
                <c:pt idx="2278">
                  <c:v>1433244976</c:v>
                </c:pt>
                <c:pt idx="2279">
                  <c:v>1433245006</c:v>
                </c:pt>
                <c:pt idx="2280">
                  <c:v>1433245035</c:v>
                </c:pt>
                <c:pt idx="2281">
                  <c:v>1433245065</c:v>
                </c:pt>
                <c:pt idx="2282">
                  <c:v>1433245095</c:v>
                </c:pt>
                <c:pt idx="2283">
                  <c:v>1433245125</c:v>
                </c:pt>
                <c:pt idx="2284">
                  <c:v>1433245155</c:v>
                </c:pt>
                <c:pt idx="2285">
                  <c:v>1433245185</c:v>
                </c:pt>
                <c:pt idx="2286">
                  <c:v>1433245215</c:v>
                </c:pt>
                <c:pt idx="2287">
                  <c:v>1433245245</c:v>
                </c:pt>
                <c:pt idx="2288">
                  <c:v>1433245275</c:v>
                </c:pt>
                <c:pt idx="2289">
                  <c:v>1433245305</c:v>
                </c:pt>
                <c:pt idx="2290">
                  <c:v>1433245335</c:v>
                </c:pt>
                <c:pt idx="2291">
                  <c:v>1433245365</c:v>
                </c:pt>
                <c:pt idx="2292">
                  <c:v>1433245395</c:v>
                </c:pt>
                <c:pt idx="2293">
                  <c:v>1433245424</c:v>
                </c:pt>
                <c:pt idx="2294">
                  <c:v>1433245454</c:v>
                </c:pt>
                <c:pt idx="2295">
                  <c:v>1433245484</c:v>
                </c:pt>
                <c:pt idx="2296">
                  <c:v>1433245514</c:v>
                </c:pt>
                <c:pt idx="2297">
                  <c:v>1433245544</c:v>
                </c:pt>
                <c:pt idx="2298">
                  <c:v>1433245574</c:v>
                </c:pt>
                <c:pt idx="2299">
                  <c:v>1433245604</c:v>
                </c:pt>
                <c:pt idx="2300">
                  <c:v>1433245634</c:v>
                </c:pt>
                <c:pt idx="2301">
                  <c:v>1433245664</c:v>
                </c:pt>
                <c:pt idx="2302">
                  <c:v>1433245694</c:v>
                </c:pt>
                <c:pt idx="2303">
                  <c:v>1433245724</c:v>
                </c:pt>
                <c:pt idx="2304">
                  <c:v>1433245754</c:v>
                </c:pt>
                <c:pt idx="2305">
                  <c:v>1433245784</c:v>
                </c:pt>
                <c:pt idx="2306">
                  <c:v>1433245814</c:v>
                </c:pt>
                <c:pt idx="2307">
                  <c:v>1433245843</c:v>
                </c:pt>
                <c:pt idx="2308">
                  <c:v>1433245873</c:v>
                </c:pt>
                <c:pt idx="2309">
                  <c:v>1433245903</c:v>
                </c:pt>
                <c:pt idx="2310">
                  <c:v>1433245933</c:v>
                </c:pt>
                <c:pt idx="2311">
                  <c:v>1433245963</c:v>
                </c:pt>
                <c:pt idx="2312">
                  <c:v>1433245993</c:v>
                </c:pt>
                <c:pt idx="2313">
                  <c:v>1433246023</c:v>
                </c:pt>
                <c:pt idx="2314">
                  <c:v>1433246053</c:v>
                </c:pt>
                <c:pt idx="2315">
                  <c:v>1433246083</c:v>
                </c:pt>
                <c:pt idx="2316">
                  <c:v>1433246113</c:v>
                </c:pt>
                <c:pt idx="2317">
                  <c:v>1433246143</c:v>
                </c:pt>
                <c:pt idx="2318">
                  <c:v>1433246173</c:v>
                </c:pt>
                <c:pt idx="2319">
                  <c:v>1433246203</c:v>
                </c:pt>
                <c:pt idx="2320">
                  <c:v>1433246233</c:v>
                </c:pt>
                <c:pt idx="2321">
                  <c:v>1433246262</c:v>
                </c:pt>
                <c:pt idx="2322">
                  <c:v>1433246292</c:v>
                </c:pt>
                <c:pt idx="2323">
                  <c:v>1433246322</c:v>
                </c:pt>
                <c:pt idx="2324">
                  <c:v>1433246352</c:v>
                </c:pt>
                <c:pt idx="2325">
                  <c:v>1433246382</c:v>
                </c:pt>
                <c:pt idx="2326">
                  <c:v>1433246412</c:v>
                </c:pt>
                <c:pt idx="2327">
                  <c:v>1433246442</c:v>
                </c:pt>
                <c:pt idx="2328">
                  <c:v>1433246472</c:v>
                </c:pt>
                <c:pt idx="2329">
                  <c:v>1433246502</c:v>
                </c:pt>
                <c:pt idx="2330">
                  <c:v>1433246532</c:v>
                </c:pt>
                <c:pt idx="2331">
                  <c:v>1433246562</c:v>
                </c:pt>
                <c:pt idx="2332">
                  <c:v>1433246592</c:v>
                </c:pt>
                <c:pt idx="2333">
                  <c:v>1433246622</c:v>
                </c:pt>
                <c:pt idx="2334">
                  <c:v>1433246652</c:v>
                </c:pt>
                <c:pt idx="2335">
                  <c:v>1433246681</c:v>
                </c:pt>
                <c:pt idx="2336">
                  <c:v>1433246711</c:v>
                </c:pt>
                <c:pt idx="2337">
                  <c:v>1433246741</c:v>
                </c:pt>
                <c:pt idx="2338">
                  <c:v>1433246771</c:v>
                </c:pt>
                <c:pt idx="2339">
                  <c:v>1433246801</c:v>
                </c:pt>
                <c:pt idx="2340">
                  <c:v>1433246831</c:v>
                </c:pt>
                <c:pt idx="2341">
                  <c:v>1433246861</c:v>
                </c:pt>
                <c:pt idx="2342">
                  <c:v>1433246891</c:v>
                </c:pt>
                <c:pt idx="2343">
                  <c:v>1433246921</c:v>
                </c:pt>
                <c:pt idx="2344">
                  <c:v>1433246951</c:v>
                </c:pt>
                <c:pt idx="2345">
                  <c:v>1433246981</c:v>
                </c:pt>
                <c:pt idx="2346">
                  <c:v>1433247011</c:v>
                </c:pt>
                <c:pt idx="2347">
                  <c:v>1433247041</c:v>
                </c:pt>
                <c:pt idx="2348">
                  <c:v>1433247071</c:v>
                </c:pt>
                <c:pt idx="2349">
                  <c:v>1433247100</c:v>
                </c:pt>
                <c:pt idx="2350">
                  <c:v>1433247130</c:v>
                </c:pt>
                <c:pt idx="2351">
                  <c:v>1433247160</c:v>
                </c:pt>
                <c:pt idx="2352">
                  <c:v>1433247190</c:v>
                </c:pt>
                <c:pt idx="2353">
                  <c:v>1433247220</c:v>
                </c:pt>
                <c:pt idx="2354">
                  <c:v>1433247250</c:v>
                </c:pt>
                <c:pt idx="2355">
                  <c:v>1433247280</c:v>
                </c:pt>
                <c:pt idx="2356">
                  <c:v>1433247310</c:v>
                </c:pt>
                <c:pt idx="2357">
                  <c:v>1433247340</c:v>
                </c:pt>
                <c:pt idx="2358">
                  <c:v>1433247370</c:v>
                </c:pt>
                <c:pt idx="2359">
                  <c:v>1433247400</c:v>
                </c:pt>
                <c:pt idx="2360">
                  <c:v>1433247430</c:v>
                </c:pt>
                <c:pt idx="2361">
                  <c:v>1433247460</c:v>
                </c:pt>
                <c:pt idx="2362">
                  <c:v>1433247489</c:v>
                </c:pt>
                <c:pt idx="2363">
                  <c:v>1433247519</c:v>
                </c:pt>
                <c:pt idx="2364">
                  <c:v>1433247549</c:v>
                </c:pt>
                <c:pt idx="2365">
                  <c:v>1433247579</c:v>
                </c:pt>
                <c:pt idx="2366">
                  <c:v>1433247609</c:v>
                </c:pt>
                <c:pt idx="2367">
                  <c:v>1433247639</c:v>
                </c:pt>
                <c:pt idx="2368">
                  <c:v>1433247669</c:v>
                </c:pt>
                <c:pt idx="2369">
                  <c:v>1433247699</c:v>
                </c:pt>
                <c:pt idx="2370">
                  <c:v>1433247729</c:v>
                </c:pt>
                <c:pt idx="2371">
                  <c:v>1433247759</c:v>
                </c:pt>
                <c:pt idx="2372">
                  <c:v>1433247789</c:v>
                </c:pt>
                <c:pt idx="2373">
                  <c:v>1433247819</c:v>
                </c:pt>
                <c:pt idx="2374">
                  <c:v>1433247849</c:v>
                </c:pt>
                <c:pt idx="2375">
                  <c:v>1433247879</c:v>
                </c:pt>
                <c:pt idx="2376">
                  <c:v>1433247908</c:v>
                </c:pt>
                <c:pt idx="2377">
                  <c:v>1433247938</c:v>
                </c:pt>
                <c:pt idx="2378">
                  <c:v>1433247968</c:v>
                </c:pt>
                <c:pt idx="2379">
                  <c:v>1433247998</c:v>
                </c:pt>
                <c:pt idx="2380">
                  <c:v>1433248028</c:v>
                </c:pt>
                <c:pt idx="2381">
                  <c:v>1433248058</c:v>
                </c:pt>
                <c:pt idx="2382">
                  <c:v>1433248088</c:v>
                </c:pt>
                <c:pt idx="2383">
                  <c:v>1433248118</c:v>
                </c:pt>
                <c:pt idx="2384">
                  <c:v>1433248148</c:v>
                </c:pt>
                <c:pt idx="2385">
                  <c:v>1433248178</c:v>
                </c:pt>
                <c:pt idx="2386">
                  <c:v>1433248208</c:v>
                </c:pt>
                <c:pt idx="2387">
                  <c:v>1433248238</c:v>
                </c:pt>
                <c:pt idx="2388">
                  <c:v>1433248268</c:v>
                </c:pt>
                <c:pt idx="2389">
                  <c:v>1433248297</c:v>
                </c:pt>
                <c:pt idx="2390">
                  <c:v>1433248327</c:v>
                </c:pt>
                <c:pt idx="2391">
                  <c:v>1433248357</c:v>
                </c:pt>
                <c:pt idx="2392">
                  <c:v>1433248387</c:v>
                </c:pt>
                <c:pt idx="2393">
                  <c:v>1433248417</c:v>
                </c:pt>
                <c:pt idx="2394">
                  <c:v>1433248447</c:v>
                </c:pt>
                <c:pt idx="2395">
                  <c:v>1433248477</c:v>
                </c:pt>
                <c:pt idx="2396">
                  <c:v>1433248507</c:v>
                </c:pt>
                <c:pt idx="2397">
                  <c:v>1433248537</c:v>
                </c:pt>
                <c:pt idx="2398">
                  <c:v>1433248567</c:v>
                </c:pt>
                <c:pt idx="2399">
                  <c:v>1433248597</c:v>
                </c:pt>
                <c:pt idx="2400">
                  <c:v>1433248627</c:v>
                </c:pt>
                <c:pt idx="2401">
                  <c:v>1433248657</c:v>
                </c:pt>
                <c:pt idx="2402">
                  <c:v>1433248687</c:v>
                </c:pt>
                <c:pt idx="2403">
                  <c:v>1433248716</c:v>
                </c:pt>
                <c:pt idx="2404">
                  <c:v>1433248746</c:v>
                </c:pt>
                <c:pt idx="2405">
                  <c:v>1433248776</c:v>
                </c:pt>
                <c:pt idx="2406">
                  <c:v>1433248806</c:v>
                </c:pt>
                <c:pt idx="2407">
                  <c:v>1433248836</c:v>
                </c:pt>
                <c:pt idx="2408">
                  <c:v>1433248866</c:v>
                </c:pt>
                <c:pt idx="2409">
                  <c:v>1433248896</c:v>
                </c:pt>
                <c:pt idx="2410">
                  <c:v>1433248926</c:v>
                </c:pt>
                <c:pt idx="2411">
                  <c:v>1433248956</c:v>
                </c:pt>
                <c:pt idx="2412">
                  <c:v>1433248986</c:v>
                </c:pt>
                <c:pt idx="2413">
                  <c:v>1433249016</c:v>
                </c:pt>
                <c:pt idx="2414">
                  <c:v>1433249046</c:v>
                </c:pt>
                <c:pt idx="2415">
                  <c:v>1433249076</c:v>
                </c:pt>
                <c:pt idx="2416">
                  <c:v>1433249105</c:v>
                </c:pt>
                <c:pt idx="2417">
                  <c:v>1433249135</c:v>
                </c:pt>
                <c:pt idx="2418">
                  <c:v>1433249165</c:v>
                </c:pt>
                <c:pt idx="2419">
                  <c:v>1433249195</c:v>
                </c:pt>
                <c:pt idx="2420">
                  <c:v>1433249225</c:v>
                </c:pt>
                <c:pt idx="2421">
                  <c:v>1433249255</c:v>
                </c:pt>
                <c:pt idx="2422">
                  <c:v>1433249285</c:v>
                </c:pt>
                <c:pt idx="2423">
                  <c:v>1433249315</c:v>
                </c:pt>
                <c:pt idx="2424">
                  <c:v>1433249345</c:v>
                </c:pt>
                <c:pt idx="2425">
                  <c:v>1433249375</c:v>
                </c:pt>
                <c:pt idx="2426">
                  <c:v>1433249405</c:v>
                </c:pt>
                <c:pt idx="2427">
                  <c:v>1433249435</c:v>
                </c:pt>
                <c:pt idx="2428">
                  <c:v>1433249465</c:v>
                </c:pt>
                <c:pt idx="2429">
                  <c:v>1433249495</c:v>
                </c:pt>
                <c:pt idx="2430">
                  <c:v>1433249524</c:v>
                </c:pt>
                <c:pt idx="2431">
                  <c:v>1433249554</c:v>
                </c:pt>
                <c:pt idx="2432">
                  <c:v>1433249584</c:v>
                </c:pt>
                <c:pt idx="2433">
                  <c:v>1433249614</c:v>
                </c:pt>
                <c:pt idx="2434">
                  <c:v>1433249644</c:v>
                </c:pt>
                <c:pt idx="2435">
                  <c:v>1433249674</c:v>
                </c:pt>
                <c:pt idx="2436">
                  <c:v>1433249704</c:v>
                </c:pt>
                <c:pt idx="2437">
                  <c:v>1433249734</c:v>
                </c:pt>
                <c:pt idx="2438">
                  <c:v>1433249764</c:v>
                </c:pt>
                <c:pt idx="2439">
                  <c:v>1433249794</c:v>
                </c:pt>
                <c:pt idx="2440">
                  <c:v>1433249824</c:v>
                </c:pt>
                <c:pt idx="2441">
                  <c:v>1433249854</c:v>
                </c:pt>
                <c:pt idx="2442">
                  <c:v>1433249884</c:v>
                </c:pt>
                <c:pt idx="2443">
                  <c:v>1433249914</c:v>
                </c:pt>
                <c:pt idx="2444">
                  <c:v>1433249943</c:v>
                </c:pt>
                <c:pt idx="2445">
                  <c:v>1433249973</c:v>
                </c:pt>
                <c:pt idx="2446">
                  <c:v>1433250003</c:v>
                </c:pt>
                <c:pt idx="2447">
                  <c:v>1433250033</c:v>
                </c:pt>
                <c:pt idx="2448">
                  <c:v>1433250063</c:v>
                </c:pt>
                <c:pt idx="2449">
                  <c:v>1433250093</c:v>
                </c:pt>
                <c:pt idx="2450">
                  <c:v>1433250123</c:v>
                </c:pt>
                <c:pt idx="2451">
                  <c:v>1433250153</c:v>
                </c:pt>
                <c:pt idx="2452">
                  <c:v>1433250183</c:v>
                </c:pt>
                <c:pt idx="2453">
                  <c:v>1433250213</c:v>
                </c:pt>
                <c:pt idx="2454">
                  <c:v>1433250243</c:v>
                </c:pt>
                <c:pt idx="2455">
                  <c:v>1433250273</c:v>
                </c:pt>
                <c:pt idx="2456">
                  <c:v>1433250303</c:v>
                </c:pt>
                <c:pt idx="2457">
                  <c:v>1433250332</c:v>
                </c:pt>
                <c:pt idx="2458">
                  <c:v>1433250362</c:v>
                </c:pt>
                <c:pt idx="2459">
                  <c:v>1433250392</c:v>
                </c:pt>
                <c:pt idx="2460">
                  <c:v>1433250422</c:v>
                </c:pt>
                <c:pt idx="2461">
                  <c:v>1433250452</c:v>
                </c:pt>
                <c:pt idx="2462">
                  <c:v>1433250482</c:v>
                </c:pt>
                <c:pt idx="2463">
                  <c:v>1433250512</c:v>
                </c:pt>
                <c:pt idx="2464">
                  <c:v>1433250542</c:v>
                </c:pt>
                <c:pt idx="2465">
                  <c:v>1433250572</c:v>
                </c:pt>
                <c:pt idx="2466">
                  <c:v>1433250602</c:v>
                </c:pt>
                <c:pt idx="2467">
                  <c:v>1433250632</c:v>
                </c:pt>
                <c:pt idx="2468">
                  <c:v>1433250662</c:v>
                </c:pt>
                <c:pt idx="2469">
                  <c:v>1433250692</c:v>
                </c:pt>
                <c:pt idx="2470">
                  <c:v>1433250722</c:v>
                </c:pt>
                <c:pt idx="2471">
                  <c:v>1433250751</c:v>
                </c:pt>
                <c:pt idx="2472">
                  <c:v>1433250781</c:v>
                </c:pt>
                <c:pt idx="2473">
                  <c:v>1433250811</c:v>
                </c:pt>
                <c:pt idx="2474">
                  <c:v>1433250841</c:v>
                </c:pt>
                <c:pt idx="2475">
                  <c:v>1433250871</c:v>
                </c:pt>
                <c:pt idx="2476">
                  <c:v>1433250901</c:v>
                </c:pt>
                <c:pt idx="2477">
                  <c:v>1433250931</c:v>
                </c:pt>
                <c:pt idx="2478">
                  <c:v>1433250961</c:v>
                </c:pt>
                <c:pt idx="2479">
                  <c:v>1433250991</c:v>
                </c:pt>
                <c:pt idx="2480">
                  <c:v>1433251021</c:v>
                </c:pt>
                <c:pt idx="2481">
                  <c:v>1433251051</c:v>
                </c:pt>
                <c:pt idx="2482">
                  <c:v>1433251081</c:v>
                </c:pt>
                <c:pt idx="2483">
                  <c:v>1433251111</c:v>
                </c:pt>
                <c:pt idx="2484">
                  <c:v>1433251141</c:v>
                </c:pt>
                <c:pt idx="2485">
                  <c:v>1433251170</c:v>
                </c:pt>
                <c:pt idx="2486">
                  <c:v>1433251200</c:v>
                </c:pt>
                <c:pt idx="2487">
                  <c:v>1433251230</c:v>
                </c:pt>
                <c:pt idx="2488">
                  <c:v>1433251260</c:v>
                </c:pt>
                <c:pt idx="2489">
                  <c:v>1433251290</c:v>
                </c:pt>
                <c:pt idx="2490">
                  <c:v>1433251320</c:v>
                </c:pt>
                <c:pt idx="2491">
                  <c:v>1433251350</c:v>
                </c:pt>
                <c:pt idx="2492">
                  <c:v>1433251380</c:v>
                </c:pt>
                <c:pt idx="2493">
                  <c:v>1433251410</c:v>
                </c:pt>
                <c:pt idx="2494">
                  <c:v>1433251440</c:v>
                </c:pt>
                <c:pt idx="2495">
                  <c:v>1433251470</c:v>
                </c:pt>
                <c:pt idx="2496">
                  <c:v>1433251500</c:v>
                </c:pt>
                <c:pt idx="2497">
                  <c:v>1433251530</c:v>
                </c:pt>
                <c:pt idx="2498">
                  <c:v>1433251560</c:v>
                </c:pt>
                <c:pt idx="2499">
                  <c:v>1433251589</c:v>
                </c:pt>
                <c:pt idx="2500">
                  <c:v>1433251619</c:v>
                </c:pt>
                <c:pt idx="2501">
                  <c:v>1433251649</c:v>
                </c:pt>
                <c:pt idx="2502">
                  <c:v>1433251679</c:v>
                </c:pt>
                <c:pt idx="2503">
                  <c:v>1433251709</c:v>
                </c:pt>
                <c:pt idx="2504">
                  <c:v>1433251739</c:v>
                </c:pt>
                <c:pt idx="2505">
                  <c:v>1433251769</c:v>
                </c:pt>
                <c:pt idx="2506">
                  <c:v>1433251799</c:v>
                </c:pt>
                <c:pt idx="2507">
                  <c:v>1433251829</c:v>
                </c:pt>
                <c:pt idx="2508">
                  <c:v>1433251859</c:v>
                </c:pt>
                <c:pt idx="2509">
                  <c:v>1433251889</c:v>
                </c:pt>
                <c:pt idx="2510">
                  <c:v>1433251919</c:v>
                </c:pt>
                <c:pt idx="2511">
                  <c:v>1433251949</c:v>
                </c:pt>
                <c:pt idx="2512">
                  <c:v>1433251978</c:v>
                </c:pt>
                <c:pt idx="2513">
                  <c:v>1433252008</c:v>
                </c:pt>
                <c:pt idx="2514">
                  <c:v>1433252038</c:v>
                </c:pt>
                <c:pt idx="2515">
                  <c:v>1433252068</c:v>
                </c:pt>
                <c:pt idx="2516">
                  <c:v>1433252098</c:v>
                </c:pt>
                <c:pt idx="2517">
                  <c:v>1433252128</c:v>
                </c:pt>
                <c:pt idx="2518">
                  <c:v>1433252158</c:v>
                </c:pt>
                <c:pt idx="2519">
                  <c:v>1433252188</c:v>
                </c:pt>
                <c:pt idx="2520">
                  <c:v>1433252218</c:v>
                </c:pt>
                <c:pt idx="2521">
                  <c:v>1433252248</c:v>
                </c:pt>
                <c:pt idx="2522">
                  <c:v>1433252278</c:v>
                </c:pt>
                <c:pt idx="2523">
                  <c:v>1433252308</c:v>
                </c:pt>
                <c:pt idx="2524">
                  <c:v>1433252338</c:v>
                </c:pt>
                <c:pt idx="2525">
                  <c:v>1433252368</c:v>
                </c:pt>
                <c:pt idx="2526">
                  <c:v>1433252397</c:v>
                </c:pt>
                <c:pt idx="2527">
                  <c:v>1433252427</c:v>
                </c:pt>
                <c:pt idx="2528">
                  <c:v>1433252457</c:v>
                </c:pt>
                <c:pt idx="2529">
                  <c:v>1433252487</c:v>
                </c:pt>
                <c:pt idx="2530">
                  <c:v>1433252517</c:v>
                </c:pt>
                <c:pt idx="2531">
                  <c:v>1433252547</c:v>
                </c:pt>
                <c:pt idx="2532">
                  <c:v>1433252577</c:v>
                </c:pt>
                <c:pt idx="2533">
                  <c:v>1433252607</c:v>
                </c:pt>
                <c:pt idx="2534">
                  <c:v>1433252637</c:v>
                </c:pt>
                <c:pt idx="2535">
                  <c:v>1433252667</c:v>
                </c:pt>
                <c:pt idx="2536">
                  <c:v>1433252697</c:v>
                </c:pt>
                <c:pt idx="2537">
                  <c:v>1433252727</c:v>
                </c:pt>
                <c:pt idx="2538">
                  <c:v>1433252757</c:v>
                </c:pt>
                <c:pt idx="2539">
                  <c:v>1433252787</c:v>
                </c:pt>
                <c:pt idx="2540">
                  <c:v>1433252816</c:v>
                </c:pt>
                <c:pt idx="2541">
                  <c:v>1433252846</c:v>
                </c:pt>
                <c:pt idx="2542">
                  <c:v>1433252876</c:v>
                </c:pt>
                <c:pt idx="2543">
                  <c:v>1433252906</c:v>
                </c:pt>
                <c:pt idx="2544">
                  <c:v>1433252936</c:v>
                </c:pt>
                <c:pt idx="2545">
                  <c:v>1433252966</c:v>
                </c:pt>
                <c:pt idx="2546">
                  <c:v>1433252996</c:v>
                </c:pt>
                <c:pt idx="2547">
                  <c:v>1433253026</c:v>
                </c:pt>
                <c:pt idx="2548">
                  <c:v>1433253056</c:v>
                </c:pt>
                <c:pt idx="2549">
                  <c:v>1433253086</c:v>
                </c:pt>
                <c:pt idx="2550">
                  <c:v>1433253116</c:v>
                </c:pt>
                <c:pt idx="2551">
                  <c:v>1433253146</c:v>
                </c:pt>
                <c:pt idx="2552">
                  <c:v>1433253176</c:v>
                </c:pt>
                <c:pt idx="2553">
                  <c:v>1433253205</c:v>
                </c:pt>
                <c:pt idx="2554">
                  <c:v>1433253235</c:v>
                </c:pt>
                <c:pt idx="2555">
                  <c:v>1433253265</c:v>
                </c:pt>
                <c:pt idx="2556">
                  <c:v>1433253295</c:v>
                </c:pt>
                <c:pt idx="2557">
                  <c:v>1433253325</c:v>
                </c:pt>
                <c:pt idx="2558">
                  <c:v>1433253355</c:v>
                </c:pt>
                <c:pt idx="2559">
                  <c:v>1433253385</c:v>
                </c:pt>
                <c:pt idx="2560">
                  <c:v>1433253415</c:v>
                </c:pt>
                <c:pt idx="2561">
                  <c:v>1433253445</c:v>
                </c:pt>
                <c:pt idx="2562">
                  <c:v>1433253475</c:v>
                </c:pt>
                <c:pt idx="2563">
                  <c:v>1433253505</c:v>
                </c:pt>
                <c:pt idx="2564">
                  <c:v>1433253535</c:v>
                </c:pt>
                <c:pt idx="2565">
                  <c:v>1433253565</c:v>
                </c:pt>
                <c:pt idx="2566">
                  <c:v>1433253595</c:v>
                </c:pt>
                <c:pt idx="2567">
                  <c:v>1433253624</c:v>
                </c:pt>
                <c:pt idx="2568">
                  <c:v>1433253654</c:v>
                </c:pt>
                <c:pt idx="2569">
                  <c:v>1433253684</c:v>
                </c:pt>
                <c:pt idx="2570">
                  <c:v>1433253714</c:v>
                </c:pt>
                <c:pt idx="2571">
                  <c:v>1433253744</c:v>
                </c:pt>
                <c:pt idx="2572">
                  <c:v>1433253774</c:v>
                </c:pt>
                <c:pt idx="2573">
                  <c:v>1433253804</c:v>
                </c:pt>
                <c:pt idx="2574">
                  <c:v>1433253834</c:v>
                </c:pt>
                <c:pt idx="2575">
                  <c:v>1433253864</c:v>
                </c:pt>
                <c:pt idx="2576">
                  <c:v>1433253894</c:v>
                </c:pt>
                <c:pt idx="2577">
                  <c:v>1433253924</c:v>
                </c:pt>
                <c:pt idx="2578">
                  <c:v>1433253954</c:v>
                </c:pt>
                <c:pt idx="2579">
                  <c:v>1433253984</c:v>
                </c:pt>
                <c:pt idx="2580">
                  <c:v>1433254014</c:v>
                </c:pt>
                <c:pt idx="2581">
                  <c:v>1433254043</c:v>
                </c:pt>
                <c:pt idx="2582">
                  <c:v>1433254073</c:v>
                </c:pt>
                <c:pt idx="2583">
                  <c:v>1433254103</c:v>
                </c:pt>
                <c:pt idx="2584">
                  <c:v>1433254133</c:v>
                </c:pt>
                <c:pt idx="2585">
                  <c:v>1433254163</c:v>
                </c:pt>
                <c:pt idx="2586">
                  <c:v>1433254193</c:v>
                </c:pt>
                <c:pt idx="2587">
                  <c:v>1433254223</c:v>
                </c:pt>
                <c:pt idx="2588">
                  <c:v>1433254253</c:v>
                </c:pt>
                <c:pt idx="2589">
                  <c:v>1433254283</c:v>
                </c:pt>
                <c:pt idx="2590">
                  <c:v>1433254313</c:v>
                </c:pt>
                <c:pt idx="2591">
                  <c:v>1433254343</c:v>
                </c:pt>
                <c:pt idx="2592">
                  <c:v>1433254373</c:v>
                </c:pt>
                <c:pt idx="2593">
                  <c:v>1433254403</c:v>
                </c:pt>
                <c:pt idx="2594">
                  <c:v>1433254433</c:v>
                </c:pt>
                <c:pt idx="2595">
                  <c:v>1433254462</c:v>
                </c:pt>
                <c:pt idx="2596">
                  <c:v>1433254492</c:v>
                </c:pt>
                <c:pt idx="2597">
                  <c:v>1433254522</c:v>
                </c:pt>
                <c:pt idx="2598">
                  <c:v>1433254552</c:v>
                </c:pt>
                <c:pt idx="2599">
                  <c:v>1433254582</c:v>
                </c:pt>
                <c:pt idx="2600">
                  <c:v>1433254612</c:v>
                </c:pt>
                <c:pt idx="2601">
                  <c:v>1433254642</c:v>
                </c:pt>
                <c:pt idx="2602">
                  <c:v>1433254672</c:v>
                </c:pt>
                <c:pt idx="2603">
                  <c:v>1433254702</c:v>
                </c:pt>
                <c:pt idx="2604">
                  <c:v>1433254732</c:v>
                </c:pt>
                <c:pt idx="2605">
                  <c:v>1433254762</c:v>
                </c:pt>
                <c:pt idx="2606">
                  <c:v>1433254792</c:v>
                </c:pt>
                <c:pt idx="2607">
                  <c:v>1433254822</c:v>
                </c:pt>
                <c:pt idx="2608">
                  <c:v>1433254852</c:v>
                </c:pt>
                <c:pt idx="2609">
                  <c:v>1433254881</c:v>
                </c:pt>
                <c:pt idx="2610">
                  <c:v>1433254911</c:v>
                </c:pt>
                <c:pt idx="2611">
                  <c:v>1433254941</c:v>
                </c:pt>
                <c:pt idx="2612">
                  <c:v>1433254971</c:v>
                </c:pt>
                <c:pt idx="2613">
                  <c:v>1433255001</c:v>
                </c:pt>
                <c:pt idx="2614">
                  <c:v>1433255031</c:v>
                </c:pt>
                <c:pt idx="2615">
                  <c:v>1433255061</c:v>
                </c:pt>
                <c:pt idx="2616">
                  <c:v>1433255091</c:v>
                </c:pt>
                <c:pt idx="2617">
                  <c:v>1433255121</c:v>
                </c:pt>
                <c:pt idx="2618">
                  <c:v>1433255151</c:v>
                </c:pt>
                <c:pt idx="2619">
                  <c:v>1433255181</c:v>
                </c:pt>
                <c:pt idx="2620">
                  <c:v>1433255211</c:v>
                </c:pt>
                <c:pt idx="2621">
                  <c:v>1433255241</c:v>
                </c:pt>
                <c:pt idx="2622">
                  <c:v>1433255271</c:v>
                </c:pt>
                <c:pt idx="2623">
                  <c:v>1433255300</c:v>
                </c:pt>
                <c:pt idx="2624">
                  <c:v>1433255330</c:v>
                </c:pt>
                <c:pt idx="2625">
                  <c:v>1433255360</c:v>
                </c:pt>
                <c:pt idx="2626">
                  <c:v>1433255390</c:v>
                </c:pt>
                <c:pt idx="2627">
                  <c:v>1433255420</c:v>
                </c:pt>
                <c:pt idx="2628">
                  <c:v>1433255450</c:v>
                </c:pt>
                <c:pt idx="2629">
                  <c:v>1433255480</c:v>
                </c:pt>
                <c:pt idx="2630">
                  <c:v>1433255510</c:v>
                </c:pt>
                <c:pt idx="2631">
                  <c:v>1433255540</c:v>
                </c:pt>
                <c:pt idx="2632">
                  <c:v>1433255570</c:v>
                </c:pt>
                <c:pt idx="2633">
                  <c:v>1433255600</c:v>
                </c:pt>
                <c:pt idx="2634">
                  <c:v>1433255630</c:v>
                </c:pt>
                <c:pt idx="2635">
                  <c:v>1433255660</c:v>
                </c:pt>
                <c:pt idx="2636">
                  <c:v>1433255690</c:v>
                </c:pt>
                <c:pt idx="2637">
                  <c:v>1433255719</c:v>
                </c:pt>
                <c:pt idx="2638">
                  <c:v>1433255749</c:v>
                </c:pt>
                <c:pt idx="2639">
                  <c:v>1433255779</c:v>
                </c:pt>
                <c:pt idx="2640">
                  <c:v>1433255809</c:v>
                </c:pt>
                <c:pt idx="2641">
                  <c:v>1433255839</c:v>
                </c:pt>
                <c:pt idx="2642">
                  <c:v>1433255869</c:v>
                </c:pt>
                <c:pt idx="2643">
                  <c:v>1433255899</c:v>
                </c:pt>
                <c:pt idx="2644">
                  <c:v>1433255929</c:v>
                </c:pt>
                <c:pt idx="2645">
                  <c:v>1433255959</c:v>
                </c:pt>
                <c:pt idx="2646">
                  <c:v>1433255989</c:v>
                </c:pt>
                <c:pt idx="2647">
                  <c:v>1433256019</c:v>
                </c:pt>
                <c:pt idx="2648">
                  <c:v>1433256049</c:v>
                </c:pt>
                <c:pt idx="2649">
                  <c:v>1433256079</c:v>
                </c:pt>
                <c:pt idx="2650">
                  <c:v>1433256109</c:v>
                </c:pt>
                <c:pt idx="2651">
                  <c:v>1433256138</c:v>
                </c:pt>
                <c:pt idx="2652">
                  <c:v>1433256168</c:v>
                </c:pt>
                <c:pt idx="2653">
                  <c:v>1433256198</c:v>
                </c:pt>
                <c:pt idx="2654">
                  <c:v>1433256228</c:v>
                </c:pt>
                <c:pt idx="2655">
                  <c:v>1433256258</c:v>
                </c:pt>
                <c:pt idx="2656">
                  <c:v>1433256288</c:v>
                </c:pt>
                <c:pt idx="2657">
                  <c:v>1433256318</c:v>
                </c:pt>
                <c:pt idx="2658">
                  <c:v>1433256348</c:v>
                </c:pt>
                <c:pt idx="2659">
                  <c:v>1433256378</c:v>
                </c:pt>
                <c:pt idx="2660">
                  <c:v>1433256408</c:v>
                </c:pt>
                <c:pt idx="2661">
                  <c:v>1433256438</c:v>
                </c:pt>
                <c:pt idx="2662">
                  <c:v>1433256468</c:v>
                </c:pt>
                <c:pt idx="2663">
                  <c:v>1433256498</c:v>
                </c:pt>
                <c:pt idx="2664">
                  <c:v>1433256527</c:v>
                </c:pt>
                <c:pt idx="2665">
                  <c:v>1433256557</c:v>
                </c:pt>
                <c:pt idx="2666">
                  <c:v>1433256587</c:v>
                </c:pt>
                <c:pt idx="2667">
                  <c:v>1433256617</c:v>
                </c:pt>
                <c:pt idx="2668">
                  <c:v>1433256647</c:v>
                </c:pt>
                <c:pt idx="2669">
                  <c:v>1433256677</c:v>
                </c:pt>
                <c:pt idx="2670">
                  <c:v>1433256707</c:v>
                </c:pt>
                <c:pt idx="2671">
                  <c:v>1433256737</c:v>
                </c:pt>
                <c:pt idx="2672">
                  <c:v>1433256767</c:v>
                </c:pt>
                <c:pt idx="2673">
                  <c:v>1433256797</c:v>
                </c:pt>
                <c:pt idx="2674">
                  <c:v>1433256827</c:v>
                </c:pt>
                <c:pt idx="2675">
                  <c:v>1433256857</c:v>
                </c:pt>
                <c:pt idx="2676">
                  <c:v>1433256887</c:v>
                </c:pt>
                <c:pt idx="2677">
                  <c:v>1433256917</c:v>
                </c:pt>
                <c:pt idx="2678">
                  <c:v>1433256946</c:v>
                </c:pt>
                <c:pt idx="2679">
                  <c:v>1433256976</c:v>
                </c:pt>
                <c:pt idx="2680">
                  <c:v>1433257006</c:v>
                </c:pt>
                <c:pt idx="2681">
                  <c:v>1433257036</c:v>
                </c:pt>
                <c:pt idx="2682">
                  <c:v>1433257066</c:v>
                </c:pt>
                <c:pt idx="2683">
                  <c:v>1433257096</c:v>
                </c:pt>
                <c:pt idx="2684">
                  <c:v>1433257126</c:v>
                </c:pt>
                <c:pt idx="2685">
                  <c:v>1433257156</c:v>
                </c:pt>
                <c:pt idx="2686">
                  <c:v>1433257186</c:v>
                </c:pt>
                <c:pt idx="2687">
                  <c:v>1433257216</c:v>
                </c:pt>
                <c:pt idx="2688">
                  <c:v>1433257246</c:v>
                </c:pt>
                <c:pt idx="2689">
                  <c:v>1433257276</c:v>
                </c:pt>
                <c:pt idx="2690">
                  <c:v>1433257306</c:v>
                </c:pt>
                <c:pt idx="2691">
                  <c:v>1433257336</c:v>
                </c:pt>
                <c:pt idx="2692">
                  <c:v>1433257365</c:v>
                </c:pt>
                <c:pt idx="2693">
                  <c:v>1433257395</c:v>
                </c:pt>
                <c:pt idx="2694">
                  <c:v>1433257425</c:v>
                </c:pt>
                <c:pt idx="2695">
                  <c:v>1433257455</c:v>
                </c:pt>
                <c:pt idx="2696">
                  <c:v>1433257485</c:v>
                </c:pt>
                <c:pt idx="2697">
                  <c:v>1433257515</c:v>
                </c:pt>
                <c:pt idx="2698">
                  <c:v>1433257545</c:v>
                </c:pt>
                <c:pt idx="2699">
                  <c:v>1433257575</c:v>
                </c:pt>
                <c:pt idx="2700">
                  <c:v>1433257605</c:v>
                </c:pt>
                <c:pt idx="2701">
                  <c:v>1433257635</c:v>
                </c:pt>
                <c:pt idx="2702">
                  <c:v>1433257665</c:v>
                </c:pt>
                <c:pt idx="2703">
                  <c:v>1433257695</c:v>
                </c:pt>
                <c:pt idx="2704">
                  <c:v>1433257725</c:v>
                </c:pt>
                <c:pt idx="2705">
                  <c:v>1433257755</c:v>
                </c:pt>
                <c:pt idx="2706">
                  <c:v>1433257784</c:v>
                </c:pt>
                <c:pt idx="2707">
                  <c:v>1433257814</c:v>
                </c:pt>
                <c:pt idx="2708">
                  <c:v>1433257844</c:v>
                </c:pt>
                <c:pt idx="2709">
                  <c:v>1433257874</c:v>
                </c:pt>
                <c:pt idx="2710">
                  <c:v>1433257904</c:v>
                </c:pt>
                <c:pt idx="2711">
                  <c:v>1433257934</c:v>
                </c:pt>
                <c:pt idx="2712">
                  <c:v>1433257964</c:v>
                </c:pt>
                <c:pt idx="2713">
                  <c:v>1433257994</c:v>
                </c:pt>
                <c:pt idx="2714">
                  <c:v>1433258024</c:v>
                </c:pt>
                <c:pt idx="2715">
                  <c:v>1433258054</c:v>
                </c:pt>
                <c:pt idx="2716">
                  <c:v>1433258084</c:v>
                </c:pt>
                <c:pt idx="2717">
                  <c:v>1433258114</c:v>
                </c:pt>
                <c:pt idx="2718">
                  <c:v>1433258144</c:v>
                </c:pt>
                <c:pt idx="2719">
                  <c:v>1433258174</c:v>
                </c:pt>
                <c:pt idx="2720">
                  <c:v>1433258203</c:v>
                </c:pt>
                <c:pt idx="2721">
                  <c:v>1433258233</c:v>
                </c:pt>
                <c:pt idx="2722">
                  <c:v>1433258263</c:v>
                </c:pt>
                <c:pt idx="2723">
                  <c:v>1433258293</c:v>
                </c:pt>
                <c:pt idx="2724">
                  <c:v>1433258323</c:v>
                </c:pt>
                <c:pt idx="2725">
                  <c:v>1433258353</c:v>
                </c:pt>
                <c:pt idx="2726">
                  <c:v>1433258383</c:v>
                </c:pt>
                <c:pt idx="2727">
                  <c:v>1433258413</c:v>
                </c:pt>
                <c:pt idx="2728">
                  <c:v>1433258443</c:v>
                </c:pt>
                <c:pt idx="2729">
                  <c:v>1433258473</c:v>
                </c:pt>
                <c:pt idx="2730">
                  <c:v>1433258503</c:v>
                </c:pt>
                <c:pt idx="2731">
                  <c:v>1433258533</c:v>
                </c:pt>
                <c:pt idx="2732">
                  <c:v>1433258563</c:v>
                </c:pt>
                <c:pt idx="2733">
                  <c:v>1433258593</c:v>
                </c:pt>
                <c:pt idx="2734">
                  <c:v>1433258622</c:v>
                </c:pt>
                <c:pt idx="2735">
                  <c:v>1433258652</c:v>
                </c:pt>
                <c:pt idx="2736">
                  <c:v>1433258682</c:v>
                </c:pt>
                <c:pt idx="2737">
                  <c:v>1433258712</c:v>
                </c:pt>
                <c:pt idx="2738">
                  <c:v>1433258742</c:v>
                </c:pt>
                <c:pt idx="2739">
                  <c:v>1433258772</c:v>
                </c:pt>
                <c:pt idx="2740">
                  <c:v>1433258802</c:v>
                </c:pt>
                <c:pt idx="2741">
                  <c:v>1433258832</c:v>
                </c:pt>
                <c:pt idx="2742">
                  <c:v>1433258862</c:v>
                </c:pt>
                <c:pt idx="2743">
                  <c:v>1433258892</c:v>
                </c:pt>
                <c:pt idx="2744">
                  <c:v>1433258922</c:v>
                </c:pt>
                <c:pt idx="2745">
                  <c:v>1433258952</c:v>
                </c:pt>
                <c:pt idx="2746">
                  <c:v>1433258982</c:v>
                </c:pt>
                <c:pt idx="2747">
                  <c:v>1433259012</c:v>
                </c:pt>
                <c:pt idx="2748">
                  <c:v>1433259041</c:v>
                </c:pt>
                <c:pt idx="2749">
                  <c:v>1433259071</c:v>
                </c:pt>
                <c:pt idx="2750">
                  <c:v>1433259101</c:v>
                </c:pt>
                <c:pt idx="2751">
                  <c:v>1433259131</c:v>
                </c:pt>
                <c:pt idx="2752">
                  <c:v>1433259161</c:v>
                </c:pt>
                <c:pt idx="2753">
                  <c:v>1433259191</c:v>
                </c:pt>
                <c:pt idx="2754">
                  <c:v>1433259221</c:v>
                </c:pt>
                <c:pt idx="2755">
                  <c:v>1433259251</c:v>
                </c:pt>
                <c:pt idx="2756">
                  <c:v>1433259281</c:v>
                </c:pt>
                <c:pt idx="2757">
                  <c:v>1433259311</c:v>
                </c:pt>
                <c:pt idx="2758">
                  <c:v>1433259341</c:v>
                </c:pt>
                <c:pt idx="2759">
                  <c:v>1433259371</c:v>
                </c:pt>
                <c:pt idx="2760">
                  <c:v>1433259401</c:v>
                </c:pt>
                <c:pt idx="2761">
                  <c:v>1433259431</c:v>
                </c:pt>
                <c:pt idx="2762">
                  <c:v>1433259460</c:v>
                </c:pt>
                <c:pt idx="2763">
                  <c:v>1433259490</c:v>
                </c:pt>
                <c:pt idx="2764">
                  <c:v>1433259520</c:v>
                </c:pt>
                <c:pt idx="2765">
                  <c:v>1433259550</c:v>
                </c:pt>
                <c:pt idx="2766">
                  <c:v>1433259580</c:v>
                </c:pt>
                <c:pt idx="2767">
                  <c:v>1433259610</c:v>
                </c:pt>
                <c:pt idx="2768">
                  <c:v>1433259640</c:v>
                </c:pt>
                <c:pt idx="2769">
                  <c:v>1433259670</c:v>
                </c:pt>
                <c:pt idx="2770">
                  <c:v>1433259700</c:v>
                </c:pt>
                <c:pt idx="2771">
                  <c:v>1433259730</c:v>
                </c:pt>
                <c:pt idx="2772">
                  <c:v>1433259760</c:v>
                </c:pt>
                <c:pt idx="2773">
                  <c:v>1433259790</c:v>
                </c:pt>
                <c:pt idx="2774">
                  <c:v>1433259820</c:v>
                </c:pt>
                <c:pt idx="2775">
                  <c:v>1433259850</c:v>
                </c:pt>
                <c:pt idx="2776">
                  <c:v>1433259879</c:v>
                </c:pt>
                <c:pt idx="2777">
                  <c:v>1433259909</c:v>
                </c:pt>
                <c:pt idx="2778">
                  <c:v>1433259939</c:v>
                </c:pt>
                <c:pt idx="2779">
                  <c:v>1433259969</c:v>
                </c:pt>
                <c:pt idx="2780">
                  <c:v>1433259999</c:v>
                </c:pt>
                <c:pt idx="2781">
                  <c:v>1433260029</c:v>
                </c:pt>
                <c:pt idx="2782">
                  <c:v>1433260059</c:v>
                </c:pt>
                <c:pt idx="2783">
                  <c:v>1433260089</c:v>
                </c:pt>
                <c:pt idx="2784">
                  <c:v>1433260119</c:v>
                </c:pt>
                <c:pt idx="2785">
                  <c:v>1433260149</c:v>
                </c:pt>
                <c:pt idx="2786">
                  <c:v>1433260179</c:v>
                </c:pt>
                <c:pt idx="2787">
                  <c:v>1433260209</c:v>
                </c:pt>
                <c:pt idx="2788">
                  <c:v>1433260239</c:v>
                </c:pt>
                <c:pt idx="2789">
                  <c:v>1433260268</c:v>
                </c:pt>
                <c:pt idx="2790">
                  <c:v>1433260298</c:v>
                </c:pt>
                <c:pt idx="2791">
                  <c:v>1433260328</c:v>
                </c:pt>
                <c:pt idx="2792">
                  <c:v>1433260358</c:v>
                </c:pt>
                <c:pt idx="2793">
                  <c:v>1433260388</c:v>
                </c:pt>
                <c:pt idx="2794">
                  <c:v>1433260418</c:v>
                </c:pt>
                <c:pt idx="2795">
                  <c:v>1433260448</c:v>
                </c:pt>
                <c:pt idx="2796">
                  <c:v>1433260478</c:v>
                </c:pt>
                <c:pt idx="2797">
                  <c:v>1433260508</c:v>
                </c:pt>
                <c:pt idx="2798">
                  <c:v>1433260538</c:v>
                </c:pt>
                <c:pt idx="2799">
                  <c:v>1433260568</c:v>
                </c:pt>
                <c:pt idx="2800">
                  <c:v>1433260598</c:v>
                </c:pt>
                <c:pt idx="2801">
                  <c:v>1433260628</c:v>
                </c:pt>
                <c:pt idx="2802">
                  <c:v>1433260658</c:v>
                </c:pt>
                <c:pt idx="2803">
                  <c:v>1433260687</c:v>
                </c:pt>
                <c:pt idx="2804">
                  <c:v>1433260717</c:v>
                </c:pt>
                <c:pt idx="2805">
                  <c:v>1433260747</c:v>
                </c:pt>
                <c:pt idx="2806">
                  <c:v>1433260777</c:v>
                </c:pt>
                <c:pt idx="2807">
                  <c:v>1433260807</c:v>
                </c:pt>
                <c:pt idx="2808">
                  <c:v>1433260837</c:v>
                </c:pt>
                <c:pt idx="2809">
                  <c:v>1433260867</c:v>
                </c:pt>
                <c:pt idx="2810">
                  <c:v>1433260897</c:v>
                </c:pt>
                <c:pt idx="2811">
                  <c:v>1433260927</c:v>
                </c:pt>
                <c:pt idx="2812">
                  <c:v>1433260957</c:v>
                </c:pt>
                <c:pt idx="2813">
                  <c:v>1433260987</c:v>
                </c:pt>
                <c:pt idx="2814">
                  <c:v>1433261017</c:v>
                </c:pt>
                <c:pt idx="2815">
                  <c:v>1433261047</c:v>
                </c:pt>
                <c:pt idx="2816">
                  <c:v>1433261077</c:v>
                </c:pt>
                <c:pt idx="2817">
                  <c:v>1433261106</c:v>
                </c:pt>
                <c:pt idx="2818">
                  <c:v>1433261136</c:v>
                </c:pt>
                <c:pt idx="2819">
                  <c:v>1433261166</c:v>
                </c:pt>
                <c:pt idx="2820">
                  <c:v>1433261196</c:v>
                </c:pt>
                <c:pt idx="2821">
                  <c:v>1433261226</c:v>
                </c:pt>
                <c:pt idx="2822">
                  <c:v>1433261256</c:v>
                </c:pt>
                <c:pt idx="2823">
                  <c:v>1433261286</c:v>
                </c:pt>
                <c:pt idx="2824">
                  <c:v>1433261316</c:v>
                </c:pt>
                <c:pt idx="2825">
                  <c:v>1433261346</c:v>
                </c:pt>
                <c:pt idx="2826">
                  <c:v>1433261376</c:v>
                </c:pt>
                <c:pt idx="2827">
                  <c:v>1433261406</c:v>
                </c:pt>
                <c:pt idx="2828">
                  <c:v>1433261436</c:v>
                </c:pt>
                <c:pt idx="2829">
                  <c:v>1433261466</c:v>
                </c:pt>
                <c:pt idx="2830">
                  <c:v>1433261495</c:v>
                </c:pt>
                <c:pt idx="2831">
                  <c:v>1433261525</c:v>
                </c:pt>
                <c:pt idx="2832">
                  <c:v>1433261555</c:v>
                </c:pt>
                <c:pt idx="2833">
                  <c:v>1433261585</c:v>
                </c:pt>
                <c:pt idx="2834">
                  <c:v>1433261615</c:v>
                </c:pt>
                <c:pt idx="2835">
                  <c:v>1433261645</c:v>
                </c:pt>
                <c:pt idx="2836">
                  <c:v>1433261675</c:v>
                </c:pt>
                <c:pt idx="2837">
                  <c:v>1433261705</c:v>
                </c:pt>
                <c:pt idx="2838">
                  <c:v>1433261735</c:v>
                </c:pt>
                <c:pt idx="2839">
                  <c:v>1433261765</c:v>
                </c:pt>
                <c:pt idx="2840">
                  <c:v>1433261795</c:v>
                </c:pt>
                <c:pt idx="2841">
                  <c:v>1433261825</c:v>
                </c:pt>
                <c:pt idx="2842">
                  <c:v>1433261855</c:v>
                </c:pt>
                <c:pt idx="2843">
                  <c:v>1433261885</c:v>
                </c:pt>
                <c:pt idx="2844">
                  <c:v>1433261914</c:v>
                </c:pt>
                <c:pt idx="2845">
                  <c:v>1433261944</c:v>
                </c:pt>
                <c:pt idx="2846">
                  <c:v>1433261974</c:v>
                </c:pt>
                <c:pt idx="2847">
                  <c:v>1433262004</c:v>
                </c:pt>
                <c:pt idx="2848">
                  <c:v>1433262034</c:v>
                </c:pt>
                <c:pt idx="2849">
                  <c:v>1433262064</c:v>
                </c:pt>
                <c:pt idx="2850">
                  <c:v>1433262094</c:v>
                </c:pt>
                <c:pt idx="2851">
                  <c:v>1433262124</c:v>
                </c:pt>
                <c:pt idx="2852">
                  <c:v>1433262154</c:v>
                </c:pt>
                <c:pt idx="2853">
                  <c:v>1433262184</c:v>
                </c:pt>
                <c:pt idx="2854">
                  <c:v>1433262214</c:v>
                </c:pt>
                <c:pt idx="2855">
                  <c:v>1433262244</c:v>
                </c:pt>
                <c:pt idx="2856">
                  <c:v>1433262274</c:v>
                </c:pt>
                <c:pt idx="2857">
                  <c:v>1433262304</c:v>
                </c:pt>
                <c:pt idx="2858">
                  <c:v>1433262333</c:v>
                </c:pt>
                <c:pt idx="2859">
                  <c:v>1433262363</c:v>
                </c:pt>
                <c:pt idx="2860">
                  <c:v>1433262393</c:v>
                </c:pt>
                <c:pt idx="2861">
                  <c:v>1433262423</c:v>
                </c:pt>
                <c:pt idx="2862">
                  <c:v>1433262453</c:v>
                </c:pt>
                <c:pt idx="2863">
                  <c:v>1433262483</c:v>
                </c:pt>
                <c:pt idx="2864">
                  <c:v>1433262513</c:v>
                </c:pt>
                <c:pt idx="2865">
                  <c:v>1433262543</c:v>
                </c:pt>
                <c:pt idx="2866">
                  <c:v>1433262573</c:v>
                </c:pt>
                <c:pt idx="2867">
                  <c:v>1433262603</c:v>
                </c:pt>
                <c:pt idx="2868">
                  <c:v>1433262633</c:v>
                </c:pt>
                <c:pt idx="2869">
                  <c:v>1433262663</c:v>
                </c:pt>
                <c:pt idx="2870">
                  <c:v>1433262693</c:v>
                </c:pt>
                <c:pt idx="2871">
                  <c:v>1433262723</c:v>
                </c:pt>
                <c:pt idx="2872">
                  <c:v>1433262752</c:v>
                </c:pt>
                <c:pt idx="2873">
                  <c:v>1433262782</c:v>
                </c:pt>
                <c:pt idx="2874">
                  <c:v>1433262812</c:v>
                </c:pt>
                <c:pt idx="2875">
                  <c:v>1433262842</c:v>
                </c:pt>
                <c:pt idx="2876">
                  <c:v>1433262872</c:v>
                </c:pt>
                <c:pt idx="2877">
                  <c:v>1433262902</c:v>
                </c:pt>
                <c:pt idx="2878">
                  <c:v>1433262932</c:v>
                </c:pt>
                <c:pt idx="2879">
                  <c:v>1433262962</c:v>
                </c:pt>
                <c:pt idx="2880">
                  <c:v>1433262992</c:v>
                </c:pt>
                <c:pt idx="2881">
                  <c:v>1433263022</c:v>
                </c:pt>
                <c:pt idx="2882">
                  <c:v>1433263052</c:v>
                </c:pt>
                <c:pt idx="2883">
                  <c:v>1433263082</c:v>
                </c:pt>
                <c:pt idx="2884">
                  <c:v>1433263112</c:v>
                </c:pt>
                <c:pt idx="2885">
                  <c:v>1433263142</c:v>
                </c:pt>
                <c:pt idx="2886">
                  <c:v>1433263171</c:v>
                </c:pt>
                <c:pt idx="2887">
                  <c:v>1433263201</c:v>
                </c:pt>
                <c:pt idx="2888">
                  <c:v>1433263231</c:v>
                </c:pt>
                <c:pt idx="2889">
                  <c:v>1433263261</c:v>
                </c:pt>
                <c:pt idx="2890">
                  <c:v>1433263291</c:v>
                </c:pt>
                <c:pt idx="2891">
                  <c:v>1433263321</c:v>
                </c:pt>
                <c:pt idx="2892">
                  <c:v>1433263351</c:v>
                </c:pt>
                <c:pt idx="2893">
                  <c:v>1433263381</c:v>
                </c:pt>
                <c:pt idx="2894">
                  <c:v>1433263411</c:v>
                </c:pt>
                <c:pt idx="2895">
                  <c:v>1433263441</c:v>
                </c:pt>
                <c:pt idx="2896">
                  <c:v>1433263471</c:v>
                </c:pt>
                <c:pt idx="2897">
                  <c:v>1433263501</c:v>
                </c:pt>
                <c:pt idx="2898">
                  <c:v>1433263531</c:v>
                </c:pt>
                <c:pt idx="2899">
                  <c:v>1433263561</c:v>
                </c:pt>
                <c:pt idx="2900">
                  <c:v>1433263590</c:v>
                </c:pt>
                <c:pt idx="2901">
                  <c:v>1433263620</c:v>
                </c:pt>
                <c:pt idx="2902">
                  <c:v>1433263650</c:v>
                </c:pt>
                <c:pt idx="2903">
                  <c:v>1433263680</c:v>
                </c:pt>
                <c:pt idx="2904">
                  <c:v>1433263710</c:v>
                </c:pt>
                <c:pt idx="2905">
                  <c:v>1433263740</c:v>
                </c:pt>
                <c:pt idx="2906">
                  <c:v>1433263770</c:v>
                </c:pt>
                <c:pt idx="2907">
                  <c:v>1433263800</c:v>
                </c:pt>
                <c:pt idx="2908">
                  <c:v>1433263830</c:v>
                </c:pt>
                <c:pt idx="2909">
                  <c:v>1433263860</c:v>
                </c:pt>
                <c:pt idx="2910">
                  <c:v>1433263890</c:v>
                </c:pt>
                <c:pt idx="2911">
                  <c:v>1433263920</c:v>
                </c:pt>
                <c:pt idx="2912">
                  <c:v>1433263950</c:v>
                </c:pt>
                <c:pt idx="2913">
                  <c:v>1433263980</c:v>
                </c:pt>
                <c:pt idx="2914">
                  <c:v>1433264009</c:v>
                </c:pt>
                <c:pt idx="2915">
                  <c:v>1433264039</c:v>
                </c:pt>
                <c:pt idx="2916">
                  <c:v>1433264069</c:v>
                </c:pt>
                <c:pt idx="2917">
                  <c:v>1433264099</c:v>
                </c:pt>
                <c:pt idx="2918">
                  <c:v>1433264129</c:v>
                </c:pt>
                <c:pt idx="2919">
                  <c:v>1433264159</c:v>
                </c:pt>
                <c:pt idx="2920">
                  <c:v>1433264189</c:v>
                </c:pt>
                <c:pt idx="2921">
                  <c:v>1433264219</c:v>
                </c:pt>
                <c:pt idx="2922">
                  <c:v>1433264249</c:v>
                </c:pt>
                <c:pt idx="2923">
                  <c:v>1433264279</c:v>
                </c:pt>
                <c:pt idx="2924">
                  <c:v>1433264309</c:v>
                </c:pt>
                <c:pt idx="2925">
                  <c:v>1433264339</c:v>
                </c:pt>
                <c:pt idx="2926">
                  <c:v>1433264369</c:v>
                </c:pt>
                <c:pt idx="2927">
                  <c:v>1433264399</c:v>
                </c:pt>
                <c:pt idx="2928">
                  <c:v>1433264428</c:v>
                </c:pt>
                <c:pt idx="2929">
                  <c:v>1433264458</c:v>
                </c:pt>
                <c:pt idx="2930">
                  <c:v>1433264488</c:v>
                </c:pt>
                <c:pt idx="2931">
                  <c:v>1433264518</c:v>
                </c:pt>
                <c:pt idx="2932">
                  <c:v>1433264548</c:v>
                </c:pt>
                <c:pt idx="2933">
                  <c:v>1433264578</c:v>
                </c:pt>
                <c:pt idx="2934">
                  <c:v>1433264608</c:v>
                </c:pt>
                <c:pt idx="2935">
                  <c:v>1433264638</c:v>
                </c:pt>
                <c:pt idx="2936">
                  <c:v>1433264668</c:v>
                </c:pt>
                <c:pt idx="2937">
                  <c:v>1433264698</c:v>
                </c:pt>
                <c:pt idx="2938">
                  <c:v>1433264728</c:v>
                </c:pt>
                <c:pt idx="2939">
                  <c:v>1433264758</c:v>
                </c:pt>
                <c:pt idx="2940">
                  <c:v>1433264788</c:v>
                </c:pt>
                <c:pt idx="2941">
                  <c:v>1433264818</c:v>
                </c:pt>
                <c:pt idx="2942">
                  <c:v>1433264847</c:v>
                </c:pt>
                <c:pt idx="2943">
                  <c:v>1433264877</c:v>
                </c:pt>
                <c:pt idx="2944">
                  <c:v>1433264907</c:v>
                </c:pt>
                <c:pt idx="2945">
                  <c:v>1433264937</c:v>
                </c:pt>
                <c:pt idx="2946">
                  <c:v>1433264967</c:v>
                </c:pt>
                <c:pt idx="2947">
                  <c:v>1433264997</c:v>
                </c:pt>
                <c:pt idx="2948">
                  <c:v>1433265027</c:v>
                </c:pt>
                <c:pt idx="2949">
                  <c:v>1433265057</c:v>
                </c:pt>
                <c:pt idx="2950">
                  <c:v>1433265087</c:v>
                </c:pt>
                <c:pt idx="2951">
                  <c:v>1433265117</c:v>
                </c:pt>
                <c:pt idx="2952">
                  <c:v>1433265147</c:v>
                </c:pt>
                <c:pt idx="2953">
                  <c:v>1433265177</c:v>
                </c:pt>
                <c:pt idx="2954">
                  <c:v>1433265207</c:v>
                </c:pt>
                <c:pt idx="2955">
                  <c:v>1433265237</c:v>
                </c:pt>
                <c:pt idx="2956">
                  <c:v>1433265266</c:v>
                </c:pt>
                <c:pt idx="2957">
                  <c:v>1433265296</c:v>
                </c:pt>
                <c:pt idx="2958">
                  <c:v>1433265326</c:v>
                </c:pt>
                <c:pt idx="2959">
                  <c:v>1433265356</c:v>
                </c:pt>
                <c:pt idx="2960">
                  <c:v>1433265386</c:v>
                </c:pt>
                <c:pt idx="2961">
                  <c:v>1433265416</c:v>
                </c:pt>
                <c:pt idx="2962">
                  <c:v>1433265446</c:v>
                </c:pt>
                <c:pt idx="2963">
                  <c:v>1433265476</c:v>
                </c:pt>
                <c:pt idx="2964">
                  <c:v>1433265506</c:v>
                </c:pt>
                <c:pt idx="2965">
                  <c:v>1433265536</c:v>
                </c:pt>
                <c:pt idx="2966">
                  <c:v>1433265566</c:v>
                </c:pt>
                <c:pt idx="2967">
                  <c:v>1433265596</c:v>
                </c:pt>
                <c:pt idx="2968">
                  <c:v>1433265626</c:v>
                </c:pt>
                <c:pt idx="2969">
                  <c:v>1433265656</c:v>
                </c:pt>
                <c:pt idx="2970">
                  <c:v>1433265685</c:v>
                </c:pt>
                <c:pt idx="2971">
                  <c:v>1433265715</c:v>
                </c:pt>
                <c:pt idx="2972">
                  <c:v>1433265745</c:v>
                </c:pt>
                <c:pt idx="2973">
                  <c:v>1433265775</c:v>
                </c:pt>
                <c:pt idx="2974">
                  <c:v>1433265805</c:v>
                </c:pt>
                <c:pt idx="2975">
                  <c:v>1433265835</c:v>
                </c:pt>
                <c:pt idx="2976">
                  <c:v>1433265865</c:v>
                </c:pt>
                <c:pt idx="2977">
                  <c:v>1433265895</c:v>
                </c:pt>
                <c:pt idx="2978">
                  <c:v>1433265925</c:v>
                </c:pt>
                <c:pt idx="2979">
                  <c:v>1433265955</c:v>
                </c:pt>
                <c:pt idx="2980">
                  <c:v>1433265985</c:v>
                </c:pt>
                <c:pt idx="2981">
                  <c:v>1433266015</c:v>
                </c:pt>
                <c:pt idx="2982">
                  <c:v>1433266045</c:v>
                </c:pt>
                <c:pt idx="2983">
                  <c:v>1433266075</c:v>
                </c:pt>
                <c:pt idx="2984">
                  <c:v>1433266104</c:v>
                </c:pt>
                <c:pt idx="2985">
                  <c:v>1433266134</c:v>
                </c:pt>
                <c:pt idx="2986">
                  <c:v>1433266164</c:v>
                </c:pt>
                <c:pt idx="2987">
                  <c:v>1433266194</c:v>
                </c:pt>
                <c:pt idx="2988">
                  <c:v>1433266224</c:v>
                </c:pt>
                <c:pt idx="2989">
                  <c:v>1433266254</c:v>
                </c:pt>
                <c:pt idx="2990">
                  <c:v>1433266284</c:v>
                </c:pt>
                <c:pt idx="2991">
                  <c:v>1433266314</c:v>
                </c:pt>
                <c:pt idx="2992">
                  <c:v>1433266344</c:v>
                </c:pt>
                <c:pt idx="2993">
                  <c:v>1433266374</c:v>
                </c:pt>
                <c:pt idx="2994">
                  <c:v>1433266404</c:v>
                </c:pt>
                <c:pt idx="2995">
                  <c:v>1433266434</c:v>
                </c:pt>
                <c:pt idx="2996">
                  <c:v>1433266464</c:v>
                </c:pt>
                <c:pt idx="2997">
                  <c:v>1433266494</c:v>
                </c:pt>
                <c:pt idx="2998">
                  <c:v>1433266523</c:v>
                </c:pt>
                <c:pt idx="2999">
                  <c:v>1433266553</c:v>
                </c:pt>
                <c:pt idx="3000">
                  <c:v>1433266583</c:v>
                </c:pt>
                <c:pt idx="3001">
                  <c:v>1433266613</c:v>
                </c:pt>
                <c:pt idx="3002">
                  <c:v>1433266643</c:v>
                </c:pt>
                <c:pt idx="3003">
                  <c:v>1433266673</c:v>
                </c:pt>
                <c:pt idx="3004">
                  <c:v>1433266703</c:v>
                </c:pt>
                <c:pt idx="3005">
                  <c:v>1433266733</c:v>
                </c:pt>
                <c:pt idx="3006">
                  <c:v>1433266763</c:v>
                </c:pt>
                <c:pt idx="3007">
                  <c:v>1433266793</c:v>
                </c:pt>
                <c:pt idx="3008">
                  <c:v>1433266823</c:v>
                </c:pt>
                <c:pt idx="3009">
                  <c:v>1433266853</c:v>
                </c:pt>
                <c:pt idx="3010">
                  <c:v>1433266883</c:v>
                </c:pt>
                <c:pt idx="3011">
                  <c:v>1433266913</c:v>
                </c:pt>
                <c:pt idx="3012">
                  <c:v>1433266942</c:v>
                </c:pt>
                <c:pt idx="3013">
                  <c:v>1433266972</c:v>
                </c:pt>
                <c:pt idx="3014">
                  <c:v>1433267002</c:v>
                </c:pt>
                <c:pt idx="3015">
                  <c:v>1433267032</c:v>
                </c:pt>
                <c:pt idx="3016">
                  <c:v>1433267062</c:v>
                </c:pt>
                <c:pt idx="3017">
                  <c:v>1433267092</c:v>
                </c:pt>
                <c:pt idx="3018">
                  <c:v>1433267122</c:v>
                </c:pt>
                <c:pt idx="3019">
                  <c:v>1433267152</c:v>
                </c:pt>
                <c:pt idx="3020">
                  <c:v>1433267182</c:v>
                </c:pt>
                <c:pt idx="3021">
                  <c:v>1433267212</c:v>
                </c:pt>
                <c:pt idx="3022">
                  <c:v>1433267242</c:v>
                </c:pt>
                <c:pt idx="3023">
                  <c:v>1433267272</c:v>
                </c:pt>
                <c:pt idx="3024">
                  <c:v>1433267302</c:v>
                </c:pt>
                <c:pt idx="3025">
                  <c:v>1433267332</c:v>
                </c:pt>
                <c:pt idx="3026">
                  <c:v>1433267361</c:v>
                </c:pt>
                <c:pt idx="3027">
                  <c:v>1433267391</c:v>
                </c:pt>
                <c:pt idx="3028">
                  <c:v>1433267421</c:v>
                </c:pt>
                <c:pt idx="3029">
                  <c:v>1433267451</c:v>
                </c:pt>
                <c:pt idx="3030">
                  <c:v>1433267481</c:v>
                </c:pt>
                <c:pt idx="3031">
                  <c:v>1433267511</c:v>
                </c:pt>
                <c:pt idx="3032">
                  <c:v>1433267541</c:v>
                </c:pt>
                <c:pt idx="3033">
                  <c:v>1433267571</c:v>
                </c:pt>
                <c:pt idx="3034">
                  <c:v>1433267601</c:v>
                </c:pt>
                <c:pt idx="3035">
                  <c:v>1433267631</c:v>
                </c:pt>
                <c:pt idx="3036">
                  <c:v>1433267661</c:v>
                </c:pt>
                <c:pt idx="3037">
                  <c:v>1433267691</c:v>
                </c:pt>
                <c:pt idx="3038">
                  <c:v>1433267721</c:v>
                </c:pt>
                <c:pt idx="3039">
                  <c:v>1433267751</c:v>
                </c:pt>
                <c:pt idx="3040">
                  <c:v>1433267780</c:v>
                </c:pt>
                <c:pt idx="3041">
                  <c:v>1433267810</c:v>
                </c:pt>
                <c:pt idx="3042">
                  <c:v>1433267840</c:v>
                </c:pt>
                <c:pt idx="3043">
                  <c:v>1433267870</c:v>
                </c:pt>
                <c:pt idx="3044">
                  <c:v>1433267900</c:v>
                </c:pt>
                <c:pt idx="3045">
                  <c:v>1433267930</c:v>
                </c:pt>
                <c:pt idx="3046">
                  <c:v>1433267960</c:v>
                </c:pt>
                <c:pt idx="3047">
                  <c:v>1433267990</c:v>
                </c:pt>
                <c:pt idx="3048">
                  <c:v>1433268020</c:v>
                </c:pt>
                <c:pt idx="3049">
                  <c:v>1433268050</c:v>
                </c:pt>
                <c:pt idx="3050">
                  <c:v>1433268080</c:v>
                </c:pt>
                <c:pt idx="3051">
                  <c:v>1433268110</c:v>
                </c:pt>
                <c:pt idx="3052">
                  <c:v>1433268140</c:v>
                </c:pt>
                <c:pt idx="3053">
                  <c:v>1433268170</c:v>
                </c:pt>
                <c:pt idx="3054">
                  <c:v>1433268199</c:v>
                </c:pt>
                <c:pt idx="3055">
                  <c:v>1433268229</c:v>
                </c:pt>
                <c:pt idx="3056">
                  <c:v>1433268259</c:v>
                </c:pt>
                <c:pt idx="3057">
                  <c:v>1433268289</c:v>
                </c:pt>
                <c:pt idx="3058">
                  <c:v>1433268319</c:v>
                </c:pt>
                <c:pt idx="3059">
                  <c:v>1433268349</c:v>
                </c:pt>
                <c:pt idx="3060">
                  <c:v>1433268379</c:v>
                </c:pt>
                <c:pt idx="3061">
                  <c:v>1433268409</c:v>
                </c:pt>
                <c:pt idx="3062">
                  <c:v>1433268439</c:v>
                </c:pt>
                <c:pt idx="3063">
                  <c:v>1433268469</c:v>
                </c:pt>
                <c:pt idx="3064">
                  <c:v>1433268499</c:v>
                </c:pt>
                <c:pt idx="3065">
                  <c:v>1433268529</c:v>
                </c:pt>
                <c:pt idx="3066">
                  <c:v>1433268559</c:v>
                </c:pt>
                <c:pt idx="3067">
                  <c:v>1433268589</c:v>
                </c:pt>
                <c:pt idx="3068">
                  <c:v>1433268618</c:v>
                </c:pt>
                <c:pt idx="3069">
                  <c:v>1433268648</c:v>
                </c:pt>
                <c:pt idx="3070">
                  <c:v>1433268678</c:v>
                </c:pt>
                <c:pt idx="3071">
                  <c:v>1433268708</c:v>
                </c:pt>
                <c:pt idx="3072">
                  <c:v>1433268738</c:v>
                </c:pt>
                <c:pt idx="3073">
                  <c:v>1433268768</c:v>
                </c:pt>
                <c:pt idx="3074">
                  <c:v>1433268798</c:v>
                </c:pt>
                <c:pt idx="3075">
                  <c:v>1433268828</c:v>
                </c:pt>
                <c:pt idx="3076">
                  <c:v>1433268858</c:v>
                </c:pt>
                <c:pt idx="3077">
                  <c:v>1433268888</c:v>
                </c:pt>
                <c:pt idx="3078">
                  <c:v>1433268918</c:v>
                </c:pt>
                <c:pt idx="3079">
                  <c:v>1433268948</c:v>
                </c:pt>
                <c:pt idx="3080">
                  <c:v>1433268978</c:v>
                </c:pt>
                <c:pt idx="3081">
                  <c:v>1433269008</c:v>
                </c:pt>
                <c:pt idx="3082">
                  <c:v>1433269037</c:v>
                </c:pt>
                <c:pt idx="3083">
                  <c:v>1433269067</c:v>
                </c:pt>
                <c:pt idx="3084">
                  <c:v>1433269097</c:v>
                </c:pt>
                <c:pt idx="3085">
                  <c:v>1433269127</c:v>
                </c:pt>
                <c:pt idx="3086">
                  <c:v>1433269157</c:v>
                </c:pt>
                <c:pt idx="3087">
                  <c:v>1433269187</c:v>
                </c:pt>
                <c:pt idx="3088">
                  <c:v>1433269217</c:v>
                </c:pt>
                <c:pt idx="3089">
                  <c:v>1433269247</c:v>
                </c:pt>
                <c:pt idx="3090">
                  <c:v>1433269277</c:v>
                </c:pt>
                <c:pt idx="3091">
                  <c:v>1433269307</c:v>
                </c:pt>
                <c:pt idx="3092">
                  <c:v>1433269337</c:v>
                </c:pt>
                <c:pt idx="3093">
                  <c:v>1433269367</c:v>
                </c:pt>
                <c:pt idx="3094">
                  <c:v>1433269397</c:v>
                </c:pt>
                <c:pt idx="3095">
                  <c:v>1433269427</c:v>
                </c:pt>
                <c:pt idx="3096">
                  <c:v>1433269456</c:v>
                </c:pt>
                <c:pt idx="3097">
                  <c:v>1433269486</c:v>
                </c:pt>
                <c:pt idx="3098">
                  <c:v>1433269516</c:v>
                </c:pt>
                <c:pt idx="3099">
                  <c:v>1433269546</c:v>
                </c:pt>
                <c:pt idx="3100">
                  <c:v>1433269576</c:v>
                </c:pt>
                <c:pt idx="3101">
                  <c:v>1433269606</c:v>
                </c:pt>
                <c:pt idx="3102">
                  <c:v>1433269636</c:v>
                </c:pt>
                <c:pt idx="3103">
                  <c:v>1433269666</c:v>
                </c:pt>
                <c:pt idx="3104">
                  <c:v>1433269696</c:v>
                </c:pt>
                <c:pt idx="3105">
                  <c:v>1433269726</c:v>
                </c:pt>
                <c:pt idx="3106">
                  <c:v>1433269756</c:v>
                </c:pt>
                <c:pt idx="3107">
                  <c:v>1433269786</c:v>
                </c:pt>
                <c:pt idx="3108">
                  <c:v>1433269816</c:v>
                </c:pt>
                <c:pt idx="3109">
                  <c:v>1433269845</c:v>
                </c:pt>
                <c:pt idx="3110">
                  <c:v>1433269875</c:v>
                </c:pt>
                <c:pt idx="3111">
                  <c:v>1433269905</c:v>
                </c:pt>
                <c:pt idx="3112">
                  <c:v>1433269935</c:v>
                </c:pt>
                <c:pt idx="3113">
                  <c:v>1433269965</c:v>
                </c:pt>
                <c:pt idx="3114">
                  <c:v>1433269995</c:v>
                </c:pt>
                <c:pt idx="3115">
                  <c:v>1433270025</c:v>
                </c:pt>
                <c:pt idx="3116">
                  <c:v>1433270055</c:v>
                </c:pt>
                <c:pt idx="3117">
                  <c:v>1433270085</c:v>
                </c:pt>
                <c:pt idx="3118">
                  <c:v>1433270115</c:v>
                </c:pt>
                <c:pt idx="3119">
                  <c:v>1433270145</c:v>
                </c:pt>
                <c:pt idx="3120">
                  <c:v>1433270175</c:v>
                </c:pt>
                <c:pt idx="3121">
                  <c:v>1433270205</c:v>
                </c:pt>
                <c:pt idx="3122">
                  <c:v>1433270235</c:v>
                </c:pt>
                <c:pt idx="3123">
                  <c:v>1433270264</c:v>
                </c:pt>
                <c:pt idx="3124">
                  <c:v>1433270294</c:v>
                </c:pt>
                <c:pt idx="3125">
                  <c:v>1433270324</c:v>
                </c:pt>
                <c:pt idx="3126">
                  <c:v>1433270354</c:v>
                </c:pt>
                <c:pt idx="3127">
                  <c:v>1433270384</c:v>
                </c:pt>
                <c:pt idx="3128">
                  <c:v>1433270414</c:v>
                </c:pt>
                <c:pt idx="3129">
                  <c:v>1433270444</c:v>
                </c:pt>
                <c:pt idx="3130">
                  <c:v>1433270474</c:v>
                </c:pt>
                <c:pt idx="3131">
                  <c:v>1433270504</c:v>
                </c:pt>
                <c:pt idx="3132">
                  <c:v>1433270534</c:v>
                </c:pt>
                <c:pt idx="3133">
                  <c:v>1433270564</c:v>
                </c:pt>
                <c:pt idx="3134">
                  <c:v>1433270594</c:v>
                </c:pt>
                <c:pt idx="3135">
                  <c:v>1433270624</c:v>
                </c:pt>
                <c:pt idx="3136">
                  <c:v>1433270654</c:v>
                </c:pt>
                <c:pt idx="3137">
                  <c:v>1433270683</c:v>
                </c:pt>
                <c:pt idx="3138">
                  <c:v>1433270713</c:v>
                </c:pt>
                <c:pt idx="3139">
                  <c:v>1433270743</c:v>
                </c:pt>
                <c:pt idx="3140">
                  <c:v>1433270773</c:v>
                </c:pt>
                <c:pt idx="3141">
                  <c:v>1433270803</c:v>
                </c:pt>
                <c:pt idx="3142">
                  <c:v>1433270833</c:v>
                </c:pt>
                <c:pt idx="3143">
                  <c:v>1433270863</c:v>
                </c:pt>
                <c:pt idx="3144">
                  <c:v>1433270893</c:v>
                </c:pt>
                <c:pt idx="3145">
                  <c:v>1433270923</c:v>
                </c:pt>
                <c:pt idx="3146">
                  <c:v>1433270953</c:v>
                </c:pt>
                <c:pt idx="3147">
                  <c:v>1433270983</c:v>
                </c:pt>
                <c:pt idx="3148">
                  <c:v>1433271013</c:v>
                </c:pt>
                <c:pt idx="3149">
                  <c:v>1433271043</c:v>
                </c:pt>
                <c:pt idx="3150">
                  <c:v>1433271073</c:v>
                </c:pt>
                <c:pt idx="3151">
                  <c:v>1433271102</c:v>
                </c:pt>
                <c:pt idx="3152">
                  <c:v>1433271132</c:v>
                </c:pt>
                <c:pt idx="3153">
                  <c:v>1433271162</c:v>
                </c:pt>
                <c:pt idx="3154">
                  <c:v>1433271192</c:v>
                </c:pt>
                <c:pt idx="3155">
                  <c:v>1433271222</c:v>
                </c:pt>
                <c:pt idx="3156">
                  <c:v>1433271252</c:v>
                </c:pt>
                <c:pt idx="3157">
                  <c:v>1433271282</c:v>
                </c:pt>
                <c:pt idx="3158">
                  <c:v>1433271312</c:v>
                </c:pt>
                <c:pt idx="3159">
                  <c:v>1433271342</c:v>
                </c:pt>
                <c:pt idx="3160">
                  <c:v>1433271372</c:v>
                </c:pt>
                <c:pt idx="3161">
                  <c:v>1433271402</c:v>
                </c:pt>
                <c:pt idx="3162">
                  <c:v>1433271432</c:v>
                </c:pt>
                <c:pt idx="3163">
                  <c:v>1433271462</c:v>
                </c:pt>
                <c:pt idx="3164">
                  <c:v>1433271492</c:v>
                </c:pt>
                <c:pt idx="3165">
                  <c:v>1433271521</c:v>
                </c:pt>
                <c:pt idx="3166">
                  <c:v>1433271551</c:v>
                </c:pt>
                <c:pt idx="3167">
                  <c:v>1433271581</c:v>
                </c:pt>
                <c:pt idx="3168">
                  <c:v>1433271611</c:v>
                </c:pt>
                <c:pt idx="3169">
                  <c:v>1433271641</c:v>
                </c:pt>
                <c:pt idx="3170">
                  <c:v>1433271671</c:v>
                </c:pt>
                <c:pt idx="3171">
                  <c:v>1433271701</c:v>
                </c:pt>
                <c:pt idx="3172">
                  <c:v>1433271731</c:v>
                </c:pt>
                <c:pt idx="3173">
                  <c:v>1433271761</c:v>
                </c:pt>
                <c:pt idx="3174">
                  <c:v>1433271791</c:v>
                </c:pt>
                <c:pt idx="3175">
                  <c:v>1433271821</c:v>
                </c:pt>
                <c:pt idx="3176">
                  <c:v>1433271851</c:v>
                </c:pt>
                <c:pt idx="3177">
                  <c:v>1433271881</c:v>
                </c:pt>
                <c:pt idx="3178">
                  <c:v>1433271911</c:v>
                </c:pt>
                <c:pt idx="3179">
                  <c:v>1433271940</c:v>
                </c:pt>
                <c:pt idx="3180">
                  <c:v>1433271970</c:v>
                </c:pt>
                <c:pt idx="3181">
                  <c:v>1433272000</c:v>
                </c:pt>
                <c:pt idx="3182">
                  <c:v>1433272030</c:v>
                </c:pt>
                <c:pt idx="3183">
                  <c:v>1433272060</c:v>
                </c:pt>
                <c:pt idx="3184">
                  <c:v>1433272090</c:v>
                </c:pt>
                <c:pt idx="3185">
                  <c:v>1433272120</c:v>
                </c:pt>
                <c:pt idx="3186">
                  <c:v>1433272150</c:v>
                </c:pt>
                <c:pt idx="3187">
                  <c:v>1433272180</c:v>
                </c:pt>
                <c:pt idx="3188">
                  <c:v>1433272210</c:v>
                </c:pt>
                <c:pt idx="3189">
                  <c:v>1433272240</c:v>
                </c:pt>
                <c:pt idx="3190">
                  <c:v>1433272270</c:v>
                </c:pt>
                <c:pt idx="3191">
                  <c:v>1433272300</c:v>
                </c:pt>
                <c:pt idx="3192">
                  <c:v>1433272330</c:v>
                </c:pt>
                <c:pt idx="3193">
                  <c:v>1433272359</c:v>
                </c:pt>
                <c:pt idx="3194">
                  <c:v>1433272389</c:v>
                </c:pt>
                <c:pt idx="3195">
                  <c:v>1433272419</c:v>
                </c:pt>
                <c:pt idx="3196">
                  <c:v>1433272449</c:v>
                </c:pt>
                <c:pt idx="3197">
                  <c:v>1433272479</c:v>
                </c:pt>
                <c:pt idx="3198">
                  <c:v>1433272509</c:v>
                </c:pt>
                <c:pt idx="3199">
                  <c:v>1433272539</c:v>
                </c:pt>
                <c:pt idx="3200">
                  <c:v>1433272569</c:v>
                </c:pt>
                <c:pt idx="3201">
                  <c:v>1433272599</c:v>
                </c:pt>
                <c:pt idx="3202">
                  <c:v>1433272629</c:v>
                </c:pt>
                <c:pt idx="3203">
                  <c:v>1433272659</c:v>
                </c:pt>
                <c:pt idx="3204">
                  <c:v>1433272689</c:v>
                </c:pt>
                <c:pt idx="3205">
                  <c:v>1433272719</c:v>
                </c:pt>
                <c:pt idx="3206">
                  <c:v>1433272749</c:v>
                </c:pt>
                <c:pt idx="3207">
                  <c:v>1433272778</c:v>
                </c:pt>
                <c:pt idx="3208">
                  <c:v>1433272808</c:v>
                </c:pt>
                <c:pt idx="3209">
                  <c:v>1433272838</c:v>
                </c:pt>
                <c:pt idx="3210">
                  <c:v>1433272868</c:v>
                </c:pt>
                <c:pt idx="3211">
                  <c:v>1433272898</c:v>
                </c:pt>
                <c:pt idx="3212">
                  <c:v>1433272928</c:v>
                </c:pt>
                <c:pt idx="3213">
                  <c:v>1433272958</c:v>
                </c:pt>
                <c:pt idx="3214">
                  <c:v>1433272988</c:v>
                </c:pt>
                <c:pt idx="3215">
                  <c:v>1433273018</c:v>
                </c:pt>
                <c:pt idx="3216">
                  <c:v>1433273048</c:v>
                </c:pt>
                <c:pt idx="3217">
                  <c:v>1433273078</c:v>
                </c:pt>
                <c:pt idx="3218">
                  <c:v>1433273108</c:v>
                </c:pt>
                <c:pt idx="3219">
                  <c:v>1433273138</c:v>
                </c:pt>
                <c:pt idx="3220">
                  <c:v>1433273167</c:v>
                </c:pt>
                <c:pt idx="3221">
                  <c:v>1433273197</c:v>
                </c:pt>
                <c:pt idx="3222">
                  <c:v>1433273227</c:v>
                </c:pt>
                <c:pt idx="3223">
                  <c:v>1433273257</c:v>
                </c:pt>
                <c:pt idx="3224">
                  <c:v>1433273287</c:v>
                </c:pt>
                <c:pt idx="3225">
                  <c:v>1433273317</c:v>
                </c:pt>
                <c:pt idx="3226">
                  <c:v>1433273347</c:v>
                </c:pt>
                <c:pt idx="3227">
                  <c:v>1433273377</c:v>
                </c:pt>
                <c:pt idx="3228">
                  <c:v>1433273407</c:v>
                </c:pt>
                <c:pt idx="3229">
                  <c:v>1433273437</c:v>
                </c:pt>
                <c:pt idx="3230">
                  <c:v>1433273467</c:v>
                </c:pt>
                <c:pt idx="3231">
                  <c:v>1433273497</c:v>
                </c:pt>
                <c:pt idx="3232">
                  <c:v>1433273527</c:v>
                </c:pt>
                <c:pt idx="3233">
                  <c:v>1433273557</c:v>
                </c:pt>
                <c:pt idx="3234">
                  <c:v>1433273586</c:v>
                </c:pt>
                <c:pt idx="3235">
                  <c:v>1433273616</c:v>
                </c:pt>
                <c:pt idx="3236">
                  <c:v>1433273646</c:v>
                </c:pt>
                <c:pt idx="3237">
                  <c:v>1433273676</c:v>
                </c:pt>
                <c:pt idx="3238">
                  <c:v>1433273706</c:v>
                </c:pt>
                <c:pt idx="3239">
                  <c:v>1433273736</c:v>
                </c:pt>
                <c:pt idx="3240">
                  <c:v>1433273766</c:v>
                </c:pt>
                <c:pt idx="3241">
                  <c:v>1433273796</c:v>
                </c:pt>
                <c:pt idx="3242">
                  <c:v>1433273826</c:v>
                </c:pt>
                <c:pt idx="3243">
                  <c:v>1433273856</c:v>
                </c:pt>
                <c:pt idx="3244">
                  <c:v>1433273886</c:v>
                </c:pt>
                <c:pt idx="3245">
                  <c:v>1433273916</c:v>
                </c:pt>
                <c:pt idx="3246">
                  <c:v>1433273946</c:v>
                </c:pt>
                <c:pt idx="3247">
                  <c:v>1433273976</c:v>
                </c:pt>
                <c:pt idx="3248">
                  <c:v>1433274005</c:v>
                </c:pt>
                <c:pt idx="3249">
                  <c:v>1433274035</c:v>
                </c:pt>
                <c:pt idx="3250">
                  <c:v>1433274065</c:v>
                </c:pt>
                <c:pt idx="3251">
                  <c:v>1433274095</c:v>
                </c:pt>
                <c:pt idx="3252">
                  <c:v>1433274125</c:v>
                </c:pt>
                <c:pt idx="3253">
                  <c:v>1433274155</c:v>
                </c:pt>
                <c:pt idx="3254">
                  <c:v>1433274185</c:v>
                </c:pt>
                <c:pt idx="3255">
                  <c:v>1433274215</c:v>
                </c:pt>
                <c:pt idx="3256">
                  <c:v>1433274245</c:v>
                </c:pt>
                <c:pt idx="3257">
                  <c:v>1433274275</c:v>
                </c:pt>
                <c:pt idx="3258">
                  <c:v>1433274305</c:v>
                </c:pt>
                <c:pt idx="3259">
                  <c:v>1433274335</c:v>
                </c:pt>
                <c:pt idx="3260">
                  <c:v>1433274365</c:v>
                </c:pt>
                <c:pt idx="3261">
                  <c:v>1433274395</c:v>
                </c:pt>
                <c:pt idx="3262">
                  <c:v>1433274424</c:v>
                </c:pt>
                <c:pt idx="3263">
                  <c:v>1433274454</c:v>
                </c:pt>
                <c:pt idx="3264">
                  <c:v>1433274484</c:v>
                </c:pt>
                <c:pt idx="3265">
                  <c:v>1433274514</c:v>
                </c:pt>
                <c:pt idx="3266">
                  <c:v>1433274544</c:v>
                </c:pt>
                <c:pt idx="3267">
                  <c:v>1433274574</c:v>
                </c:pt>
                <c:pt idx="3268">
                  <c:v>1433274604</c:v>
                </c:pt>
                <c:pt idx="3269">
                  <c:v>1433274634</c:v>
                </c:pt>
                <c:pt idx="3270">
                  <c:v>1433274664</c:v>
                </c:pt>
                <c:pt idx="3271">
                  <c:v>1433274694</c:v>
                </c:pt>
                <c:pt idx="3272">
                  <c:v>1433274724</c:v>
                </c:pt>
                <c:pt idx="3273">
                  <c:v>1433274754</c:v>
                </c:pt>
                <c:pt idx="3274">
                  <c:v>1433274784</c:v>
                </c:pt>
                <c:pt idx="3275">
                  <c:v>1433274813</c:v>
                </c:pt>
                <c:pt idx="3276">
                  <c:v>1433274843</c:v>
                </c:pt>
                <c:pt idx="3277">
                  <c:v>1433274873</c:v>
                </c:pt>
                <c:pt idx="3278">
                  <c:v>1433274903</c:v>
                </c:pt>
                <c:pt idx="3279">
                  <c:v>1433274933</c:v>
                </c:pt>
                <c:pt idx="3280">
                  <c:v>1433274963</c:v>
                </c:pt>
                <c:pt idx="3281">
                  <c:v>1433274993</c:v>
                </c:pt>
                <c:pt idx="3282">
                  <c:v>1433275023</c:v>
                </c:pt>
                <c:pt idx="3283">
                  <c:v>1433275053</c:v>
                </c:pt>
                <c:pt idx="3284">
                  <c:v>1433275083</c:v>
                </c:pt>
                <c:pt idx="3285">
                  <c:v>1433275113</c:v>
                </c:pt>
                <c:pt idx="3286">
                  <c:v>1433275143</c:v>
                </c:pt>
                <c:pt idx="3287">
                  <c:v>1433275173</c:v>
                </c:pt>
                <c:pt idx="3288">
                  <c:v>1433275203</c:v>
                </c:pt>
                <c:pt idx="3289">
                  <c:v>1433275232</c:v>
                </c:pt>
                <c:pt idx="3290">
                  <c:v>1433275262</c:v>
                </c:pt>
                <c:pt idx="3291">
                  <c:v>1433275292</c:v>
                </c:pt>
                <c:pt idx="3292">
                  <c:v>1433275322</c:v>
                </c:pt>
                <c:pt idx="3293">
                  <c:v>1433275352</c:v>
                </c:pt>
                <c:pt idx="3294">
                  <c:v>1433275382</c:v>
                </c:pt>
                <c:pt idx="3295">
                  <c:v>1433275412</c:v>
                </c:pt>
                <c:pt idx="3296">
                  <c:v>1433275442</c:v>
                </c:pt>
                <c:pt idx="3297">
                  <c:v>1433275472</c:v>
                </c:pt>
                <c:pt idx="3298">
                  <c:v>1433275502</c:v>
                </c:pt>
                <c:pt idx="3299">
                  <c:v>1433275532</c:v>
                </c:pt>
                <c:pt idx="3300">
                  <c:v>1433275562</c:v>
                </c:pt>
                <c:pt idx="3301">
                  <c:v>1433275592</c:v>
                </c:pt>
                <c:pt idx="3302">
                  <c:v>1433275622</c:v>
                </c:pt>
                <c:pt idx="3303">
                  <c:v>1433275651</c:v>
                </c:pt>
                <c:pt idx="3304">
                  <c:v>1433275681</c:v>
                </c:pt>
                <c:pt idx="3305">
                  <c:v>1433275711</c:v>
                </c:pt>
                <c:pt idx="3306">
                  <c:v>1433275741</c:v>
                </c:pt>
                <c:pt idx="3307">
                  <c:v>1433275771</c:v>
                </c:pt>
                <c:pt idx="3308">
                  <c:v>1433275801</c:v>
                </c:pt>
                <c:pt idx="3309">
                  <c:v>1433275831</c:v>
                </c:pt>
                <c:pt idx="3310">
                  <c:v>1433275861</c:v>
                </c:pt>
                <c:pt idx="3311">
                  <c:v>1433275891</c:v>
                </c:pt>
                <c:pt idx="3312">
                  <c:v>1433275921</c:v>
                </c:pt>
                <c:pt idx="3313">
                  <c:v>1433275951</c:v>
                </c:pt>
                <c:pt idx="3314">
                  <c:v>1433275981</c:v>
                </c:pt>
                <c:pt idx="3315">
                  <c:v>1433276011</c:v>
                </c:pt>
                <c:pt idx="3316">
                  <c:v>1433276041</c:v>
                </c:pt>
                <c:pt idx="3317">
                  <c:v>1433276070</c:v>
                </c:pt>
                <c:pt idx="3318">
                  <c:v>1433276100</c:v>
                </c:pt>
                <c:pt idx="3319">
                  <c:v>1433276130</c:v>
                </c:pt>
                <c:pt idx="3320">
                  <c:v>1433276160</c:v>
                </c:pt>
                <c:pt idx="3321">
                  <c:v>1433276190</c:v>
                </c:pt>
                <c:pt idx="3322">
                  <c:v>1433276220</c:v>
                </c:pt>
                <c:pt idx="3323">
                  <c:v>1433276250</c:v>
                </c:pt>
                <c:pt idx="3324">
                  <c:v>1433276280</c:v>
                </c:pt>
                <c:pt idx="3325">
                  <c:v>1433276310</c:v>
                </c:pt>
                <c:pt idx="3326">
                  <c:v>1433276340</c:v>
                </c:pt>
                <c:pt idx="3327">
                  <c:v>1433276370</c:v>
                </c:pt>
                <c:pt idx="3328">
                  <c:v>1433276400</c:v>
                </c:pt>
                <c:pt idx="3329">
                  <c:v>1433276430</c:v>
                </c:pt>
                <c:pt idx="3330">
                  <c:v>1433276460</c:v>
                </c:pt>
                <c:pt idx="3331">
                  <c:v>1433276489</c:v>
                </c:pt>
                <c:pt idx="3332">
                  <c:v>1433276519</c:v>
                </c:pt>
                <c:pt idx="3333">
                  <c:v>1433276549</c:v>
                </c:pt>
                <c:pt idx="3334">
                  <c:v>1433276579</c:v>
                </c:pt>
                <c:pt idx="3335">
                  <c:v>1433276609</c:v>
                </c:pt>
                <c:pt idx="3336">
                  <c:v>1433276639</c:v>
                </c:pt>
                <c:pt idx="3337">
                  <c:v>1433276669</c:v>
                </c:pt>
                <c:pt idx="3338">
                  <c:v>1433276699</c:v>
                </c:pt>
                <c:pt idx="3339">
                  <c:v>1433276729</c:v>
                </c:pt>
                <c:pt idx="3340">
                  <c:v>1433276759</c:v>
                </c:pt>
                <c:pt idx="3341">
                  <c:v>1433276789</c:v>
                </c:pt>
                <c:pt idx="3342">
                  <c:v>1433276819</c:v>
                </c:pt>
                <c:pt idx="3343">
                  <c:v>1433276849</c:v>
                </c:pt>
                <c:pt idx="3344">
                  <c:v>1433276879</c:v>
                </c:pt>
                <c:pt idx="3345">
                  <c:v>1433276908</c:v>
                </c:pt>
                <c:pt idx="3346">
                  <c:v>1433276938</c:v>
                </c:pt>
                <c:pt idx="3347">
                  <c:v>1433276968</c:v>
                </c:pt>
                <c:pt idx="3348">
                  <c:v>1433276998</c:v>
                </c:pt>
                <c:pt idx="3349">
                  <c:v>1433277028</c:v>
                </c:pt>
                <c:pt idx="3350">
                  <c:v>1433277058</c:v>
                </c:pt>
                <c:pt idx="3351">
                  <c:v>1433277088</c:v>
                </c:pt>
                <c:pt idx="3352">
                  <c:v>1433277118</c:v>
                </c:pt>
                <c:pt idx="3353">
                  <c:v>1433277148</c:v>
                </c:pt>
                <c:pt idx="3354">
                  <c:v>1433277178</c:v>
                </c:pt>
                <c:pt idx="3355">
                  <c:v>1433277208</c:v>
                </c:pt>
                <c:pt idx="3356">
                  <c:v>1433277238</c:v>
                </c:pt>
                <c:pt idx="3357">
                  <c:v>1433277268</c:v>
                </c:pt>
                <c:pt idx="3358">
                  <c:v>1433277297</c:v>
                </c:pt>
                <c:pt idx="3359">
                  <c:v>1433277327</c:v>
                </c:pt>
                <c:pt idx="3360">
                  <c:v>1433277357</c:v>
                </c:pt>
                <c:pt idx="3361">
                  <c:v>1433277387</c:v>
                </c:pt>
                <c:pt idx="3362">
                  <c:v>1433277417</c:v>
                </c:pt>
                <c:pt idx="3363">
                  <c:v>1433277447</c:v>
                </c:pt>
                <c:pt idx="3364">
                  <c:v>1433277477</c:v>
                </c:pt>
                <c:pt idx="3365">
                  <c:v>1433277507</c:v>
                </c:pt>
                <c:pt idx="3366">
                  <c:v>1433277537</c:v>
                </c:pt>
                <c:pt idx="3367">
                  <c:v>1433277567</c:v>
                </c:pt>
                <c:pt idx="3368">
                  <c:v>1433277597</c:v>
                </c:pt>
                <c:pt idx="3369">
                  <c:v>1433277627</c:v>
                </c:pt>
                <c:pt idx="3370">
                  <c:v>1433277657</c:v>
                </c:pt>
                <c:pt idx="3371">
                  <c:v>1433277687</c:v>
                </c:pt>
                <c:pt idx="3372">
                  <c:v>1433277716</c:v>
                </c:pt>
                <c:pt idx="3373">
                  <c:v>1433277746</c:v>
                </c:pt>
                <c:pt idx="3374">
                  <c:v>1433277776</c:v>
                </c:pt>
                <c:pt idx="3375">
                  <c:v>1433277806</c:v>
                </c:pt>
                <c:pt idx="3376">
                  <c:v>1433277836</c:v>
                </c:pt>
                <c:pt idx="3377">
                  <c:v>1433277866</c:v>
                </c:pt>
                <c:pt idx="3378">
                  <c:v>1433277896</c:v>
                </c:pt>
                <c:pt idx="3379">
                  <c:v>1433277926</c:v>
                </c:pt>
                <c:pt idx="3380">
                  <c:v>1433277956</c:v>
                </c:pt>
                <c:pt idx="3381">
                  <c:v>1433277986</c:v>
                </c:pt>
                <c:pt idx="3382">
                  <c:v>1433278016</c:v>
                </c:pt>
                <c:pt idx="3383">
                  <c:v>1433278046</c:v>
                </c:pt>
                <c:pt idx="3384">
                  <c:v>1433278076</c:v>
                </c:pt>
                <c:pt idx="3385">
                  <c:v>1433278106</c:v>
                </c:pt>
                <c:pt idx="3386">
                  <c:v>1433278135</c:v>
                </c:pt>
                <c:pt idx="3387">
                  <c:v>1433278165</c:v>
                </c:pt>
                <c:pt idx="3388">
                  <c:v>1433278195</c:v>
                </c:pt>
                <c:pt idx="3389">
                  <c:v>1433278225</c:v>
                </c:pt>
                <c:pt idx="3390">
                  <c:v>1433278255</c:v>
                </c:pt>
                <c:pt idx="3391">
                  <c:v>1433278285</c:v>
                </c:pt>
                <c:pt idx="3392">
                  <c:v>1433278315</c:v>
                </c:pt>
                <c:pt idx="3393">
                  <c:v>1433278345</c:v>
                </c:pt>
                <c:pt idx="3394">
                  <c:v>1433278375</c:v>
                </c:pt>
                <c:pt idx="3395">
                  <c:v>1433278405</c:v>
                </c:pt>
                <c:pt idx="3396">
                  <c:v>1433278435</c:v>
                </c:pt>
                <c:pt idx="3397">
                  <c:v>1433278465</c:v>
                </c:pt>
                <c:pt idx="3398">
                  <c:v>1433278495</c:v>
                </c:pt>
                <c:pt idx="3399">
                  <c:v>1433278524</c:v>
                </c:pt>
                <c:pt idx="3400">
                  <c:v>1433278554</c:v>
                </c:pt>
                <c:pt idx="3401">
                  <c:v>1433278584</c:v>
                </c:pt>
                <c:pt idx="3402">
                  <c:v>1433278614</c:v>
                </c:pt>
                <c:pt idx="3403">
                  <c:v>1433278644</c:v>
                </c:pt>
                <c:pt idx="3404">
                  <c:v>1433278674</c:v>
                </c:pt>
                <c:pt idx="3405">
                  <c:v>1433278704</c:v>
                </c:pt>
                <c:pt idx="3406">
                  <c:v>1433278734</c:v>
                </c:pt>
                <c:pt idx="3407">
                  <c:v>1433278764</c:v>
                </c:pt>
                <c:pt idx="3408">
                  <c:v>1433278794</c:v>
                </c:pt>
                <c:pt idx="3409">
                  <c:v>1433278824</c:v>
                </c:pt>
                <c:pt idx="3410">
                  <c:v>1433278854</c:v>
                </c:pt>
                <c:pt idx="3411">
                  <c:v>1433278884</c:v>
                </c:pt>
                <c:pt idx="3412">
                  <c:v>1433278914</c:v>
                </c:pt>
                <c:pt idx="3413">
                  <c:v>1433278943</c:v>
                </c:pt>
                <c:pt idx="3414">
                  <c:v>1433278973</c:v>
                </c:pt>
                <c:pt idx="3415">
                  <c:v>1433279003</c:v>
                </c:pt>
                <c:pt idx="3416">
                  <c:v>1433279033</c:v>
                </c:pt>
                <c:pt idx="3417">
                  <c:v>1433279063</c:v>
                </c:pt>
                <c:pt idx="3418">
                  <c:v>1433279093</c:v>
                </c:pt>
                <c:pt idx="3419">
                  <c:v>1433279123</c:v>
                </c:pt>
                <c:pt idx="3420">
                  <c:v>1433279153</c:v>
                </c:pt>
                <c:pt idx="3421">
                  <c:v>1433279183</c:v>
                </c:pt>
                <c:pt idx="3422">
                  <c:v>1433279213</c:v>
                </c:pt>
                <c:pt idx="3423">
                  <c:v>1433279243</c:v>
                </c:pt>
                <c:pt idx="3424">
                  <c:v>1433279273</c:v>
                </c:pt>
                <c:pt idx="3425">
                  <c:v>1433279303</c:v>
                </c:pt>
                <c:pt idx="3426">
                  <c:v>1433279333</c:v>
                </c:pt>
                <c:pt idx="3427">
                  <c:v>1433279362</c:v>
                </c:pt>
                <c:pt idx="3428">
                  <c:v>1433279392</c:v>
                </c:pt>
                <c:pt idx="3429">
                  <c:v>1433279422</c:v>
                </c:pt>
                <c:pt idx="3430">
                  <c:v>1433279452</c:v>
                </c:pt>
                <c:pt idx="3431">
                  <c:v>1433279482</c:v>
                </c:pt>
                <c:pt idx="3432">
                  <c:v>1433279512</c:v>
                </c:pt>
                <c:pt idx="3433">
                  <c:v>1433279542</c:v>
                </c:pt>
                <c:pt idx="3434">
                  <c:v>1433279572</c:v>
                </c:pt>
                <c:pt idx="3435">
                  <c:v>1433279602</c:v>
                </c:pt>
                <c:pt idx="3436">
                  <c:v>1433279632</c:v>
                </c:pt>
                <c:pt idx="3437">
                  <c:v>1433279662</c:v>
                </c:pt>
                <c:pt idx="3438">
                  <c:v>1433279692</c:v>
                </c:pt>
                <c:pt idx="3439">
                  <c:v>1433279722</c:v>
                </c:pt>
                <c:pt idx="3440">
                  <c:v>1433279751</c:v>
                </c:pt>
                <c:pt idx="3441">
                  <c:v>1433279781</c:v>
                </c:pt>
                <c:pt idx="3442">
                  <c:v>1433279811</c:v>
                </c:pt>
                <c:pt idx="3443">
                  <c:v>1433279841</c:v>
                </c:pt>
                <c:pt idx="3444">
                  <c:v>1433279871</c:v>
                </c:pt>
                <c:pt idx="3445">
                  <c:v>1433279901</c:v>
                </c:pt>
                <c:pt idx="3446">
                  <c:v>1433279931</c:v>
                </c:pt>
                <c:pt idx="3447">
                  <c:v>1433279961</c:v>
                </c:pt>
                <c:pt idx="3448">
                  <c:v>1433279991</c:v>
                </c:pt>
                <c:pt idx="3449">
                  <c:v>1433280021</c:v>
                </c:pt>
                <c:pt idx="3450">
                  <c:v>1433280051</c:v>
                </c:pt>
                <c:pt idx="3451">
                  <c:v>1433280081</c:v>
                </c:pt>
                <c:pt idx="3452">
                  <c:v>1433280111</c:v>
                </c:pt>
                <c:pt idx="3453">
                  <c:v>1433280141</c:v>
                </c:pt>
                <c:pt idx="3454">
                  <c:v>1433280170</c:v>
                </c:pt>
                <c:pt idx="3455">
                  <c:v>1433280200</c:v>
                </c:pt>
                <c:pt idx="3456">
                  <c:v>1433280230</c:v>
                </c:pt>
                <c:pt idx="3457">
                  <c:v>1433280260</c:v>
                </c:pt>
                <c:pt idx="3458">
                  <c:v>1433280290</c:v>
                </c:pt>
                <c:pt idx="3459">
                  <c:v>1433280320</c:v>
                </c:pt>
                <c:pt idx="3460">
                  <c:v>1433280350</c:v>
                </c:pt>
                <c:pt idx="3461">
                  <c:v>1433280380</c:v>
                </c:pt>
                <c:pt idx="3462">
                  <c:v>1433280410</c:v>
                </c:pt>
                <c:pt idx="3463">
                  <c:v>1433280440</c:v>
                </c:pt>
                <c:pt idx="3464">
                  <c:v>1433280470</c:v>
                </c:pt>
                <c:pt idx="3465">
                  <c:v>1433280500</c:v>
                </c:pt>
                <c:pt idx="3466">
                  <c:v>1433280530</c:v>
                </c:pt>
                <c:pt idx="3467">
                  <c:v>1433280560</c:v>
                </c:pt>
                <c:pt idx="3468">
                  <c:v>1433280589</c:v>
                </c:pt>
                <c:pt idx="3469">
                  <c:v>1433280619</c:v>
                </c:pt>
                <c:pt idx="3470">
                  <c:v>1433280649</c:v>
                </c:pt>
                <c:pt idx="3471">
                  <c:v>1433280679</c:v>
                </c:pt>
                <c:pt idx="3472">
                  <c:v>1433280709</c:v>
                </c:pt>
                <c:pt idx="3473">
                  <c:v>1433280739</c:v>
                </c:pt>
                <c:pt idx="3474">
                  <c:v>1433280769</c:v>
                </c:pt>
                <c:pt idx="3475">
                  <c:v>1433280799</c:v>
                </c:pt>
                <c:pt idx="3476">
                  <c:v>1433280829</c:v>
                </c:pt>
                <c:pt idx="3477">
                  <c:v>1433280859</c:v>
                </c:pt>
                <c:pt idx="3478">
                  <c:v>1433280889</c:v>
                </c:pt>
                <c:pt idx="3479">
                  <c:v>1433280919</c:v>
                </c:pt>
                <c:pt idx="3480">
                  <c:v>1433280949</c:v>
                </c:pt>
                <c:pt idx="3481">
                  <c:v>1433280978</c:v>
                </c:pt>
                <c:pt idx="3482">
                  <c:v>1433281008</c:v>
                </c:pt>
                <c:pt idx="3483">
                  <c:v>1433281038</c:v>
                </c:pt>
                <c:pt idx="3484">
                  <c:v>1433281068</c:v>
                </c:pt>
                <c:pt idx="3485">
                  <c:v>1433281098</c:v>
                </c:pt>
                <c:pt idx="3486">
                  <c:v>1433281128</c:v>
                </c:pt>
                <c:pt idx="3487">
                  <c:v>1433281158</c:v>
                </c:pt>
                <c:pt idx="3488">
                  <c:v>1433281188</c:v>
                </c:pt>
                <c:pt idx="3489">
                  <c:v>1433281218</c:v>
                </c:pt>
                <c:pt idx="3490">
                  <c:v>1433281248</c:v>
                </c:pt>
                <c:pt idx="3491">
                  <c:v>1433281278</c:v>
                </c:pt>
                <c:pt idx="3492">
                  <c:v>1433281308</c:v>
                </c:pt>
                <c:pt idx="3493">
                  <c:v>1433281338</c:v>
                </c:pt>
                <c:pt idx="3494">
                  <c:v>1433281368</c:v>
                </c:pt>
                <c:pt idx="3495">
                  <c:v>1433281397</c:v>
                </c:pt>
                <c:pt idx="3496">
                  <c:v>1433281427</c:v>
                </c:pt>
                <c:pt idx="3497">
                  <c:v>1433281457</c:v>
                </c:pt>
                <c:pt idx="3498">
                  <c:v>1433281487</c:v>
                </c:pt>
                <c:pt idx="3499">
                  <c:v>1433281517</c:v>
                </c:pt>
                <c:pt idx="3500">
                  <c:v>1433281547</c:v>
                </c:pt>
                <c:pt idx="3501">
                  <c:v>1433281577</c:v>
                </c:pt>
                <c:pt idx="3502">
                  <c:v>1433281607</c:v>
                </c:pt>
                <c:pt idx="3503">
                  <c:v>1433281637</c:v>
                </c:pt>
                <c:pt idx="3504">
                  <c:v>1433281667</c:v>
                </c:pt>
                <c:pt idx="3505">
                  <c:v>1433281697</c:v>
                </c:pt>
                <c:pt idx="3506">
                  <c:v>1433281727</c:v>
                </c:pt>
                <c:pt idx="3507">
                  <c:v>1433281757</c:v>
                </c:pt>
                <c:pt idx="3508">
                  <c:v>1433281787</c:v>
                </c:pt>
                <c:pt idx="3509">
                  <c:v>1433281816</c:v>
                </c:pt>
                <c:pt idx="3510">
                  <c:v>1433281846</c:v>
                </c:pt>
                <c:pt idx="3511">
                  <c:v>1433281876</c:v>
                </c:pt>
                <c:pt idx="3512">
                  <c:v>1433281906</c:v>
                </c:pt>
                <c:pt idx="3513">
                  <c:v>1433281936</c:v>
                </c:pt>
                <c:pt idx="3514">
                  <c:v>1433281966</c:v>
                </c:pt>
                <c:pt idx="3515">
                  <c:v>1433281996</c:v>
                </c:pt>
                <c:pt idx="3516">
                  <c:v>1433282026</c:v>
                </c:pt>
                <c:pt idx="3517">
                  <c:v>1433282056</c:v>
                </c:pt>
                <c:pt idx="3518">
                  <c:v>1433282086</c:v>
                </c:pt>
                <c:pt idx="3519">
                  <c:v>1433282116</c:v>
                </c:pt>
                <c:pt idx="3520">
                  <c:v>1433282146</c:v>
                </c:pt>
                <c:pt idx="3521">
                  <c:v>1433282176</c:v>
                </c:pt>
                <c:pt idx="3522">
                  <c:v>1433282206</c:v>
                </c:pt>
                <c:pt idx="3523">
                  <c:v>1433282235</c:v>
                </c:pt>
                <c:pt idx="3524">
                  <c:v>1433282265</c:v>
                </c:pt>
                <c:pt idx="3525">
                  <c:v>1433282295</c:v>
                </c:pt>
                <c:pt idx="3526">
                  <c:v>1433282325</c:v>
                </c:pt>
                <c:pt idx="3527">
                  <c:v>1433282355</c:v>
                </c:pt>
                <c:pt idx="3528">
                  <c:v>1433282385</c:v>
                </c:pt>
                <c:pt idx="3529">
                  <c:v>1433282415</c:v>
                </c:pt>
                <c:pt idx="3530">
                  <c:v>1433282445</c:v>
                </c:pt>
                <c:pt idx="3531">
                  <c:v>1433282475</c:v>
                </c:pt>
                <c:pt idx="3532">
                  <c:v>1433282505</c:v>
                </c:pt>
                <c:pt idx="3533">
                  <c:v>1433282535</c:v>
                </c:pt>
                <c:pt idx="3534">
                  <c:v>1433282565</c:v>
                </c:pt>
                <c:pt idx="3535">
                  <c:v>1433282595</c:v>
                </c:pt>
                <c:pt idx="3536">
                  <c:v>1433282624</c:v>
                </c:pt>
                <c:pt idx="3537">
                  <c:v>1433282654</c:v>
                </c:pt>
                <c:pt idx="3538">
                  <c:v>1433282684</c:v>
                </c:pt>
                <c:pt idx="3539">
                  <c:v>1433282714</c:v>
                </c:pt>
                <c:pt idx="3540">
                  <c:v>1433282744</c:v>
                </c:pt>
                <c:pt idx="3541">
                  <c:v>1433282774</c:v>
                </c:pt>
                <c:pt idx="3542">
                  <c:v>1433282804</c:v>
                </c:pt>
                <c:pt idx="3543">
                  <c:v>1433282834</c:v>
                </c:pt>
                <c:pt idx="3544">
                  <c:v>1433282864</c:v>
                </c:pt>
                <c:pt idx="3545">
                  <c:v>1433282894</c:v>
                </c:pt>
                <c:pt idx="3546">
                  <c:v>1433282924</c:v>
                </c:pt>
                <c:pt idx="3547">
                  <c:v>1433282954</c:v>
                </c:pt>
                <c:pt idx="3548">
                  <c:v>1433282984</c:v>
                </c:pt>
                <c:pt idx="3549">
                  <c:v>1433283014</c:v>
                </c:pt>
                <c:pt idx="3550">
                  <c:v>1433283043</c:v>
                </c:pt>
                <c:pt idx="3551">
                  <c:v>1433283073</c:v>
                </c:pt>
                <c:pt idx="3552">
                  <c:v>1433283103</c:v>
                </c:pt>
                <c:pt idx="3553">
                  <c:v>1433283133</c:v>
                </c:pt>
                <c:pt idx="3554">
                  <c:v>1433283163</c:v>
                </c:pt>
                <c:pt idx="3555">
                  <c:v>1433283193</c:v>
                </c:pt>
                <c:pt idx="3556">
                  <c:v>1433283223</c:v>
                </c:pt>
                <c:pt idx="3557">
                  <c:v>1433283253</c:v>
                </c:pt>
                <c:pt idx="3558">
                  <c:v>1433283283</c:v>
                </c:pt>
                <c:pt idx="3559">
                  <c:v>1433283313</c:v>
                </c:pt>
                <c:pt idx="3560">
                  <c:v>1433283343</c:v>
                </c:pt>
                <c:pt idx="3561">
                  <c:v>1433283373</c:v>
                </c:pt>
                <c:pt idx="3562">
                  <c:v>1433283403</c:v>
                </c:pt>
                <c:pt idx="3563">
                  <c:v>1433283433</c:v>
                </c:pt>
                <c:pt idx="3564">
                  <c:v>1433283462</c:v>
                </c:pt>
                <c:pt idx="3565">
                  <c:v>1433283492</c:v>
                </c:pt>
                <c:pt idx="3566">
                  <c:v>1433283522</c:v>
                </c:pt>
                <c:pt idx="3567">
                  <c:v>1433283552</c:v>
                </c:pt>
                <c:pt idx="3568">
                  <c:v>1433283582</c:v>
                </c:pt>
                <c:pt idx="3569">
                  <c:v>1433283612</c:v>
                </c:pt>
                <c:pt idx="3570">
                  <c:v>1433283642</c:v>
                </c:pt>
                <c:pt idx="3571">
                  <c:v>1433283672</c:v>
                </c:pt>
                <c:pt idx="3572">
                  <c:v>1433283702</c:v>
                </c:pt>
                <c:pt idx="3573">
                  <c:v>1433283732</c:v>
                </c:pt>
                <c:pt idx="3574">
                  <c:v>1433283762</c:v>
                </c:pt>
                <c:pt idx="3575">
                  <c:v>1433283792</c:v>
                </c:pt>
                <c:pt idx="3576">
                  <c:v>1433283822</c:v>
                </c:pt>
                <c:pt idx="3577">
                  <c:v>1433283852</c:v>
                </c:pt>
                <c:pt idx="3578">
                  <c:v>1433283881</c:v>
                </c:pt>
                <c:pt idx="3579">
                  <c:v>1433283911</c:v>
                </c:pt>
                <c:pt idx="3580">
                  <c:v>1433283941</c:v>
                </c:pt>
                <c:pt idx="3581">
                  <c:v>1433283971</c:v>
                </c:pt>
                <c:pt idx="3582">
                  <c:v>1433284001</c:v>
                </c:pt>
                <c:pt idx="3583">
                  <c:v>1433284031</c:v>
                </c:pt>
                <c:pt idx="3584">
                  <c:v>1433284061</c:v>
                </c:pt>
                <c:pt idx="3585">
                  <c:v>1433284091</c:v>
                </c:pt>
                <c:pt idx="3586">
                  <c:v>1433284121</c:v>
                </c:pt>
                <c:pt idx="3587">
                  <c:v>1433284151</c:v>
                </c:pt>
                <c:pt idx="3588">
                  <c:v>1433284181</c:v>
                </c:pt>
                <c:pt idx="3589">
                  <c:v>1433284211</c:v>
                </c:pt>
                <c:pt idx="3590">
                  <c:v>1433284241</c:v>
                </c:pt>
                <c:pt idx="3591">
                  <c:v>1433284270</c:v>
                </c:pt>
                <c:pt idx="3592">
                  <c:v>1433284300</c:v>
                </c:pt>
                <c:pt idx="3593">
                  <c:v>1433284330</c:v>
                </c:pt>
                <c:pt idx="3594">
                  <c:v>1433284360</c:v>
                </c:pt>
                <c:pt idx="3595">
                  <c:v>1433284390</c:v>
                </c:pt>
                <c:pt idx="3596">
                  <c:v>1433284420</c:v>
                </c:pt>
                <c:pt idx="3597">
                  <c:v>1433284450</c:v>
                </c:pt>
                <c:pt idx="3598">
                  <c:v>1433284480</c:v>
                </c:pt>
                <c:pt idx="3599">
                  <c:v>1433284510</c:v>
                </c:pt>
                <c:pt idx="3600">
                  <c:v>1433284540</c:v>
                </c:pt>
                <c:pt idx="3601">
                  <c:v>1433284570</c:v>
                </c:pt>
                <c:pt idx="3602">
                  <c:v>1433284600</c:v>
                </c:pt>
                <c:pt idx="3603">
                  <c:v>1433284630</c:v>
                </c:pt>
                <c:pt idx="3604">
                  <c:v>1433284660</c:v>
                </c:pt>
                <c:pt idx="3605">
                  <c:v>1433284689</c:v>
                </c:pt>
                <c:pt idx="3606">
                  <c:v>1433284719</c:v>
                </c:pt>
                <c:pt idx="3607">
                  <c:v>1433284749</c:v>
                </c:pt>
                <c:pt idx="3608">
                  <c:v>1433284779</c:v>
                </c:pt>
                <c:pt idx="3609">
                  <c:v>1433284809</c:v>
                </c:pt>
                <c:pt idx="3610">
                  <c:v>1433284839</c:v>
                </c:pt>
                <c:pt idx="3611">
                  <c:v>1433284869</c:v>
                </c:pt>
                <c:pt idx="3612">
                  <c:v>1433284899</c:v>
                </c:pt>
                <c:pt idx="3613">
                  <c:v>1433284929</c:v>
                </c:pt>
                <c:pt idx="3614">
                  <c:v>1433284959</c:v>
                </c:pt>
                <c:pt idx="3615">
                  <c:v>1433284989</c:v>
                </c:pt>
                <c:pt idx="3616">
                  <c:v>1433285019</c:v>
                </c:pt>
                <c:pt idx="3617">
                  <c:v>1433285049</c:v>
                </c:pt>
                <c:pt idx="3618">
                  <c:v>1433285079</c:v>
                </c:pt>
                <c:pt idx="3619">
                  <c:v>1433285108</c:v>
                </c:pt>
                <c:pt idx="3620">
                  <c:v>1433285138</c:v>
                </c:pt>
                <c:pt idx="3621">
                  <c:v>1433285168</c:v>
                </c:pt>
                <c:pt idx="3622">
                  <c:v>1433285198</c:v>
                </c:pt>
                <c:pt idx="3623">
                  <c:v>1433285228</c:v>
                </c:pt>
                <c:pt idx="3624">
                  <c:v>1433285258</c:v>
                </c:pt>
                <c:pt idx="3625">
                  <c:v>1433285288</c:v>
                </c:pt>
                <c:pt idx="3626">
                  <c:v>1433285318</c:v>
                </c:pt>
                <c:pt idx="3627">
                  <c:v>1433285348</c:v>
                </c:pt>
                <c:pt idx="3628">
                  <c:v>1433285378</c:v>
                </c:pt>
                <c:pt idx="3629">
                  <c:v>1433285408</c:v>
                </c:pt>
                <c:pt idx="3630">
                  <c:v>1433285438</c:v>
                </c:pt>
                <c:pt idx="3631">
                  <c:v>1433285468</c:v>
                </c:pt>
                <c:pt idx="3632">
                  <c:v>1433285497</c:v>
                </c:pt>
                <c:pt idx="3633">
                  <c:v>1433285527</c:v>
                </c:pt>
                <c:pt idx="3634">
                  <c:v>1433285557</c:v>
                </c:pt>
                <c:pt idx="3635">
                  <c:v>1433285587</c:v>
                </c:pt>
                <c:pt idx="3636">
                  <c:v>1433285617</c:v>
                </c:pt>
                <c:pt idx="3637">
                  <c:v>1433285647</c:v>
                </c:pt>
                <c:pt idx="3638">
                  <c:v>1433285677</c:v>
                </c:pt>
                <c:pt idx="3639">
                  <c:v>1433285707</c:v>
                </c:pt>
                <c:pt idx="3640">
                  <c:v>1433285737</c:v>
                </c:pt>
                <c:pt idx="3641">
                  <c:v>1433285767</c:v>
                </c:pt>
                <c:pt idx="3642">
                  <c:v>1433285797</c:v>
                </c:pt>
                <c:pt idx="3643">
                  <c:v>1433285827</c:v>
                </c:pt>
                <c:pt idx="3644">
                  <c:v>1433285857</c:v>
                </c:pt>
                <c:pt idx="3645">
                  <c:v>1433285887</c:v>
                </c:pt>
                <c:pt idx="3646">
                  <c:v>1433285916</c:v>
                </c:pt>
                <c:pt idx="3647">
                  <c:v>1433285946</c:v>
                </c:pt>
                <c:pt idx="3648">
                  <c:v>1433285976</c:v>
                </c:pt>
                <c:pt idx="3649">
                  <c:v>1433286006</c:v>
                </c:pt>
                <c:pt idx="3650">
                  <c:v>1433286036</c:v>
                </c:pt>
                <c:pt idx="3651">
                  <c:v>1433286066</c:v>
                </c:pt>
                <c:pt idx="3652">
                  <c:v>1433286096</c:v>
                </c:pt>
                <c:pt idx="3653">
                  <c:v>1433286126</c:v>
                </c:pt>
                <c:pt idx="3654">
                  <c:v>1433286156</c:v>
                </c:pt>
                <c:pt idx="3655">
                  <c:v>1433286186</c:v>
                </c:pt>
                <c:pt idx="3656">
                  <c:v>1433286216</c:v>
                </c:pt>
                <c:pt idx="3657">
                  <c:v>1433286246</c:v>
                </c:pt>
                <c:pt idx="3658">
                  <c:v>1433286276</c:v>
                </c:pt>
                <c:pt idx="3659">
                  <c:v>1433286306</c:v>
                </c:pt>
                <c:pt idx="3660">
                  <c:v>1433286335</c:v>
                </c:pt>
                <c:pt idx="3661">
                  <c:v>1433286365</c:v>
                </c:pt>
                <c:pt idx="3662">
                  <c:v>1433286395</c:v>
                </c:pt>
                <c:pt idx="3663">
                  <c:v>1433286425</c:v>
                </c:pt>
                <c:pt idx="3664">
                  <c:v>1433286455</c:v>
                </c:pt>
                <c:pt idx="3665">
                  <c:v>1433286485</c:v>
                </c:pt>
                <c:pt idx="3666">
                  <c:v>1433286515</c:v>
                </c:pt>
                <c:pt idx="3667">
                  <c:v>1433286545</c:v>
                </c:pt>
                <c:pt idx="3668">
                  <c:v>1433286575</c:v>
                </c:pt>
                <c:pt idx="3669">
                  <c:v>1433286605</c:v>
                </c:pt>
                <c:pt idx="3670">
                  <c:v>1433286635</c:v>
                </c:pt>
                <c:pt idx="3671">
                  <c:v>1433286665</c:v>
                </c:pt>
                <c:pt idx="3672">
                  <c:v>1433286695</c:v>
                </c:pt>
                <c:pt idx="3673">
                  <c:v>1433286724</c:v>
                </c:pt>
                <c:pt idx="3674">
                  <c:v>1433286754</c:v>
                </c:pt>
                <c:pt idx="3675">
                  <c:v>1433286784</c:v>
                </c:pt>
                <c:pt idx="3676">
                  <c:v>1433286814</c:v>
                </c:pt>
                <c:pt idx="3677">
                  <c:v>1433286844</c:v>
                </c:pt>
                <c:pt idx="3678">
                  <c:v>1433286874</c:v>
                </c:pt>
                <c:pt idx="3679">
                  <c:v>1433286904</c:v>
                </c:pt>
                <c:pt idx="3680">
                  <c:v>1433286934</c:v>
                </c:pt>
                <c:pt idx="3681">
                  <c:v>1433286964</c:v>
                </c:pt>
                <c:pt idx="3682">
                  <c:v>1433286994</c:v>
                </c:pt>
                <c:pt idx="3683">
                  <c:v>1433287024</c:v>
                </c:pt>
                <c:pt idx="3684">
                  <c:v>1433287054</c:v>
                </c:pt>
                <c:pt idx="3685">
                  <c:v>1433287084</c:v>
                </c:pt>
                <c:pt idx="3686">
                  <c:v>1433287114</c:v>
                </c:pt>
                <c:pt idx="3687">
                  <c:v>1433287143</c:v>
                </c:pt>
                <c:pt idx="3688">
                  <c:v>1433287173</c:v>
                </c:pt>
                <c:pt idx="3689">
                  <c:v>1433287203</c:v>
                </c:pt>
                <c:pt idx="3690">
                  <c:v>1433287233</c:v>
                </c:pt>
                <c:pt idx="3691">
                  <c:v>1433287263</c:v>
                </c:pt>
                <c:pt idx="3692">
                  <c:v>1433287293</c:v>
                </c:pt>
                <c:pt idx="3693">
                  <c:v>1433287323</c:v>
                </c:pt>
                <c:pt idx="3694">
                  <c:v>1433287353</c:v>
                </c:pt>
                <c:pt idx="3695">
                  <c:v>1433287383</c:v>
                </c:pt>
                <c:pt idx="3696">
                  <c:v>1433287413</c:v>
                </c:pt>
                <c:pt idx="3697">
                  <c:v>1433287443</c:v>
                </c:pt>
                <c:pt idx="3698">
                  <c:v>1433287473</c:v>
                </c:pt>
                <c:pt idx="3699">
                  <c:v>1433287503</c:v>
                </c:pt>
                <c:pt idx="3700">
                  <c:v>1433287533</c:v>
                </c:pt>
                <c:pt idx="3701">
                  <c:v>1433287562</c:v>
                </c:pt>
                <c:pt idx="3702">
                  <c:v>1433287592</c:v>
                </c:pt>
                <c:pt idx="3703">
                  <c:v>1433287622</c:v>
                </c:pt>
                <c:pt idx="3704">
                  <c:v>1433287652</c:v>
                </c:pt>
                <c:pt idx="3705">
                  <c:v>1433287682</c:v>
                </c:pt>
                <c:pt idx="3706">
                  <c:v>1433287712</c:v>
                </c:pt>
                <c:pt idx="3707">
                  <c:v>1433287742</c:v>
                </c:pt>
                <c:pt idx="3708">
                  <c:v>1433287772</c:v>
                </c:pt>
                <c:pt idx="3709">
                  <c:v>1433287802</c:v>
                </c:pt>
                <c:pt idx="3710">
                  <c:v>1433287832</c:v>
                </c:pt>
                <c:pt idx="3711">
                  <c:v>1433287862</c:v>
                </c:pt>
                <c:pt idx="3712">
                  <c:v>1433287892</c:v>
                </c:pt>
                <c:pt idx="3713">
                  <c:v>1433287922</c:v>
                </c:pt>
                <c:pt idx="3714">
                  <c:v>1433287951</c:v>
                </c:pt>
                <c:pt idx="3715">
                  <c:v>1433287981</c:v>
                </c:pt>
                <c:pt idx="3716">
                  <c:v>1433288011</c:v>
                </c:pt>
                <c:pt idx="3717">
                  <c:v>1433288041</c:v>
                </c:pt>
                <c:pt idx="3718">
                  <c:v>1433288071</c:v>
                </c:pt>
                <c:pt idx="3719">
                  <c:v>1433288101</c:v>
                </c:pt>
                <c:pt idx="3720">
                  <c:v>1433288131</c:v>
                </c:pt>
                <c:pt idx="3721">
                  <c:v>1433288161</c:v>
                </c:pt>
                <c:pt idx="3722">
                  <c:v>1433288191</c:v>
                </c:pt>
                <c:pt idx="3723">
                  <c:v>1433288221</c:v>
                </c:pt>
                <c:pt idx="3724">
                  <c:v>1433288251</c:v>
                </c:pt>
                <c:pt idx="3725">
                  <c:v>1433288281</c:v>
                </c:pt>
                <c:pt idx="3726">
                  <c:v>1433288311</c:v>
                </c:pt>
                <c:pt idx="3727">
                  <c:v>1433288341</c:v>
                </c:pt>
                <c:pt idx="3728">
                  <c:v>1433288370</c:v>
                </c:pt>
                <c:pt idx="3729">
                  <c:v>1433288400</c:v>
                </c:pt>
                <c:pt idx="3730">
                  <c:v>1433288430</c:v>
                </c:pt>
                <c:pt idx="3731">
                  <c:v>1433288460</c:v>
                </c:pt>
                <c:pt idx="3732">
                  <c:v>1433288490</c:v>
                </c:pt>
                <c:pt idx="3733">
                  <c:v>1433288520</c:v>
                </c:pt>
                <c:pt idx="3734">
                  <c:v>1433288550</c:v>
                </c:pt>
                <c:pt idx="3735">
                  <c:v>1433288580</c:v>
                </c:pt>
                <c:pt idx="3736">
                  <c:v>1433288610</c:v>
                </c:pt>
                <c:pt idx="3737">
                  <c:v>1433288640</c:v>
                </c:pt>
                <c:pt idx="3738">
                  <c:v>1433288670</c:v>
                </c:pt>
                <c:pt idx="3739">
                  <c:v>1433288700</c:v>
                </c:pt>
                <c:pt idx="3740">
                  <c:v>1433288730</c:v>
                </c:pt>
                <c:pt idx="3741">
                  <c:v>1433288759</c:v>
                </c:pt>
                <c:pt idx="3742">
                  <c:v>1433288789</c:v>
                </c:pt>
                <c:pt idx="3743">
                  <c:v>1433288819</c:v>
                </c:pt>
                <c:pt idx="3744">
                  <c:v>1433288849</c:v>
                </c:pt>
                <c:pt idx="3745">
                  <c:v>1433288879</c:v>
                </c:pt>
                <c:pt idx="3746">
                  <c:v>1433288909</c:v>
                </c:pt>
                <c:pt idx="3747">
                  <c:v>1433288939</c:v>
                </c:pt>
                <c:pt idx="3748">
                  <c:v>1433288969</c:v>
                </c:pt>
                <c:pt idx="3749">
                  <c:v>1433288999</c:v>
                </c:pt>
                <c:pt idx="3750">
                  <c:v>1433289029</c:v>
                </c:pt>
                <c:pt idx="3751">
                  <c:v>1433289059</c:v>
                </c:pt>
                <c:pt idx="3752">
                  <c:v>1433289089</c:v>
                </c:pt>
                <c:pt idx="3753">
                  <c:v>1433289119</c:v>
                </c:pt>
                <c:pt idx="3754">
                  <c:v>1433289149</c:v>
                </c:pt>
                <c:pt idx="3755">
                  <c:v>1433289178</c:v>
                </c:pt>
                <c:pt idx="3756">
                  <c:v>1433289208</c:v>
                </c:pt>
                <c:pt idx="3757">
                  <c:v>1433289238</c:v>
                </c:pt>
                <c:pt idx="3758">
                  <c:v>1433289268</c:v>
                </c:pt>
                <c:pt idx="3759">
                  <c:v>1433289298</c:v>
                </c:pt>
                <c:pt idx="3760">
                  <c:v>1433289328</c:v>
                </c:pt>
                <c:pt idx="3761">
                  <c:v>1433289358</c:v>
                </c:pt>
                <c:pt idx="3762">
                  <c:v>1433289388</c:v>
                </c:pt>
                <c:pt idx="3763">
                  <c:v>1433289418</c:v>
                </c:pt>
                <c:pt idx="3764">
                  <c:v>1433289448</c:v>
                </c:pt>
                <c:pt idx="3765">
                  <c:v>1433289478</c:v>
                </c:pt>
                <c:pt idx="3766">
                  <c:v>1433289508</c:v>
                </c:pt>
                <c:pt idx="3767">
                  <c:v>1433289538</c:v>
                </c:pt>
                <c:pt idx="3768">
                  <c:v>1433289568</c:v>
                </c:pt>
                <c:pt idx="3769">
                  <c:v>1433289597</c:v>
                </c:pt>
                <c:pt idx="3770">
                  <c:v>1433289627</c:v>
                </c:pt>
                <c:pt idx="3771">
                  <c:v>1433289657</c:v>
                </c:pt>
                <c:pt idx="3772">
                  <c:v>1433289687</c:v>
                </c:pt>
                <c:pt idx="3773">
                  <c:v>1433289717</c:v>
                </c:pt>
                <c:pt idx="3774">
                  <c:v>1433289747</c:v>
                </c:pt>
                <c:pt idx="3775">
                  <c:v>1433289777</c:v>
                </c:pt>
                <c:pt idx="3776">
                  <c:v>1433289807</c:v>
                </c:pt>
                <c:pt idx="3777">
                  <c:v>1433289837</c:v>
                </c:pt>
                <c:pt idx="3778">
                  <c:v>1433289867</c:v>
                </c:pt>
                <c:pt idx="3779">
                  <c:v>1433289897</c:v>
                </c:pt>
                <c:pt idx="3780">
                  <c:v>1433289927</c:v>
                </c:pt>
                <c:pt idx="3781">
                  <c:v>1433289957</c:v>
                </c:pt>
                <c:pt idx="3782">
                  <c:v>1433289986</c:v>
                </c:pt>
                <c:pt idx="3783">
                  <c:v>1433290016</c:v>
                </c:pt>
                <c:pt idx="3784">
                  <c:v>1433290046</c:v>
                </c:pt>
                <c:pt idx="3785">
                  <c:v>1433290076</c:v>
                </c:pt>
                <c:pt idx="3786">
                  <c:v>1433290106</c:v>
                </c:pt>
                <c:pt idx="3787">
                  <c:v>1433290136</c:v>
                </c:pt>
                <c:pt idx="3788">
                  <c:v>1433290166</c:v>
                </c:pt>
                <c:pt idx="3789">
                  <c:v>1433290196</c:v>
                </c:pt>
                <c:pt idx="3790">
                  <c:v>1433290226</c:v>
                </c:pt>
                <c:pt idx="3791">
                  <c:v>1433290256</c:v>
                </c:pt>
                <c:pt idx="3792">
                  <c:v>1433290286</c:v>
                </c:pt>
                <c:pt idx="3793">
                  <c:v>1433290316</c:v>
                </c:pt>
                <c:pt idx="3794">
                  <c:v>1433290346</c:v>
                </c:pt>
                <c:pt idx="3795">
                  <c:v>1433290376</c:v>
                </c:pt>
                <c:pt idx="3796">
                  <c:v>1433290405</c:v>
                </c:pt>
                <c:pt idx="3797">
                  <c:v>1433290435</c:v>
                </c:pt>
                <c:pt idx="3798">
                  <c:v>1433290465</c:v>
                </c:pt>
                <c:pt idx="3799">
                  <c:v>1433290495</c:v>
                </c:pt>
                <c:pt idx="3800">
                  <c:v>1433290525</c:v>
                </c:pt>
                <c:pt idx="3801">
                  <c:v>1433290555</c:v>
                </c:pt>
                <c:pt idx="3802">
                  <c:v>1433290585</c:v>
                </c:pt>
                <c:pt idx="3803">
                  <c:v>1433290615</c:v>
                </c:pt>
                <c:pt idx="3804">
                  <c:v>1433290645</c:v>
                </c:pt>
                <c:pt idx="3805">
                  <c:v>1433290675</c:v>
                </c:pt>
                <c:pt idx="3806">
                  <c:v>1433290705</c:v>
                </c:pt>
                <c:pt idx="3807">
                  <c:v>1433290735</c:v>
                </c:pt>
                <c:pt idx="3808">
                  <c:v>1433290765</c:v>
                </c:pt>
                <c:pt idx="3809">
                  <c:v>1433290795</c:v>
                </c:pt>
                <c:pt idx="3810">
                  <c:v>1433290824</c:v>
                </c:pt>
                <c:pt idx="3811">
                  <c:v>1433290854</c:v>
                </c:pt>
                <c:pt idx="3812">
                  <c:v>1433290884</c:v>
                </c:pt>
                <c:pt idx="3813">
                  <c:v>1433290914</c:v>
                </c:pt>
                <c:pt idx="3814">
                  <c:v>1433290944</c:v>
                </c:pt>
                <c:pt idx="3815">
                  <c:v>1433290974</c:v>
                </c:pt>
                <c:pt idx="3816">
                  <c:v>1433291004</c:v>
                </c:pt>
                <c:pt idx="3817">
                  <c:v>1433291034</c:v>
                </c:pt>
                <c:pt idx="3818">
                  <c:v>1433291064</c:v>
                </c:pt>
                <c:pt idx="3819">
                  <c:v>1433291094</c:v>
                </c:pt>
                <c:pt idx="3820">
                  <c:v>1433291124</c:v>
                </c:pt>
                <c:pt idx="3821">
                  <c:v>1433291154</c:v>
                </c:pt>
                <c:pt idx="3822">
                  <c:v>1433291184</c:v>
                </c:pt>
                <c:pt idx="3823">
                  <c:v>1433291213</c:v>
                </c:pt>
                <c:pt idx="3824">
                  <c:v>1433291243</c:v>
                </c:pt>
                <c:pt idx="3825">
                  <c:v>1433291273</c:v>
                </c:pt>
                <c:pt idx="3826">
                  <c:v>1433291303</c:v>
                </c:pt>
                <c:pt idx="3827">
                  <c:v>1433291333</c:v>
                </c:pt>
                <c:pt idx="3828">
                  <c:v>1433291363</c:v>
                </c:pt>
                <c:pt idx="3829">
                  <c:v>1433291393</c:v>
                </c:pt>
                <c:pt idx="3830">
                  <c:v>1433291423</c:v>
                </c:pt>
                <c:pt idx="3831">
                  <c:v>1433291453</c:v>
                </c:pt>
                <c:pt idx="3832">
                  <c:v>1433291483</c:v>
                </c:pt>
                <c:pt idx="3833">
                  <c:v>1433291513</c:v>
                </c:pt>
                <c:pt idx="3834">
                  <c:v>1433291543</c:v>
                </c:pt>
                <c:pt idx="3835">
                  <c:v>1433291573</c:v>
                </c:pt>
                <c:pt idx="3836">
                  <c:v>1433291603</c:v>
                </c:pt>
                <c:pt idx="3837">
                  <c:v>1433291632</c:v>
                </c:pt>
                <c:pt idx="3838">
                  <c:v>1433291662</c:v>
                </c:pt>
                <c:pt idx="3839">
                  <c:v>1433291692</c:v>
                </c:pt>
                <c:pt idx="3840">
                  <c:v>1433291722</c:v>
                </c:pt>
                <c:pt idx="3841">
                  <c:v>1433291752</c:v>
                </c:pt>
                <c:pt idx="3842">
                  <c:v>1433291782</c:v>
                </c:pt>
                <c:pt idx="3843">
                  <c:v>1433291812</c:v>
                </c:pt>
                <c:pt idx="3844">
                  <c:v>1433291842</c:v>
                </c:pt>
                <c:pt idx="3845">
                  <c:v>1433291872</c:v>
                </c:pt>
                <c:pt idx="3846">
                  <c:v>1433291902</c:v>
                </c:pt>
                <c:pt idx="3847">
                  <c:v>1433291932</c:v>
                </c:pt>
                <c:pt idx="3848">
                  <c:v>1433291962</c:v>
                </c:pt>
                <c:pt idx="3849">
                  <c:v>1433291992</c:v>
                </c:pt>
                <c:pt idx="3850">
                  <c:v>1433292022</c:v>
                </c:pt>
                <c:pt idx="3851">
                  <c:v>1433292051</c:v>
                </c:pt>
                <c:pt idx="3852">
                  <c:v>1433292081</c:v>
                </c:pt>
                <c:pt idx="3853">
                  <c:v>1433292111</c:v>
                </c:pt>
                <c:pt idx="3854">
                  <c:v>1433292141</c:v>
                </c:pt>
                <c:pt idx="3855">
                  <c:v>1433292171</c:v>
                </c:pt>
                <c:pt idx="3856">
                  <c:v>1433292201</c:v>
                </c:pt>
                <c:pt idx="3857">
                  <c:v>1433292231</c:v>
                </c:pt>
                <c:pt idx="3858">
                  <c:v>1433292261</c:v>
                </c:pt>
                <c:pt idx="3859">
                  <c:v>1433292291</c:v>
                </c:pt>
                <c:pt idx="3860">
                  <c:v>1433292321</c:v>
                </c:pt>
                <c:pt idx="3861">
                  <c:v>1433292351</c:v>
                </c:pt>
                <c:pt idx="3862">
                  <c:v>1433292381</c:v>
                </c:pt>
                <c:pt idx="3863">
                  <c:v>1433292411</c:v>
                </c:pt>
                <c:pt idx="3864">
                  <c:v>1433292440</c:v>
                </c:pt>
                <c:pt idx="3865">
                  <c:v>1433292470</c:v>
                </c:pt>
                <c:pt idx="3866">
                  <c:v>1433292500</c:v>
                </c:pt>
                <c:pt idx="3867">
                  <c:v>1433292530</c:v>
                </c:pt>
                <c:pt idx="3868">
                  <c:v>1433292560</c:v>
                </c:pt>
                <c:pt idx="3869">
                  <c:v>1433292590</c:v>
                </c:pt>
                <c:pt idx="3870">
                  <c:v>1433292620</c:v>
                </c:pt>
                <c:pt idx="3871">
                  <c:v>1433292650</c:v>
                </c:pt>
                <c:pt idx="3872">
                  <c:v>1433292680</c:v>
                </c:pt>
                <c:pt idx="3873">
                  <c:v>1433292710</c:v>
                </c:pt>
                <c:pt idx="3874">
                  <c:v>1433292740</c:v>
                </c:pt>
                <c:pt idx="3875">
                  <c:v>1433292770</c:v>
                </c:pt>
                <c:pt idx="3876">
                  <c:v>1433292800</c:v>
                </c:pt>
                <c:pt idx="3877">
                  <c:v>1433292830</c:v>
                </c:pt>
                <c:pt idx="3878">
                  <c:v>1433292859</c:v>
                </c:pt>
                <c:pt idx="3879">
                  <c:v>1433292889</c:v>
                </c:pt>
                <c:pt idx="3880">
                  <c:v>1433292919</c:v>
                </c:pt>
                <c:pt idx="3881">
                  <c:v>1433292949</c:v>
                </c:pt>
                <c:pt idx="3882">
                  <c:v>1433292979</c:v>
                </c:pt>
                <c:pt idx="3883">
                  <c:v>1433293009</c:v>
                </c:pt>
                <c:pt idx="3884">
                  <c:v>1433293039</c:v>
                </c:pt>
                <c:pt idx="3885">
                  <c:v>1433293069</c:v>
                </c:pt>
                <c:pt idx="3886">
                  <c:v>1433293099</c:v>
                </c:pt>
                <c:pt idx="3887">
                  <c:v>1433293129</c:v>
                </c:pt>
                <c:pt idx="3888">
                  <c:v>1433293159</c:v>
                </c:pt>
                <c:pt idx="3889">
                  <c:v>1433293189</c:v>
                </c:pt>
                <c:pt idx="3890">
                  <c:v>1433293219</c:v>
                </c:pt>
                <c:pt idx="3891">
                  <c:v>1433293249</c:v>
                </c:pt>
                <c:pt idx="3892">
                  <c:v>1433293278</c:v>
                </c:pt>
                <c:pt idx="3893">
                  <c:v>1433293308</c:v>
                </c:pt>
                <c:pt idx="3894">
                  <c:v>1433293338</c:v>
                </c:pt>
                <c:pt idx="3895">
                  <c:v>1433293368</c:v>
                </c:pt>
                <c:pt idx="3896">
                  <c:v>1433293398</c:v>
                </c:pt>
                <c:pt idx="3897">
                  <c:v>1433293428</c:v>
                </c:pt>
                <c:pt idx="3898">
                  <c:v>1433293458</c:v>
                </c:pt>
                <c:pt idx="3899">
                  <c:v>1433293488</c:v>
                </c:pt>
                <c:pt idx="3900">
                  <c:v>1433293518</c:v>
                </c:pt>
                <c:pt idx="3901">
                  <c:v>1433293548</c:v>
                </c:pt>
                <c:pt idx="3902">
                  <c:v>1433293578</c:v>
                </c:pt>
                <c:pt idx="3903">
                  <c:v>1433293608</c:v>
                </c:pt>
                <c:pt idx="3904">
                  <c:v>1433293638</c:v>
                </c:pt>
                <c:pt idx="3905">
                  <c:v>1433293668</c:v>
                </c:pt>
                <c:pt idx="3906">
                  <c:v>1433293697</c:v>
                </c:pt>
                <c:pt idx="3907">
                  <c:v>1433293727</c:v>
                </c:pt>
                <c:pt idx="3908">
                  <c:v>1433293757</c:v>
                </c:pt>
                <c:pt idx="3909">
                  <c:v>1433293787</c:v>
                </c:pt>
                <c:pt idx="3910">
                  <c:v>1433293817</c:v>
                </c:pt>
                <c:pt idx="3911">
                  <c:v>1433293847</c:v>
                </c:pt>
                <c:pt idx="3912">
                  <c:v>1433293877</c:v>
                </c:pt>
                <c:pt idx="3913">
                  <c:v>1433293907</c:v>
                </c:pt>
                <c:pt idx="3914">
                  <c:v>1433293937</c:v>
                </c:pt>
                <c:pt idx="3915">
                  <c:v>1433293967</c:v>
                </c:pt>
                <c:pt idx="3916">
                  <c:v>1433293997</c:v>
                </c:pt>
                <c:pt idx="3917">
                  <c:v>1433294027</c:v>
                </c:pt>
                <c:pt idx="3918">
                  <c:v>1433294057</c:v>
                </c:pt>
                <c:pt idx="3919">
                  <c:v>1433294087</c:v>
                </c:pt>
                <c:pt idx="3920">
                  <c:v>1433294116</c:v>
                </c:pt>
                <c:pt idx="3921">
                  <c:v>1433294146</c:v>
                </c:pt>
                <c:pt idx="3922">
                  <c:v>1433294176</c:v>
                </c:pt>
                <c:pt idx="3923">
                  <c:v>1433294206</c:v>
                </c:pt>
                <c:pt idx="3924">
                  <c:v>1433294236</c:v>
                </c:pt>
                <c:pt idx="3925">
                  <c:v>1433294266</c:v>
                </c:pt>
                <c:pt idx="3926">
                  <c:v>1433294296</c:v>
                </c:pt>
                <c:pt idx="3927">
                  <c:v>1433294326</c:v>
                </c:pt>
                <c:pt idx="3928">
                  <c:v>1433294356</c:v>
                </c:pt>
                <c:pt idx="3929">
                  <c:v>1433294386</c:v>
                </c:pt>
                <c:pt idx="3930">
                  <c:v>1433294416</c:v>
                </c:pt>
                <c:pt idx="3931">
                  <c:v>1433294446</c:v>
                </c:pt>
                <c:pt idx="3932">
                  <c:v>1433294476</c:v>
                </c:pt>
                <c:pt idx="3933">
                  <c:v>1433294505</c:v>
                </c:pt>
                <c:pt idx="3934">
                  <c:v>1433294535</c:v>
                </c:pt>
                <c:pt idx="3935">
                  <c:v>1433294565</c:v>
                </c:pt>
                <c:pt idx="3936">
                  <c:v>1433294595</c:v>
                </c:pt>
                <c:pt idx="3937">
                  <c:v>1433294625</c:v>
                </c:pt>
                <c:pt idx="3938">
                  <c:v>1433294655</c:v>
                </c:pt>
                <c:pt idx="3939">
                  <c:v>1433294685</c:v>
                </c:pt>
                <c:pt idx="3940">
                  <c:v>1433294715</c:v>
                </c:pt>
                <c:pt idx="3941">
                  <c:v>1433294745</c:v>
                </c:pt>
                <c:pt idx="3942">
                  <c:v>1433294775</c:v>
                </c:pt>
                <c:pt idx="3943">
                  <c:v>1433294805</c:v>
                </c:pt>
                <c:pt idx="3944">
                  <c:v>1433294835</c:v>
                </c:pt>
                <c:pt idx="3945">
                  <c:v>1433294865</c:v>
                </c:pt>
                <c:pt idx="3946">
                  <c:v>1433294895</c:v>
                </c:pt>
                <c:pt idx="3947">
                  <c:v>1433294924</c:v>
                </c:pt>
                <c:pt idx="3948">
                  <c:v>1433294954</c:v>
                </c:pt>
                <c:pt idx="3949">
                  <c:v>1433294984</c:v>
                </c:pt>
                <c:pt idx="3950">
                  <c:v>1433295014</c:v>
                </c:pt>
                <c:pt idx="3951">
                  <c:v>1433295044</c:v>
                </c:pt>
                <c:pt idx="3952">
                  <c:v>1433295074</c:v>
                </c:pt>
                <c:pt idx="3953">
                  <c:v>1433295104</c:v>
                </c:pt>
                <c:pt idx="3954">
                  <c:v>1433295134</c:v>
                </c:pt>
                <c:pt idx="3955">
                  <c:v>1433295164</c:v>
                </c:pt>
                <c:pt idx="3956">
                  <c:v>1433295194</c:v>
                </c:pt>
                <c:pt idx="3957">
                  <c:v>1433295224</c:v>
                </c:pt>
                <c:pt idx="3958">
                  <c:v>1433295254</c:v>
                </c:pt>
                <c:pt idx="3959">
                  <c:v>1433295284</c:v>
                </c:pt>
                <c:pt idx="3960">
                  <c:v>1433295314</c:v>
                </c:pt>
                <c:pt idx="3961">
                  <c:v>1433295343</c:v>
                </c:pt>
                <c:pt idx="3962">
                  <c:v>1433295373</c:v>
                </c:pt>
                <c:pt idx="3963">
                  <c:v>1433295403</c:v>
                </c:pt>
                <c:pt idx="3964">
                  <c:v>1433295433</c:v>
                </c:pt>
                <c:pt idx="3965">
                  <c:v>1433295463</c:v>
                </c:pt>
                <c:pt idx="3966">
                  <c:v>1433295493</c:v>
                </c:pt>
                <c:pt idx="3967">
                  <c:v>1433295523</c:v>
                </c:pt>
                <c:pt idx="3968">
                  <c:v>1433295553</c:v>
                </c:pt>
                <c:pt idx="3969">
                  <c:v>1433295583</c:v>
                </c:pt>
                <c:pt idx="3970">
                  <c:v>1433295613</c:v>
                </c:pt>
                <c:pt idx="3971">
                  <c:v>1433295643</c:v>
                </c:pt>
                <c:pt idx="3972">
                  <c:v>1433295673</c:v>
                </c:pt>
                <c:pt idx="3973">
                  <c:v>1433295703</c:v>
                </c:pt>
                <c:pt idx="3974">
                  <c:v>1433295733</c:v>
                </c:pt>
                <c:pt idx="3975">
                  <c:v>1433295762</c:v>
                </c:pt>
                <c:pt idx="3976">
                  <c:v>1433295792</c:v>
                </c:pt>
                <c:pt idx="3977">
                  <c:v>1433295822</c:v>
                </c:pt>
                <c:pt idx="3978">
                  <c:v>1433295852</c:v>
                </c:pt>
                <c:pt idx="3979">
                  <c:v>1433295882</c:v>
                </c:pt>
                <c:pt idx="3980">
                  <c:v>1433295912</c:v>
                </c:pt>
                <c:pt idx="3981">
                  <c:v>1433295942</c:v>
                </c:pt>
                <c:pt idx="3982">
                  <c:v>1433295972</c:v>
                </c:pt>
                <c:pt idx="3983">
                  <c:v>1433296002</c:v>
                </c:pt>
                <c:pt idx="3984">
                  <c:v>1433296032</c:v>
                </c:pt>
                <c:pt idx="3985">
                  <c:v>1433296062</c:v>
                </c:pt>
                <c:pt idx="3986">
                  <c:v>1433296092</c:v>
                </c:pt>
                <c:pt idx="3987">
                  <c:v>1433296122</c:v>
                </c:pt>
                <c:pt idx="3988">
                  <c:v>1433296151</c:v>
                </c:pt>
                <c:pt idx="3989">
                  <c:v>1433296181</c:v>
                </c:pt>
                <c:pt idx="3990">
                  <c:v>1433296211</c:v>
                </c:pt>
                <c:pt idx="3991">
                  <c:v>1433296241</c:v>
                </c:pt>
                <c:pt idx="3992">
                  <c:v>1433296271</c:v>
                </c:pt>
                <c:pt idx="3993">
                  <c:v>1433296301</c:v>
                </c:pt>
                <c:pt idx="3994">
                  <c:v>1433296331</c:v>
                </c:pt>
                <c:pt idx="3995">
                  <c:v>1433296361</c:v>
                </c:pt>
                <c:pt idx="3996">
                  <c:v>1433296391</c:v>
                </c:pt>
                <c:pt idx="3997">
                  <c:v>1433296421</c:v>
                </c:pt>
                <c:pt idx="3998">
                  <c:v>1433296451</c:v>
                </c:pt>
                <c:pt idx="3999">
                  <c:v>1433296481</c:v>
                </c:pt>
                <c:pt idx="4000">
                  <c:v>1433296511</c:v>
                </c:pt>
                <c:pt idx="4001">
                  <c:v>1433296541</c:v>
                </c:pt>
                <c:pt idx="4002">
                  <c:v>1433296570</c:v>
                </c:pt>
                <c:pt idx="4003">
                  <c:v>1433296600</c:v>
                </c:pt>
                <c:pt idx="4004">
                  <c:v>1433296630</c:v>
                </c:pt>
                <c:pt idx="4005">
                  <c:v>1433296660</c:v>
                </c:pt>
                <c:pt idx="4006">
                  <c:v>1433296690</c:v>
                </c:pt>
                <c:pt idx="4007">
                  <c:v>1433296720</c:v>
                </c:pt>
                <c:pt idx="4008">
                  <c:v>1433296750</c:v>
                </c:pt>
                <c:pt idx="4009">
                  <c:v>1433296780</c:v>
                </c:pt>
                <c:pt idx="4010">
                  <c:v>1433296810</c:v>
                </c:pt>
                <c:pt idx="4011">
                  <c:v>1433296840</c:v>
                </c:pt>
                <c:pt idx="4012">
                  <c:v>1433296870</c:v>
                </c:pt>
                <c:pt idx="4013">
                  <c:v>1433296900</c:v>
                </c:pt>
                <c:pt idx="4014">
                  <c:v>1433296930</c:v>
                </c:pt>
                <c:pt idx="4015">
                  <c:v>1433296960</c:v>
                </c:pt>
                <c:pt idx="4016">
                  <c:v>1433296989</c:v>
                </c:pt>
                <c:pt idx="4017">
                  <c:v>1433297019</c:v>
                </c:pt>
                <c:pt idx="4018">
                  <c:v>1433297049</c:v>
                </c:pt>
                <c:pt idx="4019">
                  <c:v>1433297079</c:v>
                </c:pt>
                <c:pt idx="4020">
                  <c:v>1433297109</c:v>
                </c:pt>
                <c:pt idx="4021">
                  <c:v>1433297139</c:v>
                </c:pt>
                <c:pt idx="4022">
                  <c:v>1433297169</c:v>
                </c:pt>
                <c:pt idx="4023">
                  <c:v>1433297199</c:v>
                </c:pt>
                <c:pt idx="4024">
                  <c:v>1433297229</c:v>
                </c:pt>
                <c:pt idx="4025">
                  <c:v>1433297259</c:v>
                </c:pt>
                <c:pt idx="4026">
                  <c:v>1433297289</c:v>
                </c:pt>
                <c:pt idx="4027">
                  <c:v>1433297319</c:v>
                </c:pt>
                <c:pt idx="4028">
                  <c:v>1433297349</c:v>
                </c:pt>
                <c:pt idx="4029">
                  <c:v>1433297379</c:v>
                </c:pt>
                <c:pt idx="4030">
                  <c:v>1433297408</c:v>
                </c:pt>
                <c:pt idx="4031">
                  <c:v>1433297438</c:v>
                </c:pt>
                <c:pt idx="4032">
                  <c:v>1433297468</c:v>
                </c:pt>
                <c:pt idx="4033">
                  <c:v>1433297498</c:v>
                </c:pt>
                <c:pt idx="4034">
                  <c:v>1433297528</c:v>
                </c:pt>
                <c:pt idx="4035">
                  <c:v>1433297558</c:v>
                </c:pt>
                <c:pt idx="4036">
                  <c:v>1433297588</c:v>
                </c:pt>
                <c:pt idx="4037">
                  <c:v>1433297618</c:v>
                </c:pt>
                <c:pt idx="4038">
                  <c:v>1433297648</c:v>
                </c:pt>
                <c:pt idx="4039">
                  <c:v>1433297678</c:v>
                </c:pt>
                <c:pt idx="4040">
                  <c:v>1433297708</c:v>
                </c:pt>
                <c:pt idx="4041">
                  <c:v>1433297738</c:v>
                </c:pt>
                <c:pt idx="4042">
                  <c:v>1433297768</c:v>
                </c:pt>
                <c:pt idx="4043">
                  <c:v>1433297797</c:v>
                </c:pt>
                <c:pt idx="4044">
                  <c:v>1433297827</c:v>
                </c:pt>
                <c:pt idx="4045">
                  <c:v>1433297857</c:v>
                </c:pt>
                <c:pt idx="4046">
                  <c:v>1433297887</c:v>
                </c:pt>
                <c:pt idx="4047">
                  <c:v>1433297917</c:v>
                </c:pt>
                <c:pt idx="4048">
                  <c:v>1433297947</c:v>
                </c:pt>
                <c:pt idx="4049">
                  <c:v>1433297977</c:v>
                </c:pt>
                <c:pt idx="4050">
                  <c:v>1433298007</c:v>
                </c:pt>
                <c:pt idx="4051">
                  <c:v>1433298037</c:v>
                </c:pt>
                <c:pt idx="4052">
                  <c:v>1433298067</c:v>
                </c:pt>
                <c:pt idx="4053">
                  <c:v>1433298097</c:v>
                </c:pt>
                <c:pt idx="4054">
                  <c:v>1433298127</c:v>
                </c:pt>
                <c:pt idx="4055">
                  <c:v>1433298157</c:v>
                </c:pt>
                <c:pt idx="4056">
                  <c:v>1433298187</c:v>
                </c:pt>
                <c:pt idx="4057">
                  <c:v>1433298216</c:v>
                </c:pt>
                <c:pt idx="4058">
                  <c:v>1433298246</c:v>
                </c:pt>
                <c:pt idx="4059">
                  <c:v>1433298276</c:v>
                </c:pt>
                <c:pt idx="4060">
                  <c:v>1433298306</c:v>
                </c:pt>
                <c:pt idx="4061">
                  <c:v>1433298336</c:v>
                </c:pt>
                <c:pt idx="4062">
                  <c:v>1433298366</c:v>
                </c:pt>
                <c:pt idx="4063">
                  <c:v>1433298396</c:v>
                </c:pt>
                <c:pt idx="4064">
                  <c:v>1433298426</c:v>
                </c:pt>
                <c:pt idx="4065">
                  <c:v>1433298456</c:v>
                </c:pt>
                <c:pt idx="4066">
                  <c:v>1433298486</c:v>
                </c:pt>
                <c:pt idx="4067">
                  <c:v>1433298516</c:v>
                </c:pt>
                <c:pt idx="4068">
                  <c:v>1433298546</c:v>
                </c:pt>
                <c:pt idx="4069">
                  <c:v>1433298576</c:v>
                </c:pt>
                <c:pt idx="4070">
                  <c:v>1433298606</c:v>
                </c:pt>
                <c:pt idx="4071">
                  <c:v>1433298635</c:v>
                </c:pt>
                <c:pt idx="4072">
                  <c:v>1433298665</c:v>
                </c:pt>
                <c:pt idx="4073">
                  <c:v>1433298695</c:v>
                </c:pt>
                <c:pt idx="4074">
                  <c:v>1433298725</c:v>
                </c:pt>
                <c:pt idx="4075">
                  <c:v>1433298755</c:v>
                </c:pt>
                <c:pt idx="4076">
                  <c:v>1433298785</c:v>
                </c:pt>
                <c:pt idx="4077">
                  <c:v>1433298815</c:v>
                </c:pt>
                <c:pt idx="4078">
                  <c:v>1433298845</c:v>
                </c:pt>
                <c:pt idx="4079">
                  <c:v>1433298875</c:v>
                </c:pt>
                <c:pt idx="4080">
                  <c:v>1433298905</c:v>
                </c:pt>
                <c:pt idx="4081">
                  <c:v>1433298935</c:v>
                </c:pt>
                <c:pt idx="4082">
                  <c:v>1433298965</c:v>
                </c:pt>
                <c:pt idx="4083">
                  <c:v>1433298995</c:v>
                </c:pt>
                <c:pt idx="4084">
                  <c:v>1433299025</c:v>
                </c:pt>
                <c:pt idx="4085">
                  <c:v>1433299054</c:v>
                </c:pt>
                <c:pt idx="4086">
                  <c:v>1433299084</c:v>
                </c:pt>
                <c:pt idx="4087">
                  <c:v>1433299114</c:v>
                </c:pt>
                <c:pt idx="4088">
                  <c:v>1433299144</c:v>
                </c:pt>
                <c:pt idx="4089">
                  <c:v>1433299174</c:v>
                </c:pt>
                <c:pt idx="4090">
                  <c:v>1433299204</c:v>
                </c:pt>
                <c:pt idx="4091">
                  <c:v>1433299234</c:v>
                </c:pt>
                <c:pt idx="4092">
                  <c:v>1433299264</c:v>
                </c:pt>
                <c:pt idx="4093">
                  <c:v>1433299294</c:v>
                </c:pt>
                <c:pt idx="4094">
                  <c:v>1433299324</c:v>
                </c:pt>
                <c:pt idx="4095">
                  <c:v>1433299354</c:v>
                </c:pt>
                <c:pt idx="4096">
                  <c:v>1433299384</c:v>
                </c:pt>
                <c:pt idx="4097">
                  <c:v>1433299414</c:v>
                </c:pt>
                <c:pt idx="4098">
                  <c:v>1433299444</c:v>
                </c:pt>
                <c:pt idx="4099">
                  <c:v>1433299473</c:v>
                </c:pt>
                <c:pt idx="4100">
                  <c:v>1433299503</c:v>
                </c:pt>
                <c:pt idx="4101">
                  <c:v>1433299533</c:v>
                </c:pt>
                <c:pt idx="4102">
                  <c:v>1433299563</c:v>
                </c:pt>
                <c:pt idx="4103">
                  <c:v>1433299593</c:v>
                </c:pt>
                <c:pt idx="4104">
                  <c:v>1433299623</c:v>
                </c:pt>
                <c:pt idx="4105">
                  <c:v>1433299653</c:v>
                </c:pt>
                <c:pt idx="4106">
                  <c:v>1433299683</c:v>
                </c:pt>
                <c:pt idx="4107">
                  <c:v>1433299713</c:v>
                </c:pt>
                <c:pt idx="4108">
                  <c:v>1433299743</c:v>
                </c:pt>
                <c:pt idx="4109">
                  <c:v>1433299773</c:v>
                </c:pt>
                <c:pt idx="4110">
                  <c:v>1433299803</c:v>
                </c:pt>
                <c:pt idx="4111">
                  <c:v>1433299833</c:v>
                </c:pt>
                <c:pt idx="4112">
                  <c:v>1433299863</c:v>
                </c:pt>
                <c:pt idx="4113">
                  <c:v>1433299892</c:v>
                </c:pt>
                <c:pt idx="4114">
                  <c:v>1433299922</c:v>
                </c:pt>
                <c:pt idx="4115">
                  <c:v>1433299952</c:v>
                </c:pt>
                <c:pt idx="4116">
                  <c:v>1433299982</c:v>
                </c:pt>
                <c:pt idx="4117">
                  <c:v>1433300012</c:v>
                </c:pt>
                <c:pt idx="4118">
                  <c:v>1433300042</c:v>
                </c:pt>
                <c:pt idx="4119">
                  <c:v>1433300072</c:v>
                </c:pt>
                <c:pt idx="4120">
                  <c:v>1433300102</c:v>
                </c:pt>
                <c:pt idx="4121">
                  <c:v>1433300132</c:v>
                </c:pt>
                <c:pt idx="4122">
                  <c:v>1433300162</c:v>
                </c:pt>
                <c:pt idx="4123">
                  <c:v>1433300192</c:v>
                </c:pt>
                <c:pt idx="4124">
                  <c:v>1433300222</c:v>
                </c:pt>
                <c:pt idx="4125">
                  <c:v>1433300252</c:v>
                </c:pt>
                <c:pt idx="4126">
                  <c:v>1433300281</c:v>
                </c:pt>
                <c:pt idx="4127">
                  <c:v>1433300311</c:v>
                </c:pt>
                <c:pt idx="4128">
                  <c:v>1433300341</c:v>
                </c:pt>
                <c:pt idx="4129">
                  <c:v>1433300371</c:v>
                </c:pt>
                <c:pt idx="4130">
                  <c:v>1433300401</c:v>
                </c:pt>
                <c:pt idx="4131">
                  <c:v>1433300431</c:v>
                </c:pt>
                <c:pt idx="4132">
                  <c:v>1433300461</c:v>
                </c:pt>
                <c:pt idx="4133">
                  <c:v>1433300491</c:v>
                </c:pt>
                <c:pt idx="4134">
                  <c:v>1433300521</c:v>
                </c:pt>
                <c:pt idx="4135">
                  <c:v>1433300551</c:v>
                </c:pt>
                <c:pt idx="4136">
                  <c:v>1433300581</c:v>
                </c:pt>
                <c:pt idx="4137">
                  <c:v>1433300611</c:v>
                </c:pt>
                <c:pt idx="4138">
                  <c:v>1433300641</c:v>
                </c:pt>
                <c:pt idx="4139">
                  <c:v>1433300671</c:v>
                </c:pt>
                <c:pt idx="4140">
                  <c:v>1433300700</c:v>
                </c:pt>
                <c:pt idx="4141">
                  <c:v>1433300730</c:v>
                </c:pt>
                <c:pt idx="4142">
                  <c:v>1433300760</c:v>
                </c:pt>
                <c:pt idx="4143">
                  <c:v>1433300790</c:v>
                </c:pt>
                <c:pt idx="4144">
                  <c:v>1433300820</c:v>
                </c:pt>
                <c:pt idx="4145">
                  <c:v>1433300850</c:v>
                </c:pt>
                <c:pt idx="4146">
                  <c:v>1433300880</c:v>
                </c:pt>
                <c:pt idx="4147">
                  <c:v>1433300910</c:v>
                </c:pt>
                <c:pt idx="4148">
                  <c:v>1433300940</c:v>
                </c:pt>
                <c:pt idx="4149">
                  <c:v>1433300970</c:v>
                </c:pt>
                <c:pt idx="4150">
                  <c:v>1433301000</c:v>
                </c:pt>
                <c:pt idx="4151">
                  <c:v>1433301030</c:v>
                </c:pt>
                <c:pt idx="4152">
                  <c:v>1433301060</c:v>
                </c:pt>
                <c:pt idx="4153">
                  <c:v>1433301090</c:v>
                </c:pt>
                <c:pt idx="4154">
                  <c:v>1433301119</c:v>
                </c:pt>
                <c:pt idx="4155">
                  <c:v>1433301149</c:v>
                </c:pt>
                <c:pt idx="4156">
                  <c:v>1433301179</c:v>
                </c:pt>
                <c:pt idx="4157">
                  <c:v>1433301209</c:v>
                </c:pt>
                <c:pt idx="4158">
                  <c:v>1433301239</c:v>
                </c:pt>
                <c:pt idx="4159">
                  <c:v>1433301269</c:v>
                </c:pt>
                <c:pt idx="4160">
                  <c:v>1433301299</c:v>
                </c:pt>
                <c:pt idx="4161">
                  <c:v>1433301329</c:v>
                </c:pt>
                <c:pt idx="4162">
                  <c:v>1433301359</c:v>
                </c:pt>
                <c:pt idx="4163">
                  <c:v>1433301389</c:v>
                </c:pt>
                <c:pt idx="4164">
                  <c:v>1433301419</c:v>
                </c:pt>
                <c:pt idx="4165">
                  <c:v>1433301449</c:v>
                </c:pt>
                <c:pt idx="4166">
                  <c:v>1433301479</c:v>
                </c:pt>
                <c:pt idx="4167">
                  <c:v>1433301509</c:v>
                </c:pt>
                <c:pt idx="4168">
                  <c:v>1433301538</c:v>
                </c:pt>
                <c:pt idx="4169">
                  <c:v>1433301568</c:v>
                </c:pt>
                <c:pt idx="4170">
                  <c:v>1433301598</c:v>
                </c:pt>
                <c:pt idx="4171">
                  <c:v>1433301628</c:v>
                </c:pt>
                <c:pt idx="4172">
                  <c:v>1433301658</c:v>
                </c:pt>
                <c:pt idx="4173">
                  <c:v>1433301688</c:v>
                </c:pt>
                <c:pt idx="4174">
                  <c:v>1433301718</c:v>
                </c:pt>
                <c:pt idx="4175">
                  <c:v>1433301748</c:v>
                </c:pt>
                <c:pt idx="4176">
                  <c:v>1433301778</c:v>
                </c:pt>
                <c:pt idx="4177">
                  <c:v>1433301808</c:v>
                </c:pt>
                <c:pt idx="4178">
                  <c:v>1433301838</c:v>
                </c:pt>
                <c:pt idx="4179">
                  <c:v>1433301868</c:v>
                </c:pt>
                <c:pt idx="4180">
                  <c:v>1433301898</c:v>
                </c:pt>
                <c:pt idx="4181">
                  <c:v>1433301928</c:v>
                </c:pt>
                <c:pt idx="4182">
                  <c:v>1433301957</c:v>
                </c:pt>
                <c:pt idx="4183">
                  <c:v>1433301987</c:v>
                </c:pt>
                <c:pt idx="4184">
                  <c:v>1433302017</c:v>
                </c:pt>
                <c:pt idx="4185">
                  <c:v>1433302047</c:v>
                </c:pt>
                <c:pt idx="4186">
                  <c:v>1433302077</c:v>
                </c:pt>
                <c:pt idx="4187">
                  <c:v>1433302107</c:v>
                </c:pt>
                <c:pt idx="4188">
                  <c:v>1433302137</c:v>
                </c:pt>
                <c:pt idx="4189">
                  <c:v>1433302167</c:v>
                </c:pt>
                <c:pt idx="4190">
                  <c:v>1433302197</c:v>
                </c:pt>
                <c:pt idx="4191">
                  <c:v>1433302227</c:v>
                </c:pt>
                <c:pt idx="4192">
                  <c:v>1433302257</c:v>
                </c:pt>
                <c:pt idx="4193">
                  <c:v>1433302287</c:v>
                </c:pt>
                <c:pt idx="4194">
                  <c:v>1433302317</c:v>
                </c:pt>
                <c:pt idx="4195">
                  <c:v>1433302347</c:v>
                </c:pt>
                <c:pt idx="4196">
                  <c:v>1433302376</c:v>
                </c:pt>
                <c:pt idx="4197">
                  <c:v>1433302406</c:v>
                </c:pt>
                <c:pt idx="4198">
                  <c:v>1433302436</c:v>
                </c:pt>
                <c:pt idx="4199">
                  <c:v>1433302466</c:v>
                </c:pt>
                <c:pt idx="4200">
                  <c:v>1433302496</c:v>
                </c:pt>
                <c:pt idx="4201">
                  <c:v>1433302526</c:v>
                </c:pt>
                <c:pt idx="4202">
                  <c:v>1433302556</c:v>
                </c:pt>
                <c:pt idx="4203">
                  <c:v>1433302586</c:v>
                </c:pt>
                <c:pt idx="4204">
                  <c:v>1433302616</c:v>
                </c:pt>
                <c:pt idx="4205">
                  <c:v>1433302646</c:v>
                </c:pt>
                <c:pt idx="4206">
                  <c:v>1433302676</c:v>
                </c:pt>
                <c:pt idx="4207">
                  <c:v>1433302706</c:v>
                </c:pt>
                <c:pt idx="4208">
                  <c:v>1433302736</c:v>
                </c:pt>
                <c:pt idx="4209">
                  <c:v>1433302766</c:v>
                </c:pt>
                <c:pt idx="4210">
                  <c:v>1433302795</c:v>
                </c:pt>
                <c:pt idx="4211">
                  <c:v>1433302825</c:v>
                </c:pt>
                <c:pt idx="4212">
                  <c:v>1433302855</c:v>
                </c:pt>
                <c:pt idx="4213">
                  <c:v>1433302885</c:v>
                </c:pt>
                <c:pt idx="4214">
                  <c:v>1433302915</c:v>
                </c:pt>
                <c:pt idx="4215">
                  <c:v>1433302945</c:v>
                </c:pt>
                <c:pt idx="4216">
                  <c:v>1433302975</c:v>
                </c:pt>
                <c:pt idx="4217">
                  <c:v>1433303005</c:v>
                </c:pt>
                <c:pt idx="4218">
                  <c:v>1433303035</c:v>
                </c:pt>
                <c:pt idx="4219">
                  <c:v>1433303065</c:v>
                </c:pt>
                <c:pt idx="4220">
                  <c:v>1433303095</c:v>
                </c:pt>
                <c:pt idx="4221">
                  <c:v>1433303125</c:v>
                </c:pt>
                <c:pt idx="4222">
                  <c:v>1433303155</c:v>
                </c:pt>
                <c:pt idx="4223">
                  <c:v>1433303184</c:v>
                </c:pt>
                <c:pt idx="4224">
                  <c:v>1433303214</c:v>
                </c:pt>
                <c:pt idx="4225">
                  <c:v>1433303244</c:v>
                </c:pt>
                <c:pt idx="4226">
                  <c:v>1433303274</c:v>
                </c:pt>
                <c:pt idx="4227">
                  <c:v>1433303304</c:v>
                </c:pt>
                <c:pt idx="4228">
                  <c:v>1433303334</c:v>
                </c:pt>
                <c:pt idx="4229">
                  <c:v>1433303364</c:v>
                </c:pt>
                <c:pt idx="4230">
                  <c:v>1433303394</c:v>
                </c:pt>
                <c:pt idx="4231">
                  <c:v>1433303424</c:v>
                </c:pt>
                <c:pt idx="4232">
                  <c:v>1433303454</c:v>
                </c:pt>
                <c:pt idx="4233">
                  <c:v>1433303484</c:v>
                </c:pt>
                <c:pt idx="4234">
                  <c:v>1433303514</c:v>
                </c:pt>
                <c:pt idx="4235">
                  <c:v>1433303544</c:v>
                </c:pt>
                <c:pt idx="4236">
                  <c:v>1433303574</c:v>
                </c:pt>
                <c:pt idx="4237">
                  <c:v>1433303603</c:v>
                </c:pt>
                <c:pt idx="4238">
                  <c:v>1433303633</c:v>
                </c:pt>
                <c:pt idx="4239">
                  <c:v>1433303663</c:v>
                </c:pt>
                <c:pt idx="4240">
                  <c:v>1433303693</c:v>
                </c:pt>
                <c:pt idx="4241">
                  <c:v>1433303723</c:v>
                </c:pt>
                <c:pt idx="4242">
                  <c:v>1433303753</c:v>
                </c:pt>
                <c:pt idx="4243">
                  <c:v>1433303783</c:v>
                </c:pt>
                <c:pt idx="4244">
                  <c:v>1433303813</c:v>
                </c:pt>
                <c:pt idx="4245">
                  <c:v>1433303843</c:v>
                </c:pt>
                <c:pt idx="4246">
                  <c:v>1433303873</c:v>
                </c:pt>
                <c:pt idx="4247">
                  <c:v>1433303903</c:v>
                </c:pt>
                <c:pt idx="4248">
                  <c:v>1433303933</c:v>
                </c:pt>
                <c:pt idx="4249">
                  <c:v>1433303963</c:v>
                </c:pt>
                <c:pt idx="4250">
                  <c:v>1433303993</c:v>
                </c:pt>
                <c:pt idx="4251">
                  <c:v>1433304022</c:v>
                </c:pt>
                <c:pt idx="4252">
                  <c:v>1433304052</c:v>
                </c:pt>
                <c:pt idx="4253">
                  <c:v>1433304082</c:v>
                </c:pt>
                <c:pt idx="4254">
                  <c:v>1433304112</c:v>
                </c:pt>
                <c:pt idx="4255">
                  <c:v>1433304142</c:v>
                </c:pt>
                <c:pt idx="4256">
                  <c:v>1433304172</c:v>
                </c:pt>
                <c:pt idx="4257">
                  <c:v>1433304202</c:v>
                </c:pt>
                <c:pt idx="4258">
                  <c:v>1433304232</c:v>
                </c:pt>
                <c:pt idx="4259">
                  <c:v>1433304262</c:v>
                </c:pt>
                <c:pt idx="4260">
                  <c:v>1433304292</c:v>
                </c:pt>
                <c:pt idx="4261">
                  <c:v>1433304322</c:v>
                </c:pt>
                <c:pt idx="4262">
                  <c:v>1433304352</c:v>
                </c:pt>
                <c:pt idx="4263">
                  <c:v>1433304382</c:v>
                </c:pt>
                <c:pt idx="4264">
                  <c:v>1433304411</c:v>
                </c:pt>
                <c:pt idx="4265">
                  <c:v>1433304441</c:v>
                </c:pt>
                <c:pt idx="4266">
                  <c:v>1433304471</c:v>
                </c:pt>
                <c:pt idx="4267">
                  <c:v>1433304501</c:v>
                </c:pt>
                <c:pt idx="4268">
                  <c:v>1433304531</c:v>
                </c:pt>
                <c:pt idx="4269">
                  <c:v>1433304561</c:v>
                </c:pt>
                <c:pt idx="4270">
                  <c:v>1433304591</c:v>
                </c:pt>
                <c:pt idx="4271">
                  <c:v>1433304621</c:v>
                </c:pt>
                <c:pt idx="4272">
                  <c:v>1433304651</c:v>
                </c:pt>
                <c:pt idx="4273">
                  <c:v>1433304681</c:v>
                </c:pt>
                <c:pt idx="4274">
                  <c:v>1433304711</c:v>
                </c:pt>
                <c:pt idx="4275">
                  <c:v>1433304741</c:v>
                </c:pt>
                <c:pt idx="4276">
                  <c:v>1433304771</c:v>
                </c:pt>
                <c:pt idx="4277">
                  <c:v>1433304801</c:v>
                </c:pt>
                <c:pt idx="4278">
                  <c:v>1433304830</c:v>
                </c:pt>
                <c:pt idx="4279">
                  <c:v>1433304860</c:v>
                </c:pt>
                <c:pt idx="4280">
                  <c:v>1433304890</c:v>
                </c:pt>
                <c:pt idx="4281">
                  <c:v>1433304920</c:v>
                </c:pt>
                <c:pt idx="4282">
                  <c:v>1433304950</c:v>
                </c:pt>
                <c:pt idx="4283">
                  <c:v>1433304980</c:v>
                </c:pt>
                <c:pt idx="4284">
                  <c:v>1433305010</c:v>
                </c:pt>
                <c:pt idx="4285">
                  <c:v>1433305040</c:v>
                </c:pt>
                <c:pt idx="4286">
                  <c:v>1433305070</c:v>
                </c:pt>
                <c:pt idx="4287">
                  <c:v>1433305100</c:v>
                </c:pt>
                <c:pt idx="4288">
                  <c:v>1433305130</c:v>
                </c:pt>
                <c:pt idx="4289">
                  <c:v>1433305160</c:v>
                </c:pt>
                <c:pt idx="4290">
                  <c:v>1433305190</c:v>
                </c:pt>
                <c:pt idx="4291">
                  <c:v>1433305220</c:v>
                </c:pt>
                <c:pt idx="4292">
                  <c:v>1433305249</c:v>
                </c:pt>
                <c:pt idx="4293">
                  <c:v>1433305279</c:v>
                </c:pt>
                <c:pt idx="4294">
                  <c:v>1433305309</c:v>
                </c:pt>
                <c:pt idx="4295">
                  <c:v>1433305339</c:v>
                </c:pt>
                <c:pt idx="4296">
                  <c:v>1433305369</c:v>
                </c:pt>
                <c:pt idx="4297">
                  <c:v>1433305399</c:v>
                </c:pt>
                <c:pt idx="4298">
                  <c:v>1433305429</c:v>
                </c:pt>
                <c:pt idx="4299">
                  <c:v>1433305459</c:v>
                </c:pt>
                <c:pt idx="4300">
                  <c:v>1433305489</c:v>
                </c:pt>
                <c:pt idx="4301">
                  <c:v>1433305519</c:v>
                </c:pt>
                <c:pt idx="4302">
                  <c:v>1433305549</c:v>
                </c:pt>
                <c:pt idx="4303">
                  <c:v>1433305579</c:v>
                </c:pt>
                <c:pt idx="4304">
                  <c:v>1433305609</c:v>
                </c:pt>
                <c:pt idx="4305">
                  <c:v>1433305639</c:v>
                </c:pt>
                <c:pt idx="4306">
                  <c:v>1433305668</c:v>
                </c:pt>
                <c:pt idx="4307">
                  <c:v>1433305698</c:v>
                </c:pt>
                <c:pt idx="4308">
                  <c:v>1433305728</c:v>
                </c:pt>
                <c:pt idx="4309">
                  <c:v>1433305758</c:v>
                </c:pt>
                <c:pt idx="4310">
                  <c:v>1433305788</c:v>
                </c:pt>
                <c:pt idx="4311">
                  <c:v>1433305818</c:v>
                </c:pt>
                <c:pt idx="4312">
                  <c:v>1433305848</c:v>
                </c:pt>
                <c:pt idx="4313">
                  <c:v>1433305878</c:v>
                </c:pt>
                <c:pt idx="4314">
                  <c:v>1433305908</c:v>
                </c:pt>
                <c:pt idx="4315">
                  <c:v>1433305938</c:v>
                </c:pt>
                <c:pt idx="4316">
                  <c:v>1433305968</c:v>
                </c:pt>
                <c:pt idx="4317">
                  <c:v>1433305998</c:v>
                </c:pt>
                <c:pt idx="4318">
                  <c:v>1433306028</c:v>
                </c:pt>
                <c:pt idx="4319">
                  <c:v>1433306057</c:v>
                </c:pt>
                <c:pt idx="4320">
                  <c:v>1433306087</c:v>
                </c:pt>
                <c:pt idx="4321">
                  <c:v>1433306117</c:v>
                </c:pt>
                <c:pt idx="4322">
                  <c:v>1433306147</c:v>
                </c:pt>
                <c:pt idx="4323">
                  <c:v>1433306177</c:v>
                </c:pt>
                <c:pt idx="4324">
                  <c:v>1433306207</c:v>
                </c:pt>
                <c:pt idx="4325">
                  <c:v>1433306237</c:v>
                </c:pt>
                <c:pt idx="4326">
                  <c:v>1433306267</c:v>
                </c:pt>
                <c:pt idx="4327">
                  <c:v>1433306297</c:v>
                </c:pt>
                <c:pt idx="4328">
                  <c:v>1433306327</c:v>
                </c:pt>
                <c:pt idx="4329">
                  <c:v>1433306357</c:v>
                </c:pt>
                <c:pt idx="4330">
                  <c:v>1433306387</c:v>
                </c:pt>
                <c:pt idx="4331">
                  <c:v>1433306417</c:v>
                </c:pt>
                <c:pt idx="4332">
                  <c:v>1433306447</c:v>
                </c:pt>
                <c:pt idx="4333">
                  <c:v>1433306476</c:v>
                </c:pt>
                <c:pt idx="4334">
                  <c:v>1433306506</c:v>
                </c:pt>
                <c:pt idx="4335">
                  <c:v>1433306536</c:v>
                </c:pt>
                <c:pt idx="4336">
                  <c:v>1433306566</c:v>
                </c:pt>
                <c:pt idx="4337">
                  <c:v>1433306596</c:v>
                </c:pt>
                <c:pt idx="4338">
                  <c:v>1433306626</c:v>
                </c:pt>
                <c:pt idx="4339">
                  <c:v>1433306656</c:v>
                </c:pt>
                <c:pt idx="4340">
                  <c:v>1433306686</c:v>
                </c:pt>
                <c:pt idx="4341">
                  <c:v>1433306716</c:v>
                </c:pt>
                <c:pt idx="4342">
                  <c:v>1433306746</c:v>
                </c:pt>
                <c:pt idx="4343">
                  <c:v>1433306776</c:v>
                </c:pt>
                <c:pt idx="4344">
                  <c:v>1433306806</c:v>
                </c:pt>
                <c:pt idx="4345">
                  <c:v>1433306836</c:v>
                </c:pt>
                <c:pt idx="4346">
                  <c:v>1433306866</c:v>
                </c:pt>
                <c:pt idx="4347">
                  <c:v>1433306895</c:v>
                </c:pt>
                <c:pt idx="4348">
                  <c:v>1433306925</c:v>
                </c:pt>
                <c:pt idx="4349">
                  <c:v>1433306955</c:v>
                </c:pt>
                <c:pt idx="4350">
                  <c:v>1433306985</c:v>
                </c:pt>
                <c:pt idx="4351">
                  <c:v>1433307015</c:v>
                </c:pt>
                <c:pt idx="4352">
                  <c:v>1433307045</c:v>
                </c:pt>
                <c:pt idx="4353">
                  <c:v>1433307075</c:v>
                </c:pt>
                <c:pt idx="4354">
                  <c:v>1433307105</c:v>
                </c:pt>
                <c:pt idx="4355">
                  <c:v>1433307135</c:v>
                </c:pt>
                <c:pt idx="4356">
                  <c:v>1433307165</c:v>
                </c:pt>
                <c:pt idx="4357">
                  <c:v>1433307195</c:v>
                </c:pt>
                <c:pt idx="4358">
                  <c:v>1433307225</c:v>
                </c:pt>
                <c:pt idx="4359">
                  <c:v>1433307255</c:v>
                </c:pt>
                <c:pt idx="4360">
                  <c:v>1433307284</c:v>
                </c:pt>
                <c:pt idx="4361">
                  <c:v>1433307314</c:v>
                </c:pt>
                <c:pt idx="4362">
                  <c:v>1433307344</c:v>
                </c:pt>
                <c:pt idx="4363">
                  <c:v>1433307374</c:v>
                </c:pt>
                <c:pt idx="4364">
                  <c:v>1433307404</c:v>
                </c:pt>
                <c:pt idx="4365">
                  <c:v>1433307434</c:v>
                </c:pt>
                <c:pt idx="4366">
                  <c:v>1433307464</c:v>
                </c:pt>
                <c:pt idx="4367">
                  <c:v>1433307494</c:v>
                </c:pt>
                <c:pt idx="4368">
                  <c:v>1433307524</c:v>
                </c:pt>
                <c:pt idx="4369">
                  <c:v>1433307554</c:v>
                </c:pt>
                <c:pt idx="4370">
                  <c:v>1433307584</c:v>
                </c:pt>
                <c:pt idx="4371">
                  <c:v>1433307614</c:v>
                </c:pt>
                <c:pt idx="4372">
                  <c:v>1433307644</c:v>
                </c:pt>
                <c:pt idx="4373">
                  <c:v>1433307674</c:v>
                </c:pt>
                <c:pt idx="4374">
                  <c:v>1433307703</c:v>
                </c:pt>
                <c:pt idx="4375">
                  <c:v>1433307733</c:v>
                </c:pt>
                <c:pt idx="4376">
                  <c:v>1433307763</c:v>
                </c:pt>
                <c:pt idx="4377">
                  <c:v>1433307793</c:v>
                </c:pt>
                <c:pt idx="4378">
                  <c:v>1433307823</c:v>
                </c:pt>
                <c:pt idx="4379">
                  <c:v>1433307853</c:v>
                </c:pt>
                <c:pt idx="4380">
                  <c:v>1433307883</c:v>
                </c:pt>
                <c:pt idx="4381">
                  <c:v>1433307913</c:v>
                </c:pt>
                <c:pt idx="4382">
                  <c:v>1433307943</c:v>
                </c:pt>
                <c:pt idx="4383">
                  <c:v>1433307973</c:v>
                </c:pt>
                <c:pt idx="4384">
                  <c:v>1433308003</c:v>
                </c:pt>
                <c:pt idx="4385">
                  <c:v>1433308033</c:v>
                </c:pt>
                <c:pt idx="4386">
                  <c:v>1433308063</c:v>
                </c:pt>
                <c:pt idx="4387">
                  <c:v>1433308093</c:v>
                </c:pt>
                <c:pt idx="4388">
                  <c:v>1433308122</c:v>
                </c:pt>
                <c:pt idx="4389">
                  <c:v>1433308152</c:v>
                </c:pt>
                <c:pt idx="4390">
                  <c:v>1433308182</c:v>
                </c:pt>
                <c:pt idx="4391">
                  <c:v>1433308212</c:v>
                </c:pt>
                <c:pt idx="4392">
                  <c:v>1433308242</c:v>
                </c:pt>
                <c:pt idx="4393">
                  <c:v>1433308272</c:v>
                </c:pt>
                <c:pt idx="4394">
                  <c:v>1433308302</c:v>
                </c:pt>
                <c:pt idx="4395">
                  <c:v>1433308332</c:v>
                </c:pt>
                <c:pt idx="4396">
                  <c:v>1433308362</c:v>
                </c:pt>
                <c:pt idx="4397">
                  <c:v>1433308392</c:v>
                </c:pt>
                <c:pt idx="4398">
                  <c:v>1433308422</c:v>
                </c:pt>
                <c:pt idx="4399">
                  <c:v>1433308452</c:v>
                </c:pt>
                <c:pt idx="4400">
                  <c:v>1433308482</c:v>
                </c:pt>
                <c:pt idx="4401">
                  <c:v>1433308512</c:v>
                </c:pt>
                <c:pt idx="4402">
                  <c:v>1433308541</c:v>
                </c:pt>
                <c:pt idx="4403">
                  <c:v>1433308571</c:v>
                </c:pt>
                <c:pt idx="4404">
                  <c:v>1433308601</c:v>
                </c:pt>
                <c:pt idx="4405">
                  <c:v>1433308631</c:v>
                </c:pt>
                <c:pt idx="4406">
                  <c:v>1433308661</c:v>
                </c:pt>
                <c:pt idx="4407">
                  <c:v>1433308691</c:v>
                </c:pt>
                <c:pt idx="4408">
                  <c:v>1433308721</c:v>
                </c:pt>
                <c:pt idx="4409">
                  <c:v>1433308751</c:v>
                </c:pt>
                <c:pt idx="4410">
                  <c:v>1433308781</c:v>
                </c:pt>
                <c:pt idx="4411">
                  <c:v>1433308811</c:v>
                </c:pt>
                <c:pt idx="4412">
                  <c:v>1433308841</c:v>
                </c:pt>
                <c:pt idx="4413">
                  <c:v>1433308871</c:v>
                </c:pt>
                <c:pt idx="4414">
                  <c:v>1433308901</c:v>
                </c:pt>
                <c:pt idx="4415">
                  <c:v>1433308930</c:v>
                </c:pt>
                <c:pt idx="4416">
                  <c:v>1433308960</c:v>
                </c:pt>
                <c:pt idx="4417">
                  <c:v>1433308990</c:v>
                </c:pt>
                <c:pt idx="4418">
                  <c:v>1433309020</c:v>
                </c:pt>
                <c:pt idx="4419">
                  <c:v>1433309050</c:v>
                </c:pt>
                <c:pt idx="4420">
                  <c:v>1433309080</c:v>
                </c:pt>
                <c:pt idx="4421">
                  <c:v>1433309110</c:v>
                </c:pt>
                <c:pt idx="4422">
                  <c:v>1433309140</c:v>
                </c:pt>
                <c:pt idx="4423">
                  <c:v>1433309170</c:v>
                </c:pt>
                <c:pt idx="4424">
                  <c:v>1433309200</c:v>
                </c:pt>
                <c:pt idx="4425">
                  <c:v>1433309230</c:v>
                </c:pt>
                <c:pt idx="4426">
                  <c:v>1433309260</c:v>
                </c:pt>
                <c:pt idx="4427">
                  <c:v>1433309290</c:v>
                </c:pt>
                <c:pt idx="4428">
                  <c:v>1433309320</c:v>
                </c:pt>
                <c:pt idx="4429">
                  <c:v>1433309349</c:v>
                </c:pt>
                <c:pt idx="4430">
                  <c:v>1433309379</c:v>
                </c:pt>
                <c:pt idx="4431">
                  <c:v>1433309409</c:v>
                </c:pt>
                <c:pt idx="4432">
                  <c:v>1433309439</c:v>
                </c:pt>
                <c:pt idx="4433">
                  <c:v>1433309469</c:v>
                </c:pt>
                <c:pt idx="4434">
                  <c:v>1433309499</c:v>
                </c:pt>
                <c:pt idx="4435">
                  <c:v>1433309529</c:v>
                </c:pt>
                <c:pt idx="4436">
                  <c:v>1433309559</c:v>
                </c:pt>
                <c:pt idx="4437">
                  <c:v>1433309589</c:v>
                </c:pt>
                <c:pt idx="4438">
                  <c:v>1433309619</c:v>
                </c:pt>
                <c:pt idx="4439">
                  <c:v>1433309649</c:v>
                </c:pt>
                <c:pt idx="4440">
                  <c:v>1433309679</c:v>
                </c:pt>
                <c:pt idx="4441">
                  <c:v>1433309709</c:v>
                </c:pt>
                <c:pt idx="4442">
                  <c:v>1433309739</c:v>
                </c:pt>
                <c:pt idx="4443">
                  <c:v>1433309768</c:v>
                </c:pt>
                <c:pt idx="4444">
                  <c:v>1433309798</c:v>
                </c:pt>
                <c:pt idx="4445">
                  <c:v>1433309828</c:v>
                </c:pt>
                <c:pt idx="4446">
                  <c:v>1433309858</c:v>
                </c:pt>
                <c:pt idx="4447">
                  <c:v>1433309888</c:v>
                </c:pt>
                <c:pt idx="4448">
                  <c:v>1433309918</c:v>
                </c:pt>
                <c:pt idx="4449">
                  <c:v>1433309948</c:v>
                </c:pt>
                <c:pt idx="4450">
                  <c:v>1433309978</c:v>
                </c:pt>
                <c:pt idx="4451">
                  <c:v>1433310008</c:v>
                </c:pt>
                <c:pt idx="4452">
                  <c:v>1433310038</c:v>
                </c:pt>
                <c:pt idx="4453">
                  <c:v>1433310068</c:v>
                </c:pt>
                <c:pt idx="4454">
                  <c:v>1433310098</c:v>
                </c:pt>
                <c:pt idx="4455">
                  <c:v>1433310128</c:v>
                </c:pt>
                <c:pt idx="4456">
                  <c:v>1433310158</c:v>
                </c:pt>
                <c:pt idx="4457">
                  <c:v>1433310187</c:v>
                </c:pt>
                <c:pt idx="4458">
                  <c:v>1433310217</c:v>
                </c:pt>
                <c:pt idx="4459">
                  <c:v>1433310247</c:v>
                </c:pt>
                <c:pt idx="4460">
                  <c:v>1433310277</c:v>
                </c:pt>
                <c:pt idx="4461">
                  <c:v>1433310307</c:v>
                </c:pt>
                <c:pt idx="4462">
                  <c:v>1433310337</c:v>
                </c:pt>
                <c:pt idx="4463">
                  <c:v>1433310367</c:v>
                </c:pt>
                <c:pt idx="4464">
                  <c:v>1433310397</c:v>
                </c:pt>
                <c:pt idx="4465">
                  <c:v>1433310427</c:v>
                </c:pt>
                <c:pt idx="4466">
                  <c:v>1433310457</c:v>
                </c:pt>
                <c:pt idx="4467">
                  <c:v>1433310487</c:v>
                </c:pt>
                <c:pt idx="4468">
                  <c:v>1433310517</c:v>
                </c:pt>
                <c:pt idx="4469">
                  <c:v>1433310547</c:v>
                </c:pt>
                <c:pt idx="4470">
                  <c:v>1433310576</c:v>
                </c:pt>
                <c:pt idx="4471">
                  <c:v>1433310606</c:v>
                </c:pt>
                <c:pt idx="4472">
                  <c:v>1433310636</c:v>
                </c:pt>
                <c:pt idx="4473">
                  <c:v>1433310666</c:v>
                </c:pt>
                <c:pt idx="4474">
                  <c:v>1433310696</c:v>
                </c:pt>
                <c:pt idx="4475">
                  <c:v>1433310726</c:v>
                </c:pt>
                <c:pt idx="4476">
                  <c:v>1433310756</c:v>
                </c:pt>
                <c:pt idx="4477">
                  <c:v>1433310786</c:v>
                </c:pt>
                <c:pt idx="4478">
                  <c:v>1433310816</c:v>
                </c:pt>
                <c:pt idx="4479">
                  <c:v>1433310846</c:v>
                </c:pt>
                <c:pt idx="4480">
                  <c:v>1433310876</c:v>
                </c:pt>
                <c:pt idx="4481">
                  <c:v>1433310906</c:v>
                </c:pt>
                <c:pt idx="4482">
                  <c:v>1433310936</c:v>
                </c:pt>
                <c:pt idx="4483">
                  <c:v>1433310966</c:v>
                </c:pt>
                <c:pt idx="4484">
                  <c:v>1433310995</c:v>
                </c:pt>
                <c:pt idx="4485">
                  <c:v>1433311025</c:v>
                </c:pt>
                <c:pt idx="4486">
                  <c:v>1433311055</c:v>
                </c:pt>
                <c:pt idx="4487">
                  <c:v>1433311085</c:v>
                </c:pt>
                <c:pt idx="4488">
                  <c:v>1433311115</c:v>
                </c:pt>
                <c:pt idx="4489">
                  <c:v>1433311145</c:v>
                </c:pt>
                <c:pt idx="4490">
                  <c:v>1433311175</c:v>
                </c:pt>
                <c:pt idx="4491">
                  <c:v>1433311205</c:v>
                </c:pt>
                <c:pt idx="4492">
                  <c:v>1433311235</c:v>
                </c:pt>
                <c:pt idx="4493">
                  <c:v>1433311265</c:v>
                </c:pt>
                <c:pt idx="4494">
                  <c:v>1433311295</c:v>
                </c:pt>
                <c:pt idx="4495">
                  <c:v>1433311325</c:v>
                </c:pt>
                <c:pt idx="4496">
                  <c:v>1433311355</c:v>
                </c:pt>
                <c:pt idx="4497">
                  <c:v>1433311385</c:v>
                </c:pt>
                <c:pt idx="4498">
                  <c:v>1433311414</c:v>
                </c:pt>
                <c:pt idx="4499">
                  <c:v>1433311444</c:v>
                </c:pt>
                <c:pt idx="4500">
                  <c:v>1433311474</c:v>
                </c:pt>
                <c:pt idx="4501">
                  <c:v>1433311504</c:v>
                </c:pt>
                <c:pt idx="4502">
                  <c:v>1433311534</c:v>
                </c:pt>
                <c:pt idx="4503">
                  <c:v>1433311564</c:v>
                </c:pt>
                <c:pt idx="4504">
                  <c:v>1433311594</c:v>
                </c:pt>
                <c:pt idx="4505">
                  <c:v>1433311624</c:v>
                </c:pt>
                <c:pt idx="4506">
                  <c:v>1433311654</c:v>
                </c:pt>
                <c:pt idx="4507">
                  <c:v>1433311684</c:v>
                </c:pt>
                <c:pt idx="4508">
                  <c:v>1433311714</c:v>
                </c:pt>
                <c:pt idx="4509">
                  <c:v>1433311744</c:v>
                </c:pt>
                <c:pt idx="4510">
                  <c:v>1433311774</c:v>
                </c:pt>
                <c:pt idx="4511">
                  <c:v>1433311804</c:v>
                </c:pt>
                <c:pt idx="4512">
                  <c:v>1433311833</c:v>
                </c:pt>
                <c:pt idx="4513">
                  <c:v>1433311863</c:v>
                </c:pt>
                <c:pt idx="4514">
                  <c:v>1433311893</c:v>
                </c:pt>
                <c:pt idx="4515">
                  <c:v>1433311923</c:v>
                </c:pt>
                <c:pt idx="4516">
                  <c:v>1433311953</c:v>
                </c:pt>
                <c:pt idx="4517">
                  <c:v>1433311983</c:v>
                </c:pt>
                <c:pt idx="4518">
                  <c:v>1433312013</c:v>
                </c:pt>
                <c:pt idx="4519">
                  <c:v>1433312043</c:v>
                </c:pt>
                <c:pt idx="4520">
                  <c:v>1433312073</c:v>
                </c:pt>
                <c:pt idx="4521">
                  <c:v>1433312103</c:v>
                </c:pt>
                <c:pt idx="4522">
                  <c:v>1433312133</c:v>
                </c:pt>
                <c:pt idx="4523">
                  <c:v>1433312163</c:v>
                </c:pt>
                <c:pt idx="4524">
                  <c:v>1433312193</c:v>
                </c:pt>
                <c:pt idx="4525">
                  <c:v>1433312222</c:v>
                </c:pt>
                <c:pt idx="4526">
                  <c:v>1433312252</c:v>
                </c:pt>
                <c:pt idx="4527">
                  <c:v>1433312282</c:v>
                </c:pt>
                <c:pt idx="4528">
                  <c:v>1433312312</c:v>
                </c:pt>
                <c:pt idx="4529">
                  <c:v>1433312342</c:v>
                </c:pt>
                <c:pt idx="4530">
                  <c:v>1433312372</c:v>
                </c:pt>
                <c:pt idx="4531">
                  <c:v>1433312402</c:v>
                </c:pt>
                <c:pt idx="4532">
                  <c:v>1433312432</c:v>
                </c:pt>
                <c:pt idx="4533">
                  <c:v>1433312462</c:v>
                </c:pt>
                <c:pt idx="4534">
                  <c:v>1433312492</c:v>
                </c:pt>
                <c:pt idx="4535">
                  <c:v>1433312522</c:v>
                </c:pt>
                <c:pt idx="4536">
                  <c:v>1433312552</c:v>
                </c:pt>
                <c:pt idx="4537">
                  <c:v>1433312582</c:v>
                </c:pt>
                <c:pt idx="4538">
                  <c:v>1433312612</c:v>
                </c:pt>
                <c:pt idx="4539">
                  <c:v>1433312641</c:v>
                </c:pt>
                <c:pt idx="4540">
                  <c:v>1433312671</c:v>
                </c:pt>
                <c:pt idx="4541">
                  <c:v>1433312701</c:v>
                </c:pt>
                <c:pt idx="4542">
                  <c:v>1433312731</c:v>
                </c:pt>
                <c:pt idx="4543">
                  <c:v>1433312761</c:v>
                </c:pt>
                <c:pt idx="4544">
                  <c:v>1433312791</c:v>
                </c:pt>
                <c:pt idx="4545">
                  <c:v>1433312821</c:v>
                </c:pt>
                <c:pt idx="4546">
                  <c:v>1433312851</c:v>
                </c:pt>
                <c:pt idx="4547">
                  <c:v>1433312881</c:v>
                </c:pt>
                <c:pt idx="4548">
                  <c:v>1433312911</c:v>
                </c:pt>
                <c:pt idx="4549">
                  <c:v>1433312941</c:v>
                </c:pt>
                <c:pt idx="4550">
                  <c:v>1433312971</c:v>
                </c:pt>
                <c:pt idx="4551">
                  <c:v>1433313001</c:v>
                </c:pt>
                <c:pt idx="4552">
                  <c:v>1433313031</c:v>
                </c:pt>
                <c:pt idx="4553">
                  <c:v>1433313060</c:v>
                </c:pt>
                <c:pt idx="4554">
                  <c:v>1433313090</c:v>
                </c:pt>
                <c:pt idx="4555">
                  <c:v>1433313120</c:v>
                </c:pt>
                <c:pt idx="4556">
                  <c:v>1433313150</c:v>
                </c:pt>
                <c:pt idx="4557">
                  <c:v>1433313180</c:v>
                </c:pt>
                <c:pt idx="4558">
                  <c:v>1433313210</c:v>
                </c:pt>
                <c:pt idx="4559">
                  <c:v>1433313240</c:v>
                </c:pt>
                <c:pt idx="4560">
                  <c:v>1433313270</c:v>
                </c:pt>
                <c:pt idx="4561">
                  <c:v>1433313300</c:v>
                </c:pt>
                <c:pt idx="4562">
                  <c:v>1433313330</c:v>
                </c:pt>
                <c:pt idx="4563">
                  <c:v>1433313360</c:v>
                </c:pt>
                <c:pt idx="4564">
                  <c:v>1433313390</c:v>
                </c:pt>
                <c:pt idx="4565">
                  <c:v>1433313420</c:v>
                </c:pt>
                <c:pt idx="4566">
                  <c:v>1433313449</c:v>
                </c:pt>
                <c:pt idx="4567">
                  <c:v>1433313479</c:v>
                </c:pt>
                <c:pt idx="4568">
                  <c:v>1433313509</c:v>
                </c:pt>
                <c:pt idx="4569">
                  <c:v>1433313539</c:v>
                </c:pt>
                <c:pt idx="4570">
                  <c:v>1433313569</c:v>
                </c:pt>
                <c:pt idx="4571">
                  <c:v>1433313599</c:v>
                </c:pt>
                <c:pt idx="4572">
                  <c:v>1433313629</c:v>
                </c:pt>
                <c:pt idx="4573">
                  <c:v>1433313659</c:v>
                </c:pt>
                <c:pt idx="4574">
                  <c:v>1433313689</c:v>
                </c:pt>
                <c:pt idx="4575">
                  <c:v>1433313719</c:v>
                </c:pt>
                <c:pt idx="4576">
                  <c:v>1433313749</c:v>
                </c:pt>
                <c:pt idx="4577">
                  <c:v>1433313779</c:v>
                </c:pt>
                <c:pt idx="4578">
                  <c:v>1433313809</c:v>
                </c:pt>
                <c:pt idx="4579">
                  <c:v>1433313839</c:v>
                </c:pt>
                <c:pt idx="4580">
                  <c:v>1433313868</c:v>
                </c:pt>
                <c:pt idx="4581">
                  <c:v>1433313898</c:v>
                </c:pt>
                <c:pt idx="4582">
                  <c:v>1433313928</c:v>
                </c:pt>
                <c:pt idx="4583">
                  <c:v>1433313958</c:v>
                </c:pt>
                <c:pt idx="4584">
                  <c:v>1433313988</c:v>
                </c:pt>
                <c:pt idx="4585">
                  <c:v>1433314018</c:v>
                </c:pt>
                <c:pt idx="4586">
                  <c:v>1433314048</c:v>
                </c:pt>
                <c:pt idx="4587">
                  <c:v>1433314078</c:v>
                </c:pt>
                <c:pt idx="4588">
                  <c:v>1433314108</c:v>
                </c:pt>
                <c:pt idx="4589">
                  <c:v>1433314138</c:v>
                </c:pt>
                <c:pt idx="4590">
                  <c:v>1433314168</c:v>
                </c:pt>
                <c:pt idx="4591">
                  <c:v>1433314198</c:v>
                </c:pt>
                <c:pt idx="4592">
                  <c:v>1433314228</c:v>
                </c:pt>
                <c:pt idx="4593">
                  <c:v>1433314258</c:v>
                </c:pt>
                <c:pt idx="4594">
                  <c:v>1433314287</c:v>
                </c:pt>
                <c:pt idx="4595">
                  <c:v>1433314317</c:v>
                </c:pt>
                <c:pt idx="4596">
                  <c:v>1433314347</c:v>
                </c:pt>
                <c:pt idx="4597">
                  <c:v>1433314377</c:v>
                </c:pt>
                <c:pt idx="4598">
                  <c:v>1433314407</c:v>
                </c:pt>
                <c:pt idx="4599">
                  <c:v>1433314437</c:v>
                </c:pt>
                <c:pt idx="4600">
                  <c:v>1433314467</c:v>
                </c:pt>
                <c:pt idx="4601">
                  <c:v>1433314497</c:v>
                </c:pt>
                <c:pt idx="4602">
                  <c:v>1433314527</c:v>
                </c:pt>
                <c:pt idx="4603">
                  <c:v>1433314557</c:v>
                </c:pt>
                <c:pt idx="4604">
                  <c:v>1433314587</c:v>
                </c:pt>
                <c:pt idx="4605">
                  <c:v>1433314617</c:v>
                </c:pt>
                <c:pt idx="4606">
                  <c:v>1433314647</c:v>
                </c:pt>
                <c:pt idx="4607">
                  <c:v>1433314677</c:v>
                </c:pt>
                <c:pt idx="4608">
                  <c:v>1433314706</c:v>
                </c:pt>
                <c:pt idx="4609">
                  <c:v>1433314736</c:v>
                </c:pt>
                <c:pt idx="4610">
                  <c:v>1433314766</c:v>
                </c:pt>
                <c:pt idx="4611">
                  <c:v>1433314796</c:v>
                </c:pt>
                <c:pt idx="4612">
                  <c:v>1433314826</c:v>
                </c:pt>
                <c:pt idx="4613">
                  <c:v>1433314856</c:v>
                </c:pt>
                <c:pt idx="4614">
                  <c:v>1433314886</c:v>
                </c:pt>
                <c:pt idx="4615">
                  <c:v>1433314916</c:v>
                </c:pt>
                <c:pt idx="4616">
                  <c:v>1433314946</c:v>
                </c:pt>
                <c:pt idx="4617">
                  <c:v>1433314976</c:v>
                </c:pt>
                <c:pt idx="4618">
                  <c:v>1433315006</c:v>
                </c:pt>
                <c:pt idx="4619">
                  <c:v>1433315036</c:v>
                </c:pt>
                <c:pt idx="4620">
                  <c:v>1433315066</c:v>
                </c:pt>
                <c:pt idx="4621">
                  <c:v>1433315096</c:v>
                </c:pt>
                <c:pt idx="4622">
                  <c:v>1433315125</c:v>
                </c:pt>
                <c:pt idx="4623">
                  <c:v>1433315155</c:v>
                </c:pt>
                <c:pt idx="4624">
                  <c:v>1433315185</c:v>
                </c:pt>
                <c:pt idx="4625">
                  <c:v>1433315215</c:v>
                </c:pt>
                <c:pt idx="4626">
                  <c:v>1433315245</c:v>
                </c:pt>
                <c:pt idx="4627">
                  <c:v>1433315275</c:v>
                </c:pt>
                <c:pt idx="4628">
                  <c:v>1433315305</c:v>
                </c:pt>
                <c:pt idx="4629">
                  <c:v>1433315335</c:v>
                </c:pt>
                <c:pt idx="4630">
                  <c:v>1433315365</c:v>
                </c:pt>
                <c:pt idx="4631">
                  <c:v>1433315395</c:v>
                </c:pt>
                <c:pt idx="4632">
                  <c:v>1433315425</c:v>
                </c:pt>
                <c:pt idx="4633">
                  <c:v>1433315455</c:v>
                </c:pt>
                <c:pt idx="4634">
                  <c:v>1433315485</c:v>
                </c:pt>
                <c:pt idx="4635">
                  <c:v>1433315514</c:v>
                </c:pt>
                <c:pt idx="4636">
                  <c:v>1433315544</c:v>
                </c:pt>
                <c:pt idx="4637">
                  <c:v>1433315574</c:v>
                </c:pt>
                <c:pt idx="4638">
                  <c:v>1433315604</c:v>
                </c:pt>
                <c:pt idx="4639">
                  <c:v>1433315634</c:v>
                </c:pt>
                <c:pt idx="4640">
                  <c:v>1433315664</c:v>
                </c:pt>
                <c:pt idx="4641">
                  <c:v>1433315694</c:v>
                </c:pt>
                <c:pt idx="4642">
                  <c:v>1433315724</c:v>
                </c:pt>
                <c:pt idx="4643">
                  <c:v>1433315754</c:v>
                </c:pt>
                <c:pt idx="4644">
                  <c:v>1433315784</c:v>
                </c:pt>
                <c:pt idx="4645">
                  <c:v>1433315814</c:v>
                </c:pt>
                <c:pt idx="4646">
                  <c:v>1433315844</c:v>
                </c:pt>
                <c:pt idx="4647">
                  <c:v>1433315874</c:v>
                </c:pt>
                <c:pt idx="4648">
                  <c:v>1433315904</c:v>
                </c:pt>
                <c:pt idx="4649">
                  <c:v>1433315933</c:v>
                </c:pt>
                <c:pt idx="4650">
                  <c:v>1433315963</c:v>
                </c:pt>
                <c:pt idx="4651">
                  <c:v>1433315993</c:v>
                </c:pt>
                <c:pt idx="4652">
                  <c:v>1433316023</c:v>
                </c:pt>
                <c:pt idx="4653">
                  <c:v>1433316053</c:v>
                </c:pt>
                <c:pt idx="4654">
                  <c:v>1433316083</c:v>
                </c:pt>
                <c:pt idx="4655">
                  <c:v>1433316113</c:v>
                </c:pt>
                <c:pt idx="4656">
                  <c:v>1433316143</c:v>
                </c:pt>
                <c:pt idx="4657">
                  <c:v>1433316173</c:v>
                </c:pt>
                <c:pt idx="4658">
                  <c:v>1433316203</c:v>
                </c:pt>
                <c:pt idx="4659">
                  <c:v>1433316233</c:v>
                </c:pt>
                <c:pt idx="4660">
                  <c:v>1433316263</c:v>
                </c:pt>
                <c:pt idx="4661">
                  <c:v>1433316293</c:v>
                </c:pt>
                <c:pt idx="4662">
                  <c:v>1433316323</c:v>
                </c:pt>
                <c:pt idx="4663">
                  <c:v>1433316352</c:v>
                </c:pt>
                <c:pt idx="4664">
                  <c:v>1433316382</c:v>
                </c:pt>
                <c:pt idx="4665">
                  <c:v>1433316412</c:v>
                </c:pt>
                <c:pt idx="4666">
                  <c:v>1433316442</c:v>
                </c:pt>
                <c:pt idx="4667">
                  <c:v>1433316472</c:v>
                </c:pt>
                <c:pt idx="4668">
                  <c:v>1433316502</c:v>
                </c:pt>
                <c:pt idx="4669">
                  <c:v>1433316532</c:v>
                </c:pt>
                <c:pt idx="4670">
                  <c:v>1433316562</c:v>
                </c:pt>
                <c:pt idx="4671">
                  <c:v>1433316592</c:v>
                </c:pt>
                <c:pt idx="4672">
                  <c:v>1433316622</c:v>
                </c:pt>
                <c:pt idx="4673">
                  <c:v>1433316652</c:v>
                </c:pt>
                <c:pt idx="4674">
                  <c:v>1433316682</c:v>
                </c:pt>
                <c:pt idx="4675">
                  <c:v>1433316712</c:v>
                </c:pt>
                <c:pt idx="4676">
                  <c:v>1433316742</c:v>
                </c:pt>
                <c:pt idx="4677">
                  <c:v>1433316771</c:v>
                </c:pt>
                <c:pt idx="4678">
                  <c:v>1433316801</c:v>
                </c:pt>
                <c:pt idx="4679">
                  <c:v>1433316831</c:v>
                </c:pt>
                <c:pt idx="4680">
                  <c:v>1433316861</c:v>
                </c:pt>
                <c:pt idx="4681">
                  <c:v>1433316891</c:v>
                </c:pt>
                <c:pt idx="4682">
                  <c:v>1433316921</c:v>
                </c:pt>
                <c:pt idx="4683">
                  <c:v>1433316951</c:v>
                </c:pt>
                <c:pt idx="4684">
                  <c:v>1433316981</c:v>
                </c:pt>
                <c:pt idx="4685">
                  <c:v>1433317011</c:v>
                </c:pt>
                <c:pt idx="4686">
                  <c:v>1433317041</c:v>
                </c:pt>
                <c:pt idx="4687">
                  <c:v>1433317071</c:v>
                </c:pt>
                <c:pt idx="4688">
                  <c:v>1433317101</c:v>
                </c:pt>
                <c:pt idx="4689">
                  <c:v>1433317131</c:v>
                </c:pt>
                <c:pt idx="4690">
                  <c:v>1433317161</c:v>
                </c:pt>
                <c:pt idx="4691">
                  <c:v>1433317190</c:v>
                </c:pt>
                <c:pt idx="4692">
                  <c:v>1433317220</c:v>
                </c:pt>
                <c:pt idx="4693">
                  <c:v>1433317250</c:v>
                </c:pt>
                <c:pt idx="4694">
                  <c:v>1433317280</c:v>
                </c:pt>
                <c:pt idx="4695">
                  <c:v>1433317310</c:v>
                </c:pt>
                <c:pt idx="4696">
                  <c:v>1433317340</c:v>
                </c:pt>
                <c:pt idx="4697">
                  <c:v>1433317370</c:v>
                </c:pt>
                <c:pt idx="4698">
                  <c:v>1433317400</c:v>
                </c:pt>
                <c:pt idx="4699">
                  <c:v>1433317430</c:v>
                </c:pt>
                <c:pt idx="4700">
                  <c:v>1433317460</c:v>
                </c:pt>
                <c:pt idx="4701">
                  <c:v>1433317490</c:v>
                </c:pt>
                <c:pt idx="4702">
                  <c:v>1433317520</c:v>
                </c:pt>
                <c:pt idx="4703">
                  <c:v>1433317550</c:v>
                </c:pt>
                <c:pt idx="4704">
                  <c:v>1433317579</c:v>
                </c:pt>
                <c:pt idx="4705">
                  <c:v>1433317609</c:v>
                </c:pt>
                <c:pt idx="4706">
                  <c:v>1433317639</c:v>
                </c:pt>
                <c:pt idx="4707">
                  <c:v>1433317669</c:v>
                </c:pt>
                <c:pt idx="4708">
                  <c:v>1433317699</c:v>
                </c:pt>
                <c:pt idx="4709">
                  <c:v>1433317729</c:v>
                </c:pt>
                <c:pt idx="4710">
                  <c:v>1433317759</c:v>
                </c:pt>
                <c:pt idx="4711">
                  <c:v>1433317789</c:v>
                </c:pt>
                <c:pt idx="4712">
                  <c:v>1433317819</c:v>
                </c:pt>
                <c:pt idx="4713">
                  <c:v>1433317849</c:v>
                </c:pt>
                <c:pt idx="4714">
                  <c:v>1433317879</c:v>
                </c:pt>
                <c:pt idx="4715">
                  <c:v>1433317909</c:v>
                </c:pt>
                <c:pt idx="4716">
                  <c:v>1433317939</c:v>
                </c:pt>
                <c:pt idx="4717">
                  <c:v>1433317969</c:v>
                </c:pt>
                <c:pt idx="4718">
                  <c:v>1433317998</c:v>
                </c:pt>
                <c:pt idx="4719">
                  <c:v>1433318028</c:v>
                </c:pt>
                <c:pt idx="4720">
                  <c:v>1433318058</c:v>
                </c:pt>
                <c:pt idx="4721">
                  <c:v>1433318088</c:v>
                </c:pt>
                <c:pt idx="4722">
                  <c:v>1433318118</c:v>
                </c:pt>
                <c:pt idx="4723">
                  <c:v>1433318148</c:v>
                </c:pt>
                <c:pt idx="4724">
                  <c:v>1433318178</c:v>
                </c:pt>
                <c:pt idx="4725">
                  <c:v>1433318208</c:v>
                </c:pt>
                <c:pt idx="4726">
                  <c:v>1433318238</c:v>
                </c:pt>
                <c:pt idx="4727">
                  <c:v>1433318268</c:v>
                </c:pt>
                <c:pt idx="4728">
                  <c:v>1433318298</c:v>
                </c:pt>
                <c:pt idx="4729">
                  <c:v>1433318328</c:v>
                </c:pt>
                <c:pt idx="4730">
                  <c:v>1433318358</c:v>
                </c:pt>
                <c:pt idx="4731">
                  <c:v>1433318388</c:v>
                </c:pt>
                <c:pt idx="4732">
                  <c:v>1433318417</c:v>
                </c:pt>
                <c:pt idx="4733">
                  <c:v>1433318447</c:v>
                </c:pt>
                <c:pt idx="4734">
                  <c:v>1433318477</c:v>
                </c:pt>
                <c:pt idx="4735">
                  <c:v>1433318507</c:v>
                </c:pt>
                <c:pt idx="4736">
                  <c:v>1433318537</c:v>
                </c:pt>
                <c:pt idx="4737">
                  <c:v>1433318567</c:v>
                </c:pt>
                <c:pt idx="4738">
                  <c:v>1433318597</c:v>
                </c:pt>
                <c:pt idx="4739">
                  <c:v>1433318627</c:v>
                </c:pt>
                <c:pt idx="4740">
                  <c:v>1433318657</c:v>
                </c:pt>
                <c:pt idx="4741">
                  <c:v>1433318687</c:v>
                </c:pt>
                <c:pt idx="4742">
                  <c:v>1433318717</c:v>
                </c:pt>
                <c:pt idx="4743">
                  <c:v>1433318747</c:v>
                </c:pt>
                <c:pt idx="4744">
                  <c:v>1433318777</c:v>
                </c:pt>
                <c:pt idx="4745">
                  <c:v>1433318806</c:v>
                </c:pt>
                <c:pt idx="4746">
                  <c:v>1433318836</c:v>
                </c:pt>
                <c:pt idx="4747">
                  <c:v>1433318866</c:v>
                </c:pt>
                <c:pt idx="4748">
                  <c:v>1433318896</c:v>
                </c:pt>
                <c:pt idx="4749">
                  <c:v>1433318926</c:v>
                </c:pt>
                <c:pt idx="4750">
                  <c:v>1433318956</c:v>
                </c:pt>
                <c:pt idx="4751">
                  <c:v>1433318986</c:v>
                </c:pt>
                <c:pt idx="4752">
                  <c:v>1433319016</c:v>
                </c:pt>
                <c:pt idx="4753">
                  <c:v>1433319046</c:v>
                </c:pt>
                <c:pt idx="4754">
                  <c:v>1433319076</c:v>
                </c:pt>
                <c:pt idx="4755">
                  <c:v>1433319106</c:v>
                </c:pt>
                <c:pt idx="4756">
                  <c:v>1433319136</c:v>
                </c:pt>
                <c:pt idx="4757">
                  <c:v>1433319166</c:v>
                </c:pt>
                <c:pt idx="4758">
                  <c:v>1433319196</c:v>
                </c:pt>
                <c:pt idx="4759">
                  <c:v>1433319225</c:v>
                </c:pt>
                <c:pt idx="4760">
                  <c:v>1433319255</c:v>
                </c:pt>
                <c:pt idx="4761">
                  <c:v>1433319285</c:v>
                </c:pt>
                <c:pt idx="4762">
                  <c:v>1433319315</c:v>
                </c:pt>
                <c:pt idx="4763">
                  <c:v>1433319345</c:v>
                </c:pt>
                <c:pt idx="4764">
                  <c:v>1433319375</c:v>
                </c:pt>
                <c:pt idx="4765">
                  <c:v>1433319405</c:v>
                </c:pt>
                <c:pt idx="4766">
                  <c:v>1433319435</c:v>
                </c:pt>
                <c:pt idx="4767">
                  <c:v>1433319465</c:v>
                </c:pt>
                <c:pt idx="4768">
                  <c:v>1433319495</c:v>
                </c:pt>
                <c:pt idx="4769">
                  <c:v>1433319525</c:v>
                </c:pt>
                <c:pt idx="4770">
                  <c:v>1433319555</c:v>
                </c:pt>
                <c:pt idx="4771">
                  <c:v>1433319585</c:v>
                </c:pt>
                <c:pt idx="4772">
                  <c:v>1433319615</c:v>
                </c:pt>
                <c:pt idx="4773">
                  <c:v>1433319644</c:v>
                </c:pt>
                <c:pt idx="4774">
                  <c:v>1433319674</c:v>
                </c:pt>
                <c:pt idx="4775">
                  <c:v>1433319704</c:v>
                </c:pt>
                <c:pt idx="4776">
                  <c:v>1433319734</c:v>
                </c:pt>
                <c:pt idx="4777">
                  <c:v>1433319764</c:v>
                </c:pt>
                <c:pt idx="4778">
                  <c:v>1433319794</c:v>
                </c:pt>
                <c:pt idx="4779">
                  <c:v>1433319824</c:v>
                </c:pt>
                <c:pt idx="4780">
                  <c:v>1433319854</c:v>
                </c:pt>
                <c:pt idx="4781">
                  <c:v>1433319884</c:v>
                </c:pt>
                <c:pt idx="4782">
                  <c:v>1433319914</c:v>
                </c:pt>
                <c:pt idx="4783">
                  <c:v>1433319944</c:v>
                </c:pt>
                <c:pt idx="4784">
                  <c:v>1433319974</c:v>
                </c:pt>
                <c:pt idx="4785">
                  <c:v>1433320004</c:v>
                </c:pt>
                <c:pt idx="4786">
                  <c:v>1433320033</c:v>
                </c:pt>
                <c:pt idx="4787">
                  <c:v>1433320063</c:v>
                </c:pt>
                <c:pt idx="4788">
                  <c:v>1433320093</c:v>
                </c:pt>
                <c:pt idx="4789">
                  <c:v>1433320123</c:v>
                </c:pt>
                <c:pt idx="4790">
                  <c:v>1433320153</c:v>
                </c:pt>
                <c:pt idx="4791">
                  <c:v>1433320183</c:v>
                </c:pt>
                <c:pt idx="4792">
                  <c:v>1433320213</c:v>
                </c:pt>
                <c:pt idx="4793">
                  <c:v>1433320243</c:v>
                </c:pt>
                <c:pt idx="4794">
                  <c:v>1433320273</c:v>
                </c:pt>
                <c:pt idx="4795">
                  <c:v>1433320303</c:v>
                </c:pt>
                <c:pt idx="4796">
                  <c:v>1433320333</c:v>
                </c:pt>
                <c:pt idx="4797">
                  <c:v>1433320363</c:v>
                </c:pt>
                <c:pt idx="4798">
                  <c:v>1433320393</c:v>
                </c:pt>
                <c:pt idx="4799">
                  <c:v>1433320423</c:v>
                </c:pt>
                <c:pt idx="4800">
                  <c:v>1433320452</c:v>
                </c:pt>
                <c:pt idx="4801">
                  <c:v>1433320482</c:v>
                </c:pt>
                <c:pt idx="4802">
                  <c:v>1433320512</c:v>
                </c:pt>
                <c:pt idx="4803">
                  <c:v>1433320542</c:v>
                </c:pt>
                <c:pt idx="4804">
                  <c:v>1433320572</c:v>
                </c:pt>
                <c:pt idx="4805">
                  <c:v>1433320602</c:v>
                </c:pt>
                <c:pt idx="4806">
                  <c:v>1433320632</c:v>
                </c:pt>
                <c:pt idx="4807">
                  <c:v>1433320662</c:v>
                </c:pt>
                <c:pt idx="4808">
                  <c:v>1433320692</c:v>
                </c:pt>
                <c:pt idx="4809">
                  <c:v>1433320722</c:v>
                </c:pt>
                <c:pt idx="4810">
                  <c:v>1433320752</c:v>
                </c:pt>
                <c:pt idx="4811">
                  <c:v>1433320782</c:v>
                </c:pt>
                <c:pt idx="4812">
                  <c:v>1433320812</c:v>
                </c:pt>
                <c:pt idx="4813">
                  <c:v>1433320842</c:v>
                </c:pt>
                <c:pt idx="4814">
                  <c:v>1433320871</c:v>
                </c:pt>
                <c:pt idx="4815">
                  <c:v>1433320901</c:v>
                </c:pt>
                <c:pt idx="4816">
                  <c:v>1433320931</c:v>
                </c:pt>
                <c:pt idx="4817">
                  <c:v>1433320961</c:v>
                </c:pt>
                <c:pt idx="4818">
                  <c:v>1433320991</c:v>
                </c:pt>
                <c:pt idx="4819">
                  <c:v>1433321021</c:v>
                </c:pt>
                <c:pt idx="4820">
                  <c:v>1433321051</c:v>
                </c:pt>
                <c:pt idx="4821">
                  <c:v>1433321081</c:v>
                </c:pt>
                <c:pt idx="4822">
                  <c:v>1433321111</c:v>
                </c:pt>
                <c:pt idx="4823">
                  <c:v>1433321141</c:v>
                </c:pt>
                <c:pt idx="4824">
                  <c:v>1433321171</c:v>
                </c:pt>
                <c:pt idx="4825">
                  <c:v>1433321201</c:v>
                </c:pt>
                <c:pt idx="4826">
                  <c:v>1433321231</c:v>
                </c:pt>
                <c:pt idx="4827">
                  <c:v>1433321261</c:v>
                </c:pt>
                <c:pt idx="4828">
                  <c:v>1433321290</c:v>
                </c:pt>
                <c:pt idx="4829">
                  <c:v>1433321320</c:v>
                </c:pt>
                <c:pt idx="4830">
                  <c:v>1433321350</c:v>
                </c:pt>
                <c:pt idx="4831">
                  <c:v>1433321380</c:v>
                </c:pt>
                <c:pt idx="4832">
                  <c:v>1433321410</c:v>
                </c:pt>
                <c:pt idx="4833">
                  <c:v>1433321440</c:v>
                </c:pt>
                <c:pt idx="4834">
                  <c:v>1433321470</c:v>
                </c:pt>
                <c:pt idx="4835">
                  <c:v>1433321500</c:v>
                </c:pt>
                <c:pt idx="4836">
                  <c:v>1433321530</c:v>
                </c:pt>
                <c:pt idx="4837">
                  <c:v>1433321560</c:v>
                </c:pt>
                <c:pt idx="4838">
                  <c:v>1433321590</c:v>
                </c:pt>
                <c:pt idx="4839">
                  <c:v>1433321620</c:v>
                </c:pt>
                <c:pt idx="4840">
                  <c:v>1433321650</c:v>
                </c:pt>
                <c:pt idx="4841">
                  <c:v>1433321679</c:v>
                </c:pt>
                <c:pt idx="4842">
                  <c:v>1433321709</c:v>
                </c:pt>
                <c:pt idx="4843">
                  <c:v>1433321739</c:v>
                </c:pt>
                <c:pt idx="4844">
                  <c:v>1433321769</c:v>
                </c:pt>
                <c:pt idx="4845">
                  <c:v>1433321799</c:v>
                </c:pt>
                <c:pt idx="4846">
                  <c:v>1433321829</c:v>
                </c:pt>
                <c:pt idx="4847">
                  <c:v>1433321859</c:v>
                </c:pt>
                <c:pt idx="4848">
                  <c:v>1433321889</c:v>
                </c:pt>
                <c:pt idx="4849">
                  <c:v>1433321919</c:v>
                </c:pt>
                <c:pt idx="4850">
                  <c:v>1433321949</c:v>
                </c:pt>
                <c:pt idx="4851">
                  <c:v>1433321979</c:v>
                </c:pt>
                <c:pt idx="4852">
                  <c:v>1433322009</c:v>
                </c:pt>
                <c:pt idx="4853">
                  <c:v>1433322039</c:v>
                </c:pt>
                <c:pt idx="4854">
                  <c:v>1433322069</c:v>
                </c:pt>
                <c:pt idx="4855">
                  <c:v>1433322098</c:v>
                </c:pt>
                <c:pt idx="4856">
                  <c:v>1433322128</c:v>
                </c:pt>
                <c:pt idx="4857">
                  <c:v>1433322158</c:v>
                </c:pt>
                <c:pt idx="4858">
                  <c:v>1433322188</c:v>
                </c:pt>
                <c:pt idx="4859">
                  <c:v>1433322218</c:v>
                </c:pt>
                <c:pt idx="4860">
                  <c:v>1433322248</c:v>
                </c:pt>
                <c:pt idx="4861">
                  <c:v>1433322278</c:v>
                </c:pt>
                <c:pt idx="4862">
                  <c:v>1433322308</c:v>
                </c:pt>
                <c:pt idx="4863">
                  <c:v>1433322338</c:v>
                </c:pt>
                <c:pt idx="4864">
                  <c:v>1433322368</c:v>
                </c:pt>
                <c:pt idx="4865">
                  <c:v>1433322398</c:v>
                </c:pt>
                <c:pt idx="4866">
                  <c:v>1433322428</c:v>
                </c:pt>
                <c:pt idx="4867">
                  <c:v>1433322458</c:v>
                </c:pt>
                <c:pt idx="4868">
                  <c:v>1433322488</c:v>
                </c:pt>
                <c:pt idx="4869">
                  <c:v>1433322517</c:v>
                </c:pt>
                <c:pt idx="4870">
                  <c:v>1433322547</c:v>
                </c:pt>
                <c:pt idx="4871">
                  <c:v>1433322577</c:v>
                </c:pt>
                <c:pt idx="4872">
                  <c:v>1433322607</c:v>
                </c:pt>
                <c:pt idx="4873">
                  <c:v>1433322637</c:v>
                </c:pt>
                <c:pt idx="4874">
                  <c:v>1433322667</c:v>
                </c:pt>
                <c:pt idx="4875">
                  <c:v>1433322697</c:v>
                </c:pt>
                <c:pt idx="4876">
                  <c:v>1433322727</c:v>
                </c:pt>
                <c:pt idx="4877">
                  <c:v>1433322757</c:v>
                </c:pt>
                <c:pt idx="4878">
                  <c:v>1433322787</c:v>
                </c:pt>
                <c:pt idx="4879">
                  <c:v>1433322817</c:v>
                </c:pt>
                <c:pt idx="4880">
                  <c:v>1433322847</c:v>
                </c:pt>
                <c:pt idx="4881">
                  <c:v>1433322877</c:v>
                </c:pt>
                <c:pt idx="4882">
                  <c:v>1433322906</c:v>
                </c:pt>
                <c:pt idx="4883">
                  <c:v>1433322936</c:v>
                </c:pt>
                <c:pt idx="4884">
                  <c:v>1433322966</c:v>
                </c:pt>
                <c:pt idx="4885">
                  <c:v>1433322996</c:v>
                </c:pt>
                <c:pt idx="4886">
                  <c:v>1433323026</c:v>
                </c:pt>
                <c:pt idx="4887">
                  <c:v>1433323056</c:v>
                </c:pt>
                <c:pt idx="4888">
                  <c:v>1433323086</c:v>
                </c:pt>
                <c:pt idx="4889">
                  <c:v>1433323116</c:v>
                </c:pt>
                <c:pt idx="4890">
                  <c:v>1433323146</c:v>
                </c:pt>
                <c:pt idx="4891">
                  <c:v>1433323176</c:v>
                </c:pt>
                <c:pt idx="4892">
                  <c:v>1433323206</c:v>
                </c:pt>
                <c:pt idx="4893">
                  <c:v>1433323236</c:v>
                </c:pt>
                <c:pt idx="4894">
                  <c:v>1433323266</c:v>
                </c:pt>
                <c:pt idx="4895">
                  <c:v>1433323296</c:v>
                </c:pt>
                <c:pt idx="4896">
                  <c:v>1433323325</c:v>
                </c:pt>
                <c:pt idx="4897">
                  <c:v>1433323355</c:v>
                </c:pt>
                <c:pt idx="4898">
                  <c:v>1433323385</c:v>
                </c:pt>
                <c:pt idx="4899">
                  <c:v>1433323415</c:v>
                </c:pt>
                <c:pt idx="4900">
                  <c:v>1433323445</c:v>
                </c:pt>
                <c:pt idx="4901">
                  <c:v>1433323475</c:v>
                </c:pt>
                <c:pt idx="4902">
                  <c:v>1433323505</c:v>
                </c:pt>
                <c:pt idx="4903">
                  <c:v>1433323535</c:v>
                </c:pt>
                <c:pt idx="4904">
                  <c:v>1433323565</c:v>
                </c:pt>
                <c:pt idx="4905">
                  <c:v>1433323595</c:v>
                </c:pt>
                <c:pt idx="4906">
                  <c:v>1433323625</c:v>
                </c:pt>
                <c:pt idx="4907">
                  <c:v>1433323655</c:v>
                </c:pt>
                <c:pt idx="4908">
                  <c:v>1433323685</c:v>
                </c:pt>
                <c:pt idx="4909">
                  <c:v>1433323715</c:v>
                </c:pt>
                <c:pt idx="4910">
                  <c:v>1433323744</c:v>
                </c:pt>
                <c:pt idx="4911">
                  <c:v>1433323774</c:v>
                </c:pt>
                <c:pt idx="4912">
                  <c:v>1433323804</c:v>
                </c:pt>
                <c:pt idx="4913">
                  <c:v>1433323834</c:v>
                </c:pt>
                <c:pt idx="4914">
                  <c:v>1433323864</c:v>
                </c:pt>
                <c:pt idx="4915">
                  <c:v>1433323894</c:v>
                </c:pt>
                <c:pt idx="4916">
                  <c:v>1433323924</c:v>
                </c:pt>
                <c:pt idx="4917">
                  <c:v>1433323954</c:v>
                </c:pt>
                <c:pt idx="4918">
                  <c:v>1433323984</c:v>
                </c:pt>
                <c:pt idx="4919">
                  <c:v>1433324014</c:v>
                </c:pt>
                <c:pt idx="4920">
                  <c:v>1433324044</c:v>
                </c:pt>
                <c:pt idx="4921">
                  <c:v>1433324074</c:v>
                </c:pt>
                <c:pt idx="4922">
                  <c:v>1433324104</c:v>
                </c:pt>
                <c:pt idx="4923">
                  <c:v>1433324133</c:v>
                </c:pt>
                <c:pt idx="4924">
                  <c:v>1433324163</c:v>
                </c:pt>
                <c:pt idx="4925">
                  <c:v>1433324193</c:v>
                </c:pt>
                <c:pt idx="4926">
                  <c:v>1433324223</c:v>
                </c:pt>
                <c:pt idx="4927">
                  <c:v>1433324253</c:v>
                </c:pt>
                <c:pt idx="4928">
                  <c:v>1433324283</c:v>
                </c:pt>
                <c:pt idx="4929">
                  <c:v>1433324313</c:v>
                </c:pt>
                <c:pt idx="4930">
                  <c:v>1433324343</c:v>
                </c:pt>
                <c:pt idx="4931">
                  <c:v>1433324373</c:v>
                </c:pt>
                <c:pt idx="4932">
                  <c:v>1433324403</c:v>
                </c:pt>
                <c:pt idx="4933">
                  <c:v>1433324433</c:v>
                </c:pt>
                <c:pt idx="4934">
                  <c:v>1433324463</c:v>
                </c:pt>
                <c:pt idx="4935">
                  <c:v>1433324493</c:v>
                </c:pt>
                <c:pt idx="4936">
                  <c:v>1433324523</c:v>
                </c:pt>
                <c:pt idx="4937">
                  <c:v>1433324552</c:v>
                </c:pt>
                <c:pt idx="4938">
                  <c:v>1433324582</c:v>
                </c:pt>
                <c:pt idx="4939">
                  <c:v>1433324612</c:v>
                </c:pt>
                <c:pt idx="4940">
                  <c:v>1433324642</c:v>
                </c:pt>
                <c:pt idx="4941">
                  <c:v>1433324672</c:v>
                </c:pt>
                <c:pt idx="4942">
                  <c:v>1433324702</c:v>
                </c:pt>
                <c:pt idx="4943">
                  <c:v>1433324732</c:v>
                </c:pt>
                <c:pt idx="4944">
                  <c:v>1433324762</c:v>
                </c:pt>
                <c:pt idx="4945">
                  <c:v>1433324792</c:v>
                </c:pt>
                <c:pt idx="4946">
                  <c:v>1433324822</c:v>
                </c:pt>
                <c:pt idx="4947">
                  <c:v>1433324852</c:v>
                </c:pt>
                <c:pt idx="4948">
                  <c:v>1433324882</c:v>
                </c:pt>
                <c:pt idx="4949">
                  <c:v>1433324912</c:v>
                </c:pt>
                <c:pt idx="4950">
                  <c:v>1433324942</c:v>
                </c:pt>
                <c:pt idx="4951">
                  <c:v>1433324971</c:v>
                </c:pt>
                <c:pt idx="4952">
                  <c:v>1433325001</c:v>
                </c:pt>
                <c:pt idx="4953">
                  <c:v>1433325031</c:v>
                </c:pt>
                <c:pt idx="4954">
                  <c:v>1433325061</c:v>
                </c:pt>
                <c:pt idx="4955">
                  <c:v>1433325091</c:v>
                </c:pt>
                <c:pt idx="4956">
                  <c:v>1433325121</c:v>
                </c:pt>
                <c:pt idx="4957">
                  <c:v>1433325151</c:v>
                </c:pt>
                <c:pt idx="4958">
                  <c:v>1433325181</c:v>
                </c:pt>
                <c:pt idx="4959">
                  <c:v>1433325211</c:v>
                </c:pt>
                <c:pt idx="4960">
                  <c:v>1433325241</c:v>
                </c:pt>
                <c:pt idx="4961">
                  <c:v>1433325271</c:v>
                </c:pt>
                <c:pt idx="4962">
                  <c:v>1433325301</c:v>
                </c:pt>
                <c:pt idx="4963">
                  <c:v>1433325331</c:v>
                </c:pt>
                <c:pt idx="4964">
                  <c:v>1433325361</c:v>
                </c:pt>
                <c:pt idx="4965">
                  <c:v>1433325390</c:v>
                </c:pt>
                <c:pt idx="4966">
                  <c:v>1433325420</c:v>
                </c:pt>
                <c:pt idx="4967">
                  <c:v>1433325450</c:v>
                </c:pt>
                <c:pt idx="4968">
                  <c:v>1433325480</c:v>
                </c:pt>
                <c:pt idx="4969">
                  <c:v>1433325510</c:v>
                </c:pt>
                <c:pt idx="4970">
                  <c:v>1433325540</c:v>
                </c:pt>
                <c:pt idx="4971">
                  <c:v>1433325570</c:v>
                </c:pt>
                <c:pt idx="4972">
                  <c:v>1433325600</c:v>
                </c:pt>
                <c:pt idx="4973">
                  <c:v>1433325630</c:v>
                </c:pt>
                <c:pt idx="4974">
                  <c:v>1433325660</c:v>
                </c:pt>
                <c:pt idx="4975">
                  <c:v>1433325690</c:v>
                </c:pt>
                <c:pt idx="4976">
                  <c:v>1433325720</c:v>
                </c:pt>
                <c:pt idx="4977">
                  <c:v>1433325750</c:v>
                </c:pt>
                <c:pt idx="4978">
                  <c:v>1433325779</c:v>
                </c:pt>
                <c:pt idx="4979">
                  <c:v>1433325809</c:v>
                </c:pt>
                <c:pt idx="4980">
                  <c:v>1433325839</c:v>
                </c:pt>
                <c:pt idx="4981">
                  <c:v>1433325869</c:v>
                </c:pt>
                <c:pt idx="4982">
                  <c:v>1433325899</c:v>
                </c:pt>
                <c:pt idx="4983">
                  <c:v>1433325929</c:v>
                </c:pt>
                <c:pt idx="4984">
                  <c:v>1433325959</c:v>
                </c:pt>
                <c:pt idx="4985">
                  <c:v>1433325989</c:v>
                </c:pt>
                <c:pt idx="4986">
                  <c:v>1433326019</c:v>
                </c:pt>
                <c:pt idx="4987">
                  <c:v>1433326049</c:v>
                </c:pt>
                <c:pt idx="4988">
                  <c:v>1433326079</c:v>
                </c:pt>
                <c:pt idx="4989">
                  <c:v>1433326109</c:v>
                </c:pt>
                <c:pt idx="4990">
                  <c:v>1433326139</c:v>
                </c:pt>
                <c:pt idx="4991">
                  <c:v>1433326169</c:v>
                </c:pt>
                <c:pt idx="4992">
                  <c:v>1433326198</c:v>
                </c:pt>
                <c:pt idx="4993">
                  <c:v>1433326228</c:v>
                </c:pt>
                <c:pt idx="4994">
                  <c:v>1433326258</c:v>
                </c:pt>
                <c:pt idx="4995">
                  <c:v>1433326288</c:v>
                </c:pt>
                <c:pt idx="4996">
                  <c:v>1433326318</c:v>
                </c:pt>
                <c:pt idx="4997">
                  <c:v>1433326348</c:v>
                </c:pt>
                <c:pt idx="4998">
                  <c:v>1433326378</c:v>
                </c:pt>
                <c:pt idx="4999">
                  <c:v>1433326408</c:v>
                </c:pt>
                <c:pt idx="5000">
                  <c:v>1433326438</c:v>
                </c:pt>
                <c:pt idx="5001">
                  <c:v>1433326468</c:v>
                </c:pt>
                <c:pt idx="5002">
                  <c:v>1433326498</c:v>
                </c:pt>
                <c:pt idx="5003">
                  <c:v>1433326528</c:v>
                </c:pt>
                <c:pt idx="5004">
                  <c:v>1433326558</c:v>
                </c:pt>
                <c:pt idx="5005">
                  <c:v>1433326588</c:v>
                </c:pt>
                <c:pt idx="5006">
                  <c:v>1433326617</c:v>
                </c:pt>
                <c:pt idx="5007">
                  <c:v>1433326647</c:v>
                </c:pt>
                <c:pt idx="5008">
                  <c:v>1433326677</c:v>
                </c:pt>
                <c:pt idx="5009">
                  <c:v>1433326707</c:v>
                </c:pt>
                <c:pt idx="5010">
                  <c:v>1433326737</c:v>
                </c:pt>
                <c:pt idx="5011">
                  <c:v>1433326767</c:v>
                </c:pt>
                <c:pt idx="5012">
                  <c:v>1433326797</c:v>
                </c:pt>
                <c:pt idx="5013">
                  <c:v>1433326827</c:v>
                </c:pt>
                <c:pt idx="5014">
                  <c:v>1433326857</c:v>
                </c:pt>
                <c:pt idx="5015">
                  <c:v>1433326887</c:v>
                </c:pt>
                <c:pt idx="5016">
                  <c:v>1433326917</c:v>
                </c:pt>
                <c:pt idx="5017">
                  <c:v>1433326947</c:v>
                </c:pt>
                <c:pt idx="5018">
                  <c:v>1433326977</c:v>
                </c:pt>
                <c:pt idx="5019">
                  <c:v>1433327006</c:v>
                </c:pt>
                <c:pt idx="5020">
                  <c:v>1433327036</c:v>
                </c:pt>
                <c:pt idx="5021">
                  <c:v>1433327066</c:v>
                </c:pt>
                <c:pt idx="5022">
                  <c:v>1433327096</c:v>
                </c:pt>
                <c:pt idx="5023">
                  <c:v>1433327126</c:v>
                </c:pt>
                <c:pt idx="5024">
                  <c:v>1433327156</c:v>
                </c:pt>
                <c:pt idx="5025">
                  <c:v>1433327186</c:v>
                </c:pt>
                <c:pt idx="5026">
                  <c:v>1433327216</c:v>
                </c:pt>
                <c:pt idx="5027">
                  <c:v>1433327246</c:v>
                </c:pt>
                <c:pt idx="5028">
                  <c:v>1433327276</c:v>
                </c:pt>
                <c:pt idx="5029">
                  <c:v>1433327306</c:v>
                </c:pt>
                <c:pt idx="5030">
                  <c:v>1433327336</c:v>
                </c:pt>
                <c:pt idx="5031">
                  <c:v>1433327366</c:v>
                </c:pt>
                <c:pt idx="5032">
                  <c:v>1433327396</c:v>
                </c:pt>
                <c:pt idx="5033">
                  <c:v>1433327425</c:v>
                </c:pt>
                <c:pt idx="5034">
                  <c:v>1433327455</c:v>
                </c:pt>
                <c:pt idx="5035">
                  <c:v>1433327485</c:v>
                </c:pt>
                <c:pt idx="5036">
                  <c:v>1433327515</c:v>
                </c:pt>
                <c:pt idx="5037">
                  <c:v>1433327545</c:v>
                </c:pt>
                <c:pt idx="5038">
                  <c:v>1433327575</c:v>
                </c:pt>
                <c:pt idx="5039">
                  <c:v>1433327605</c:v>
                </c:pt>
                <c:pt idx="5040">
                  <c:v>1433327635</c:v>
                </c:pt>
                <c:pt idx="5041">
                  <c:v>1433327665</c:v>
                </c:pt>
                <c:pt idx="5042">
                  <c:v>1433327695</c:v>
                </c:pt>
                <c:pt idx="5043">
                  <c:v>1433327725</c:v>
                </c:pt>
                <c:pt idx="5044">
                  <c:v>1433327755</c:v>
                </c:pt>
                <c:pt idx="5045">
                  <c:v>1433327785</c:v>
                </c:pt>
                <c:pt idx="5046">
                  <c:v>1433327815</c:v>
                </c:pt>
                <c:pt idx="5047">
                  <c:v>1433327844</c:v>
                </c:pt>
                <c:pt idx="5048">
                  <c:v>1433327874</c:v>
                </c:pt>
                <c:pt idx="5049">
                  <c:v>1433327904</c:v>
                </c:pt>
                <c:pt idx="5050">
                  <c:v>1433327934</c:v>
                </c:pt>
                <c:pt idx="5051">
                  <c:v>1433327964</c:v>
                </c:pt>
                <c:pt idx="5052">
                  <c:v>1433327994</c:v>
                </c:pt>
                <c:pt idx="5053">
                  <c:v>1433328024</c:v>
                </c:pt>
                <c:pt idx="5054">
                  <c:v>1433328054</c:v>
                </c:pt>
                <c:pt idx="5055">
                  <c:v>1433328084</c:v>
                </c:pt>
                <c:pt idx="5056">
                  <c:v>1433328114</c:v>
                </c:pt>
                <c:pt idx="5057">
                  <c:v>1433328144</c:v>
                </c:pt>
                <c:pt idx="5058">
                  <c:v>1433328174</c:v>
                </c:pt>
                <c:pt idx="5059">
                  <c:v>1433328204</c:v>
                </c:pt>
                <c:pt idx="5060">
                  <c:v>1433328233</c:v>
                </c:pt>
                <c:pt idx="5061">
                  <c:v>1433328263</c:v>
                </c:pt>
                <c:pt idx="5062">
                  <c:v>1433328293</c:v>
                </c:pt>
                <c:pt idx="5063">
                  <c:v>1433328323</c:v>
                </c:pt>
                <c:pt idx="5064">
                  <c:v>1433328353</c:v>
                </c:pt>
                <c:pt idx="5065">
                  <c:v>1433328383</c:v>
                </c:pt>
                <c:pt idx="5066">
                  <c:v>1433328413</c:v>
                </c:pt>
                <c:pt idx="5067">
                  <c:v>1433328443</c:v>
                </c:pt>
                <c:pt idx="5068">
                  <c:v>1433328473</c:v>
                </c:pt>
                <c:pt idx="5069">
                  <c:v>1433328503</c:v>
                </c:pt>
                <c:pt idx="5070">
                  <c:v>1433328533</c:v>
                </c:pt>
                <c:pt idx="5071">
                  <c:v>1433328563</c:v>
                </c:pt>
                <c:pt idx="5072">
                  <c:v>1433328593</c:v>
                </c:pt>
                <c:pt idx="5073">
                  <c:v>1433328623</c:v>
                </c:pt>
                <c:pt idx="5074">
                  <c:v>1433328652</c:v>
                </c:pt>
                <c:pt idx="5075">
                  <c:v>1433328682</c:v>
                </c:pt>
                <c:pt idx="5076">
                  <c:v>1433328712</c:v>
                </c:pt>
                <c:pt idx="5077">
                  <c:v>1433328742</c:v>
                </c:pt>
                <c:pt idx="5078">
                  <c:v>1433328772</c:v>
                </c:pt>
                <c:pt idx="5079">
                  <c:v>1433328802</c:v>
                </c:pt>
                <c:pt idx="5080">
                  <c:v>1433328832</c:v>
                </c:pt>
                <c:pt idx="5081">
                  <c:v>1433328862</c:v>
                </c:pt>
                <c:pt idx="5082">
                  <c:v>1433328892</c:v>
                </c:pt>
                <c:pt idx="5083">
                  <c:v>1433328922</c:v>
                </c:pt>
                <c:pt idx="5084">
                  <c:v>1433328952</c:v>
                </c:pt>
                <c:pt idx="5085">
                  <c:v>1433328982</c:v>
                </c:pt>
                <c:pt idx="5086">
                  <c:v>1433329012</c:v>
                </c:pt>
                <c:pt idx="5087">
                  <c:v>1433329042</c:v>
                </c:pt>
                <c:pt idx="5088">
                  <c:v>1433329071</c:v>
                </c:pt>
                <c:pt idx="5089">
                  <c:v>1433329101</c:v>
                </c:pt>
                <c:pt idx="5090">
                  <c:v>1433329131</c:v>
                </c:pt>
                <c:pt idx="5091">
                  <c:v>1433329161</c:v>
                </c:pt>
                <c:pt idx="5092">
                  <c:v>1433329191</c:v>
                </c:pt>
                <c:pt idx="5093">
                  <c:v>1433329221</c:v>
                </c:pt>
                <c:pt idx="5094">
                  <c:v>1433329251</c:v>
                </c:pt>
                <c:pt idx="5095">
                  <c:v>1433329281</c:v>
                </c:pt>
                <c:pt idx="5096">
                  <c:v>1433329311</c:v>
                </c:pt>
                <c:pt idx="5097">
                  <c:v>1433329341</c:v>
                </c:pt>
                <c:pt idx="5098">
                  <c:v>1433329371</c:v>
                </c:pt>
                <c:pt idx="5099">
                  <c:v>1433329401</c:v>
                </c:pt>
                <c:pt idx="5100">
                  <c:v>1433329431</c:v>
                </c:pt>
                <c:pt idx="5101">
                  <c:v>1433329461</c:v>
                </c:pt>
                <c:pt idx="5102">
                  <c:v>1433329490</c:v>
                </c:pt>
                <c:pt idx="5103">
                  <c:v>1433329520</c:v>
                </c:pt>
                <c:pt idx="5104">
                  <c:v>1433329550</c:v>
                </c:pt>
                <c:pt idx="5105">
                  <c:v>1433329580</c:v>
                </c:pt>
                <c:pt idx="5106">
                  <c:v>1433329610</c:v>
                </c:pt>
                <c:pt idx="5107">
                  <c:v>1433329640</c:v>
                </c:pt>
                <c:pt idx="5108">
                  <c:v>1433329670</c:v>
                </c:pt>
                <c:pt idx="5109">
                  <c:v>1433329700</c:v>
                </c:pt>
                <c:pt idx="5110">
                  <c:v>1433329730</c:v>
                </c:pt>
                <c:pt idx="5111">
                  <c:v>1433329760</c:v>
                </c:pt>
                <c:pt idx="5112">
                  <c:v>1433329790</c:v>
                </c:pt>
                <c:pt idx="5113">
                  <c:v>1433329820</c:v>
                </c:pt>
                <c:pt idx="5114">
                  <c:v>1433329850</c:v>
                </c:pt>
                <c:pt idx="5115">
                  <c:v>1433329879</c:v>
                </c:pt>
                <c:pt idx="5116">
                  <c:v>1433329909</c:v>
                </c:pt>
                <c:pt idx="5117">
                  <c:v>1433329939</c:v>
                </c:pt>
                <c:pt idx="5118">
                  <c:v>1433329969</c:v>
                </c:pt>
                <c:pt idx="5119">
                  <c:v>1433329999</c:v>
                </c:pt>
                <c:pt idx="5120">
                  <c:v>1433330029</c:v>
                </c:pt>
                <c:pt idx="5121">
                  <c:v>1433330059</c:v>
                </c:pt>
                <c:pt idx="5122">
                  <c:v>1433330089</c:v>
                </c:pt>
                <c:pt idx="5123">
                  <c:v>1433330119</c:v>
                </c:pt>
                <c:pt idx="5124">
                  <c:v>1433330149</c:v>
                </c:pt>
                <c:pt idx="5125">
                  <c:v>1433330179</c:v>
                </c:pt>
                <c:pt idx="5126">
                  <c:v>1433330209</c:v>
                </c:pt>
                <c:pt idx="5127">
                  <c:v>1433330239</c:v>
                </c:pt>
                <c:pt idx="5128">
                  <c:v>1433330269</c:v>
                </c:pt>
                <c:pt idx="5129">
                  <c:v>1433330298</c:v>
                </c:pt>
                <c:pt idx="5130">
                  <c:v>1433330328</c:v>
                </c:pt>
                <c:pt idx="5131">
                  <c:v>1433330358</c:v>
                </c:pt>
                <c:pt idx="5132">
                  <c:v>1433330388</c:v>
                </c:pt>
                <c:pt idx="5133">
                  <c:v>1433330418</c:v>
                </c:pt>
                <c:pt idx="5134">
                  <c:v>1433330448</c:v>
                </c:pt>
                <c:pt idx="5135">
                  <c:v>1433330478</c:v>
                </c:pt>
                <c:pt idx="5136">
                  <c:v>1433330508</c:v>
                </c:pt>
                <c:pt idx="5137">
                  <c:v>1433330538</c:v>
                </c:pt>
                <c:pt idx="5138">
                  <c:v>1433330568</c:v>
                </c:pt>
                <c:pt idx="5139">
                  <c:v>1433330598</c:v>
                </c:pt>
                <c:pt idx="5140">
                  <c:v>1433330628</c:v>
                </c:pt>
                <c:pt idx="5141">
                  <c:v>1433330658</c:v>
                </c:pt>
                <c:pt idx="5142">
                  <c:v>1433330688</c:v>
                </c:pt>
                <c:pt idx="5143">
                  <c:v>1433330717</c:v>
                </c:pt>
                <c:pt idx="5144">
                  <c:v>1433330747</c:v>
                </c:pt>
                <c:pt idx="5145">
                  <c:v>1433330777</c:v>
                </c:pt>
                <c:pt idx="5146">
                  <c:v>1433330807</c:v>
                </c:pt>
                <c:pt idx="5147">
                  <c:v>1433330837</c:v>
                </c:pt>
                <c:pt idx="5148">
                  <c:v>1433330867</c:v>
                </c:pt>
                <c:pt idx="5149">
                  <c:v>1433330897</c:v>
                </c:pt>
                <c:pt idx="5150">
                  <c:v>1433330927</c:v>
                </c:pt>
                <c:pt idx="5151">
                  <c:v>1433330957</c:v>
                </c:pt>
                <c:pt idx="5152">
                  <c:v>1433330987</c:v>
                </c:pt>
                <c:pt idx="5153">
                  <c:v>1433331017</c:v>
                </c:pt>
                <c:pt idx="5154">
                  <c:v>1433331047</c:v>
                </c:pt>
                <c:pt idx="5155">
                  <c:v>1433331077</c:v>
                </c:pt>
                <c:pt idx="5156">
                  <c:v>1433331106</c:v>
                </c:pt>
                <c:pt idx="5157">
                  <c:v>1433331136</c:v>
                </c:pt>
                <c:pt idx="5158">
                  <c:v>1433331166</c:v>
                </c:pt>
                <c:pt idx="5159">
                  <c:v>1433331196</c:v>
                </c:pt>
                <c:pt idx="5160">
                  <c:v>1433331226</c:v>
                </c:pt>
                <c:pt idx="5161">
                  <c:v>1433331256</c:v>
                </c:pt>
                <c:pt idx="5162">
                  <c:v>1433331286</c:v>
                </c:pt>
                <c:pt idx="5163">
                  <c:v>1433331316</c:v>
                </c:pt>
                <c:pt idx="5164">
                  <c:v>1433331346</c:v>
                </c:pt>
                <c:pt idx="5165">
                  <c:v>1433331376</c:v>
                </c:pt>
                <c:pt idx="5166">
                  <c:v>1433331406</c:v>
                </c:pt>
                <c:pt idx="5167">
                  <c:v>1433331436</c:v>
                </c:pt>
                <c:pt idx="5168">
                  <c:v>1433331466</c:v>
                </c:pt>
                <c:pt idx="5169">
                  <c:v>1433331496</c:v>
                </c:pt>
                <c:pt idx="5170">
                  <c:v>1433331525</c:v>
                </c:pt>
                <c:pt idx="5171">
                  <c:v>1433331555</c:v>
                </c:pt>
                <c:pt idx="5172">
                  <c:v>1433331585</c:v>
                </c:pt>
                <c:pt idx="5173">
                  <c:v>1433331615</c:v>
                </c:pt>
                <c:pt idx="5174">
                  <c:v>1433331645</c:v>
                </c:pt>
                <c:pt idx="5175">
                  <c:v>1433331675</c:v>
                </c:pt>
                <c:pt idx="5176">
                  <c:v>1433331705</c:v>
                </c:pt>
                <c:pt idx="5177">
                  <c:v>1433331735</c:v>
                </c:pt>
                <c:pt idx="5178">
                  <c:v>1433331765</c:v>
                </c:pt>
                <c:pt idx="5179">
                  <c:v>1433331795</c:v>
                </c:pt>
                <c:pt idx="5180">
                  <c:v>1433331825</c:v>
                </c:pt>
                <c:pt idx="5181">
                  <c:v>1433331855</c:v>
                </c:pt>
                <c:pt idx="5182">
                  <c:v>1433331885</c:v>
                </c:pt>
                <c:pt idx="5183">
                  <c:v>1433331914</c:v>
                </c:pt>
                <c:pt idx="5184">
                  <c:v>1433331944</c:v>
                </c:pt>
                <c:pt idx="5185">
                  <c:v>1433331974</c:v>
                </c:pt>
                <c:pt idx="5186">
                  <c:v>1433332004</c:v>
                </c:pt>
                <c:pt idx="5187">
                  <c:v>1433332034</c:v>
                </c:pt>
                <c:pt idx="5188">
                  <c:v>1433332064</c:v>
                </c:pt>
                <c:pt idx="5189">
                  <c:v>1433332094</c:v>
                </c:pt>
                <c:pt idx="5190">
                  <c:v>1433332124</c:v>
                </c:pt>
                <c:pt idx="5191">
                  <c:v>1433332154</c:v>
                </c:pt>
                <c:pt idx="5192">
                  <c:v>1433332184</c:v>
                </c:pt>
                <c:pt idx="5193">
                  <c:v>1433332214</c:v>
                </c:pt>
                <c:pt idx="5194">
                  <c:v>1433332244</c:v>
                </c:pt>
                <c:pt idx="5195">
                  <c:v>1433332274</c:v>
                </c:pt>
                <c:pt idx="5196">
                  <c:v>1433332304</c:v>
                </c:pt>
                <c:pt idx="5197">
                  <c:v>1433332333</c:v>
                </c:pt>
                <c:pt idx="5198">
                  <c:v>1433332363</c:v>
                </c:pt>
                <c:pt idx="5199">
                  <c:v>1433332393</c:v>
                </c:pt>
                <c:pt idx="5200">
                  <c:v>1433332423</c:v>
                </c:pt>
                <c:pt idx="5201">
                  <c:v>1433332453</c:v>
                </c:pt>
                <c:pt idx="5202">
                  <c:v>1433332483</c:v>
                </c:pt>
                <c:pt idx="5203">
                  <c:v>1433332513</c:v>
                </c:pt>
                <c:pt idx="5204">
                  <c:v>1433332543</c:v>
                </c:pt>
                <c:pt idx="5205">
                  <c:v>1433332573</c:v>
                </c:pt>
                <c:pt idx="5206">
                  <c:v>1433332603</c:v>
                </c:pt>
                <c:pt idx="5207">
                  <c:v>1433332633</c:v>
                </c:pt>
                <c:pt idx="5208">
                  <c:v>1433332663</c:v>
                </c:pt>
                <c:pt idx="5209">
                  <c:v>1433332693</c:v>
                </c:pt>
                <c:pt idx="5210">
                  <c:v>1433332723</c:v>
                </c:pt>
                <c:pt idx="5211">
                  <c:v>1433332752</c:v>
                </c:pt>
                <c:pt idx="5212">
                  <c:v>1433332782</c:v>
                </c:pt>
                <c:pt idx="5213">
                  <c:v>1433332812</c:v>
                </c:pt>
                <c:pt idx="5214">
                  <c:v>1433332842</c:v>
                </c:pt>
                <c:pt idx="5215">
                  <c:v>1433332872</c:v>
                </c:pt>
                <c:pt idx="5216">
                  <c:v>1433332902</c:v>
                </c:pt>
                <c:pt idx="5217">
                  <c:v>1433332932</c:v>
                </c:pt>
                <c:pt idx="5218">
                  <c:v>1433332962</c:v>
                </c:pt>
                <c:pt idx="5219">
                  <c:v>1433332992</c:v>
                </c:pt>
                <c:pt idx="5220">
                  <c:v>1433333022</c:v>
                </c:pt>
                <c:pt idx="5221">
                  <c:v>1433333052</c:v>
                </c:pt>
                <c:pt idx="5222">
                  <c:v>1433333082</c:v>
                </c:pt>
                <c:pt idx="5223">
                  <c:v>1433333112</c:v>
                </c:pt>
                <c:pt idx="5224">
                  <c:v>1433333142</c:v>
                </c:pt>
                <c:pt idx="5225">
                  <c:v>1433333171</c:v>
                </c:pt>
                <c:pt idx="5226">
                  <c:v>1433333201</c:v>
                </c:pt>
                <c:pt idx="5227">
                  <c:v>1433333231</c:v>
                </c:pt>
                <c:pt idx="5228">
                  <c:v>1433333261</c:v>
                </c:pt>
                <c:pt idx="5229">
                  <c:v>1433333291</c:v>
                </c:pt>
                <c:pt idx="5230">
                  <c:v>1433333321</c:v>
                </c:pt>
                <c:pt idx="5231">
                  <c:v>1433333351</c:v>
                </c:pt>
                <c:pt idx="5232">
                  <c:v>1433333381</c:v>
                </c:pt>
                <c:pt idx="5233">
                  <c:v>1433333411</c:v>
                </c:pt>
                <c:pt idx="5234">
                  <c:v>1433333441</c:v>
                </c:pt>
                <c:pt idx="5235">
                  <c:v>1433333471</c:v>
                </c:pt>
                <c:pt idx="5236">
                  <c:v>1433333501</c:v>
                </c:pt>
                <c:pt idx="5237">
                  <c:v>1433333531</c:v>
                </c:pt>
                <c:pt idx="5238">
                  <c:v>1433333560</c:v>
                </c:pt>
                <c:pt idx="5239">
                  <c:v>1433333590</c:v>
                </c:pt>
                <c:pt idx="5240">
                  <c:v>1433333620</c:v>
                </c:pt>
                <c:pt idx="5241">
                  <c:v>1433333650</c:v>
                </c:pt>
                <c:pt idx="5242">
                  <c:v>1433333680</c:v>
                </c:pt>
                <c:pt idx="5243">
                  <c:v>1433333710</c:v>
                </c:pt>
                <c:pt idx="5244">
                  <c:v>1433333740</c:v>
                </c:pt>
                <c:pt idx="5245">
                  <c:v>1433333770</c:v>
                </c:pt>
                <c:pt idx="5246">
                  <c:v>1433333800</c:v>
                </c:pt>
                <c:pt idx="5247">
                  <c:v>1433333830</c:v>
                </c:pt>
                <c:pt idx="5248">
                  <c:v>1433333860</c:v>
                </c:pt>
                <c:pt idx="5249">
                  <c:v>1433333890</c:v>
                </c:pt>
                <c:pt idx="5250">
                  <c:v>1433333920</c:v>
                </c:pt>
                <c:pt idx="5251">
                  <c:v>1433333950</c:v>
                </c:pt>
                <c:pt idx="5252">
                  <c:v>1433333979</c:v>
                </c:pt>
                <c:pt idx="5253">
                  <c:v>1433334009</c:v>
                </c:pt>
                <c:pt idx="5254">
                  <c:v>1433334039</c:v>
                </c:pt>
                <c:pt idx="5255">
                  <c:v>1433334069</c:v>
                </c:pt>
                <c:pt idx="5256">
                  <c:v>1433334099</c:v>
                </c:pt>
                <c:pt idx="5257">
                  <c:v>1433334129</c:v>
                </c:pt>
                <c:pt idx="5258">
                  <c:v>1433334159</c:v>
                </c:pt>
                <c:pt idx="5259">
                  <c:v>1433334189</c:v>
                </c:pt>
                <c:pt idx="5260">
                  <c:v>1433334219</c:v>
                </c:pt>
                <c:pt idx="5261">
                  <c:v>1433334249</c:v>
                </c:pt>
                <c:pt idx="5262">
                  <c:v>1433334279</c:v>
                </c:pt>
                <c:pt idx="5263">
                  <c:v>1433334309</c:v>
                </c:pt>
                <c:pt idx="5264">
                  <c:v>1433334339</c:v>
                </c:pt>
                <c:pt idx="5265">
                  <c:v>1433334368</c:v>
                </c:pt>
                <c:pt idx="5266">
                  <c:v>1433334398</c:v>
                </c:pt>
                <c:pt idx="5267">
                  <c:v>1433334428</c:v>
                </c:pt>
                <c:pt idx="5268">
                  <c:v>1433334458</c:v>
                </c:pt>
                <c:pt idx="5269">
                  <c:v>1433334488</c:v>
                </c:pt>
                <c:pt idx="5270">
                  <c:v>1433334518</c:v>
                </c:pt>
                <c:pt idx="5271">
                  <c:v>1433334548</c:v>
                </c:pt>
                <c:pt idx="5272">
                  <c:v>1433334578</c:v>
                </c:pt>
                <c:pt idx="5273">
                  <c:v>1433334608</c:v>
                </c:pt>
                <c:pt idx="5274">
                  <c:v>1433334638</c:v>
                </c:pt>
                <c:pt idx="5275">
                  <c:v>1433334668</c:v>
                </c:pt>
                <c:pt idx="5276">
                  <c:v>1433334698</c:v>
                </c:pt>
                <c:pt idx="5277">
                  <c:v>1433334728</c:v>
                </c:pt>
                <c:pt idx="5278">
                  <c:v>1433334758</c:v>
                </c:pt>
                <c:pt idx="5279">
                  <c:v>1433334787</c:v>
                </c:pt>
                <c:pt idx="5280">
                  <c:v>1433334817</c:v>
                </c:pt>
                <c:pt idx="5281">
                  <c:v>1433334847</c:v>
                </c:pt>
                <c:pt idx="5282">
                  <c:v>1433334877</c:v>
                </c:pt>
                <c:pt idx="5283">
                  <c:v>1433334907</c:v>
                </c:pt>
                <c:pt idx="5284">
                  <c:v>1433334937</c:v>
                </c:pt>
                <c:pt idx="5285">
                  <c:v>1433334967</c:v>
                </c:pt>
                <c:pt idx="5286">
                  <c:v>1433334997</c:v>
                </c:pt>
                <c:pt idx="5287">
                  <c:v>1433335027</c:v>
                </c:pt>
                <c:pt idx="5288">
                  <c:v>1433335057</c:v>
                </c:pt>
                <c:pt idx="5289">
                  <c:v>1433335087</c:v>
                </c:pt>
                <c:pt idx="5290">
                  <c:v>1433335117</c:v>
                </c:pt>
                <c:pt idx="5291">
                  <c:v>1433335147</c:v>
                </c:pt>
                <c:pt idx="5292">
                  <c:v>1433335177</c:v>
                </c:pt>
                <c:pt idx="5293">
                  <c:v>1433335206</c:v>
                </c:pt>
                <c:pt idx="5294">
                  <c:v>1433335236</c:v>
                </c:pt>
                <c:pt idx="5295">
                  <c:v>1433335266</c:v>
                </c:pt>
                <c:pt idx="5296">
                  <c:v>1433335296</c:v>
                </c:pt>
                <c:pt idx="5297">
                  <c:v>1433335326</c:v>
                </c:pt>
                <c:pt idx="5298">
                  <c:v>1433335356</c:v>
                </c:pt>
                <c:pt idx="5299">
                  <c:v>1433335386</c:v>
                </c:pt>
                <c:pt idx="5300">
                  <c:v>1433335416</c:v>
                </c:pt>
                <c:pt idx="5301">
                  <c:v>1433335446</c:v>
                </c:pt>
                <c:pt idx="5302">
                  <c:v>1433335476</c:v>
                </c:pt>
                <c:pt idx="5303">
                  <c:v>1433335506</c:v>
                </c:pt>
                <c:pt idx="5304">
                  <c:v>1433335536</c:v>
                </c:pt>
                <c:pt idx="5305">
                  <c:v>1433335566</c:v>
                </c:pt>
                <c:pt idx="5306">
                  <c:v>1433335596</c:v>
                </c:pt>
                <c:pt idx="5307">
                  <c:v>1433335625</c:v>
                </c:pt>
                <c:pt idx="5308">
                  <c:v>1433335655</c:v>
                </c:pt>
                <c:pt idx="5309">
                  <c:v>1433335685</c:v>
                </c:pt>
                <c:pt idx="5310">
                  <c:v>1433335715</c:v>
                </c:pt>
                <c:pt idx="5311">
                  <c:v>1433335745</c:v>
                </c:pt>
                <c:pt idx="5312">
                  <c:v>1433335775</c:v>
                </c:pt>
                <c:pt idx="5313">
                  <c:v>1433335805</c:v>
                </c:pt>
                <c:pt idx="5314">
                  <c:v>1433335835</c:v>
                </c:pt>
                <c:pt idx="5315">
                  <c:v>1433335865</c:v>
                </c:pt>
                <c:pt idx="5316">
                  <c:v>1433335895</c:v>
                </c:pt>
                <c:pt idx="5317">
                  <c:v>1433335925</c:v>
                </c:pt>
                <c:pt idx="5318">
                  <c:v>1433335955</c:v>
                </c:pt>
                <c:pt idx="5319">
                  <c:v>1433335985</c:v>
                </c:pt>
                <c:pt idx="5320">
                  <c:v>1433336014</c:v>
                </c:pt>
                <c:pt idx="5321">
                  <c:v>1433336044</c:v>
                </c:pt>
                <c:pt idx="5322">
                  <c:v>1433336074</c:v>
                </c:pt>
                <c:pt idx="5323">
                  <c:v>1433336104</c:v>
                </c:pt>
                <c:pt idx="5324">
                  <c:v>1433336134</c:v>
                </c:pt>
                <c:pt idx="5325">
                  <c:v>1433336164</c:v>
                </c:pt>
                <c:pt idx="5326">
                  <c:v>1433336194</c:v>
                </c:pt>
                <c:pt idx="5327">
                  <c:v>1433336224</c:v>
                </c:pt>
                <c:pt idx="5328">
                  <c:v>1433336254</c:v>
                </c:pt>
                <c:pt idx="5329">
                  <c:v>1433336284</c:v>
                </c:pt>
                <c:pt idx="5330">
                  <c:v>1433336314</c:v>
                </c:pt>
                <c:pt idx="5331">
                  <c:v>1433336344</c:v>
                </c:pt>
                <c:pt idx="5332">
                  <c:v>1433336374</c:v>
                </c:pt>
                <c:pt idx="5333">
                  <c:v>1433336404</c:v>
                </c:pt>
                <c:pt idx="5334">
                  <c:v>1433336433</c:v>
                </c:pt>
                <c:pt idx="5335">
                  <c:v>1433336463</c:v>
                </c:pt>
                <c:pt idx="5336">
                  <c:v>1433336493</c:v>
                </c:pt>
                <c:pt idx="5337">
                  <c:v>1433336523</c:v>
                </c:pt>
                <c:pt idx="5338">
                  <c:v>1433336553</c:v>
                </c:pt>
                <c:pt idx="5339">
                  <c:v>1433336583</c:v>
                </c:pt>
                <c:pt idx="5340">
                  <c:v>1433336613</c:v>
                </c:pt>
                <c:pt idx="5341">
                  <c:v>1433336643</c:v>
                </c:pt>
                <c:pt idx="5342">
                  <c:v>1433336673</c:v>
                </c:pt>
                <c:pt idx="5343">
                  <c:v>1433336703</c:v>
                </c:pt>
                <c:pt idx="5344">
                  <c:v>1433336733</c:v>
                </c:pt>
                <c:pt idx="5345">
                  <c:v>1433336763</c:v>
                </c:pt>
                <c:pt idx="5346">
                  <c:v>1433336793</c:v>
                </c:pt>
                <c:pt idx="5347">
                  <c:v>1433336823</c:v>
                </c:pt>
                <c:pt idx="5348">
                  <c:v>1433336852</c:v>
                </c:pt>
                <c:pt idx="5349">
                  <c:v>1433336882</c:v>
                </c:pt>
                <c:pt idx="5350">
                  <c:v>1433336912</c:v>
                </c:pt>
                <c:pt idx="5351">
                  <c:v>1433336942</c:v>
                </c:pt>
                <c:pt idx="5352">
                  <c:v>1433336972</c:v>
                </c:pt>
                <c:pt idx="5353">
                  <c:v>1433337002</c:v>
                </c:pt>
                <c:pt idx="5354">
                  <c:v>1433337032</c:v>
                </c:pt>
                <c:pt idx="5355">
                  <c:v>1433337062</c:v>
                </c:pt>
                <c:pt idx="5356">
                  <c:v>1433337092</c:v>
                </c:pt>
                <c:pt idx="5357">
                  <c:v>1433337122</c:v>
                </c:pt>
                <c:pt idx="5358">
                  <c:v>1433337152</c:v>
                </c:pt>
                <c:pt idx="5359">
                  <c:v>1433337182</c:v>
                </c:pt>
                <c:pt idx="5360">
                  <c:v>1433337212</c:v>
                </c:pt>
                <c:pt idx="5361">
                  <c:v>1433337242</c:v>
                </c:pt>
                <c:pt idx="5362">
                  <c:v>1433337271</c:v>
                </c:pt>
                <c:pt idx="5363">
                  <c:v>1433337301</c:v>
                </c:pt>
                <c:pt idx="5364">
                  <c:v>1433337331</c:v>
                </c:pt>
                <c:pt idx="5365">
                  <c:v>1433337361</c:v>
                </c:pt>
                <c:pt idx="5366">
                  <c:v>1433337391</c:v>
                </c:pt>
                <c:pt idx="5367">
                  <c:v>1433337421</c:v>
                </c:pt>
                <c:pt idx="5368">
                  <c:v>1433337451</c:v>
                </c:pt>
                <c:pt idx="5369">
                  <c:v>1433337481</c:v>
                </c:pt>
                <c:pt idx="5370">
                  <c:v>1433337511</c:v>
                </c:pt>
                <c:pt idx="5371">
                  <c:v>1433337541</c:v>
                </c:pt>
                <c:pt idx="5372">
                  <c:v>1433337571</c:v>
                </c:pt>
                <c:pt idx="5373">
                  <c:v>1433337601</c:v>
                </c:pt>
                <c:pt idx="5374">
                  <c:v>1433337631</c:v>
                </c:pt>
                <c:pt idx="5375">
                  <c:v>1433337661</c:v>
                </c:pt>
                <c:pt idx="5376">
                  <c:v>1433337690</c:v>
                </c:pt>
                <c:pt idx="5377">
                  <c:v>1433337720</c:v>
                </c:pt>
                <c:pt idx="5378">
                  <c:v>1433337750</c:v>
                </c:pt>
                <c:pt idx="5379">
                  <c:v>1433337780</c:v>
                </c:pt>
                <c:pt idx="5380">
                  <c:v>1433337810</c:v>
                </c:pt>
                <c:pt idx="5381">
                  <c:v>1433337840</c:v>
                </c:pt>
                <c:pt idx="5382">
                  <c:v>1433337870</c:v>
                </c:pt>
                <c:pt idx="5383">
                  <c:v>1433337900</c:v>
                </c:pt>
                <c:pt idx="5384">
                  <c:v>1433337930</c:v>
                </c:pt>
                <c:pt idx="5385">
                  <c:v>1433337960</c:v>
                </c:pt>
                <c:pt idx="5386">
                  <c:v>1433337990</c:v>
                </c:pt>
                <c:pt idx="5387">
                  <c:v>1433338020</c:v>
                </c:pt>
                <c:pt idx="5388">
                  <c:v>1433338050</c:v>
                </c:pt>
                <c:pt idx="5389">
                  <c:v>1433338080</c:v>
                </c:pt>
                <c:pt idx="5390">
                  <c:v>1433338109</c:v>
                </c:pt>
                <c:pt idx="5391">
                  <c:v>1433338139</c:v>
                </c:pt>
                <c:pt idx="5392">
                  <c:v>1433338169</c:v>
                </c:pt>
                <c:pt idx="5393">
                  <c:v>1433338199</c:v>
                </c:pt>
                <c:pt idx="5394">
                  <c:v>1433338229</c:v>
                </c:pt>
                <c:pt idx="5395">
                  <c:v>1433338259</c:v>
                </c:pt>
                <c:pt idx="5396">
                  <c:v>1433338289</c:v>
                </c:pt>
                <c:pt idx="5397">
                  <c:v>1433338319</c:v>
                </c:pt>
                <c:pt idx="5398">
                  <c:v>1433338349</c:v>
                </c:pt>
                <c:pt idx="5399">
                  <c:v>1433338379</c:v>
                </c:pt>
                <c:pt idx="5400">
                  <c:v>1433338409</c:v>
                </c:pt>
                <c:pt idx="5401">
                  <c:v>1433338439</c:v>
                </c:pt>
                <c:pt idx="5402">
                  <c:v>1433338469</c:v>
                </c:pt>
                <c:pt idx="5403">
                  <c:v>1433338498</c:v>
                </c:pt>
                <c:pt idx="5404">
                  <c:v>1433338528</c:v>
                </c:pt>
                <c:pt idx="5405">
                  <c:v>1433338558</c:v>
                </c:pt>
                <c:pt idx="5406">
                  <c:v>1433338588</c:v>
                </c:pt>
                <c:pt idx="5407">
                  <c:v>1433338618</c:v>
                </c:pt>
                <c:pt idx="5408">
                  <c:v>1433338648</c:v>
                </c:pt>
                <c:pt idx="5409">
                  <c:v>1433338678</c:v>
                </c:pt>
                <c:pt idx="5410">
                  <c:v>1433338708</c:v>
                </c:pt>
                <c:pt idx="5411">
                  <c:v>1433338738</c:v>
                </c:pt>
                <c:pt idx="5412">
                  <c:v>1433338768</c:v>
                </c:pt>
                <c:pt idx="5413">
                  <c:v>1433338798</c:v>
                </c:pt>
                <c:pt idx="5414">
                  <c:v>1433338828</c:v>
                </c:pt>
                <c:pt idx="5415">
                  <c:v>1433338858</c:v>
                </c:pt>
                <c:pt idx="5416">
                  <c:v>1433338888</c:v>
                </c:pt>
                <c:pt idx="5417">
                  <c:v>1433338917</c:v>
                </c:pt>
                <c:pt idx="5418">
                  <c:v>1433338947</c:v>
                </c:pt>
                <c:pt idx="5419">
                  <c:v>1433338977</c:v>
                </c:pt>
                <c:pt idx="5420">
                  <c:v>1433339007</c:v>
                </c:pt>
                <c:pt idx="5421">
                  <c:v>1433339037</c:v>
                </c:pt>
                <c:pt idx="5422">
                  <c:v>1433339067</c:v>
                </c:pt>
                <c:pt idx="5423">
                  <c:v>1433339097</c:v>
                </c:pt>
                <c:pt idx="5424">
                  <c:v>1433339127</c:v>
                </c:pt>
                <c:pt idx="5425">
                  <c:v>1433339157</c:v>
                </c:pt>
                <c:pt idx="5426">
                  <c:v>1433339187</c:v>
                </c:pt>
                <c:pt idx="5427">
                  <c:v>1433339217</c:v>
                </c:pt>
                <c:pt idx="5428">
                  <c:v>1433339247</c:v>
                </c:pt>
                <c:pt idx="5429">
                  <c:v>1433339277</c:v>
                </c:pt>
                <c:pt idx="5430">
                  <c:v>1433339307</c:v>
                </c:pt>
                <c:pt idx="5431">
                  <c:v>1433339336</c:v>
                </c:pt>
                <c:pt idx="5432">
                  <c:v>1433339366</c:v>
                </c:pt>
                <c:pt idx="5433">
                  <c:v>1433339396</c:v>
                </c:pt>
                <c:pt idx="5434">
                  <c:v>1433339426</c:v>
                </c:pt>
                <c:pt idx="5435">
                  <c:v>1433339456</c:v>
                </c:pt>
                <c:pt idx="5436">
                  <c:v>1433339486</c:v>
                </c:pt>
                <c:pt idx="5437">
                  <c:v>1433339516</c:v>
                </c:pt>
                <c:pt idx="5438">
                  <c:v>1433339546</c:v>
                </c:pt>
                <c:pt idx="5439">
                  <c:v>1433339576</c:v>
                </c:pt>
                <c:pt idx="5440">
                  <c:v>1433339606</c:v>
                </c:pt>
                <c:pt idx="5441">
                  <c:v>1433339636</c:v>
                </c:pt>
                <c:pt idx="5442">
                  <c:v>1433339666</c:v>
                </c:pt>
                <c:pt idx="5443">
                  <c:v>1433339696</c:v>
                </c:pt>
                <c:pt idx="5444">
                  <c:v>1433339725</c:v>
                </c:pt>
                <c:pt idx="5445">
                  <c:v>1433339755</c:v>
                </c:pt>
                <c:pt idx="5446">
                  <c:v>1433339785</c:v>
                </c:pt>
                <c:pt idx="5447">
                  <c:v>1433339815</c:v>
                </c:pt>
                <c:pt idx="5448">
                  <c:v>1433339845</c:v>
                </c:pt>
                <c:pt idx="5449">
                  <c:v>1433339875</c:v>
                </c:pt>
                <c:pt idx="5450">
                  <c:v>1433339905</c:v>
                </c:pt>
                <c:pt idx="5451">
                  <c:v>1433339935</c:v>
                </c:pt>
                <c:pt idx="5452">
                  <c:v>1433339965</c:v>
                </c:pt>
                <c:pt idx="5453">
                  <c:v>1433339995</c:v>
                </c:pt>
                <c:pt idx="5454">
                  <c:v>1433340025</c:v>
                </c:pt>
                <c:pt idx="5455">
                  <c:v>1433340055</c:v>
                </c:pt>
                <c:pt idx="5456">
                  <c:v>1433340085</c:v>
                </c:pt>
                <c:pt idx="5457">
                  <c:v>1433340115</c:v>
                </c:pt>
                <c:pt idx="5458">
                  <c:v>1433340144</c:v>
                </c:pt>
                <c:pt idx="5459">
                  <c:v>1433340174</c:v>
                </c:pt>
                <c:pt idx="5460">
                  <c:v>1433340204</c:v>
                </c:pt>
                <c:pt idx="5461">
                  <c:v>1433340234</c:v>
                </c:pt>
                <c:pt idx="5462">
                  <c:v>1433340264</c:v>
                </c:pt>
                <c:pt idx="5463">
                  <c:v>1433340294</c:v>
                </c:pt>
                <c:pt idx="5464">
                  <c:v>1433340324</c:v>
                </c:pt>
                <c:pt idx="5465">
                  <c:v>1433340354</c:v>
                </c:pt>
                <c:pt idx="5466">
                  <c:v>1433340384</c:v>
                </c:pt>
                <c:pt idx="5467">
                  <c:v>1433340414</c:v>
                </c:pt>
                <c:pt idx="5468">
                  <c:v>1433340444</c:v>
                </c:pt>
                <c:pt idx="5469">
                  <c:v>1433340474</c:v>
                </c:pt>
                <c:pt idx="5470">
                  <c:v>1433340504</c:v>
                </c:pt>
                <c:pt idx="5471">
                  <c:v>1433340534</c:v>
                </c:pt>
                <c:pt idx="5472">
                  <c:v>1433340563</c:v>
                </c:pt>
                <c:pt idx="5473">
                  <c:v>1433340593</c:v>
                </c:pt>
                <c:pt idx="5474">
                  <c:v>1433340623</c:v>
                </c:pt>
                <c:pt idx="5475">
                  <c:v>1433340653</c:v>
                </c:pt>
                <c:pt idx="5476">
                  <c:v>1433340683</c:v>
                </c:pt>
                <c:pt idx="5477">
                  <c:v>1433340713</c:v>
                </c:pt>
                <c:pt idx="5478">
                  <c:v>1433340743</c:v>
                </c:pt>
                <c:pt idx="5479">
                  <c:v>1433340773</c:v>
                </c:pt>
                <c:pt idx="5480">
                  <c:v>1433340803</c:v>
                </c:pt>
                <c:pt idx="5481">
                  <c:v>1433340833</c:v>
                </c:pt>
                <c:pt idx="5482">
                  <c:v>1433340863</c:v>
                </c:pt>
                <c:pt idx="5483">
                  <c:v>1433340893</c:v>
                </c:pt>
                <c:pt idx="5484">
                  <c:v>1433340923</c:v>
                </c:pt>
                <c:pt idx="5485">
                  <c:v>1433340952</c:v>
                </c:pt>
                <c:pt idx="5486">
                  <c:v>1433340982</c:v>
                </c:pt>
                <c:pt idx="5487">
                  <c:v>1433341012</c:v>
                </c:pt>
                <c:pt idx="5488">
                  <c:v>1433341042</c:v>
                </c:pt>
                <c:pt idx="5489">
                  <c:v>1433341072</c:v>
                </c:pt>
                <c:pt idx="5490">
                  <c:v>1433341102</c:v>
                </c:pt>
                <c:pt idx="5491">
                  <c:v>1433341132</c:v>
                </c:pt>
                <c:pt idx="5492">
                  <c:v>1433341162</c:v>
                </c:pt>
                <c:pt idx="5493">
                  <c:v>1433341192</c:v>
                </c:pt>
                <c:pt idx="5494">
                  <c:v>1433341222</c:v>
                </c:pt>
                <c:pt idx="5495">
                  <c:v>1433341252</c:v>
                </c:pt>
                <c:pt idx="5496">
                  <c:v>1433341282</c:v>
                </c:pt>
                <c:pt idx="5497">
                  <c:v>1433341312</c:v>
                </c:pt>
                <c:pt idx="5498">
                  <c:v>1433341342</c:v>
                </c:pt>
                <c:pt idx="5499">
                  <c:v>1433341371</c:v>
                </c:pt>
                <c:pt idx="5500">
                  <c:v>1433341401</c:v>
                </c:pt>
                <c:pt idx="5501">
                  <c:v>1433341431</c:v>
                </c:pt>
                <c:pt idx="5502">
                  <c:v>1433341461</c:v>
                </c:pt>
                <c:pt idx="5503">
                  <c:v>1433341491</c:v>
                </c:pt>
                <c:pt idx="5504">
                  <c:v>1433341521</c:v>
                </c:pt>
                <c:pt idx="5505">
                  <c:v>1433341551</c:v>
                </c:pt>
                <c:pt idx="5506">
                  <c:v>1433341581</c:v>
                </c:pt>
                <c:pt idx="5507">
                  <c:v>1433341611</c:v>
                </c:pt>
                <c:pt idx="5508">
                  <c:v>1433341641</c:v>
                </c:pt>
                <c:pt idx="5509">
                  <c:v>1433341671</c:v>
                </c:pt>
                <c:pt idx="5510">
                  <c:v>1433341701</c:v>
                </c:pt>
                <c:pt idx="5511">
                  <c:v>1433341731</c:v>
                </c:pt>
                <c:pt idx="5512">
                  <c:v>1433341761</c:v>
                </c:pt>
                <c:pt idx="5513">
                  <c:v>1433341790</c:v>
                </c:pt>
                <c:pt idx="5514">
                  <c:v>1433341820</c:v>
                </c:pt>
                <c:pt idx="5515">
                  <c:v>1433341850</c:v>
                </c:pt>
                <c:pt idx="5516">
                  <c:v>1433341880</c:v>
                </c:pt>
                <c:pt idx="5517">
                  <c:v>1433341910</c:v>
                </c:pt>
                <c:pt idx="5518">
                  <c:v>1433341940</c:v>
                </c:pt>
                <c:pt idx="5519">
                  <c:v>1433341970</c:v>
                </c:pt>
                <c:pt idx="5520">
                  <c:v>1433342000</c:v>
                </c:pt>
                <c:pt idx="5521">
                  <c:v>1433342030</c:v>
                </c:pt>
                <c:pt idx="5522">
                  <c:v>1433342060</c:v>
                </c:pt>
                <c:pt idx="5523">
                  <c:v>1433342090</c:v>
                </c:pt>
                <c:pt idx="5524">
                  <c:v>1433342120</c:v>
                </c:pt>
                <c:pt idx="5525">
                  <c:v>1433342150</c:v>
                </c:pt>
                <c:pt idx="5526">
                  <c:v>1433342179</c:v>
                </c:pt>
                <c:pt idx="5527">
                  <c:v>1433342209</c:v>
                </c:pt>
                <c:pt idx="5528">
                  <c:v>1433342239</c:v>
                </c:pt>
                <c:pt idx="5529">
                  <c:v>1433342269</c:v>
                </c:pt>
                <c:pt idx="5530">
                  <c:v>1433342299</c:v>
                </c:pt>
                <c:pt idx="5531">
                  <c:v>1433342329</c:v>
                </c:pt>
                <c:pt idx="5532">
                  <c:v>1433342359</c:v>
                </c:pt>
                <c:pt idx="5533">
                  <c:v>1433342389</c:v>
                </c:pt>
                <c:pt idx="5534">
                  <c:v>1433342419</c:v>
                </c:pt>
                <c:pt idx="5535">
                  <c:v>1433342449</c:v>
                </c:pt>
                <c:pt idx="5536">
                  <c:v>1433342479</c:v>
                </c:pt>
                <c:pt idx="5537">
                  <c:v>1433342509</c:v>
                </c:pt>
                <c:pt idx="5538">
                  <c:v>1433342539</c:v>
                </c:pt>
                <c:pt idx="5539">
                  <c:v>1433342569</c:v>
                </c:pt>
                <c:pt idx="5540">
                  <c:v>1433342598</c:v>
                </c:pt>
                <c:pt idx="5541">
                  <c:v>1433342628</c:v>
                </c:pt>
                <c:pt idx="5542">
                  <c:v>1433342658</c:v>
                </c:pt>
                <c:pt idx="5543">
                  <c:v>1433342688</c:v>
                </c:pt>
                <c:pt idx="5544">
                  <c:v>1433342718</c:v>
                </c:pt>
                <c:pt idx="5545">
                  <c:v>1433342748</c:v>
                </c:pt>
                <c:pt idx="5546">
                  <c:v>1433342778</c:v>
                </c:pt>
                <c:pt idx="5547">
                  <c:v>1433342808</c:v>
                </c:pt>
                <c:pt idx="5548">
                  <c:v>1433342838</c:v>
                </c:pt>
                <c:pt idx="5549">
                  <c:v>1433342868</c:v>
                </c:pt>
                <c:pt idx="5550">
                  <c:v>1433342898</c:v>
                </c:pt>
                <c:pt idx="5551">
                  <c:v>1433342928</c:v>
                </c:pt>
                <c:pt idx="5552">
                  <c:v>1433342958</c:v>
                </c:pt>
                <c:pt idx="5553">
                  <c:v>1433342987</c:v>
                </c:pt>
                <c:pt idx="5554">
                  <c:v>1433343017</c:v>
                </c:pt>
                <c:pt idx="5555">
                  <c:v>1433343047</c:v>
                </c:pt>
                <c:pt idx="5556">
                  <c:v>1433343077</c:v>
                </c:pt>
                <c:pt idx="5557">
                  <c:v>1433343107</c:v>
                </c:pt>
                <c:pt idx="5558">
                  <c:v>1433343137</c:v>
                </c:pt>
                <c:pt idx="5559">
                  <c:v>1433343167</c:v>
                </c:pt>
                <c:pt idx="5560">
                  <c:v>1433343197</c:v>
                </c:pt>
                <c:pt idx="5561">
                  <c:v>1433343227</c:v>
                </c:pt>
                <c:pt idx="5562">
                  <c:v>1433343257</c:v>
                </c:pt>
                <c:pt idx="5563">
                  <c:v>1433343287</c:v>
                </c:pt>
                <c:pt idx="5564">
                  <c:v>1433343317</c:v>
                </c:pt>
                <c:pt idx="5565">
                  <c:v>1433343347</c:v>
                </c:pt>
                <c:pt idx="5566">
                  <c:v>1433343377</c:v>
                </c:pt>
                <c:pt idx="5567">
                  <c:v>1433343406</c:v>
                </c:pt>
                <c:pt idx="5568">
                  <c:v>1433343436</c:v>
                </c:pt>
                <c:pt idx="5569">
                  <c:v>1433343466</c:v>
                </c:pt>
                <c:pt idx="5570">
                  <c:v>1433343496</c:v>
                </c:pt>
                <c:pt idx="5571">
                  <c:v>1433343526</c:v>
                </c:pt>
                <c:pt idx="5572">
                  <c:v>1433343556</c:v>
                </c:pt>
                <c:pt idx="5573">
                  <c:v>1433343586</c:v>
                </c:pt>
                <c:pt idx="5574">
                  <c:v>1433343616</c:v>
                </c:pt>
                <c:pt idx="5575">
                  <c:v>1433343646</c:v>
                </c:pt>
                <c:pt idx="5576">
                  <c:v>1433343676</c:v>
                </c:pt>
                <c:pt idx="5577">
                  <c:v>1433343706</c:v>
                </c:pt>
                <c:pt idx="5578">
                  <c:v>1433343736</c:v>
                </c:pt>
                <c:pt idx="5579">
                  <c:v>1433343766</c:v>
                </c:pt>
                <c:pt idx="5580">
                  <c:v>1433343796</c:v>
                </c:pt>
                <c:pt idx="5581">
                  <c:v>1433343825</c:v>
                </c:pt>
                <c:pt idx="5582">
                  <c:v>1433343855</c:v>
                </c:pt>
                <c:pt idx="5583">
                  <c:v>1433343885</c:v>
                </c:pt>
                <c:pt idx="5584">
                  <c:v>1433343915</c:v>
                </c:pt>
                <c:pt idx="5585">
                  <c:v>1433343945</c:v>
                </c:pt>
                <c:pt idx="5586">
                  <c:v>1433343975</c:v>
                </c:pt>
                <c:pt idx="5587">
                  <c:v>1433344005</c:v>
                </c:pt>
                <c:pt idx="5588">
                  <c:v>1433344035</c:v>
                </c:pt>
                <c:pt idx="5589">
                  <c:v>1433344065</c:v>
                </c:pt>
                <c:pt idx="5590">
                  <c:v>1433344095</c:v>
                </c:pt>
                <c:pt idx="5591">
                  <c:v>1433344125</c:v>
                </c:pt>
                <c:pt idx="5592">
                  <c:v>1433344155</c:v>
                </c:pt>
                <c:pt idx="5593">
                  <c:v>1433344185</c:v>
                </c:pt>
                <c:pt idx="5594">
                  <c:v>1433344214</c:v>
                </c:pt>
                <c:pt idx="5595">
                  <c:v>1433344244</c:v>
                </c:pt>
                <c:pt idx="5596">
                  <c:v>1433344274</c:v>
                </c:pt>
                <c:pt idx="5597">
                  <c:v>1433344304</c:v>
                </c:pt>
                <c:pt idx="5598">
                  <c:v>1433344334</c:v>
                </c:pt>
                <c:pt idx="5599">
                  <c:v>1433344364</c:v>
                </c:pt>
                <c:pt idx="5600">
                  <c:v>1433344394</c:v>
                </c:pt>
                <c:pt idx="5601">
                  <c:v>1433344424</c:v>
                </c:pt>
                <c:pt idx="5602">
                  <c:v>1433344454</c:v>
                </c:pt>
                <c:pt idx="5603">
                  <c:v>1433344484</c:v>
                </c:pt>
                <c:pt idx="5604">
                  <c:v>1433344514</c:v>
                </c:pt>
                <c:pt idx="5605">
                  <c:v>1433344544</c:v>
                </c:pt>
                <c:pt idx="5606">
                  <c:v>1433344574</c:v>
                </c:pt>
                <c:pt idx="5607">
                  <c:v>1433344604</c:v>
                </c:pt>
                <c:pt idx="5608">
                  <c:v>1433344633</c:v>
                </c:pt>
                <c:pt idx="5609">
                  <c:v>1433344663</c:v>
                </c:pt>
                <c:pt idx="5610">
                  <c:v>1433344693</c:v>
                </c:pt>
                <c:pt idx="5611">
                  <c:v>1433344723</c:v>
                </c:pt>
                <c:pt idx="5612">
                  <c:v>1433344753</c:v>
                </c:pt>
                <c:pt idx="5613">
                  <c:v>1433344783</c:v>
                </c:pt>
                <c:pt idx="5614">
                  <c:v>1433344813</c:v>
                </c:pt>
                <c:pt idx="5615">
                  <c:v>1433344843</c:v>
                </c:pt>
                <c:pt idx="5616">
                  <c:v>1433344873</c:v>
                </c:pt>
                <c:pt idx="5617">
                  <c:v>1433344903</c:v>
                </c:pt>
                <c:pt idx="5618">
                  <c:v>1433344933</c:v>
                </c:pt>
                <c:pt idx="5619">
                  <c:v>1433344963</c:v>
                </c:pt>
                <c:pt idx="5620">
                  <c:v>1433344993</c:v>
                </c:pt>
                <c:pt idx="5621">
                  <c:v>1433345022</c:v>
                </c:pt>
                <c:pt idx="5622">
                  <c:v>1433345052</c:v>
                </c:pt>
                <c:pt idx="5623">
                  <c:v>1433345082</c:v>
                </c:pt>
                <c:pt idx="5624">
                  <c:v>1433345112</c:v>
                </c:pt>
                <c:pt idx="5625">
                  <c:v>1433345142</c:v>
                </c:pt>
                <c:pt idx="5626">
                  <c:v>1433345172</c:v>
                </c:pt>
                <c:pt idx="5627">
                  <c:v>1433345202</c:v>
                </c:pt>
                <c:pt idx="5628">
                  <c:v>1433345232</c:v>
                </c:pt>
                <c:pt idx="5629">
                  <c:v>1433345262</c:v>
                </c:pt>
                <c:pt idx="5630">
                  <c:v>1433345292</c:v>
                </c:pt>
                <c:pt idx="5631">
                  <c:v>1433345322</c:v>
                </c:pt>
                <c:pt idx="5632">
                  <c:v>1433345352</c:v>
                </c:pt>
                <c:pt idx="5633">
                  <c:v>1433345382</c:v>
                </c:pt>
                <c:pt idx="5634">
                  <c:v>1433345412</c:v>
                </c:pt>
                <c:pt idx="5635">
                  <c:v>1433345441</c:v>
                </c:pt>
                <c:pt idx="5636">
                  <c:v>1433345471</c:v>
                </c:pt>
                <c:pt idx="5637">
                  <c:v>1433345501</c:v>
                </c:pt>
                <c:pt idx="5638">
                  <c:v>1433345531</c:v>
                </c:pt>
                <c:pt idx="5639">
                  <c:v>1433345561</c:v>
                </c:pt>
                <c:pt idx="5640">
                  <c:v>1433345591</c:v>
                </c:pt>
                <c:pt idx="5641">
                  <c:v>1433345621</c:v>
                </c:pt>
                <c:pt idx="5642">
                  <c:v>1433345651</c:v>
                </c:pt>
                <c:pt idx="5643">
                  <c:v>1433345681</c:v>
                </c:pt>
                <c:pt idx="5644">
                  <c:v>1433345711</c:v>
                </c:pt>
                <c:pt idx="5645">
                  <c:v>1433345741</c:v>
                </c:pt>
                <c:pt idx="5646">
                  <c:v>1433345771</c:v>
                </c:pt>
                <c:pt idx="5647">
                  <c:v>1433345801</c:v>
                </c:pt>
                <c:pt idx="5648">
                  <c:v>1433345831</c:v>
                </c:pt>
                <c:pt idx="5649">
                  <c:v>1433345860</c:v>
                </c:pt>
                <c:pt idx="5650">
                  <c:v>1433345890</c:v>
                </c:pt>
                <c:pt idx="5651">
                  <c:v>1433345920</c:v>
                </c:pt>
                <c:pt idx="5652">
                  <c:v>1433345950</c:v>
                </c:pt>
                <c:pt idx="5653">
                  <c:v>1433345980</c:v>
                </c:pt>
                <c:pt idx="5654">
                  <c:v>1433346010</c:v>
                </c:pt>
                <c:pt idx="5655">
                  <c:v>1433346040</c:v>
                </c:pt>
                <c:pt idx="5656">
                  <c:v>1433346070</c:v>
                </c:pt>
                <c:pt idx="5657">
                  <c:v>1433346100</c:v>
                </c:pt>
                <c:pt idx="5658">
                  <c:v>1433346130</c:v>
                </c:pt>
                <c:pt idx="5659">
                  <c:v>1433346160</c:v>
                </c:pt>
                <c:pt idx="5660">
                  <c:v>1433346190</c:v>
                </c:pt>
                <c:pt idx="5661">
                  <c:v>1433346220</c:v>
                </c:pt>
                <c:pt idx="5662">
                  <c:v>1433346249</c:v>
                </c:pt>
                <c:pt idx="5663">
                  <c:v>1433346279</c:v>
                </c:pt>
                <c:pt idx="5664">
                  <c:v>1433346309</c:v>
                </c:pt>
                <c:pt idx="5665">
                  <c:v>1433346339</c:v>
                </c:pt>
                <c:pt idx="5666">
                  <c:v>1433346369</c:v>
                </c:pt>
                <c:pt idx="5667">
                  <c:v>1433346399</c:v>
                </c:pt>
                <c:pt idx="5668">
                  <c:v>1433346429</c:v>
                </c:pt>
                <c:pt idx="5669">
                  <c:v>1433346459</c:v>
                </c:pt>
                <c:pt idx="5670">
                  <c:v>1433346489</c:v>
                </c:pt>
                <c:pt idx="5671">
                  <c:v>1433346519</c:v>
                </c:pt>
                <c:pt idx="5672">
                  <c:v>1433346549</c:v>
                </c:pt>
                <c:pt idx="5673">
                  <c:v>1433346579</c:v>
                </c:pt>
                <c:pt idx="5674">
                  <c:v>1433346609</c:v>
                </c:pt>
                <c:pt idx="5675">
                  <c:v>1433346639</c:v>
                </c:pt>
                <c:pt idx="5676">
                  <c:v>1433346668</c:v>
                </c:pt>
                <c:pt idx="5677">
                  <c:v>1433346698</c:v>
                </c:pt>
                <c:pt idx="5678">
                  <c:v>1433346728</c:v>
                </c:pt>
                <c:pt idx="5679">
                  <c:v>1433346758</c:v>
                </c:pt>
                <c:pt idx="5680">
                  <c:v>1433346788</c:v>
                </c:pt>
                <c:pt idx="5681">
                  <c:v>1433346818</c:v>
                </c:pt>
                <c:pt idx="5682">
                  <c:v>1433346848</c:v>
                </c:pt>
                <c:pt idx="5683">
                  <c:v>1433346878</c:v>
                </c:pt>
                <c:pt idx="5684">
                  <c:v>1433346908</c:v>
                </c:pt>
                <c:pt idx="5685">
                  <c:v>1433346938</c:v>
                </c:pt>
                <c:pt idx="5686">
                  <c:v>1433346968</c:v>
                </c:pt>
                <c:pt idx="5687">
                  <c:v>1433346998</c:v>
                </c:pt>
                <c:pt idx="5688">
                  <c:v>1433347028</c:v>
                </c:pt>
                <c:pt idx="5689">
                  <c:v>1433347058</c:v>
                </c:pt>
                <c:pt idx="5690">
                  <c:v>1433347087</c:v>
                </c:pt>
                <c:pt idx="5691">
                  <c:v>1433347117</c:v>
                </c:pt>
                <c:pt idx="5692">
                  <c:v>1433347147</c:v>
                </c:pt>
                <c:pt idx="5693">
                  <c:v>1433347177</c:v>
                </c:pt>
                <c:pt idx="5694">
                  <c:v>1433347207</c:v>
                </c:pt>
                <c:pt idx="5695">
                  <c:v>1433347237</c:v>
                </c:pt>
                <c:pt idx="5696">
                  <c:v>1433347267</c:v>
                </c:pt>
                <c:pt idx="5697">
                  <c:v>1433347297</c:v>
                </c:pt>
                <c:pt idx="5698">
                  <c:v>1433347327</c:v>
                </c:pt>
                <c:pt idx="5699">
                  <c:v>1433347357</c:v>
                </c:pt>
                <c:pt idx="5700">
                  <c:v>1433347387</c:v>
                </c:pt>
                <c:pt idx="5701">
                  <c:v>1433347417</c:v>
                </c:pt>
                <c:pt idx="5702">
                  <c:v>1433347447</c:v>
                </c:pt>
                <c:pt idx="5703">
                  <c:v>1433347476</c:v>
                </c:pt>
                <c:pt idx="5704">
                  <c:v>1433347506</c:v>
                </c:pt>
                <c:pt idx="5705">
                  <c:v>1433347536</c:v>
                </c:pt>
                <c:pt idx="5706">
                  <c:v>1433347566</c:v>
                </c:pt>
                <c:pt idx="5707">
                  <c:v>1433347596</c:v>
                </c:pt>
                <c:pt idx="5708">
                  <c:v>1433347626</c:v>
                </c:pt>
                <c:pt idx="5709">
                  <c:v>1433347656</c:v>
                </c:pt>
                <c:pt idx="5710">
                  <c:v>1433347686</c:v>
                </c:pt>
                <c:pt idx="5711">
                  <c:v>1433347716</c:v>
                </c:pt>
                <c:pt idx="5712">
                  <c:v>1433347746</c:v>
                </c:pt>
                <c:pt idx="5713">
                  <c:v>1433347776</c:v>
                </c:pt>
                <c:pt idx="5714">
                  <c:v>1433347806</c:v>
                </c:pt>
                <c:pt idx="5715">
                  <c:v>1433347836</c:v>
                </c:pt>
                <c:pt idx="5716">
                  <c:v>1433347866</c:v>
                </c:pt>
                <c:pt idx="5717">
                  <c:v>1433347895</c:v>
                </c:pt>
                <c:pt idx="5718">
                  <c:v>1433347925</c:v>
                </c:pt>
                <c:pt idx="5719">
                  <c:v>1433347955</c:v>
                </c:pt>
                <c:pt idx="5720">
                  <c:v>1433347985</c:v>
                </c:pt>
                <c:pt idx="5721">
                  <c:v>1433348015</c:v>
                </c:pt>
                <c:pt idx="5722">
                  <c:v>1433348045</c:v>
                </c:pt>
                <c:pt idx="5723">
                  <c:v>1433348075</c:v>
                </c:pt>
                <c:pt idx="5724">
                  <c:v>1433348105</c:v>
                </c:pt>
                <c:pt idx="5725">
                  <c:v>1433348135</c:v>
                </c:pt>
                <c:pt idx="5726">
                  <c:v>1433348165</c:v>
                </c:pt>
                <c:pt idx="5727">
                  <c:v>1433348195</c:v>
                </c:pt>
                <c:pt idx="5728">
                  <c:v>1433348225</c:v>
                </c:pt>
                <c:pt idx="5729">
                  <c:v>1433348255</c:v>
                </c:pt>
                <c:pt idx="5730">
                  <c:v>1433348284</c:v>
                </c:pt>
                <c:pt idx="5731">
                  <c:v>1433348314</c:v>
                </c:pt>
                <c:pt idx="5732">
                  <c:v>1433348344</c:v>
                </c:pt>
                <c:pt idx="5733">
                  <c:v>1433348374</c:v>
                </c:pt>
                <c:pt idx="5734">
                  <c:v>1433348404</c:v>
                </c:pt>
                <c:pt idx="5735">
                  <c:v>1433348434</c:v>
                </c:pt>
                <c:pt idx="5736">
                  <c:v>1433348464</c:v>
                </c:pt>
                <c:pt idx="5737">
                  <c:v>1433348494</c:v>
                </c:pt>
                <c:pt idx="5738">
                  <c:v>1433348524</c:v>
                </c:pt>
                <c:pt idx="5739">
                  <c:v>1433348554</c:v>
                </c:pt>
                <c:pt idx="5740">
                  <c:v>1433348584</c:v>
                </c:pt>
                <c:pt idx="5741">
                  <c:v>1433348614</c:v>
                </c:pt>
                <c:pt idx="5742">
                  <c:v>1433348644</c:v>
                </c:pt>
                <c:pt idx="5743">
                  <c:v>1433348674</c:v>
                </c:pt>
                <c:pt idx="5744">
                  <c:v>1433348703</c:v>
                </c:pt>
                <c:pt idx="5745">
                  <c:v>1433348733</c:v>
                </c:pt>
                <c:pt idx="5746">
                  <c:v>1433348763</c:v>
                </c:pt>
                <c:pt idx="5747">
                  <c:v>1433348793</c:v>
                </c:pt>
                <c:pt idx="5748">
                  <c:v>1433348823</c:v>
                </c:pt>
                <c:pt idx="5749">
                  <c:v>1433348853</c:v>
                </c:pt>
                <c:pt idx="5750">
                  <c:v>1433348883</c:v>
                </c:pt>
                <c:pt idx="5751">
                  <c:v>1433348913</c:v>
                </c:pt>
                <c:pt idx="5752">
                  <c:v>1433348943</c:v>
                </c:pt>
                <c:pt idx="5753">
                  <c:v>1433348973</c:v>
                </c:pt>
                <c:pt idx="5754">
                  <c:v>1433349003</c:v>
                </c:pt>
                <c:pt idx="5755">
                  <c:v>1433349033</c:v>
                </c:pt>
                <c:pt idx="5756">
                  <c:v>1433349063</c:v>
                </c:pt>
                <c:pt idx="5757">
                  <c:v>1433349093</c:v>
                </c:pt>
                <c:pt idx="5758">
                  <c:v>1433349122</c:v>
                </c:pt>
                <c:pt idx="5759">
                  <c:v>1433349152</c:v>
                </c:pt>
                <c:pt idx="5760">
                  <c:v>1433349182</c:v>
                </c:pt>
                <c:pt idx="5761">
                  <c:v>1433349212</c:v>
                </c:pt>
                <c:pt idx="5762">
                  <c:v>1433349242</c:v>
                </c:pt>
                <c:pt idx="5763">
                  <c:v>1433349272</c:v>
                </c:pt>
                <c:pt idx="5764">
                  <c:v>1433349302</c:v>
                </c:pt>
                <c:pt idx="5765">
                  <c:v>1433349332</c:v>
                </c:pt>
                <c:pt idx="5766">
                  <c:v>1433349362</c:v>
                </c:pt>
                <c:pt idx="5767">
                  <c:v>1433349392</c:v>
                </c:pt>
                <c:pt idx="5768">
                  <c:v>1433349422</c:v>
                </c:pt>
                <c:pt idx="5769">
                  <c:v>1433349452</c:v>
                </c:pt>
                <c:pt idx="5770">
                  <c:v>1433349482</c:v>
                </c:pt>
                <c:pt idx="5771">
                  <c:v>1433349512</c:v>
                </c:pt>
                <c:pt idx="5772">
                  <c:v>1433349541</c:v>
                </c:pt>
                <c:pt idx="5773">
                  <c:v>1433349571</c:v>
                </c:pt>
                <c:pt idx="5774">
                  <c:v>1433349601</c:v>
                </c:pt>
                <c:pt idx="5775">
                  <c:v>1433349631</c:v>
                </c:pt>
                <c:pt idx="5776">
                  <c:v>1433349661</c:v>
                </c:pt>
                <c:pt idx="5777">
                  <c:v>1433349691</c:v>
                </c:pt>
                <c:pt idx="5778">
                  <c:v>1433349721</c:v>
                </c:pt>
                <c:pt idx="5779">
                  <c:v>1433349751</c:v>
                </c:pt>
                <c:pt idx="5780">
                  <c:v>1433349781</c:v>
                </c:pt>
                <c:pt idx="5781">
                  <c:v>1433349811</c:v>
                </c:pt>
                <c:pt idx="5782">
                  <c:v>1433349841</c:v>
                </c:pt>
                <c:pt idx="5783">
                  <c:v>1433349871</c:v>
                </c:pt>
                <c:pt idx="5784">
                  <c:v>1433349901</c:v>
                </c:pt>
                <c:pt idx="5785">
                  <c:v>1433349930</c:v>
                </c:pt>
                <c:pt idx="5786">
                  <c:v>1433349960</c:v>
                </c:pt>
                <c:pt idx="5787">
                  <c:v>1433349990</c:v>
                </c:pt>
                <c:pt idx="5788">
                  <c:v>1433350020</c:v>
                </c:pt>
                <c:pt idx="5789">
                  <c:v>1433350050</c:v>
                </c:pt>
                <c:pt idx="5790">
                  <c:v>1433350080</c:v>
                </c:pt>
                <c:pt idx="5791">
                  <c:v>1433350110</c:v>
                </c:pt>
                <c:pt idx="5792">
                  <c:v>1433350140</c:v>
                </c:pt>
                <c:pt idx="5793">
                  <c:v>1433350170</c:v>
                </c:pt>
                <c:pt idx="5794">
                  <c:v>1433350200</c:v>
                </c:pt>
                <c:pt idx="5795">
                  <c:v>1433350230</c:v>
                </c:pt>
                <c:pt idx="5796">
                  <c:v>1433350260</c:v>
                </c:pt>
                <c:pt idx="5797">
                  <c:v>1433350290</c:v>
                </c:pt>
                <c:pt idx="5798">
                  <c:v>1433350320</c:v>
                </c:pt>
                <c:pt idx="5799">
                  <c:v>1433350349</c:v>
                </c:pt>
                <c:pt idx="5800">
                  <c:v>1433350379</c:v>
                </c:pt>
                <c:pt idx="5801">
                  <c:v>1433350409</c:v>
                </c:pt>
                <c:pt idx="5802">
                  <c:v>1433350439</c:v>
                </c:pt>
                <c:pt idx="5803">
                  <c:v>1433350469</c:v>
                </c:pt>
                <c:pt idx="5804">
                  <c:v>1433350499</c:v>
                </c:pt>
                <c:pt idx="5805">
                  <c:v>1433350529</c:v>
                </c:pt>
                <c:pt idx="5806">
                  <c:v>1433350559</c:v>
                </c:pt>
                <c:pt idx="5807">
                  <c:v>1433350589</c:v>
                </c:pt>
                <c:pt idx="5808">
                  <c:v>1433350619</c:v>
                </c:pt>
                <c:pt idx="5809">
                  <c:v>1433350649</c:v>
                </c:pt>
                <c:pt idx="5810">
                  <c:v>1433350679</c:v>
                </c:pt>
                <c:pt idx="5811">
                  <c:v>1433350709</c:v>
                </c:pt>
                <c:pt idx="5812">
                  <c:v>1433350738</c:v>
                </c:pt>
                <c:pt idx="5813">
                  <c:v>1433350768</c:v>
                </c:pt>
                <c:pt idx="5814">
                  <c:v>1433350798</c:v>
                </c:pt>
                <c:pt idx="5815">
                  <c:v>1433350828</c:v>
                </c:pt>
                <c:pt idx="5816">
                  <c:v>1433350858</c:v>
                </c:pt>
                <c:pt idx="5817">
                  <c:v>1433350888</c:v>
                </c:pt>
                <c:pt idx="5818">
                  <c:v>1433350918</c:v>
                </c:pt>
                <c:pt idx="5819">
                  <c:v>1433350948</c:v>
                </c:pt>
                <c:pt idx="5820">
                  <c:v>1433350978</c:v>
                </c:pt>
                <c:pt idx="5821">
                  <c:v>1433351008</c:v>
                </c:pt>
                <c:pt idx="5822">
                  <c:v>1433351038</c:v>
                </c:pt>
                <c:pt idx="5823">
                  <c:v>1433351068</c:v>
                </c:pt>
                <c:pt idx="5824">
                  <c:v>1433351098</c:v>
                </c:pt>
                <c:pt idx="5825">
                  <c:v>1433351128</c:v>
                </c:pt>
                <c:pt idx="5826">
                  <c:v>1433351157</c:v>
                </c:pt>
                <c:pt idx="5827">
                  <c:v>1433351187</c:v>
                </c:pt>
                <c:pt idx="5828">
                  <c:v>1433351217</c:v>
                </c:pt>
                <c:pt idx="5829">
                  <c:v>1433351247</c:v>
                </c:pt>
                <c:pt idx="5830">
                  <c:v>1433351277</c:v>
                </c:pt>
                <c:pt idx="5831">
                  <c:v>1433351307</c:v>
                </c:pt>
                <c:pt idx="5832">
                  <c:v>1433351337</c:v>
                </c:pt>
                <c:pt idx="5833">
                  <c:v>1433351367</c:v>
                </c:pt>
                <c:pt idx="5834">
                  <c:v>1433351397</c:v>
                </c:pt>
                <c:pt idx="5835">
                  <c:v>1433351427</c:v>
                </c:pt>
                <c:pt idx="5836">
                  <c:v>1433351457</c:v>
                </c:pt>
                <c:pt idx="5837">
                  <c:v>1433351487</c:v>
                </c:pt>
                <c:pt idx="5838">
                  <c:v>1433351517</c:v>
                </c:pt>
                <c:pt idx="5839">
                  <c:v>1433351547</c:v>
                </c:pt>
                <c:pt idx="5840">
                  <c:v>1433351576</c:v>
                </c:pt>
                <c:pt idx="5841">
                  <c:v>1433351606</c:v>
                </c:pt>
                <c:pt idx="5842">
                  <c:v>1433351636</c:v>
                </c:pt>
                <c:pt idx="5843">
                  <c:v>1433351666</c:v>
                </c:pt>
                <c:pt idx="5844">
                  <c:v>1433351696</c:v>
                </c:pt>
                <c:pt idx="5845">
                  <c:v>1433351726</c:v>
                </c:pt>
                <c:pt idx="5846">
                  <c:v>1433351756</c:v>
                </c:pt>
                <c:pt idx="5847">
                  <c:v>1433351786</c:v>
                </c:pt>
                <c:pt idx="5848">
                  <c:v>1433351816</c:v>
                </c:pt>
                <c:pt idx="5849">
                  <c:v>1433351846</c:v>
                </c:pt>
                <c:pt idx="5850">
                  <c:v>1433351876</c:v>
                </c:pt>
                <c:pt idx="5851">
                  <c:v>1433351906</c:v>
                </c:pt>
                <c:pt idx="5852">
                  <c:v>1433351936</c:v>
                </c:pt>
                <c:pt idx="5853">
                  <c:v>1433351965</c:v>
                </c:pt>
                <c:pt idx="5854">
                  <c:v>1433351995</c:v>
                </c:pt>
                <c:pt idx="5855">
                  <c:v>1433352025</c:v>
                </c:pt>
                <c:pt idx="5856">
                  <c:v>1433352055</c:v>
                </c:pt>
                <c:pt idx="5857">
                  <c:v>1433352085</c:v>
                </c:pt>
                <c:pt idx="5858">
                  <c:v>1433352115</c:v>
                </c:pt>
                <c:pt idx="5859">
                  <c:v>1433352145</c:v>
                </c:pt>
                <c:pt idx="5860">
                  <c:v>1433352175</c:v>
                </c:pt>
                <c:pt idx="5861">
                  <c:v>1433352205</c:v>
                </c:pt>
                <c:pt idx="5862">
                  <c:v>1433352235</c:v>
                </c:pt>
                <c:pt idx="5863">
                  <c:v>1433352265</c:v>
                </c:pt>
                <c:pt idx="5864">
                  <c:v>1433352295</c:v>
                </c:pt>
                <c:pt idx="5865">
                  <c:v>1433352325</c:v>
                </c:pt>
                <c:pt idx="5866">
                  <c:v>1433352355</c:v>
                </c:pt>
                <c:pt idx="5867">
                  <c:v>1433352384</c:v>
                </c:pt>
                <c:pt idx="5868">
                  <c:v>1433352414</c:v>
                </c:pt>
                <c:pt idx="5869">
                  <c:v>1433352444</c:v>
                </c:pt>
                <c:pt idx="5870">
                  <c:v>1433352474</c:v>
                </c:pt>
                <c:pt idx="5871">
                  <c:v>1433352504</c:v>
                </c:pt>
                <c:pt idx="5872">
                  <c:v>1433352534</c:v>
                </c:pt>
                <c:pt idx="5873">
                  <c:v>1433352564</c:v>
                </c:pt>
                <c:pt idx="5874">
                  <c:v>1433352594</c:v>
                </c:pt>
                <c:pt idx="5875">
                  <c:v>1433352624</c:v>
                </c:pt>
                <c:pt idx="5876">
                  <c:v>1433352654</c:v>
                </c:pt>
                <c:pt idx="5877">
                  <c:v>1433352684</c:v>
                </c:pt>
                <c:pt idx="5878">
                  <c:v>1433352714</c:v>
                </c:pt>
                <c:pt idx="5879">
                  <c:v>1433352744</c:v>
                </c:pt>
                <c:pt idx="5880">
                  <c:v>1433352774</c:v>
                </c:pt>
                <c:pt idx="5881">
                  <c:v>1433352803</c:v>
                </c:pt>
                <c:pt idx="5882">
                  <c:v>1433352833</c:v>
                </c:pt>
                <c:pt idx="5883">
                  <c:v>1433352863</c:v>
                </c:pt>
                <c:pt idx="5884">
                  <c:v>1433352893</c:v>
                </c:pt>
                <c:pt idx="5885">
                  <c:v>1433352923</c:v>
                </c:pt>
                <c:pt idx="5886">
                  <c:v>1433352953</c:v>
                </c:pt>
                <c:pt idx="5887">
                  <c:v>1433352983</c:v>
                </c:pt>
                <c:pt idx="5888">
                  <c:v>1433353013</c:v>
                </c:pt>
                <c:pt idx="5889">
                  <c:v>1433353043</c:v>
                </c:pt>
                <c:pt idx="5890">
                  <c:v>1433353073</c:v>
                </c:pt>
                <c:pt idx="5891">
                  <c:v>1433353103</c:v>
                </c:pt>
                <c:pt idx="5892">
                  <c:v>1433353133</c:v>
                </c:pt>
                <c:pt idx="5893">
                  <c:v>1433353163</c:v>
                </c:pt>
                <c:pt idx="5894">
                  <c:v>1433353192</c:v>
                </c:pt>
                <c:pt idx="5895">
                  <c:v>1433353222</c:v>
                </c:pt>
                <c:pt idx="5896">
                  <c:v>1433353252</c:v>
                </c:pt>
                <c:pt idx="5897">
                  <c:v>1433353282</c:v>
                </c:pt>
                <c:pt idx="5898">
                  <c:v>1433353312</c:v>
                </c:pt>
                <c:pt idx="5899">
                  <c:v>1433353342</c:v>
                </c:pt>
                <c:pt idx="5900">
                  <c:v>1433353372</c:v>
                </c:pt>
                <c:pt idx="5901">
                  <c:v>1433353402</c:v>
                </c:pt>
                <c:pt idx="5902">
                  <c:v>1433353432</c:v>
                </c:pt>
                <c:pt idx="5903">
                  <c:v>1433353462</c:v>
                </c:pt>
                <c:pt idx="5904">
                  <c:v>1433353492</c:v>
                </c:pt>
                <c:pt idx="5905">
                  <c:v>1433353522</c:v>
                </c:pt>
                <c:pt idx="5906">
                  <c:v>1433353552</c:v>
                </c:pt>
                <c:pt idx="5907">
                  <c:v>1433353582</c:v>
                </c:pt>
                <c:pt idx="5908">
                  <c:v>1433353611</c:v>
                </c:pt>
                <c:pt idx="5909">
                  <c:v>1433353641</c:v>
                </c:pt>
                <c:pt idx="5910">
                  <c:v>1433353671</c:v>
                </c:pt>
                <c:pt idx="5911">
                  <c:v>1433353701</c:v>
                </c:pt>
                <c:pt idx="5912">
                  <c:v>1433353731</c:v>
                </c:pt>
                <c:pt idx="5913">
                  <c:v>1433353761</c:v>
                </c:pt>
                <c:pt idx="5914">
                  <c:v>1433353791</c:v>
                </c:pt>
                <c:pt idx="5915">
                  <c:v>1433353821</c:v>
                </c:pt>
                <c:pt idx="5916">
                  <c:v>1433353851</c:v>
                </c:pt>
                <c:pt idx="5917">
                  <c:v>1433353881</c:v>
                </c:pt>
                <c:pt idx="5918">
                  <c:v>1433353911</c:v>
                </c:pt>
                <c:pt idx="5919">
                  <c:v>1433353941</c:v>
                </c:pt>
                <c:pt idx="5920">
                  <c:v>1433353971</c:v>
                </c:pt>
                <c:pt idx="5921">
                  <c:v>1433354001</c:v>
                </c:pt>
                <c:pt idx="5922">
                  <c:v>1433354030</c:v>
                </c:pt>
                <c:pt idx="5923">
                  <c:v>1433354060</c:v>
                </c:pt>
                <c:pt idx="5924">
                  <c:v>1433354090</c:v>
                </c:pt>
                <c:pt idx="5925">
                  <c:v>1433354120</c:v>
                </c:pt>
                <c:pt idx="5926">
                  <c:v>1433354150</c:v>
                </c:pt>
                <c:pt idx="5927">
                  <c:v>1433354180</c:v>
                </c:pt>
                <c:pt idx="5928">
                  <c:v>1433354210</c:v>
                </c:pt>
                <c:pt idx="5929">
                  <c:v>1433354240</c:v>
                </c:pt>
                <c:pt idx="5930">
                  <c:v>1433354270</c:v>
                </c:pt>
                <c:pt idx="5931">
                  <c:v>1433354300</c:v>
                </c:pt>
                <c:pt idx="5932">
                  <c:v>1433354330</c:v>
                </c:pt>
                <c:pt idx="5933">
                  <c:v>1433354360</c:v>
                </c:pt>
                <c:pt idx="5934">
                  <c:v>1433354390</c:v>
                </c:pt>
                <c:pt idx="5935">
                  <c:v>1433354419</c:v>
                </c:pt>
                <c:pt idx="5936">
                  <c:v>1433354449</c:v>
                </c:pt>
                <c:pt idx="5937">
                  <c:v>1433354479</c:v>
                </c:pt>
                <c:pt idx="5938">
                  <c:v>1433354509</c:v>
                </c:pt>
                <c:pt idx="5939">
                  <c:v>1433354539</c:v>
                </c:pt>
                <c:pt idx="5940">
                  <c:v>1433354569</c:v>
                </c:pt>
                <c:pt idx="5941">
                  <c:v>1433354599</c:v>
                </c:pt>
                <c:pt idx="5942">
                  <c:v>1433354629</c:v>
                </c:pt>
                <c:pt idx="5943">
                  <c:v>1433354659</c:v>
                </c:pt>
                <c:pt idx="5944">
                  <c:v>1433354689</c:v>
                </c:pt>
                <c:pt idx="5945">
                  <c:v>1433354719</c:v>
                </c:pt>
                <c:pt idx="5946">
                  <c:v>1433354749</c:v>
                </c:pt>
                <c:pt idx="5947">
                  <c:v>1433354779</c:v>
                </c:pt>
                <c:pt idx="5948">
                  <c:v>1433354809</c:v>
                </c:pt>
                <c:pt idx="5949">
                  <c:v>1433354838</c:v>
                </c:pt>
                <c:pt idx="5950">
                  <c:v>1433354868</c:v>
                </c:pt>
                <c:pt idx="5951">
                  <c:v>1433354898</c:v>
                </c:pt>
                <c:pt idx="5952">
                  <c:v>1433354928</c:v>
                </c:pt>
                <c:pt idx="5953">
                  <c:v>1433354958</c:v>
                </c:pt>
                <c:pt idx="5954">
                  <c:v>1433354988</c:v>
                </c:pt>
                <c:pt idx="5955">
                  <c:v>1433355018</c:v>
                </c:pt>
                <c:pt idx="5956">
                  <c:v>1433355048</c:v>
                </c:pt>
                <c:pt idx="5957">
                  <c:v>1433355078</c:v>
                </c:pt>
                <c:pt idx="5958">
                  <c:v>1433355108</c:v>
                </c:pt>
                <c:pt idx="5959">
                  <c:v>1433355138</c:v>
                </c:pt>
                <c:pt idx="5960">
                  <c:v>1433355168</c:v>
                </c:pt>
                <c:pt idx="5961">
                  <c:v>1433355198</c:v>
                </c:pt>
                <c:pt idx="5962">
                  <c:v>1433355228</c:v>
                </c:pt>
                <c:pt idx="5963">
                  <c:v>1433355257</c:v>
                </c:pt>
                <c:pt idx="5964">
                  <c:v>1433355287</c:v>
                </c:pt>
                <c:pt idx="5965">
                  <c:v>1433355317</c:v>
                </c:pt>
                <c:pt idx="5966">
                  <c:v>1433355347</c:v>
                </c:pt>
                <c:pt idx="5967">
                  <c:v>1433355377</c:v>
                </c:pt>
                <c:pt idx="5968">
                  <c:v>1433355407</c:v>
                </c:pt>
                <c:pt idx="5969">
                  <c:v>1433355437</c:v>
                </c:pt>
                <c:pt idx="5970">
                  <c:v>1433355467</c:v>
                </c:pt>
                <c:pt idx="5971">
                  <c:v>1433355497</c:v>
                </c:pt>
                <c:pt idx="5972">
                  <c:v>1433355527</c:v>
                </c:pt>
                <c:pt idx="5973">
                  <c:v>1433355557</c:v>
                </c:pt>
                <c:pt idx="5974">
                  <c:v>1433355587</c:v>
                </c:pt>
                <c:pt idx="5975">
                  <c:v>1433355617</c:v>
                </c:pt>
                <c:pt idx="5976">
                  <c:v>1433355647</c:v>
                </c:pt>
                <c:pt idx="5977">
                  <c:v>1433355676</c:v>
                </c:pt>
                <c:pt idx="5978">
                  <c:v>1433355706</c:v>
                </c:pt>
                <c:pt idx="5979">
                  <c:v>1433355736</c:v>
                </c:pt>
                <c:pt idx="5980">
                  <c:v>1433355766</c:v>
                </c:pt>
                <c:pt idx="5981">
                  <c:v>1433355796</c:v>
                </c:pt>
                <c:pt idx="5982">
                  <c:v>1433355826</c:v>
                </c:pt>
                <c:pt idx="5983">
                  <c:v>1433355856</c:v>
                </c:pt>
                <c:pt idx="5984">
                  <c:v>1433355886</c:v>
                </c:pt>
                <c:pt idx="5985">
                  <c:v>1433355916</c:v>
                </c:pt>
                <c:pt idx="5986">
                  <c:v>1433355946</c:v>
                </c:pt>
                <c:pt idx="5987">
                  <c:v>1433355976</c:v>
                </c:pt>
                <c:pt idx="5988">
                  <c:v>1433356006</c:v>
                </c:pt>
                <c:pt idx="5989">
                  <c:v>1433356036</c:v>
                </c:pt>
                <c:pt idx="5990">
                  <c:v>1433356065</c:v>
                </c:pt>
                <c:pt idx="5991">
                  <c:v>1433356095</c:v>
                </c:pt>
                <c:pt idx="5992">
                  <c:v>1433356125</c:v>
                </c:pt>
                <c:pt idx="5993">
                  <c:v>1433356155</c:v>
                </c:pt>
                <c:pt idx="5994">
                  <c:v>1433356185</c:v>
                </c:pt>
                <c:pt idx="5995">
                  <c:v>1433356215</c:v>
                </c:pt>
                <c:pt idx="5996">
                  <c:v>1433356245</c:v>
                </c:pt>
                <c:pt idx="5997">
                  <c:v>1433356275</c:v>
                </c:pt>
                <c:pt idx="5998">
                  <c:v>1433356305</c:v>
                </c:pt>
                <c:pt idx="5999">
                  <c:v>1433356335</c:v>
                </c:pt>
                <c:pt idx="6000">
                  <c:v>1433356365</c:v>
                </c:pt>
                <c:pt idx="6001">
                  <c:v>1433356395</c:v>
                </c:pt>
                <c:pt idx="6002">
                  <c:v>1433356425</c:v>
                </c:pt>
                <c:pt idx="6003">
                  <c:v>1433356455</c:v>
                </c:pt>
                <c:pt idx="6004">
                  <c:v>1433356484</c:v>
                </c:pt>
                <c:pt idx="6005">
                  <c:v>1433356514</c:v>
                </c:pt>
                <c:pt idx="6006">
                  <c:v>1433356544</c:v>
                </c:pt>
                <c:pt idx="6007">
                  <c:v>1433356574</c:v>
                </c:pt>
                <c:pt idx="6008">
                  <c:v>1433356604</c:v>
                </c:pt>
                <c:pt idx="6009">
                  <c:v>1433356634</c:v>
                </c:pt>
                <c:pt idx="6010">
                  <c:v>1433356664</c:v>
                </c:pt>
                <c:pt idx="6011">
                  <c:v>1433356694</c:v>
                </c:pt>
                <c:pt idx="6012">
                  <c:v>1433356724</c:v>
                </c:pt>
                <c:pt idx="6013">
                  <c:v>1433356754</c:v>
                </c:pt>
                <c:pt idx="6014">
                  <c:v>1433356784</c:v>
                </c:pt>
                <c:pt idx="6015">
                  <c:v>1433356814</c:v>
                </c:pt>
                <c:pt idx="6016">
                  <c:v>1433356844</c:v>
                </c:pt>
                <c:pt idx="6017">
                  <c:v>1433356874</c:v>
                </c:pt>
                <c:pt idx="6018">
                  <c:v>1433356903</c:v>
                </c:pt>
                <c:pt idx="6019">
                  <c:v>1433356933</c:v>
                </c:pt>
                <c:pt idx="6020">
                  <c:v>1433356963</c:v>
                </c:pt>
                <c:pt idx="6021">
                  <c:v>1433356993</c:v>
                </c:pt>
                <c:pt idx="6022">
                  <c:v>1433357023</c:v>
                </c:pt>
                <c:pt idx="6023">
                  <c:v>1433357053</c:v>
                </c:pt>
                <c:pt idx="6024">
                  <c:v>1433357083</c:v>
                </c:pt>
                <c:pt idx="6025">
                  <c:v>1433357113</c:v>
                </c:pt>
                <c:pt idx="6026">
                  <c:v>1433357143</c:v>
                </c:pt>
                <c:pt idx="6027">
                  <c:v>1433357173</c:v>
                </c:pt>
                <c:pt idx="6028">
                  <c:v>1433357203</c:v>
                </c:pt>
                <c:pt idx="6029">
                  <c:v>1433357233</c:v>
                </c:pt>
                <c:pt idx="6030">
                  <c:v>1433357263</c:v>
                </c:pt>
                <c:pt idx="6031">
                  <c:v>1433357292</c:v>
                </c:pt>
                <c:pt idx="6032">
                  <c:v>1433357322</c:v>
                </c:pt>
                <c:pt idx="6033">
                  <c:v>1433357352</c:v>
                </c:pt>
                <c:pt idx="6034">
                  <c:v>1433357382</c:v>
                </c:pt>
                <c:pt idx="6035">
                  <c:v>1433357412</c:v>
                </c:pt>
                <c:pt idx="6036">
                  <c:v>1433357442</c:v>
                </c:pt>
                <c:pt idx="6037">
                  <c:v>1433357472</c:v>
                </c:pt>
                <c:pt idx="6038">
                  <c:v>1433357502</c:v>
                </c:pt>
                <c:pt idx="6039">
                  <c:v>1433357532</c:v>
                </c:pt>
                <c:pt idx="6040">
                  <c:v>1433357562</c:v>
                </c:pt>
                <c:pt idx="6041">
                  <c:v>1433357592</c:v>
                </c:pt>
                <c:pt idx="6042">
                  <c:v>1433357622</c:v>
                </c:pt>
                <c:pt idx="6043">
                  <c:v>1433357652</c:v>
                </c:pt>
                <c:pt idx="6044">
                  <c:v>1433357682</c:v>
                </c:pt>
                <c:pt idx="6045">
                  <c:v>1433357711</c:v>
                </c:pt>
                <c:pt idx="6046">
                  <c:v>1433357741</c:v>
                </c:pt>
                <c:pt idx="6047">
                  <c:v>1433357771</c:v>
                </c:pt>
                <c:pt idx="6048">
                  <c:v>1433357801</c:v>
                </c:pt>
                <c:pt idx="6049">
                  <c:v>1433357831</c:v>
                </c:pt>
                <c:pt idx="6050">
                  <c:v>1433357861</c:v>
                </c:pt>
                <c:pt idx="6051">
                  <c:v>1433357891</c:v>
                </c:pt>
                <c:pt idx="6052">
                  <c:v>1433357921</c:v>
                </c:pt>
                <c:pt idx="6053">
                  <c:v>1433357951</c:v>
                </c:pt>
                <c:pt idx="6054">
                  <c:v>1433357981</c:v>
                </c:pt>
                <c:pt idx="6055">
                  <c:v>1433358011</c:v>
                </c:pt>
                <c:pt idx="6056">
                  <c:v>1433358041</c:v>
                </c:pt>
                <c:pt idx="6057">
                  <c:v>1433358071</c:v>
                </c:pt>
                <c:pt idx="6058">
                  <c:v>1433358101</c:v>
                </c:pt>
                <c:pt idx="6059">
                  <c:v>1433358130</c:v>
                </c:pt>
                <c:pt idx="6060">
                  <c:v>1433358160</c:v>
                </c:pt>
                <c:pt idx="6061">
                  <c:v>1433358190</c:v>
                </c:pt>
                <c:pt idx="6062">
                  <c:v>1433358220</c:v>
                </c:pt>
                <c:pt idx="6063">
                  <c:v>1433358250</c:v>
                </c:pt>
                <c:pt idx="6064">
                  <c:v>1433358280</c:v>
                </c:pt>
                <c:pt idx="6065">
                  <c:v>1433358310</c:v>
                </c:pt>
                <c:pt idx="6066">
                  <c:v>1433358340</c:v>
                </c:pt>
                <c:pt idx="6067">
                  <c:v>1433358370</c:v>
                </c:pt>
                <c:pt idx="6068">
                  <c:v>1433358400</c:v>
                </c:pt>
                <c:pt idx="6069">
                  <c:v>1433358430</c:v>
                </c:pt>
                <c:pt idx="6070">
                  <c:v>1433358460</c:v>
                </c:pt>
                <c:pt idx="6071">
                  <c:v>1433358490</c:v>
                </c:pt>
                <c:pt idx="6072">
                  <c:v>1433358519</c:v>
                </c:pt>
                <c:pt idx="6073">
                  <c:v>1433358549</c:v>
                </c:pt>
                <c:pt idx="6074">
                  <c:v>1433358579</c:v>
                </c:pt>
                <c:pt idx="6075">
                  <c:v>1433358609</c:v>
                </c:pt>
                <c:pt idx="6076">
                  <c:v>1433358639</c:v>
                </c:pt>
                <c:pt idx="6077">
                  <c:v>1433358669</c:v>
                </c:pt>
                <c:pt idx="6078">
                  <c:v>1433358699</c:v>
                </c:pt>
                <c:pt idx="6079">
                  <c:v>1433358729</c:v>
                </c:pt>
                <c:pt idx="6080">
                  <c:v>1433358759</c:v>
                </c:pt>
                <c:pt idx="6081">
                  <c:v>1433358789</c:v>
                </c:pt>
                <c:pt idx="6082">
                  <c:v>1433358819</c:v>
                </c:pt>
                <c:pt idx="6083">
                  <c:v>1433358849</c:v>
                </c:pt>
                <c:pt idx="6084">
                  <c:v>1433358879</c:v>
                </c:pt>
                <c:pt idx="6085">
                  <c:v>1433358909</c:v>
                </c:pt>
                <c:pt idx="6086">
                  <c:v>1433358938</c:v>
                </c:pt>
                <c:pt idx="6087">
                  <c:v>1433358968</c:v>
                </c:pt>
                <c:pt idx="6088">
                  <c:v>1433358998</c:v>
                </c:pt>
                <c:pt idx="6089">
                  <c:v>1433359028</c:v>
                </c:pt>
                <c:pt idx="6090">
                  <c:v>1433359058</c:v>
                </c:pt>
                <c:pt idx="6091">
                  <c:v>1433359088</c:v>
                </c:pt>
                <c:pt idx="6092">
                  <c:v>1433359118</c:v>
                </c:pt>
                <c:pt idx="6093">
                  <c:v>1433359148</c:v>
                </c:pt>
                <c:pt idx="6094">
                  <c:v>1433359178</c:v>
                </c:pt>
                <c:pt idx="6095">
                  <c:v>1433359208</c:v>
                </c:pt>
                <c:pt idx="6096">
                  <c:v>1433359238</c:v>
                </c:pt>
                <c:pt idx="6097">
                  <c:v>1433359268</c:v>
                </c:pt>
                <c:pt idx="6098">
                  <c:v>1433359298</c:v>
                </c:pt>
                <c:pt idx="6099">
                  <c:v>1433359328</c:v>
                </c:pt>
                <c:pt idx="6100">
                  <c:v>1433359357</c:v>
                </c:pt>
                <c:pt idx="6101">
                  <c:v>1433359387</c:v>
                </c:pt>
                <c:pt idx="6102">
                  <c:v>1433359417</c:v>
                </c:pt>
                <c:pt idx="6103">
                  <c:v>1433359447</c:v>
                </c:pt>
                <c:pt idx="6104">
                  <c:v>1433359477</c:v>
                </c:pt>
                <c:pt idx="6105">
                  <c:v>1433359507</c:v>
                </c:pt>
                <c:pt idx="6106">
                  <c:v>1433359537</c:v>
                </c:pt>
                <c:pt idx="6107">
                  <c:v>1433359567</c:v>
                </c:pt>
                <c:pt idx="6108">
                  <c:v>1433359597</c:v>
                </c:pt>
                <c:pt idx="6109">
                  <c:v>1433359627</c:v>
                </c:pt>
                <c:pt idx="6110">
                  <c:v>1433359657</c:v>
                </c:pt>
                <c:pt idx="6111">
                  <c:v>1433359687</c:v>
                </c:pt>
                <c:pt idx="6112">
                  <c:v>1433359717</c:v>
                </c:pt>
                <c:pt idx="6113">
                  <c:v>1433359746</c:v>
                </c:pt>
                <c:pt idx="6114">
                  <c:v>1433359776</c:v>
                </c:pt>
                <c:pt idx="6115">
                  <c:v>1433359806</c:v>
                </c:pt>
                <c:pt idx="6116">
                  <c:v>1433359836</c:v>
                </c:pt>
                <c:pt idx="6117">
                  <c:v>1433359866</c:v>
                </c:pt>
                <c:pt idx="6118">
                  <c:v>1433359896</c:v>
                </c:pt>
                <c:pt idx="6119">
                  <c:v>1433359926</c:v>
                </c:pt>
                <c:pt idx="6120">
                  <c:v>1433359956</c:v>
                </c:pt>
                <c:pt idx="6121">
                  <c:v>1433359986</c:v>
                </c:pt>
                <c:pt idx="6122">
                  <c:v>1433360016</c:v>
                </c:pt>
                <c:pt idx="6123">
                  <c:v>1433360046</c:v>
                </c:pt>
                <c:pt idx="6124">
                  <c:v>1433360076</c:v>
                </c:pt>
                <c:pt idx="6125">
                  <c:v>1433360106</c:v>
                </c:pt>
                <c:pt idx="6126">
                  <c:v>1433360136</c:v>
                </c:pt>
                <c:pt idx="6127">
                  <c:v>1433360165</c:v>
                </c:pt>
                <c:pt idx="6128">
                  <c:v>1433360195</c:v>
                </c:pt>
                <c:pt idx="6129">
                  <c:v>1433360225</c:v>
                </c:pt>
                <c:pt idx="6130">
                  <c:v>1433360255</c:v>
                </c:pt>
                <c:pt idx="6131">
                  <c:v>1433360285</c:v>
                </c:pt>
                <c:pt idx="6132">
                  <c:v>1433360315</c:v>
                </c:pt>
                <c:pt idx="6133">
                  <c:v>1433360345</c:v>
                </c:pt>
                <c:pt idx="6134">
                  <c:v>1433360375</c:v>
                </c:pt>
                <c:pt idx="6135">
                  <c:v>1433360405</c:v>
                </c:pt>
                <c:pt idx="6136">
                  <c:v>1433360435</c:v>
                </c:pt>
                <c:pt idx="6137">
                  <c:v>1433360465</c:v>
                </c:pt>
                <c:pt idx="6138">
                  <c:v>1433360495</c:v>
                </c:pt>
                <c:pt idx="6139">
                  <c:v>1433360525</c:v>
                </c:pt>
                <c:pt idx="6140">
                  <c:v>1433360555</c:v>
                </c:pt>
                <c:pt idx="6141">
                  <c:v>1433360584</c:v>
                </c:pt>
                <c:pt idx="6142">
                  <c:v>1433360614</c:v>
                </c:pt>
                <c:pt idx="6143">
                  <c:v>1433360644</c:v>
                </c:pt>
                <c:pt idx="6144">
                  <c:v>1433360674</c:v>
                </c:pt>
                <c:pt idx="6145">
                  <c:v>1433360704</c:v>
                </c:pt>
                <c:pt idx="6146">
                  <c:v>1433360734</c:v>
                </c:pt>
                <c:pt idx="6147">
                  <c:v>1433360764</c:v>
                </c:pt>
                <c:pt idx="6148">
                  <c:v>1433360794</c:v>
                </c:pt>
                <c:pt idx="6149">
                  <c:v>1433360824</c:v>
                </c:pt>
                <c:pt idx="6150">
                  <c:v>1433360854</c:v>
                </c:pt>
                <c:pt idx="6151">
                  <c:v>1433360884</c:v>
                </c:pt>
                <c:pt idx="6152">
                  <c:v>1433360914</c:v>
                </c:pt>
                <c:pt idx="6153">
                  <c:v>1433360944</c:v>
                </c:pt>
                <c:pt idx="6154">
                  <c:v>1433360973</c:v>
                </c:pt>
                <c:pt idx="6155">
                  <c:v>1433361003</c:v>
                </c:pt>
                <c:pt idx="6156">
                  <c:v>1433361033</c:v>
                </c:pt>
                <c:pt idx="6157">
                  <c:v>1433361063</c:v>
                </c:pt>
                <c:pt idx="6158">
                  <c:v>1433361093</c:v>
                </c:pt>
                <c:pt idx="6159">
                  <c:v>1433361123</c:v>
                </c:pt>
                <c:pt idx="6160">
                  <c:v>1433361153</c:v>
                </c:pt>
                <c:pt idx="6161">
                  <c:v>1433361183</c:v>
                </c:pt>
                <c:pt idx="6162">
                  <c:v>1433361213</c:v>
                </c:pt>
                <c:pt idx="6163">
                  <c:v>1433361243</c:v>
                </c:pt>
                <c:pt idx="6164">
                  <c:v>1433361273</c:v>
                </c:pt>
                <c:pt idx="6165">
                  <c:v>1433361303</c:v>
                </c:pt>
                <c:pt idx="6166">
                  <c:v>1433361333</c:v>
                </c:pt>
                <c:pt idx="6167">
                  <c:v>1433361363</c:v>
                </c:pt>
                <c:pt idx="6168">
                  <c:v>1433361392</c:v>
                </c:pt>
                <c:pt idx="6169">
                  <c:v>1433361422</c:v>
                </c:pt>
                <c:pt idx="6170">
                  <c:v>1433361452</c:v>
                </c:pt>
                <c:pt idx="6171">
                  <c:v>1433361482</c:v>
                </c:pt>
                <c:pt idx="6172">
                  <c:v>1433361512</c:v>
                </c:pt>
                <c:pt idx="6173">
                  <c:v>1433361542</c:v>
                </c:pt>
                <c:pt idx="6174">
                  <c:v>1433361572</c:v>
                </c:pt>
                <c:pt idx="6175">
                  <c:v>1433361602</c:v>
                </c:pt>
                <c:pt idx="6176">
                  <c:v>1433361632</c:v>
                </c:pt>
                <c:pt idx="6177">
                  <c:v>1433361662</c:v>
                </c:pt>
                <c:pt idx="6178">
                  <c:v>1433361692</c:v>
                </c:pt>
                <c:pt idx="6179">
                  <c:v>1433361722</c:v>
                </c:pt>
                <c:pt idx="6180">
                  <c:v>1433361752</c:v>
                </c:pt>
                <c:pt idx="6181">
                  <c:v>1433361782</c:v>
                </c:pt>
                <c:pt idx="6182">
                  <c:v>1433361811</c:v>
                </c:pt>
                <c:pt idx="6183">
                  <c:v>1433361841</c:v>
                </c:pt>
                <c:pt idx="6184">
                  <c:v>1433361871</c:v>
                </c:pt>
                <c:pt idx="6185">
                  <c:v>1433361901</c:v>
                </c:pt>
                <c:pt idx="6186">
                  <c:v>1433361931</c:v>
                </c:pt>
                <c:pt idx="6187">
                  <c:v>1433361961</c:v>
                </c:pt>
                <c:pt idx="6188">
                  <c:v>1433361991</c:v>
                </c:pt>
                <c:pt idx="6189">
                  <c:v>1433362021</c:v>
                </c:pt>
                <c:pt idx="6190">
                  <c:v>1433362051</c:v>
                </c:pt>
                <c:pt idx="6191">
                  <c:v>1433362081</c:v>
                </c:pt>
                <c:pt idx="6192">
                  <c:v>1433362111</c:v>
                </c:pt>
                <c:pt idx="6193">
                  <c:v>1433362141</c:v>
                </c:pt>
                <c:pt idx="6194">
                  <c:v>1433362171</c:v>
                </c:pt>
                <c:pt idx="6195">
                  <c:v>1433362200</c:v>
                </c:pt>
                <c:pt idx="6196">
                  <c:v>1433362230</c:v>
                </c:pt>
                <c:pt idx="6197">
                  <c:v>1433362260</c:v>
                </c:pt>
                <c:pt idx="6198">
                  <c:v>1433362290</c:v>
                </c:pt>
                <c:pt idx="6199">
                  <c:v>1433362320</c:v>
                </c:pt>
                <c:pt idx="6200">
                  <c:v>1433362350</c:v>
                </c:pt>
                <c:pt idx="6201">
                  <c:v>1433362380</c:v>
                </c:pt>
                <c:pt idx="6202">
                  <c:v>1433362410</c:v>
                </c:pt>
                <c:pt idx="6203">
                  <c:v>1433362440</c:v>
                </c:pt>
                <c:pt idx="6204">
                  <c:v>1433362470</c:v>
                </c:pt>
                <c:pt idx="6205">
                  <c:v>1433362500</c:v>
                </c:pt>
                <c:pt idx="6206">
                  <c:v>1433362530</c:v>
                </c:pt>
                <c:pt idx="6207">
                  <c:v>1433362560</c:v>
                </c:pt>
                <c:pt idx="6208">
                  <c:v>1433362590</c:v>
                </c:pt>
                <c:pt idx="6209">
                  <c:v>1433362619</c:v>
                </c:pt>
                <c:pt idx="6210">
                  <c:v>1433362649</c:v>
                </c:pt>
                <c:pt idx="6211">
                  <c:v>1433362679</c:v>
                </c:pt>
                <c:pt idx="6212">
                  <c:v>1433362709</c:v>
                </c:pt>
                <c:pt idx="6213">
                  <c:v>1433362739</c:v>
                </c:pt>
                <c:pt idx="6214">
                  <c:v>1433362769</c:v>
                </c:pt>
                <c:pt idx="6215">
                  <c:v>1433362799</c:v>
                </c:pt>
                <c:pt idx="6216">
                  <c:v>1433362829</c:v>
                </c:pt>
                <c:pt idx="6217">
                  <c:v>1433362859</c:v>
                </c:pt>
                <c:pt idx="6218">
                  <c:v>1433362889</c:v>
                </c:pt>
                <c:pt idx="6219">
                  <c:v>1433362919</c:v>
                </c:pt>
                <c:pt idx="6220">
                  <c:v>1433362949</c:v>
                </c:pt>
                <c:pt idx="6221">
                  <c:v>1433362979</c:v>
                </c:pt>
                <c:pt idx="6222">
                  <c:v>1433363009</c:v>
                </c:pt>
                <c:pt idx="6223">
                  <c:v>1433363038</c:v>
                </c:pt>
                <c:pt idx="6224">
                  <c:v>1433363068</c:v>
                </c:pt>
                <c:pt idx="6225">
                  <c:v>1433363098</c:v>
                </c:pt>
                <c:pt idx="6226">
                  <c:v>1433363128</c:v>
                </c:pt>
                <c:pt idx="6227">
                  <c:v>1433363158</c:v>
                </c:pt>
                <c:pt idx="6228">
                  <c:v>1433363188</c:v>
                </c:pt>
                <c:pt idx="6229">
                  <c:v>1433363218</c:v>
                </c:pt>
                <c:pt idx="6230">
                  <c:v>1433363248</c:v>
                </c:pt>
                <c:pt idx="6231">
                  <c:v>1433363278</c:v>
                </c:pt>
                <c:pt idx="6232">
                  <c:v>1433363308</c:v>
                </c:pt>
                <c:pt idx="6233">
                  <c:v>1433363338</c:v>
                </c:pt>
                <c:pt idx="6234">
                  <c:v>1433363368</c:v>
                </c:pt>
                <c:pt idx="6235">
                  <c:v>1433363398</c:v>
                </c:pt>
                <c:pt idx="6236">
                  <c:v>1433363427</c:v>
                </c:pt>
                <c:pt idx="6237">
                  <c:v>1433363457</c:v>
                </c:pt>
                <c:pt idx="6238">
                  <c:v>1433363487</c:v>
                </c:pt>
                <c:pt idx="6239">
                  <c:v>1433363517</c:v>
                </c:pt>
                <c:pt idx="6240">
                  <c:v>1433363547</c:v>
                </c:pt>
                <c:pt idx="6241">
                  <c:v>1433363577</c:v>
                </c:pt>
                <c:pt idx="6242">
                  <c:v>1433363607</c:v>
                </c:pt>
                <c:pt idx="6243">
                  <c:v>1433363637</c:v>
                </c:pt>
                <c:pt idx="6244">
                  <c:v>1433363667</c:v>
                </c:pt>
                <c:pt idx="6245">
                  <c:v>1433363697</c:v>
                </c:pt>
                <c:pt idx="6246">
                  <c:v>1433363727</c:v>
                </c:pt>
                <c:pt idx="6247">
                  <c:v>1433363757</c:v>
                </c:pt>
                <c:pt idx="6248">
                  <c:v>1433363787</c:v>
                </c:pt>
                <c:pt idx="6249">
                  <c:v>1433363817</c:v>
                </c:pt>
                <c:pt idx="6250">
                  <c:v>1433363846</c:v>
                </c:pt>
                <c:pt idx="6251">
                  <c:v>1433363876</c:v>
                </c:pt>
                <c:pt idx="6252">
                  <c:v>1433363906</c:v>
                </c:pt>
                <c:pt idx="6253">
                  <c:v>1433363936</c:v>
                </c:pt>
                <c:pt idx="6254">
                  <c:v>1433363966</c:v>
                </c:pt>
                <c:pt idx="6255">
                  <c:v>1433363996</c:v>
                </c:pt>
                <c:pt idx="6256">
                  <c:v>1433364026</c:v>
                </c:pt>
                <c:pt idx="6257">
                  <c:v>1433364056</c:v>
                </c:pt>
                <c:pt idx="6258">
                  <c:v>1433364086</c:v>
                </c:pt>
                <c:pt idx="6259">
                  <c:v>1433364116</c:v>
                </c:pt>
                <c:pt idx="6260">
                  <c:v>1433364146</c:v>
                </c:pt>
                <c:pt idx="6261">
                  <c:v>1433364176</c:v>
                </c:pt>
                <c:pt idx="6262">
                  <c:v>1433364206</c:v>
                </c:pt>
                <c:pt idx="6263">
                  <c:v>1433364235</c:v>
                </c:pt>
                <c:pt idx="6264">
                  <c:v>1433364265</c:v>
                </c:pt>
                <c:pt idx="6265">
                  <c:v>1433364295</c:v>
                </c:pt>
                <c:pt idx="6266">
                  <c:v>1433364325</c:v>
                </c:pt>
                <c:pt idx="6267">
                  <c:v>1433364355</c:v>
                </c:pt>
                <c:pt idx="6268">
                  <c:v>1433364385</c:v>
                </c:pt>
                <c:pt idx="6269">
                  <c:v>1433364415</c:v>
                </c:pt>
                <c:pt idx="6270">
                  <c:v>1433364445</c:v>
                </c:pt>
                <c:pt idx="6271">
                  <c:v>1433364475</c:v>
                </c:pt>
                <c:pt idx="6272">
                  <c:v>1433364505</c:v>
                </c:pt>
                <c:pt idx="6273">
                  <c:v>1433364535</c:v>
                </c:pt>
                <c:pt idx="6274">
                  <c:v>1433364565</c:v>
                </c:pt>
                <c:pt idx="6275">
                  <c:v>1433364595</c:v>
                </c:pt>
                <c:pt idx="6276">
                  <c:v>1433364625</c:v>
                </c:pt>
                <c:pt idx="6277">
                  <c:v>1433364654</c:v>
                </c:pt>
                <c:pt idx="6278">
                  <c:v>1433364684</c:v>
                </c:pt>
                <c:pt idx="6279">
                  <c:v>1433364714</c:v>
                </c:pt>
                <c:pt idx="6280">
                  <c:v>1433364744</c:v>
                </c:pt>
                <c:pt idx="6281">
                  <c:v>1433364774</c:v>
                </c:pt>
                <c:pt idx="6282">
                  <c:v>1433364804</c:v>
                </c:pt>
                <c:pt idx="6283">
                  <c:v>1433364834</c:v>
                </c:pt>
                <c:pt idx="6284">
                  <c:v>1433364864</c:v>
                </c:pt>
                <c:pt idx="6285">
                  <c:v>1433364894</c:v>
                </c:pt>
                <c:pt idx="6286">
                  <c:v>1433364924</c:v>
                </c:pt>
                <c:pt idx="6287">
                  <c:v>1433364954</c:v>
                </c:pt>
                <c:pt idx="6288">
                  <c:v>1433364984</c:v>
                </c:pt>
                <c:pt idx="6289">
                  <c:v>1433365014</c:v>
                </c:pt>
                <c:pt idx="6290">
                  <c:v>1433365043</c:v>
                </c:pt>
                <c:pt idx="6291">
                  <c:v>1433365073</c:v>
                </c:pt>
                <c:pt idx="6292">
                  <c:v>1433365103</c:v>
                </c:pt>
                <c:pt idx="6293">
                  <c:v>1433365133</c:v>
                </c:pt>
                <c:pt idx="6294">
                  <c:v>1433365163</c:v>
                </c:pt>
                <c:pt idx="6295">
                  <c:v>1433365193</c:v>
                </c:pt>
                <c:pt idx="6296">
                  <c:v>1433365223</c:v>
                </c:pt>
                <c:pt idx="6297">
                  <c:v>1433365253</c:v>
                </c:pt>
                <c:pt idx="6298">
                  <c:v>1433365283</c:v>
                </c:pt>
                <c:pt idx="6299">
                  <c:v>1433365313</c:v>
                </c:pt>
                <c:pt idx="6300">
                  <c:v>1433365343</c:v>
                </c:pt>
                <c:pt idx="6301">
                  <c:v>1433365373</c:v>
                </c:pt>
                <c:pt idx="6302">
                  <c:v>1433365403</c:v>
                </c:pt>
                <c:pt idx="6303">
                  <c:v>1433365433</c:v>
                </c:pt>
                <c:pt idx="6304">
                  <c:v>1433365462</c:v>
                </c:pt>
                <c:pt idx="6305">
                  <c:v>1433365492</c:v>
                </c:pt>
                <c:pt idx="6306">
                  <c:v>1433365522</c:v>
                </c:pt>
                <c:pt idx="6307">
                  <c:v>1433365552</c:v>
                </c:pt>
                <c:pt idx="6308">
                  <c:v>1433365582</c:v>
                </c:pt>
                <c:pt idx="6309">
                  <c:v>1433365612</c:v>
                </c:pt>
                <c:pt idx="6310">
                  <c:v>1433365642</c:v>
                </c:pt>
                <c:pt idx="6311">
                  <c:v>1433365672</c:v>
                </c:pt>
                <c:pt idx="6312">
                  <c:v>1433365702</c:v>
                </c:pt>
                <c:pt idx="6313">
                  <c:v>1433365732</c:v>
                </c:pt>
                <c:pt idx="6314">
                  <c:v>1433365762</c:v>
                </c:pt>
                <c:pt idx="6315">
                  <c:v>1433365792</c:v>
                </c:pt>
                <c:pt idx="6316">
                  <c:v>1433365822</c:v>
                </c:pt>
                <c:pt idx="6317">
                  <c:v>1433365852</c:v>
                </c:pt>
                <c:pt idx="6318">
                  <c:v>1433365881</c:v>
                </c:pt>
                <c:pt idx="6319">
                  <c:v>1433365911</c:v>
                </c:pt>
                <c:pt idx="6320">
                  <c:v>1433365941</c:v>
                </c:pt>
                <c:pt idx="6321">
                  <c:v>1433365971</c:v>
                </c:pt>
                <c:pt idx="6322">
                  <c:v>1433366001</c:v>
                </c:pt>
                <c:pt idx="6323">
                  <c:v>1433366031</c:v>
                </c:pt>
                <c:pt idx="6324">
                  <c:v>1433366061</c:v>
                </c:pt>
                <c:pt idx="6325">
                  <c:v>1433366091</c:v>
                </c:pt>
                <c:pt idx="6326">
                  <c:v>1433366121</c:v>
                </c:pt>
                <c:pt idx="6327">
                  <c:v>1433366151</c:v>
                </c:pt>
                <c:pt idx="6328">
                  <c:v>1433366181</c:v>
                </c:pt>
                <c:pt idx="6329">
                  <c:v>1433366211</c:v>
                </c:pt>
                <c:pt idx="6330">
                  <c:v>1433366241</c:v>
                </c:pt>
                <c:pt idx="6331">
                  <c:v>1433366271</c:v>
                </c:pt>
                <c:pt idx="6332">
                  <c:v>1433366300</c:v>
                </c:pt>
                <c:pt idx="6333">
                  <c:v>1433366330</c:v>
                </c:pt>
                <c:pt idx="6334">
                  <c:v>1433366360</c:v>
                </c:pt>
                <c:pt idx="6335">
                  <c:v>1433366390</c:v>
                </c:pt>
                <c:pt idx="6336">
                  <c:v>1433366420</c:v>
                </c:pt>
                <c:pt idx="6337">
                  <c:v>1433366450</c:v>
                </c:pt>
                <c:pt idx="6338">
                  <c:v>1433366480</c:v>
                </c:pt>
                <c:pt idx="6339">
                  <c:v>1433366510</c:v>
                </c:pt>
                <c:pt idx="6340">
                  <c:v>1433366540</c:v>
                </c:pt>
                <c:pt idx="6341">
                  <c:v>1433366570</c:v>
                </c:pt>
                <c:pt idx="6342">
                  <c:v>1433366600</c:v>
                </c:pt>
                <c:pt idx="6343">
                  <c:v>1433366630</c:v>
                </c:pt>
                <c:pt idx="6344">
                  <c:v>1433366660</c:v>
                </c:pt>
                <c:pt idx="6345">
                  <c:v>1433366689</c:v>
                </c:pt>
                <c:pt idx="6346">
                  <c:v>1433366719</c:v>
                </c:pt>
                <c:pt idx="6347">
                  <c:v>1433366749</c:v>
                </c:pt>
                <c:pt idx="6348">
                  <c:v>1433366779</c:v>
                </c:pt>
                <c:pt idx="6349">
                  <c:v>1433366809</c:v>
                </c:pt>
                <c:pt idx="6350">
                  <c:v>1433366839</c:v>
                </c:pt>
                <c:pt idx="6351">
                  <c:v>1433366869</c:v>
                </c:pt>
                <c:pt idx="6352">
                  <c:v>1433366899</c:v>
                </c:pt>
                <c:pt idx="6353">
                  <c:v>1433366929</c:v>
                </c:pt>
                <c:pt idx="6354">
                  <c:v>1433366959</c:v>
                </c:pt>
                <c:pt idx="6355">
                  <c:v>1433366989</c:v>
                </c:pt>
                <c:pt idx="6356">
                  <c:v>1433367019</c:v>
                </c:pt>
                <c:pt idx="6357">
                  <c:v>1433367049</c:v>
                </c:pt>
                <c:pt idx="6358">
                  <c:v>1433367079</c:v>
                </c:pt>
                <c:pt idx="6359">
                  <c:v>1433367108</c:v>
                </c:pt>
                <c:pt idx="6360">
                  <c:v>1433367138</c:v>
                </c:pt>
                <c:pt idx="6361">
                  <c:v>1433367168</c:v>
                </c:pt>
                <c:pt idx="6362">
                  <c:v>1433367198</c:v>
                </c:pt>
                <c:pt idx="6363">
                  <c:v>1433367228</c:v>
                </c:pt>
                <c:pt idx="6364">
                  <c:v>1433367258</c:v>
                </c:pt>
                <c:pt idx="6365">
                  <c:v>1433367288</c:v>
                </c:pt>
                <c:pt idx="6366">
                  <c:v>1433367318</c:v>
                </c:pt>
                <c:pt idx="6367">
                  <c:v>1433367348</c:v>
                </c:pt>
                <c:pt idx="6368">
                  <c:v>1433367378</c:v>
                </c:pt>
                <c:pt idx="6369">
                  <c:v>1433367408</c:v>
                </c:pt>
                <c:pt idx="6370">
                  <c:v>1433367438</c:v>
                </c:pt>
                <c:pt idx="6371">
                  <c:v>1433367468</c:v>
                </c:pt>
                <c:pt idx="6372">
                  <c:v>1433367497</c:v>
                </c:pt>
                <c:pt idx="6373">
                  <c:v>1433367527</c:v>
                </c:pt>
                <c:pt idx="6374">
                  <c:v>1433367557</c:v>
                </c:pt>
                <c:pt idx="6375">
                  <c:v>1433367587</c:v>
                </c:pt>
                <c:pt idx="6376">
                  <c:v>1433367617</c:v>
                </c:pt>
                <c:pt idx="6377">
                  <c:v>1433367647</c:v>
                </c:pt>
                <c:pt idx="6378">
                  <c:v>1433367677</c:v>
                </c:pt>
                <c:pt idx="6379">
                  <c:v>1433367707</c:v>
                </c:pt>
                <c:pt idx="6380">
                  <c:v>1433367737</c:v>
                </c:pt>
                <c:pt idx="6381">
                  <c:v>1433367767</c:v>
                </c:pt>
                <c:pt idx="6382">
                  <c:v>1433367797</c:v>
                </c:pt>
                <c:pt idx="6383">
                  <c:v>1433367827</c:v>
                </c:pt>
                <c:pt idx="6384">
                  <c:v>1433367857</c:v>
                </c:pt>
                <c:pt idx="6385">
                  <c:v>1433367887</c:v>
                </c:pt>
                <c:pt idx="6386">
                  <c:v>1433367916</c:v>
                </c:pt>
                <c:pt idx="6387">
                  <c:v>1433367946</c:v>
                </c:pt>
                <c:pt idx="6388">
                  <c:v>1433367976</c:v>
                </c:pt>
                <c:pt idx="6389">
                  <c:v>1433368006</c:v>
                </c:pt>
                <c:pt idx="6390">
                  <c:v>1433368036</c:v>
                </c:pt>
                <c:pt idx="6391">
                  <c:v>1433368066</c:v>
                </c:pt>
                <c:pt idx="6392">
                  <c:v>1433368096</c:v>
                </c:pt>
                <c:pt idx="6393">
                  <c:v>1433368126</c:v>
                </c:pt>
                <c:pt idx="6394">
                  <c:v>1433368156</c:v>
                </c:pt>
                <c:pt idx="6395">
                  <c:v>1433368186</c:v>
                </c:pt>
                <c:pt idx="6396">
                  <c:v>1433368216</c:v>
                </c:pt>
                <c:pt idx="6397">
                  <c:v>1433368246</c:v>
                </c:pt>
                <c:pt idx="6398">
                  <c:v>1433368276</c:v>
                </c:pt>
                <c:pt idx="6399">
                  <c:v>1433368306</c:v>
                </c:pt>
                <c:pt idx="6400">
                  <c:v>1433368335</c:v>
                </c:pt>
                <c:pt idx="6401">
                  <c:v>1433368365</c:v>
                </c:pt>
                <c:pt idx="6402">
                  <c:v>1433368395</c:v>
                </c:pt>
                <c:pt idx="6403">
                  <c:v>1433368425</c:v>
                </c:pt>
                <c:pt idx="6404">
                  <c:v>1433368455</c:v>
                </c:pt>
                <c:pt idx="6405">
                  <c:v>1433368485</c:v>
                </c:pt>
                <c:pt idx="6406">
                  <c:v>1433368515</c:v>
                </c:pt>
                <c:pt idx="6407">
                  <c:v>1433368545</c:v>
                </c:pt>
                <c:pt idx="6408">
                  <c:v>1433368575</c:v>
                </c:pt>
                <c:pt idx="6409">
                  <c:v>1433368605</c:v>
                </c:pt>
                <c:pt idx="6410">
                  <c:v>1433368635</c:v>
                </c:pt>
                <c:pt idx="6411">
                  <c:v>1433368665</c:v>
                </c:pt>
                <c:pt idx="6412">
                  <c:v>1433368695</c:v>
                </c:pt>
                <c:pt idx="6413">
                  <c:v>1433368725</c:v>
                </c:pt>
                <c:pt idx="6414">
                  <c:v>1433368754</c:v>
                </c:pt>
                <c:pt idx="6415">
                  <c:v>1433368784</c:v>
                </c:pt>
                <c:pt idx="6416">
                  <c:v>1433368814</c:v>
                </c:pt>
                <c:pt idx="6417">
                  <c:v>1433368844</c:v>
                </c:pt>
                <c:pt idx="6418">
                  <c:v>1433368874</c:v>
                </c:pt>
                <c:pt idx="6419">
                  <c:v>1433368904</c:v>
                </c:pt>
                <c:pt idx="6420">
                  <c:v>1433368934</c:v>
                </c:pt>
                <c:pt idx="6421">
                  <c:v>1433368964</c:v>
                </c:pt>
                <c:pt idx="6422">
                  <c:v>1433368994</c:v>
                </c:pt>
                <c:pt idx="6423">
                  <c:v>1433369024</c:v>
                </c:pt>
                <c:pt idx="6424">
                  <c:v>1433369054</c:v>
                </c:pt>
                <c:pt idx="6425">
                  <c:v>1433369084</c:v>
                </c:pt>
                <c:pt idx="6426">
                  <c:v>1433369114</c:v>
                </c:pt>
                <c:pt idx="6427">
                  <c:v>1433369143</c:v>
                </c:pt>
                <c:pt idx="6428">
                  <c:v>1433369173</c:v>
                </c:pt>
                <c:pt idx="6429">
                  <c:v>1433369203</c:v>
                </c:pt>
                <c:pt idx="6430">
                  <c:v>1433369233</c:v>
                </c:pt>
                <c:pt idx="6431">
                  <c:v>1433369263</c:v>
                </c:pt>
                <c:pt idx="6432">
                  <c:v>1433369293</c:v>
                </c:pt>
                <c:pt idx="6433">
                  <c:v>1433369323</c:v>
                </c:pt>
                <c:pt idx="6434">
                  <c:v>1433369353</c:v>
                </c:pt>
                <c:pt idx="6435">
                  <c:v>1433369383</c:v>
                </c:pt>
                <c:pt idx="6436">
                  <c:v>1433369413</c:v>
                </c:pt>
                <c:pt idx="6437">
                  <c:v>1433369443</c:v>
                </c:pt>
                <c:pt idx="6438">
                  <c:v>1433369473</c:v>
                </c:pt>
                <c:pt idx="6439">
                  <c:v>1433369503</c:v>
                </c:pt>
                <c:pt idx="6440">
                  <c:v>1433369533</c:v>
                </c:pt>
                <c:pt idx="6441">
                  <c:v>1433369562</c:v>
                </c:pt>
                <c:pt idx="6442">
                  <c:v>1433369592</c:v>
                </c:pt>
                <c:pt idx="6443">
                  <c:v>1433369622</c:v>
                </c:pt>
                <c:pt idx="6444">
                  <c:v>1433369652</c:v>
                </c:pt>
                <c:pt idx="6445">
                  <c:v>1433369682</c:v>
                </c:pt>
                <c:pt idx="6446">
                  <c:v>1433369712</c:v>
                </c:pt>
                <c:pt idx="6447">
                  <c:v>1433369742</c:v>
                </c:pt>
                <c:pt idx="6448">
                  <c:v>1433369772</c:v>
                </c:pt>
                <c:pt idx="6449">
                  <c:v>1433369802</c:v>
                </c:pt>
                <c:pt idx="6450">
                  <c:v>1433369832</c:v>
                </c:pt>
                <c:pt idx="6451">
                  <c:v>1433369862</c:v>
                </c:pt>
                <c:pt idx="6452">
                  <c:v>1433369892</c:v>
                </c:pt>
                <c:pt idx="6453">
                  <c:v>1433369922</c:v>
                </c:pt>
                <c:pt idx="6454">
                  <c:v>1433369951</c:v>
                </c:pt>
                <c:pt idx="6455">
                  <c:v>1433369981</c:v>
                </c:pt>
                <c:pt idx="6456">
                  <c:v>1433370011</c:v>
                </c:pt>
                <c:pt idx="6457">
                  <c:v>1433370041</c:v>
                </c:pt>
                <c:pt idx="6458">
                  <c:v>1433370071</c:v>
                </c:pt>
                <c:pt idx="6459">
                  <c:v>1433370101</c:v>
                </c:pt>
                <c:pt idx="6460">
                  <c:v>1433370131</c:v>
                </c:pt>
                <c:pt idx="6461">
                  <c:v>1433370161</c:v>
                </c:pt>
                <c:pt idx="6462">
                  <c:v>1433370191</c:v>
                </c:pt>
                <c:pt idx="6463">
                  <c:v>1433370221</c:v>
                </c:pt>
                <c:pt idx="6464">
                  <c:v>1433370251</c:v>
                </c:pt>
                <c:pt idx="6465">
                  <c:v>1433370281</c:v>
                </c:pt>
                <c:pt idx="6466">
                  <c:v>1433370311</c:v>
                </c:pt>
                <c:pt idx="6467">
                  <c:v>1433370341</c:v>
                </c:pt>
                <c:pt idx="6468">
                  <c:v>1433370370</c:v>
                </c:pt>
                <c:pt idx="6469">
                  <c:v>1433370400</c:v>
                </c:pt>
                <c:pt idx="6470">
                  <c:v>1433370430</c:v>
                </c:pt>
                <c:pt idx="6471">
                  <c:v>1433370460</c:v>
                </c:pt>
                <c:pt idx="6472">
                  <c:v>1433370490</c:v>
                </c:pt>
                <c:pt idx="6473">
                  <c:v>1433370520</c:v>
                </c:pt>
                <c:pt idx="6474">
                  <c:v>1433370550</c:v>
                </c:pt>
                <c:pt idx="6475">
                  <c:v>1433370580</c:v>
                </c:pt>
                <c:pt idx="6476">
                  <c:v>1433370610</c:v>
                </c:pt>
                <c:pt idx="6477">
                  <c:v>1433370640</c:v>
                </c:pt>
                <c:pt idx="6478">
                  <c:v>1433370670</c:v>
                </c:pt>
                <c:pt idx="6479">
                  <c:v>1433370700</c:v>
                </c:pt>
                <c:pt idx="6480">
                  <c:v>1433370730</c:v>
                </c:pt>
                <c:pt idx="6481">
                  <c:v>1433370760</c:v>
                </c:pt>
                <c:pt idx="6482">
                  <c:v>1433370789</c:v>
                </c:pt>
                <c:pt idx="6483">
                  <c:v>1433370819</c:v>
                </c:pt>
                <c:pt idx="6484">
                  <c:v>1433370849</c:v>
                </c:pt>
                <c:pt idx="6485">
                  <c:v>1433370879</c:v>
                </c:pt>
                <c:pt idx="6486">
                  <c:v>1433370909</c:v>
                </c:pt>
                <c:pt idx="6487">
                  <c:v>1433370939</c:v>
                </c:pt>
                <c:pt idx="6488">
                  <c:v>1433370969</c:v>
                </c:pt>
                <c:pt idx="6489">
                  <c:v>1433370999</c:v>
                </c:pt>
                <c:pt idx="6490">
                  <c:v>1433371029</c:v>
                </c:pt>
                <c:pt idx="6491">
                  <c:v>1433371059</c:v>
                </c:pt>
                <c:pt idx="6492">
                  <c:v>1433371089</c:v>
                </c:pt>
                <c:pt idx="6493">
                  <c:v>1433371119</c:v>
                </c:pt>
                <c:pt idx="6494">
                  <c:v>1433371149</c:v>
                </c:pt>
                <c:pt idx="6495">
                  <c:v>1433371178</c:v>
                </c:pt>
                <c:pt idx="6496">
                  <c:v>1433371208</c:v>
                </c:pt>
                <c:pt idx="6497">
                  <c:v>1433371238</c:v>
                </c:pt>
                <c:pt idx="6498">
                  <c:v>1433371268</c:v>
                </c:pt>
                <c:pt idx="6499">
                  <c:v>1433371298</c:v>
                </c:pt>
                <c:pt idx="6500">
                  <c:v>1433371328</c:v>
                </c:pt>
                <c:pt idx="6501">
                  <c:v>1433371358</c:v>
                </c:pt>
                <c:pt idx="6502">
                  <c:v>1433371388</c:v>
                </c:pt>
                <c:pt idx="6503">
                  <c:v>1433371418</c:v>
                </c:pt>
                <c:pt idx="6504">
                  <c:v>1433371448</c:v>
                </c:pt>
                <c:pt idx="6505">
                  <c:v>1433371478</c:v>
                </c:pt>
                <c:pt idx="6506">
                  <c:v>1433371508</c:v>
                </c:pt>
                <c:pt idx="6507">
                  <c:v>1433371538</c:v>
                </c:pt>
                <c:pt idx="6508">
                  <c:v>1433371568</c:v>
                </c:pt>
                <c:pt idx="6509">
                  <c:v>1433371597</c:v>
                </c:pt>
                <c:pt idx="6510">
                  <c:v>1433371627</c:v>
                </c:pt>
                <c:pt idx="6511">
                  <c:v>1433371657</c:v>
                </c:pt>
                <c:pt idx="6512">
                  <c:v>1433371687</c:v>
                </c:pt>
                <c:pt idx="6513">
                  <c:v>1433371717</c:v>
                </c:pt>
                <c:pt idx="6514">
                  <c:v>1433371747</c:v>
                </c:pt>
                <c:pt idx="6515">
                  <c:v>1433371777</c:v>
                </c:pt>
                <c:pt idx="6516">
                  <c:v>1433371807</c:v>
                </c:pt>
                <c:pt idx="6517">
                  <c:v>1433371837</c:v>
                </c:pt>
                <c:pt idx="6518">
                  <c:v>1433371867</c:v>
                </c:pt>
                <c:pt idx="6519">
                  <c:v>1433371897</c:v>
                </c:pt>
                <c:pt idx="6520">
                  <c:v>1433371927</c:v>
                </c:pt>
                <c:pt idx="6521">
                  <c:v>1433371957</c:v>
                </c:pt>
                <c:pt idx="6522">
                  <c:v>1433371986</c:v>
                </c:pt>
                <c:pt idx="6523">
                  <c:v>1433372016</c:v>
                </c:pt>
                <c:pt idx="6524">
                  <c:v>1433372046</c:v>
                </c:pt>
                <c:pt idx="6525">
                  <c:v>1433372076</c:v>
                </c:pt>
                <c:pt idx="6526">
                  <c:v>1433372106</c:v>
                </c:pt>
                <c:pt idx="6527">
                  <c:v>1433372136</c:v>
                </c:pt>
                <c:pt idx="6528">
                  <c:v>1433372166</c:v>
                </c:pt>
                <c:pt idx="6529">
                  <c:v>1433372196</c:v>
                </c:pt>
                <c:pt idx="6530">
                  <c:v>1433372226</c:v>
                </c:pt>
                <c:pt idx="6531">
                  <c:v>1433372256</c:v>
                </c:pt>
                <c:pt idx="6532">
                  <c:v>1433372286</c:v>
                </c:pt>
                <c:pt idx="6533">
                  <c:v>1433372316</c:v>
                </c:pt>
                <c:pt idx="6534">
                  <c:v>1433372346</c:v>
                </c:pt>
                <c:pt idx="6535">
                  <c:v>1433372376</c:v>
                </c:pt>
                <c:pt idx="6536">
                  <c:v>1433372405</c:v>
                </c:pt>
                <c:pt idx="6537">
                  <c:v>1433372435</c:v>
                </c:pt>
                <c:pt idx="6538">
                  <c:v>1433372465</c:v>
                </c:pt>
                <c:pt idx="6539">
                  <c:v>1433372495</c:v>
                </c:pt>
                <c:pt idx="6540">
                  <c:v>1433372525</c:v>
                </c:pt>
                <c:pt idx="6541">
                  <c:v>1433372555</c:v>
                </c:pt>
                <c:pt idx="6542">
                  <c:v>1433372585</c:v>
                </c:pt>
                <c:pt idx="6543">
                  <c:v>1433372615</c:v>
                </c:pt>
                <c:pt idx="6544">
                  <c:v>1433372645</c:v>
                </c:pt>
                <c:pt idx="6545">
                  <c:v>1433372675</c:v>
                </c:pt>
                <c:pt idx="6546">
                  <c:v>1433372705</c:v>
                </c:pt>
                <c:pt idx="6547">
                  <c:v>1433372735</c:v>
                </c:pt>
                <c:pt idx="6548">
                  <c:v>1433372765</c:v>
                </c:pt>
                <c:pt idx="6549">
                  <c:v>1433372795</c:v>
                </c:pt>
                <c:pt idx="6550">
                  <c:v>1433372824</c:v>
                </c:pt>
                <c:pt idx="6551">
                  <c:v>1433372854</c:v>
                </c:pt>
                <c:pt idx="6552">
                  <c:v>1433372884</c:v>
                </c:pt>
                <c:pt idx="6553">
                  <c:v>1433372914</c:v>
                </c:pt>
                <c:pt idx="6554">
                  <c:v>1433372944</c:v>
                </c:pt>
                <c:pt idx="6555">
                  <c:v>1433372974</c:v>
                </c:pt>
                <c:pt idx="6556">
                  <c:v>1433373004</c:v>
                </c:pt>
                <c:pt idx="6557">
                  <c:v>1433373034</c:v>
                </c:pt>
                <c:pt idx="6558">
                  <c:v>1433373064</c:v>
                </c:pt>
                <c:pt idx="6559">
                  <c:v>1433373094</c:v>
                </c:pt>
                <c:pt idx="6560">
                  <c:v>1433373124</c:v>
                </c:pt>
                <c:pt idx="6561">
                  <c:v>1433373154</c:v>
                </c:pt>
                <c:pt idx="6562">
                  <c:v>1433373184</c:v>
                </c:pt>
                <c:pt idx="6563">
                  <c:v>1433373213</c:v>
                </c:pt>
                <c:pt idx="6564">
                  <c:v>1433373243</c:v>
                </c:pt>
                <c:pt idx="6565">
                  <c:v>1433373273</c:v>
                </c:pt>
                <c:pt idx="6566">
                  <c:v>1433373303</c:v>
                </c:pt>
                <c:pt idx="6567">
                  <c:v>1433373333</c:v>
                </c:pt>
                <c:pt idx="6568">
                  <c:v>1433373363</c:v>
                </c:pt>
                <c:pt idx="6569">
                  <c:v>1433373393</c:v>
                </c:pt>
                <c:pt idx="6570">
                  <c:v>1433373423</c:v>
                </c:pt>
                <c:pt idx="6571">
                  <c:v>1433373453</c:v>
                </c:pt>
                <c:pt idx="6572">
                  <c:v>1433373483</c:v>
                </c:pt>
                <c:pt idx="6573">
                  <c:v>1433373513</c:v>
                </c:pt>
                <c:pt idx="6574">
                  <c:v>1433373543</c:v>
                </c:pt>
                <c:pt idx="6575">
                  <c:v>1433373573</c:v>
                </c:pt>
                <c:pt idx="6576">
                  <c:v>1433373603</c:v>
                </c:pt>
                <c:pt idx="6577">
                  <c:v>1433373632</c:v>
                </c:pt>
                <c:pt idx="6578">
                  <c:v>1433373662</c:v>
                </c:pt>
                <c:pt idx="6579">
                  <c:v>1433373692</c:v>
                </c:pt>
                <c:pt idx="6580">
                  <c:v>1433373722</c:v>
                </c:pt>
                <c:pt idx="6581">
                  <c:v>1433373752</c:v>
                </c:pt>
                <c:pt idx="6582">
                  <c:v>1433373782</c:v>
                </c:pt>
                <c:pt idx="6583">
                  <c:v>1433373812</c:v>
                </c:pt>
                <c:pt idx="6584">
                  <c:v>1433373842</c:v>
                </c:pt>
                <c:pt idx="6585">
                  <c:v>1433373872</c:v>
                </c:pt>
                <c:pt idx="6586">
                  <c:v>1433373902</c:v>
                </c:pt>
                <c:pt idx="6587">
                  <c:v>1433373932</c:v>
                </c:pt>
                <c:pt idx="6588">
                  <c:v>1433373962</c:v>
                </c:pt>
                <c:pt idx="6589">
                  <c:v>1433373992</c:v>
                </c:pt>
                <c:pt idx="6590">
                  <c:v>1433374021</c:v>
                </c:pt>
                <c:pt idx="6591">
                  <c:v>1433374051</c:v>
                </c:pt>
                <c:pt idx="6592">
                  <c:v>1433374081</c:v>
                </c:pt>
                <c:pt idx="6593">
                  <c:v>1433374111</c:v>
                </c:pt>
                <c:pt idx="6594">
                  <c:v>1433374141</c:v>
                </c:pt>
                <c:pt idx="6595">
                  <c:v>1433374171</c:v>
                </c:pt>
                <c:pt idx="6596">
                  <c:v>1433374201</c:v>
                </c:pt>
                <c:pt idx="6597">
                  <c:v>1433374231</c:v>
                </c:pt>
                <c:pt idx="6598">
                  <c:v>1433374261</c:v>
                </c:pt>
                <c:pt idx="6599">
                  <c:v>1433374291</c:v>
                </c:pt>
                <c:pt idx="6600">
                  <c:v>1433374321</c:v>
                </c:pt>
                <c:pt idx="6601">
                  <c:v>1433374351</c:v>
                </c:pt>
                <c:pt idx="6602">
                  <c:v>1433374381</c:v>
                </c:pt>
                <c:pt idx="6603">
                  <c:v>1433374411</c:v>
                </c:pt>
                <c:pt idx="6604">
                  <c:v>1433374440</c:v>
                </c:pt>
                <c:pt idx="6605">
                  <c:v>1433374470</c:v>
                </c:pt>
                <c:pt idx="6606">
                  <c:v>1433374500</c:v>
                </c:pt>
                <c:pt idx="6607">
                  <c:v>1433374530</c:v>
                </c:pt>
                <c:pt idx="6608">
                  <c:v>1433374560</c:v>
                </c:pt>
                <c:pt idx="6609">
                  <c:v>1433374590</c:v>
                </c:pt>
                <c:pt idx="6610">
                  <c:v>1433374620</c:v>
                </c:pt>
                <c:pt idx="6611">
                  <c:v>1433374650</c:v>
                </c:pt>
                <c:pt idx="6612">
                  <c:v>1433374680</c:v>
                </c:pt>
                <c:pt idx="6613">
                  <c:v>1433374710</c:v>
                </c:pt>
                <c:pt idx="6614">
                  <c:v>1433374740</c:v>
                </c:pt>
                <c:pt idx="6615">
                  <c:v>1433374770</c:v>
                </c:pt>
                <c:pt idx="6616">
                  <c:v>1433374800</c:v>
                </c:pt>
                <c:pt idx="6617">
                  <c:v>1433374830</c:v>
                </c:pt>
                <c:pt idx="6618">
                  <c:v>1433374859</c:v>
                </c:pt>
                <c:pt idx="6619">
                  <c:v>1433374889</c:v>
                </c:pt>
                <c:pt idx="6620">
                  <c:v>1433374919</c:v>
                </c:pt>
                <c:pt idx="6621">
                  <c:v>1433374949</c:v>
                </c:pt>
                <c:pt idx="6622">
                  <c:v>1433374979</c:v>
                </c:pt>
                <c:pt idx="6623">
                  <c:v>1433375009</c:v>
                </c:pt>
                <c:pt idx="6624">
                  <c:v>1433375039</c:v>
                </c:pt>
                <c:pt idx="6625">
                  <c:v>1433375069</c:v>
                </c:pt>
                <c:pt idx="6626">
                  <c:v>1433375099</c:v>
                </c:pt>
                <c:pt idx="6627">
                  <c:v>1433375129</c:v>
                </c:pt>
                <c:pt idx="6628">
                  <c:v>1433375159</c:v>
                </c:pt>
                <c:pt idx="6629">
                  <c:v>1433375189</c:v>
                </c:pt>
                <c:pt idx="6630">
                  <c:v>1433375219</c:v>
                </c:pt>
                <c:pt idx="6631">
                  <c:v>1433375248</c:v>
                </c:pt>
                <c:pt idx="6632">
                  <c:v>1433375278</c:v>
                </c:pt>
                <c:pt idx="6633">
                  <c:v>1433375308</c:v>
                </c:pt>
                <c:pt idx="6634">
                  <c:v>1433375338</c:v>
                </c:pt>
                <c:pt idx="6635">
                  <c:v>1433375368</c:v>
                </c:pt>
                <c:pt idx="6636">
                  <c:v>1433375398</c:v>
                </c:pt>
                <c:pt idx="6637">
                  <c:v>1433375428</c:v>
                </c:pt>
                <c:pt idx="6638">
                  <c:v>1433375458</c:v>
                </c:pt>
                <c:pt idx="6639">
                  <c:v>1433375488</c:v>
                </c:pt>
                <c:pt idx="6640">
                  <c:v>1433375518</c:v>
                </c:pt>
                <c:pt idx="6641">
                  <c:v>1433375548</c:v>
                </c:pt>
                <c:pt idx="6642">
                  <c:v>1433375578</c:v>
                </c:pt>
                <c:pt idx="6643">
                  <c:v>1433375608</c:v>
                </c:pt>
                <c:pt idx="6644">
                  <c:v>1433375638</c:v>
                </c:pt>
                <c:pt idx="6645">
                  <c:v>1433375667</c:v>
                </c:pt>
                <c:pt idx="6646">
                  <c:v>1433375697</c:v>
                </c:pt>
                <c:pt idx="6647">
                  <c:v>1433375727</c:v>
                </c:pt>
                <c:pt idx="6648">
                  <c:v>1433375757</c:v>
                </c:pt>
                <c:pt idx="6649">
                  <c:v>1433375787</c:v>
                </c:pt>
                <c:pt idx="6650">
                  <c:v>1433375817</c:v>
                </c:pt>
                <c:pt idx="6651">
                  <c:v>1433375847</c:v>
                </c:pt>
                <c:pt idx="6652">
                  <c:v>1433375877</c:v>
                </c:pt>
                <c:pt idx="6653">
                  <c:v>1433375907</c:v>
                </c:pt>
                <c:pt idx="6654">
                  <c:v>1433375937</c:v>
                </c:pt>
                <c:pt idx="6655">
                  <c:v>1433375967</c:v>
                </c:pt>
                <c:pt idx="6656">
                  <c:v>1433375997</c:v>
                </c:pt>
                <c:pt idx="6657">
                  <c:v>1433376027</c:v>
                </c:pt>
                <c:pt idx="6658">
                  <c:v>1433376057</c:v>
                </c:pt>
                <c:pt idx="6659">
                  <c:v>1433376086</c:v>
                </c:pt>
                <c:pt idx="6660">
                  <c:v>1433376116</c:v>
                </c:pt>
                <c:pt idx="6661">
                  <c:v>1433376146</c:v>
                </c:pt>
                <c:pt idx="6662">
                  <c:v>1433376176</c:v>
                </c:pt>
                <c:pt idx="6663">
                  <c:v>1433376206</c:v>
                </c:pt>
                <c:pt idx="6664">
                  <c:v>1433376236</c:v>
                </c:pt>
                <c:pt idx="6665">
                  <c:v>1433376266</c:v>
                </c:pt>
                <c:pt idx="6666">
                  <c:v>1433376296</c:v>
                </c:pt>
                <c:pt idx="6667">
                  <c:v>1433376326</c:v>
                </c:pt>
                <c:pt idx="6668">
                  <c:v>1433376356</c:v>
                </c:pt>
                <c:pt idx="6669">
                  <c:v>1433376386</c:v>
                </c:pt>
                <c:pt idx="6670">
                  <c:v>1433376416</c:v>
                </c:pt>
                <c:pt idx="6671">
                  <c:v>1433376446</c:v>
                </c:pt>
                <c:pt idx="6672">
                  <c:v>1433376476</c:v>
                </c:pt>
                <c:pt idx="6673">
                  <c:v>1433376505</c:v>
                </c:pt>
                <c:pt idx="6674">
                  <c:v>1433376535</c:v>
                </c:pt>
                <c:pt idx="6675">
                  <c:v>1433376565</c:v>
                </c:pt>
                <c:pt idx="6676">
                  <c:v>1433376595</c:v>
                </c:pt>
                <c:pt idx="6677">
                  <c:v>1433376625</c:v>
                </c:pt>
                <c:pt idx="6678">
                  <c:v>1433376655</c:v>
                </c:pt>
                <c:pt idx="6679">
                  <c:v>1433376685</c:v>
                </c:pt>
                <c:pt idx="6680">
                  <c:v>1433376715</c:v>
                </c:pt>
                <c:pt idx="6681">
                  <c:v>1433376745</c:v>
                </c:pt>
                <c:pt idx="6682">
                  <c:v>1433376775</c:v>
                </c:pt>
                <c:pt idx="6683">
                  <c:v>1433376805</c:v>
                </c:pt>
                <c:pt idx="6684">
                  <c:v>1433376835</c:v>
                </c:pt>
                <c:pt idx="6685">
                  <c:v>1433376865</c:v>
                </c:pt>
                <c:pt idx="6686">
                  <c:v>1433376894</c:v>
                </c:pt>
                <c:pt idx="6687">
                  <c:v>1433376924</c:v>
                </c:pt>
                <c:pt idx="6688">
                  <c:v>1433376954</c:v>
                </c:pt>
                <c:pt idx="6689">
                  <c:v>1433376984</c:v>
                </c:pt>
                <c:pt idx="6690">
                  <c:v>1433377014</c:v>
                </c:pt>
                <c:pt idx="6691">
                  <c:v>1433377044</c:v>
                </c:pt>
                <c:pt idx="6692">
                  <c:v>1433377074</c:v>
                </c:pt>
                <c:pt idx="6693">
                  <c:v>1433377104</c:v>
                </c:pt>
                <c:pt idx="6694">
                  <c:v>1433377134</c:v>
                </c:pt>
                <c:pt idx="6695">
                  <c:v>1433377164</c:v>
                </c:pt>
                <c:pt idx="6696">
                  <c:v>1433377194</c:v>
                </c:pt>
                <c:pt idx="6697">
                  <c:v>1433377224</c:v>
                </c:pt>
                <c:pt idx="6698">
                  <c:v>1433377254</c:v>
                </c:pt>
                <c:pt idx="6699">
                  <c:v>1433377284</c:v>
                </c:pt>
                <c:pt idx="6700">
                  <c:v>1433377313</c:v>
                </c:pt>
                <c:pt idx="6701">
                  <c:v>1433377343</c:v>
                </c:pt>
                <c:pt idx="6702">
                  <c:v>1433377373</c:v>
                </c:pt>
                <c:pt idx="6703">
                  <c:v>1433377403</c:v>
                </c:pt>
                <c:pt idx="6704">
                  <c:v>1433377433</c:v>
                </c:pt>
                <c:pt idx="6705">
                  <c:v>1433377463</c:v>
                </c:pt>
                <c:pt idx="6706">
                  <c:v>1433377493</c:v>
                </c:pt>
                <c:pt idx="6707">
                  <c:v>1433377523</c:v>
                </c:pt>
                <c:pt idx="6708">
                  <c:v>1433377553</c:v>
                </c:pt>
                <c:pt idx="6709">
                  <c:v>1433377583</c:v>
                </c:pt>
                <c:pt idx="6710">
                  <c:v>1433377613</c:v>
                </c:pt>
                <c:pt idx="6711">
                  <c:v>1433377643</c:v>
                </c:pt>
                <c:pt idx="6712">
                  <c:v>1433377673</c:v>
                </c:pt>
                <c:pt idx="6713">
                  <c:v>1433377702</c:v>
                </c:pt>
                <c:pt idx="6714">
                  <c:v>1433377732</c:v>
                </c:pt>
                <c:pt idx="6715">
                  <c:v>1433377762</c:v>
                </c:pt>
                <c:pt idx="6716">
                  <c:v>1433377792</c:v>
                </c:pt>
                <c:pt idx="6717">
                  <c:v>1433377822</c:v>
                </c:pt>
                <c:pt idx="6718">
                  <c:v>1433377852</c:v>
                </c:pt>
                <c:pt idx="6719">
                  <c:v>1433377882</c:v>
                </c:pt>
                <c:pt idx="6720">
                  <c:v>1433377912</c:v>
                </c:pt>
                <c:pt idx="6721">
                  <c:v>1433377942</c:v>
                </c:pt>
                <c:pt idx="6722">
                  <c:v>1433377972</c:v>
                </c:pt>
                <c:pt idx="6723">
                  <c:v>1433378002</c:v>
                </c:pt>
                <c:pt idx="6724">
                  <c:v>1433378032</c:v>
                </c:pt>
                <c:pt idx="6725">
                  <c:v>1433378062</c:v>
                </c:pt>
                <c:pt idx="6726">
                  <c:v>1433378092</c:v>
                </c:pt>
                <c:pt idx="6727">
                  <c:v>1433378121</c:v>
                </c:pt>
                <c:pt idx="6728">
                  <c:v>1433378151</c:v>
                </c:pt>
                <c:pt idx="6729">
                  <c:v>1433378181</c:v>
                </c:pt>
                <c:pt idx="6730">
                  <c:v>1433378211</c:v>
                </c:pt>
                <c:pt idx="6731">
                  <c:v>1433378241</c:v>
                </c:pt>
                <c:pt idx="6732">
                  <c:v>1433378271</c:v>
                </c:pt>
                <c:pt idx="6733">
                  <c:v>1433378301</c:v>
                </c:pt>
                <c:pt idx="6734">
                  <c:v>1433378331</c:v>
                </c:pt>
                <c:pt idx="6735">
                  <c:v>1433378361</c:v>
                </c:pt>
                <c:pt idx="6736">
                  <c:v>1433378391</c:v>
                </c:pt>
                <c:pt idx="6737">
                  <c:v>1433378421</c:v>
                </c:pt>
                <c:pt idx="6738">
                  <c:v>1433378451</c:v>
                </c:pt>
                <c:pt idx="6739">
                  <c:v>1433378481</c:v>
                </c:pt>
                <c:pt idx="6740">
                  <c:v>1433378511</c:v>
                </c:pt>
                <c:pt idx="6741">
                  <c:v>1433378540</c:v>
                </c:pt>
                <c:pt idx="6742">
                  <c:v>1433378570</c:v>
                </c:pt>
                <c:pt idx="6743">
                  <c:v>1433378600</c:v>
                </c:pt>
                <c:pt idx="6744">
                  <c:v>1433378630</c:v>
                </c:pt>
                <c:pt idx="6745">
                  <c:v>1433378660</c:v>
                </c:pt>
                <c:pt idx="6746">
                  <c:v>1433378690</c:v>
                </c:pt>
                <c:pt idx="6747">
                  <c:v>1433378720</c:v>
                </c:pt>
                <c:pt idx="6748">
                  <c:v>1433378750</c:v>
                </c:pt>
                <c:pt idx="6749">
                  <c:v>1433378780</c:v>
                </c:pt>
                <c:pt idx="6750">
                  <c:v>1433378810</c:v>
                </c:pt>
                <c:pt idx="6751">
                  <c:v>1433378840</c:v>
                </c:pt>
                <c:pt idx="6752">
                  <c:v>1433378870</c:v>
                </c:pt>
                <c:pt idx="6753">
                  <c:v>1433378900</c:v>
                </c:pt>
                <c:pt idx="6754">
                  <c:v>1433378929</c:v>
                </c:pt>
                <c:pt idx="6755">
                  <c:v>1433378959</c:v>
                </c:pt>
                <c:pt idx="6756">
                  <c:v>1433378989</c:v>
                </c:pt>
                <c:pt idx="6757">
                  <c:v>1433379019</c:v>
                </c:pt>
                <c:pt idx="6758">
                  <c:v>1433379049</c:v>
                </c:pt>
                <c:pt idx="6759">
                  <c:v>1433379079</c:v>
                </c:pt>
                <c:pt idx="6760">
                  <c:v>1433379109</c:v>
                </c:pt>
                <c:pt idx="6761">
                  <c:v>1433379139</c:v>
                </c:pt>
                <c:pt idx="6762">
                  <c:v>1433379169</c:v>
                </c:pt>
                <c:pt idx="6763">
                  <c:v>1433379199</c:v>
                </c:pt>
                <c:pt idx="6764">
                  <c:v>1433379229</c:v>
                </c:pt>
                <c:pt idx="6765">
                  <c:v>1433379259</c:v>
                </c:pt>
                <c:pt idx="6766">
                  <c:v>1433379289</c:v>
                </c:pt>
                <c:pt idx="6767">
                  <c:v>1433379319</c:v>
                </c:pt>
                <c:pt idx="6768">
                  <c:v>1433379348</c:v>
                </c:pt>
                <c:pt idx="6769">
                  <c:v>1433379378</c:v>
                </c:pt>
                <c:pt idx="6770">
                  <c:v>1433379408</c:v>
                </c:pt>
                <c:pt idx="6771">
                  <c:v>1433379438</c:v>
                </c:pt>
                <c:pt idx="6772">
                  <c:v>1433379468</c:v>
                </c:pt>
                <c:pt idx="6773">
                  <c:v>1433379498</c:v>
                </c:pt>
                <c:pt idx="6774">
                  <c:v>1433379528</c:v>
                </c:pt>
                <c:pt idx="6775">
                  <c:v>1433379558</c:v>
                </c:pt>
                <c:pt idx="6776">
                  <c:v>1433379588</c:v>
                </c:pt>
                <c:pt idx="6777">
                  <c:v>1433379618</c:v>
                </c:pt>
                <c:pt idx="6778">
                  <c:v>1433379648</c:v>
                </c:pt>
                <c:pt idx="6779">
                  <c:v>1433379678</c:v>
                </c:pt>
                <c:pt idx="6780">
                  <c:v>1433379708</c:v>
                </c:pt>
                <c:pt idx="6781">
                  <c:v>1433379737</c:v>
                </c:pt>
                <c:pt idx="6782">
                  <c:v>1433379767</c:v>
                </c:pt>
                <c:pt idx="6783">
                  <c:v>1433379797</c:v>
                </c:pt>
                <c:pt idx="6784">
                  <c:v>1433379827</c:v>
                </c:pt>
                <c:pt idx="6785">
                  <c:v>1433379857</c:v>
                </c:pt>
                <c:pt idx="6786">
                  <c:v>1433379887</c:v>
                </c:pt>
                <c:pt idx="6787">
                  <c:v>1433379917</c:v>
                </c:pt>
                <c:pt idx="6788">
                  <c:v>1433379947</c:v>
                </c:pt>
                <c:pt idx="6789">
                  <c:v>1433379977</c:v>
                </c:pt>
                <c:pt idx="6790">
                  <c:v>1433380007</c:v>
                </c:pt>
                <c:pt idx="6791">
                  <c:v>1433380037</c:v>
                </c:pt>
                <c:pt idx="6792">
                  <c:v>1433380067</c:v>
                </c:pt>
                <c:pt idx="6793">
                  <c:v>1433380097</c:v>
                </c:pt>
                <c:pt idx="6794">
                  <c:v>1433380127</c:v>
                </c:pt>
                <c:pt idx="6795">
                  <c:v>1433380156</c:v>
                </c:pt>
                <c:pt idx="6796">
                  <c:v>1433380186</c:v>
                </c:pt>
                <c:pt idx="6797">
                  <c:v>1433380216</c:v>
                </c:pt>
                <c:pt idx="6798">
                  <c:v>1433380246</c:v>
                </c:pt>
                <c:pt idx="6799">
                  <c:v>1433380276</c:v>
                </c:pt>
                <c:pt idx="6800">
                  <c:v>1433380306</c:v>
                </c:pt>
                <c:pt idx="6801">
                  <c:v>1433380336</c:v>
                </c:pt>
                <c:pt idx="6802">
                  <c:v>1433380366</c:v>
                </c:pt>
                <c:pt idx="6803">
                  <c:v>1433380396</c:v>
                </c:pt>
                <c:pt idx="6804">
                  <c:v>1433380426</c:v>
                </c:pt>
                <c:pt idx="6805">
                  <c:v>1433380456</c:v>
                </c:pt>
                <c:pt idx="6806">
                  <c:v>1433380486</c:v>
                </c:pt>
                <c:pt idx="6807">
                  <c:v>1433380516</c:v>
                </c:pt>
                <c:pt idx="6808">
                  <c:v>1433380546</c:v>
                </c:pt>
                <c:pt idx="6809">
                  <c:v>1433380575</c:v>
                </c:pt>
                <c:pt idx="6810">
                  <c:v>1433380605</c:v>
                </c:pt>
                <c:pt idx="6811">
                  <c:v>1433380635</c:v>
                </c:pt>
                <c:pt idx="6812">
                  <c:v>1433380665</c:v>
                </c:pt>
                <c:pt idx="6813">
                  <c:v>1433380695</c:v>
                </c:pt>
                <c:pt idx="6814">
                  <c:v>1433380725</c:v>
                </c:pt>
                <c:pt idx="6815">
                  <c:v>1433380755</c:v>
                </c:pt>
                <c:pt idx="6816">
                  <c:v>1433380785</c:v>
                </c:pt>
                <c:pt idx="6817">
                  <c:v>1433380815</c:v>
                </c:pt>
                <c:pt idx="6818">
                  <c:v>1433380845</c:v>
                </c:pt>
                <c:pt idx="6819">
                  <c:v>1433380875</c:v>
                </c:pt>
                <c:pt idx="6820">
                  <c:v>1433380905</c:v>
                </c:pt>
                <c:pt idx="6821">
                  <c:v>1433380935</c:v>
                </c:pt>
                <c:pt idx="6822">
                  <c:v>1433380964</c:v>
                </c:pt>
                <c:pt idx="6823">
                  <c:v>1433380994</c:v>
                </c:pt>
                <c:pt idx="6824">
                  <c:v>1433381024</c:v>
                </c:pt>
                <c:pt idx="6825">
                  <c:v>1433381054</c:v>
                </c:pt>
                <c:pt idx="6826">
                  <c:v>1433381084</c:v>
                </c:pt>
                <c:pt idx="6827">
                  <c:v>1433381114</c:v>
                </c:pt>
                <c:pt idx="6828">
                  <c:v>1433381144</c:v>
                </c:pt>
                <c:pt idx="6829">
                  <c:v>1433381174</c:v>
                </c:pt>
                <c:pt idx="6830">
                  <c:v>1433381204</c:v>
                </c:pt>
              </c:numCache>
            </c:numRef>
          </c:xVal>
          <c:yVal>
            <c:numRef>
              <c:f>Data!$L$2247:$L$9077</c:f>
              <c:numCache>
                <c:formatCode>General</c:formatCode>
                <c:ptCount val="6831"/>
                <c:pt idx="0">
                  <c:v>0.73333333300000003</c:v>
                </c:pt>
                <c:pt idx="1">
                  <c:v>0.46666666700000115</c:v>
                </c:pt>
                <c:pt idx="2">
                  <c:v>0.4</c:v>
                </c:pt>
                <c:pt idx="3">
                  <c:v>0.43333333300000032</c:v>
                </c:pt>
                <c:pt idx="4">
                  <c:v>0.63333333300000005</c:v>
                </c:pt>
                <c:pt idx="5">
                  <c:v>0.70000000000000062</c:v>
                </c:pt>
                <c:pt idx="6">
                  <c:v>0.56666666700000001</c:v>
                </c:pt>
                <c:pt idx="7">
                  <c:v>0.5</c:v>
                </c:pt>
                <c:pt idx="8">
                  <c:v>0.53333333299999997</c:v>
                </c:pt>
                <c:pt idx="9">
                  <c:v>0.70000000000000062</c:v>
                </c:pt>
                <c:pt idx="10">
                  <c:v>0.36666666700000156</c:v>
                </c:pt>
                <c:pt idx="11">
                  <c:v>0.60000000000000064</c:v>
                </c:pt>
                <c:pt idx="12">
                  <c:v>0.56666666700000001</c:v>
                </c:pt>
                <c:pt idx="13">
                  <c:v>0.3333333330000009</c:v>
                </c:pt>
                <c:pt idx="14">
                  <c:v>0.66666666700000154</c:v>
                </c:pt>
                <c:pt idx="15">
                  <c:v>0.63333333300000005</c:v>
                </c:pt>
                <c:pt idx="16">
                  <c:v>0.66666666700000154</c:v>
                </c:pt>
                <c:pt idx="17">
                  <c:v>0.56666666700000001</c:v>
                </c:pt>
                <c:pt idx="18">
                  <c:v>0.66666666700000154</c:v>
                </c:pt>
                <c:pt idx="19">
                  <c:v>0.36666666700000156</c:v>
                </c:pt>
                <c:pt idx="20">
                  <c:v>0.4</c:v>
                </c:pt>
                <c:pt idx="21">
                  <c:v>0.30000000000000032</c:v>
                </c:pt>
                <c:pt idx="22">
                  <c:v>0.56666666700000001</c:v>
                </c:pt>
                <c:pt idx="23">
                  <c:v>0.5</c:v>
                </c:pt>
                <c:pt idx="24">
                  <c:v>0.46666666700000115</c:v>
                </c:pt>
                <c:pt idx="25">
                  <c:v>0.70000000000000062</c:v>
                </c:pt>
                <c:pt idx="26">
                  <c:v>0.46666666700000115</c:v>
                </c:pt>
                <c:pt idx="27">
                  <c:v>0.56666666700000001</c:v>
                </c:pt>
                <c:pt idx="28">
                  <c:v>0.63333333300000005</c:v>
                </c:pt>
                <c:pt idx="29">
                  <c:v>0.3333333330000009</c:v>
                </c:pt>
                <c:pt idx="30">
                  <c:v>0.46666666700000115</c:v>
                </c:pt>
                <c:pt idx="31">
                  <c:v>0.66666666700000154</c:v>
                </c:pt>
                <c:pt idx="32">
                  <c:v>0.46666666700000115</c:v>
                </c:pt>
                <c:pt idx="33">
                  <c:v>0.66666666700000154</c:v>
                </c:pt>
                <c:pt idx="34">
                  <c:v>0.46666666700000115</c:v>
                </c:pt>
                <c:pt idx="35">
                  <c:v>0.5</c:v>
                </c:pt>
                <c:pt idx="36">
                  <c:v>0.73333333300000003</c:v>
                </c:pt>
                <c:pt idx="37">
                  <c:v>0.30000000000000032</c:v>
                </c:pt>
                <c:pt idx="38">
                  <c:v>0.63333333300000005</c:v>
                </c:pt>
                <c:pt idx="39">
                  <c:v>0.5</c:v>
                </c:pt>
                <c:pt idx="40">
                  <c:v>0.53333333299999997</c:v>
                </c:pt>
                <c:pt idx="41">
                  <c:v>0.53333333299999997</c:v>
                </c:pt>
                <c:pt idx="42">
                  <c:v>0.5</c:v>
                </c:pt>
                <c:pt idx="43">
                  <c:v>0.5</c:v>
                </c:pt>
                <c:pt idx="44">
                  <c:v>0.70000000000000062</c:v>
                </c:pt>
                <c:pt idx="45">
                  <c:v>0.53333333299999997</c:v>
                </c:pt>
                <c:pt idx="46">
                  <c:v>0.53333333299999997</c:v>
                </c:pt>
                <c:pt idx="47">
                  <c:v>0.60000000000000064</c:v>
                </c:pt>
                <c:pt idx="48">
                  <c:v>0.63333333300000005</c:v>
                </c:pt>
                <c:pt idx="49">
                  <c:v>0.46666666700000115</c:v>
                </c:pt>
                <c:pt idx="50">
                  <c:v>0.66666666700000154</c:v>
                </c:pt>
                <c:pt idx="51">
                  <c:v>0.56666666700000001</c:v>
                </c:pt>
                <c:pt idx="52">
                  <c:v>0.46666666700000115</c:v>
                </c:pt>
                <c:pt idx="53">
                  <c:v>0.3333333330000009</c:v>
                </c:pt>
                <c:pt idx="54">
                  <c:v>0.5</c:v>
                </c:pt>
                <c:pt idx="55">
                  <c:v>0.60000000000000064</c:v>
                </c:pt>
                <c:pt idx="56">
                  <c:v>0.4</c:v>
                </c:pt>
                <c:pt idx="57">
                  <c:v>0.46666666700000115</c:v>
                </c:pt>
                <c:pt idx="58">
                  <c:v>0.56666666700000001</c:v>
                </c:pt>
                <c:pt idx="59">
                  <c:v>0.56666666700000001</c:v>
                </c:pt>
                <c:pt idx="60">
                  <c:v>0.53333333299999997</c:v>
                </c:pt>
                <c:pt idx="61">
                  <c:v>0.43333333300000032</c:v>
                </c:pt>
                <c:pt idx="62">
                  <c:v>0.5</c:v>
                </c:pt>
                <c:pt idx="63">
                  <c:v>0.63333333300000005</c:v>
                </c:pt>
                <c:pt idx="64">
                  <c:v>0.66666666700000154</c:v>
                </c:pt>
                <c:pt idx="65">
                  <c:v>0.30000000000000032</c:v>
                </c:pt>
                <c:pt idx="66">
                  <c:v>0.63333333300000005</c:v>
                </c:pt>
                <c:pt idx="67">
                  <c:v>0.56666666700000001</c:v>
                </c:pt>
                <c:pt idx="68">
                  <c:v>0.5</c:v>
                </c:pt>
                <c:pt idx="69">
                  <c:v>0.43333333300000032</c:v>
                </c:pt>
                <c:pt idx="70">
                  <c:v>0.53333333299999997</c:v>
                </c:pt>
                <c:pt idx="71">
                  <c:v>0.46666666700000115</c:v>
                </c:pt>
                <c:pt idx="72">
                  <c:v>0.5</c:v>
                </c:pt>
                <c:pt idx="73">
                  <c:v>0.46666666700000115</c:v>
                </c:pt>
                <c:pt idx="74">
                  <c:v>0.4</c:v>
                </c:pt>
                <c:pt idx="75">
                  <c:v>0.56666666700000001</c:v>
                </c:pt>
                <c:pt idx="76">
                  <c:v>0.63333333300000005</c:v>
                </c:pt>
                <c:pt idx="77">
                  <c:v>0.43333333300000032</c:v>
                </c:pt>
                <c:pt idx="78">
                  <c:v>0.53333333299999997</c:v>
                </c:pt>
                <c:pt idx="79">
                  <c:v>0.63333333300000005</c:v>
                </c:pt>
                <c:pt idx="80">
                  <c:v>0.60000000000000064</c:v>
                </c:pt>
                <c:pt idx="81">
                  <c:v>0.5</c:v>
                </c:pt>
                <c:pt idx="82">
                  <c:v>0.36666666700000156</c:v>
                </c:pt>
                <c:pt idx="83">
                  <c:v>0.70000000000000062</c:v>
                </c:pt>
                <c:pt idx="84">
                  <c:v>0.4</c:v>
                </c:pt>
                <c:pt idx="85">
                  <c:v>0.5</c:v>
                </c:pt>
                <c:pt idx="86">
                  <c:v>0.4</c:v>
                </c:pt>
                <c:pt idx="87">
                  <c:v>0.60000000000000064</c:v>
                </c:pt>
                <c:pt idx="88">
                  <c:v>0.56666666700000001</c:v>
                </c:pt>
                <c:pt idx="89">
                  <c:v>0.60000000000000064</c:v>
                </c:pt>
                <c:pt idx="90">
                  <c:v>0.70000000000000062</c:v>
                </c:pt>
                <c:pt idx="91">
                  <c:v>0.5</c:v>
                </c:pt>
                <c:pt idx="92">
                  <c:v>0.43333333300000032</c:v>
                </c:pt>
                <c:pt idx="93">
                  <c:v>0.46666666700000115</c:v>
                </c:pt>
                <c:pt idx="94">
                  <c:v>0.73333333300000003</c:v>
                </c:pt>
                <c:pt idx="95">
                  <c:v>0.73333333300000003</c:v>
                </c:pt>
                <c:pt idx="96">
                  <c:v>0.43333333300000032</c:v>
                </c:pt>
                <c:pt idx="97">
                  <c:v>0.36666666700000156</c:v>
                </c:pt>
                <c:pt idx="98">
                  <c:v>0.5</c:v>
                </c:pt>
                <c:pt idx="99">
                  <c:v>0.43333333300000032</c:v>
                </c:pt>
                <c:pt idx="100">
                  <c:v>0.5</c:v>
                </c:pt>
                <c:pt idx="101">
                  <c:v>0.46666666700000115</c:v>
                </c:pt>
                <c:pt idx="102">
                  <c:v>0.53333333299999997</c:v>
                </c:pt>
                <c:pt idx="103">
                  <c:v>0.4</c:v>
                </c:pt>
                <c:pt idx="104">
                  <c:v>0.5</c:v>
                </c:pt>
                <c:pt idx="105">
                  <c:v>0.53333333299999997</c:v>
                </c:pt>
                <c:pt idx="106">
                  <c:v>0.46666666700000115</c:v>
                </c:pt>
                <c:pt idx="107">
                  <c:v>0.63333333300000005</c:v>
                </c:pt>
                <c:pt idx="108">
                  <c:v>0.43333333300000032</c:v>
                </c:pt>
                <c:pt idx="109">
                  <c:v>0.43333333300000032</c:v>
                </c:pt>
                <c:pt idx="110">
                  <c:v>0.5</c:v>
                </c:pt>
                <c:pt idx="111">
                  <c:v>0.66666666700000154</c:v>
                </c:pt>
                <c:pt idx="112">
                  <c:v>0.56666666700000001</c:v>
                </c:pt>
                <c:pt idx="113">
                  <c:v>0.63333333300000005</c:v>
                </c:pt>
                <c:pt idx="114">
                  <c:v>0.46666666700000115</c:v>
                </c:pt>
                <c:pt idx="115">
                  <c:v>0.53333333299999997</c:v>
                </c:pt>
                <c:pt idx="116">
                  <c:v>0.56666666700000001</c:v>
                </c:pt>
                <c:pt idx="117">
                  <c:v>0.56666666700000001</c:v>
                </c:pt>
                <c:pt idx="118">
                  <c:v>0.46666666700000115</c:v>
                </c:pt>
                <c:pt idx="119">
                  <c:v>0.4</c:v>
                </c:pt>
                <c:pt idx="120">
                  <c:v>0.46666666700000115</c:v>
                </c:pt>
                <c:pt idx="121">
                  <c:v>0.4</c:v>
                </c:pt>
                <c:pt idx="122">
                  <c:v>0.46666666700000115</c:v>
                </c:pt>
                <c:pt idx="123">
                  <c:v>0.60000000000000064</c:v>
                </c:pt>
                <c:pt idx="124">
                  <c:v>0.66666666700000154</c:v>
                </c:pt>
                <c:pt idx="125">
                  <c:v>0.70000000000000062</c:v>
                </c:pt>
                <c:pt idx="126">
                  <c:v>0.43333333300000032</c:v>
                </c:pt>
                <c:pt idx="127">
                  <c:v>0.66666666700000154</c:v>
                </c:pt>
                <c:pt idx="128">
                  <c:v>0.70000000000000062</c:v>
                </c:pt>
                <c:pt idx="129">
                  <c:v>0.5</c:v>
                </c:pt>
                <c:pt idx="130">
                  <c:v>0.9</c:v>
                </c:pt>
                <c:pt idx="131">
                  <c:v>0.93333333299999999</c:v>
                </c:pt>
                <c:pt idx="132">
                  <c:v>0.5</c:v>
                </c:pt>
                <c:pt idx="133">
                  <c:v>0.43333333300000032</c:v>
                </c:pt>
                <c:pt idx="134">
                  <c:v>0.76666666700000063</c:v>
                </c:pt>
                <c:pt idx="135">
                  <c:v>0.5</c:v>
                </c:pt>
                <c:pt idx="136">
                  <c:v>0.43333333300000032</c:v>
                </c:pt>
                <c:pt idx="137">
                  <c:v>0.46666666700000115</c:v>
                </c:pt>
                <c:pt idx="138">
                  <c:v>0.63333333300000005</c:v>
                </c:pt>
                <c:pt idx="139">
                  <c:v>0.53333333299999997</c:v>
                </c:pt>
                <c:pt idx="140">
                  <c:v>0.56666666700000001</c:v>
                </c:pt>
                <c:pt idx="141">
                  <c:v>0.5</c:v>
                </c:pt>
                <c:pt idx="142">
                  <c:v>0.66666666700000154</c:v>
                </c:pt>
                <c:pt idx="143">
                  <c:v>0.73333333300000003</c:v>
                </c:pt>
                <c:pt idx="144">
                  <c:v>0.4</c:v>
                </c:pt>
                <c:pt idx="145">
                  <c:v>0.53333333299999997</c:v>
                </c:pt>
                <c:pt idx="146">
                  <c:v>0.56666666700000001</c:v>
                </c:pt>
                <c:pt idx="147">
                  <c:v>0.56666666700000001</c:v>
                </c:pt>
                <c:pt idx="148">
                  <c:v>0.76666666700000063</c:v>
                </c:pt>
                <c:pt idx="149">
                  <c:v>0.30000000000000032</c:v>
                </c:pt>
                <c:pt idx="150">
                  <c:v>0.3333333330000009</c:v>
                </c:pt>
                <c:pt idx="151">
                  <c:v>0.73333333300000003</c:v>
                </c:pt>
                <c:pt idx="152">
                  <c:v>0.36666666700000156</c:v>
                </c:pt>
                <c:pt idx="153">
                  <c:v>0.36666666700000156</c:v>
                </c:pt>
                <c:pt idx="154">
                  <c:v>0.5</c:v>
                </c:pt>
                <c:pt idx="155">
                  <c:v>0.53333333299999997</c:v>
                </c:pt>
                <c:pt idx="156">
                  <c:v>0.26666666700000102</c:v>
                </c:pt>
                <c:pt idx="157">
                  <c:v>0.53333333299999997</c:v>
                </c:pt>
                <c:pt idx="158">
                  <c:v>0.63333333300000005</c:v>
                </c:pt>
                <c:pt idx="159">
                  <c:v>0.53333333299999997</c:v>
                </c:pt>
                <c:pt idx="160">
                  <c:v>0.70000000000000062</c:v>
                </c:pt>
                <c:pt idx="161">
                  <c:v>0.4</c:v>
                </c:pt>
                <c:pt idx="162">
                  <c:v>0.5</c:v>
                </c:pt>
                <c:pt idx="163">
                  <c:v>0.53333333299999997</c:v>
                </c:pt>
                <c:pt idx="164">
                  <c:v>0.56666666700000001</c:v>
                </c:pt>
                <c:pt idx="165">
                  <c:v>0.56666666700000001</c:v>
                </c:pt>
                <c:pt idx="166">
                  <c:v>0.2</c:v>
                </c:pt>
                <c:pt idx="167">
                  <c:v>0.53333333299999997</c:v>
                </c:pt>
                <c:pt idx="168">
                  <c:v>0.43333333300000032</c:v>
                </c:pt>
                <c:pt idx="169">
                  <c:v>0.46666666700000115</c:v>
                </c:pt>
                <c:pt idx="170">
                  <c:v>0.46666666700000115</c:v>
                </c:pt>
                <c:pt idx="171">
                  <c:v>0.26666666700000102</c:v>
                </c:pt>
                <c:pt idx="172">
                  <c:v>0.66666666700000154</c:v>
                </c:pt>
                <c:pt idx="173">
                  <c:v>0.53333333299999997</c:v>
                </c:pt>
                <c:pt idx="174">
                  <c:v>0.53333333299999997</c:v>
                </c:pt>
                <c:pt idx="175">
                  <c:v>0.56666666700000001</c:v>
                </c:pt>
                <c:pt idx="176">
                  <c:v>0.5</c:v>
                </c:pt>
                <c:pt idx="177">
                  <c:v>0.66666666700000154</c:v>
                </c:pt>
                <c:pt idx="178">
                  <c:v>0.5</c:v>
                </c:pt>
                <c:pt idx="179">
                  <c:v>0.53333333299999997</c:v>
                </c:pt>
                <c:pt idx="180">
                  <c:v>0.66666666700000154</c:v>
                </c:pt>
                <c:pt idx="181">
                  <c:v>0.8</c:v>
                </c:pt>
                <c:pt idx="182">
                  <c:v>0.5</c:v>
                </c:pt>
                <c:pt idx="183">
                  <c:v>0.66666666700000154</c:v>
                </c:pt>
                <c:pt idx="184">
                  <c:v>0.3333333330000009</c:v>
                </c:pt>
                <c:pt idx="185">
                  <c:v>0.56666666700000001</c:v>
                </c:pt>
                <c:pt idx="186">
                  <c:v>0.4</c:v>
                </c:pt>
                <c:pt idx="187">
                  <c:v>0.46666666700000115</c:v>
                </c:pt>
                <c:pt idx="188">
                  <c:v>0.66666666700000154</c:v>
                </c:pt>
                <c:pt idx="189">
                  <c:v>0.36666666700000156</c:v>
                </c:pt>
                <c:pt idx="190">
                  <c:v>0.63333333300000005</c:v>
                </c:pt>
                <c:pt idx="191">
                  <c:v>0.36666666700000156</c:v>
                </c:pt>
                <c:pt idx="192">
                  <c:v>0.53333333299999997</c:v>
                </c:pt>
                <c:pt idx="193">
                  <c:v>0.63333333300000005</c:v>
                </c:pt>
                <c:pt idx="194">
                  <c:v>0.5</c:v>
                </c:pt>
                <c:pt idx="195">
                  <c:v>0.43333333300000032</c:v>
                </c:pt>
                <c:pt idx="196">
                  <c:v>0.26666666700000102</c:v>
                </c:pt>
                <c:pt idx="197">
                  <c:v>0.63333333300000005</c:v>
                </c:pt>
                <c:pt idx="198">
                  <c:v>0.56666666700000001</c:v>
                </c:pt>
                <c:pt idx="199">
                  <c:v>0.36666666700000156</c:v>
                </c:pt>
                <c:pt idx="200">
                  <c:v>0.53333333299999997</c:v>
                </c:pt>
                <c:pt idx="201">
                  <c:v>0.43333333300000032</c:v>
                </c:pt>
                <c:pt idx="202">
                  <c:v>0.70000000000000062</c:v>
                </c:pt>
                <c:pt idx="203">
                  <c:v>0.43333333300000032</c:v>
                </c:pt>
                <c:pt idx="204">
                  <c:v>0.73333333300000003</c:v>
                </c:pt>
                <c:pt idx="205">
                  <c:v>0.76666666700000063</c:v>
                </c:pt>
                <c:pt idx="206">
                  <c:v>0.73333333300000003</c:v>
                </c:pt>
                <c:pt idx="207">
                  <c:v>0.53333333299999997</c:v>
                </c:pt>
                <c:pt idx="208">
                  <c:v>0.46666666700000115</c:v>
                </c:pt>
                <c:pt idx="209">
                  <c:v>0.46666666700000115</c:v>
                </c:pt>
                <c:pt idx="210">
                  <c:v>0.60000000000000064</c:v>
                </c:pt>
                <c:pt idx="211">
                  <c:v>0.4</c:v>
                </c:pt>
                <c:pt idx="212">
                  <c:v>0.66666666700000154</c:v>
                </c:pt>
                <c:pt idx="213">
                  <c:v>0.63333333300000005</c:v>
                </c:pt>
                <c:pt idx="214">
                  <c:v>0.56666666700000001</c:v>
                </c:pt>
                <c:pt idx="215">
                  <c:v>0.5</c:v>
                </c:pt>
                <c:pt idx="216">
                  <c:v>0.46666666700000115</c:v>
                </c:pt>
                <c:pt idx="217">
                  <c:v>0.46666666700000115</c:v>
                </c:pt>
                <c:pt idx="218">
                  <c:v>0.5</c:v>
                </c:pt>
                <c:pt idx="219">
                  <c:v>0.8</c:v>
                </c:pt>
                <c:pt idx="220">
                  <c:v>0.46666666700000115</c:v>
                </c:pt>
                <c:pt idx="221">
                  <c:v>0.60000000000000064</c:v>
                </c:pt>
                <c:pt idx="222">
                  <c:v>0.53333333299999997</c:v>
                </c:pt>
                <c:pt idx="223">
                  <c:v>0.56666666700000001</c:v>
                </c:pt>
                <c:pt idx="224">
                  <c:v>0.8</c:v>
                </c:pt>
                <c:pt idx="225">
                  <c:v>0.4</c:v>
                </c:pt>
                <c:pt idx="226">
                  <c:v>0.53333333299999997</c:v>
                </c:pt>
                <c:pt idx="227">
                  <c:v>0.56666666700000001</c:v>
                </c:pt>
                <c:pt idx="228">
                  <c:v>0.56666666700000001</c:v>
                </c:pt>
                <c:pt idx="229">
                  <c:v>0.76666666700000063</c:v>
                </c:pt>
                <c:pt idx="230">
                  <c:v>0.53333333299999997</c:v>
                </c:pt>
                <c:pt idx="231">
                  <c:v>0.56666666700000001</c:v>
                </c:pt>
                <c:pt idx="232">
                  <c:v>0.56666666700000001</c:v>
                </c:pt>
                <c:pt idx="233">
                  <c:v>0.60000000000000064</c:v>
                </c:pt>
                <c:pt idx="234">
                  <c:v>0.76666666700000063</c:v>
                </c:pt>
                <c:pt idx="235">
                  <c:v>0.46666666700000115</c:v>
                </c:pt>
                <c:pt idx="236">
                  <c:v>0.4</c:v>
                </c:pt>
                <c:pt idx="237">
                  <c:v>0.43333333300000032</c:v>
                </c:pt>
                <c:pt idx="238">
                  <c:v>0.43333333300000032</c:v>
                </c:pt>
                <c:pt idx="239">
                  <c:v>0.56666666700000001</c:v>
                </c:pt>
                <c:pt idx="240">
                  <c:v>0.63333333300000005</c:v>
                </c:pt>
                <c:pt idx="241">
                  <c:v>0.53333333299999997</c:v>
                </c:pt>
                <c:pt idx="242">
                  <c:v>0.63333333300000005</c:v>
                </c:pt>
                <c:pt idx="243">
                  <c:v>0.76666666700000063</c:v>
                </c:pt>
                <c:pt idx="244">
                  <c:v>0.63333333300000005</c:v>
                </c:pt>
                <c:pt idx="245">
                  <c:v>0.63333333300000005</c:v>
                </c:pt>
                <c:pt idx="246">
                  <c:v>0.56666666700000001</c:v>
                </c:pt>
                <c:pt idx="247">
                  <c:v>0.66666666700000154</c:v>
                </c:pt>
                <c:pt idx="248">
                  <c:v>0.63333333300000005</c:v>
                </c:pt>
                <c:pt idx="249">
                  <c:v>0.5</c:v>
                </c:pt>
                <c:pt idx="250">
                  <c:v>0.5</c:v>
                </c:pt>
                <c:pt idx="251">
                  <c:v>0.66666666700000154</c:v>
                </c:pt>
                <c:pt idx="252">
                  <c:v>0.73333333300000003</c:v>
                </c:pt>
                <c:pt idx="253">
                  <c:v>0.56666666700000001</c:v>
                </c:pt>
                <c:pt idx="254">
                  <c:v>0.46666666700000115</c:v>
                </c:pt>
                <c:pt idx="255">
                  <c:v>0.4</c:v>
                </c:pt>
                <c:pt idx="256">
                  <c:v>0.46666666700000115</c:v>
                </c:pt>
                <c:pt idx="257">
                  <c:v>0.3333333330000009</c:v>
                </c:pt>
                <c:pt idx="258">
                  <c:v>0.46666666700000115</c:v>
                </c:pt>
                <c:pt idx="259">
                  <c:v>0.56666666700000001</c:v>
                </c:pt>
                <c:pt idx="260">
                  <c:v>0.5</c:v>
                </c:pt>
                <c:pt idx="261">
                  <c:v>0.8</c:v>
                </c:pt>
                <c:pt idx="262">
                  <c:v>0.60000000000000064</c:v>
                </c:pt>
                <c:pt idx="263">
                  <c:v>0.53333333299999997</c:v>
                </c:pt>
                <c:pt idx="264">
                  <c:v>1.0333333329999963</c:v>
                </c:pt>
                <c:pt idx="265">
                  <c:v>4.4000000000000004</c:v>
                </c:pt>
                <c:pt idx="266">
                  <c:v>0.76666666700000063</c:v>
                </c:pt>
                <c:pt idx="267">
                  <c:v>0.56666666700000001</c:v>
                </c:pt>
                <c:pt idx="268">
                  <c:v>2.4333333330000002</c:v>
                </c:pt>
                <c:pt idx="269">
                  <c:v>0.93333333299999999</c:v>
                </c:pt>
                <c:pt idx="270">
                  <c:v>0.56666666700000001</c:v>
                </c:pt>
                <c:pt idx="271">
                  <c:v>0.66666666700000154</c:v>
                </c:pt>
                <c:pt idx="272">
                  <c:v>0.26666666700000102</c:v>
                </c:pt>
                <c:pt idx="273">
                  <c:v>0.5</c:v>
                </c:pt>
                <c:pt idx="274">
                  <c:v>1.0666666669999998</c:v>
                </c:pt>
                <c:pt idx="275">
                  <c:v>0.66666666700000154</c:v>
                </c:pt>
                <c:pt idx="276">
                  <c:v>0.53333333299999997</c:v>
                </c:pt>
                <c:pt idx="277">
                  <c:v>0.70000000000000062</c:v>
                </c:pt>
                <c:pt idx="278">
                  <c:v>0.46666666700000115</c:v>
                </c:pt>
                <c:pt idx="279">
                  <c:v>0.43333333300000032</c:v>
                </c:pt>
                <c:pt idx="280">
                  <c:v>0.43333333300000032</c:v>
                </c:pt>
                <c:pt idx="281">
                  <c:v>0.56666666700000001</c:v>
                </c:pt>
                <c:pt idx="282">
                  <c:v>0.56666666700000001</c:v>
                </c:pt>
                <c:pt idx="283">
                  <c:v>0.43333333300000032</c:v>
                </c:pt>
                <c:pt idx="284">
                  <c:v>0.73333333300000003</c:v>
                </c:pt>
                <c:pt idx="285">
                  <c:v>0.56666666700000001</c:v>
                </c:pt>
                <c:pt idx="286">
                  <c:v>0.46666666700000115</c:v>
                </c:pt>
                <c:pt idx="287">
                  <c:v>0.56666666700000001</c:v>
                </c:pt>
                <c:pt idx="288">
                  <c:v>0.63333333300000005</c:v>
                </c:pt>
                <c:pt idx="289">
                  <c:v>0.56666666700000001</c:v>
                </c:pt>
                <c:pt idx="290">
                  <c:v>0.46666666700000115</c:v>
                </c:pt>
                <c:pt idx="291">
                  <c:v>0.76666666700000063</c:v>
                </c:pt>
                <c:pt idx="292">
                  <c:v>1</c:v>
                </c:pt>
                <c:pt idx="293">
                  <c:v>0.30000000000000032</c:v>
                </c:pt>
                <c:pt idx="294">
                  <c:v>0.53333333299999997</c:v>
                </c:pt>
                <c:pt idx="295">
                  <c:v>0.53333333299999997</c:v>
                </c:pt>
                <c:pt idx="296">
                  <c:v>0.53333333299999997</c:v>
                </c:pt>
                <c:pt idx="297">
                  <c:v>0.73333333300000003</c:v>
                </c:pt>
                <c:pt idx="298">
                  <c:v>0.36666666700000156</c:v>
                </c:pt>
                <c:pt idx="299">
                  <c:v>0.53333333299999997</c:v>
                </c:pt>
                <c:pt idx="300">
                  <c:v>0.4</c:v>
                </c:pt>
                <c:pt idx="301">
                  <c:v>0.53333333299999997</c:v>
                </c:pt>
                <c:pt idx="302">
                  <c:v>0.53333333299999997</c:v>
                </c:pt>
                <c:pt idx="303">
                  <c:v>0.60000000000000064</c:v>
                </c:pt>
                <c:pt idx="304">
                  <c:v>0.63333333300000005</c:v>
                </c:pt>
                <c:pt idx="305">
                  <c:v>0.73333333300000003</c:v>
                </c:pt>
                <c:pt idx="306">
                  <c:v>0.53333333299999997</c:v>
                </c:pt>
                <c:pt idx="307">
                  <c:v>0.63333333300000005</c:v>
                </c:pt>
                <c:pt idx="308">
                  <c:v>0.56666666700000001</c:v>
                </c:pt>
                <c:pt idx="309">
                  <c:v>0.4</c:v>
                </c:pt>
                <c:pt idx="310">
                  <c:v>0.46666666700000115</c:v>
                </c:pt>
                <c:pt idx="311">
                  <c:v>0.46666666700000115</c:v>
                </c:pt>
                <c:pt idx="312">
                  <c:v>0.46666666700000115</c:v>
                </c:pt>
                <c:pt idx="313">
                  <c:v>0.43333333300000032</c:v>
                </c:pt>
                <c:pt idx="314">
                  <c:v>0.63333333300000005</c:v>
                </c:pt>
                <c:pt idx="315">
                  <c:v>0.56666666700000001</c:v>
                </c:pt>
                <c:pt idx="316">
                  <c:v>0.46666666700000115</c:v>
                </c:pt>
                <c:pt idx="317">
                  <c:v>0.56666666700000001</c:v>
                </c:pt>
                <c:pt idx="318">
                  <c:v>0.56666666700000001</c:v>
                </c:pt>
                <c:pt idx="319">
                  <c:v>0.53333333299999997</c:v>
                </c:pt>
                <c:pt idx="320">
                  <c:v>0.4</c:v>
                </c:pt>
                <c:pt idx="321">
                  <c:v>0.60000000000000064</c:v>
                </c:pt>
                <c:pt idx="322">
                  <c:v>0.9</c:v>
                </c:pt>
                <c:pt idx="323">
                  <c:v>0.43333333300000032</c:v>
                </c:pt>
                <c:pt idx="324">
                  <c:v>0.60000000000000064</c:v>
                </c:pt>
                <c:pt idx="325">
                  <c:v>0.53333333299999997</c:v>
                </c:pt>
                <c:pt idx="326">
                  <c:v>0.56666666700000001</c:v>
                </c:pt>
                <c:pt idx="327">
                  <c:v>0.66666666700000154</c:v>
                </c:pt>
                <c:pt idx="328">
                  <c:v>0.60000000000000064</c:v>
                </c:pt>
                <c:pt idx="329">
                  <c:v>0.43333333300000032</c:v>
                </c:pt>
                <c:pt idx="330">
                  <c:v>0.66666666700000154</c:v>
                </c:pt>
                <c:pt idx="331">
                  <c:v>0.83333333300000001</c:v>
                </c:pt>
                <c:pt idx="332">
                  <c:v>0.5</c:v>
                </c:pt>
                <c:pt idx="333">
                  <c:v>0.36666666700000156</c:v>
                </c:pt>
                <c:pt idx="334">
                  <c:v>0.70000000000000062</c:v>
                </c:pt>
                <c:pt idx="335">
                  <c:v>0.53333333299999997</c:v>
                </c:pt>
                <c:pt idx="336">
                  <c:v>0.4</c:v>
                </c:pt>
                <c:pt idx="337">
                  <c:v>0.4</c:v>
                </c:pt>
                <c:pt idx="338">
                  <c:v>0.43333333300000032</c:v>
                </c:pt>
                <c:pt idx="339">
                  <c:v>0.46666666700000115</c:v>
                </c:pt>
                <c:pt idx="340">
                  <c:v>0.86666666699999995</c:v>
                </c:pt>
                <c:pt idx="341">
                  <c:v>0.4</c:v>
                </c:pt>
                <c:pt idx="342">
                  <c:v>0.56666666700000001</c:v>
                </c:pt>
                <c:pt idx="343">
                  <c:v>0.56666666700000001</c:v>
                </c:pt>
                <c:pt idx="344">
                  <c:v>0.43333333300000032</c:v>
                </c:pt>
                <c:pt idx="345">
                  <c:v>0.5</c:v>
                </c:pt>
                <c:pt idx="346">
                  <c:v>0.60000000000000064</c:v>
                </c:pt>
                <c:pt idx="347">
                  <c:v>0.53333333299999997</c:v>
                </c:pt>
                <c:pt idx="348">
                  <c:v>0.56666666700000001</c:v>
                </c:pt>
                <c:pt idx="349">
                  <c:v>0.53333333299999997</c:v>
                </c:pt>
                <c:pt idx="350">
                  <c:v>0.46666666700000115</c:v>
                </c:pt>
                <c:pt idx="351">
                  <c:v>0.53333333299999997</c:v>
                </c:pt>
                <c:pt idx="352">
                  <c:v>0.53333333299999997</c:v>
                </c:pt>
                <c:pt idx="353">
                  <c:v>0.5</c:v>
                </c:pt>
                <c:pt idx="354">
                  <c:v>0.8</c:v>
                </c:pt>
                <c:pt idx="355">
                  <c:v>0.2</c:v>
                </c:pt>
                <c:pt idx="356">
                  <c:v>0.5</c:v>
                </c:pt>
                <c:pt idx="357">
                  <c:v>705.9</c:v>
                </c:pt>
                <c:pt idx="358">
                  <c:v>0.70000000000000062</c:v>
                </c:pt>
                <c:pt idx="359">
                  <c:v>0.96666666700000003</c:v>
                </c:pt>
                <c:pt idx="360">
                  <c:v>0.8</c:v>
                </c:pt>
                <c:pt idx="361">
                  <c:v>0.93333333299999999</c:v>
                </c:pt>
                <c:pt idx="362">
                  <c:v>1.1333333329999968</c:v>
                </c:pt>
                <c:pt idx="363">
                  <c:v>0.96666666700000003</c:v>
                </c:pt>
                <c:pt idx="364">
                  <c:v>1.1333333329999968</c:v>
                </c:pt>
                <c:pt idx="365">
                  <c:v>1.4666666669999966</c:v>
                </c:pt>
                <c:pt idx="366">
                  <c:v>12.233333330000001</c:v>
                </c:pt>
                <c:pt idx="367">
                  <c:v>3.0333333330000003</c:v>
                </c:pt>
                <c:pt idx="368">
                  <c:v>1.7000000000000022</c:v>
                </c:pt>
                <c:pt idx="369">
                  <c:v>11.866666670000038</c:v>
                </c:pt>
                <c:pt idx="370">
                  <c:v>0.93333333299999999</c:v>
                </c:pt>
                <c:pt idx="371">
                  <c:v>2.233333333</c:v>
                </c:pt>
                <c:pt idx="372">
                  <c:v>0.70000000000000062</c:v>
                </c:pt>
                <c:pt idx="373">
                  <c:v>0.43333333300000032</c:v>
                </c:pt>
                <c:pt idx="374">
                  <c:v>0.43333333300000032</c:v>
                </c:pt>
                <c:pt idx="375">
                  <c:v>0.56666666700000001</c:v>
                </c:pt>
                <c:pt idx="376">
                  <c:v>0.53333333299999997</c:v>
                </c:pt>
                <c:pt idx="377">
                  <c:v>0.63333333300000005</c:v>
                </c:pt>
                <c:pt idx="378">
                  <c:v>0.60000000000000064</c:v>
                </c:pt>
                <c:pt idx="379">
                  <c:v>0.96666666700000003</c:v>
                </c:pt>
                <c:pt idx="380">
                  <c:v>17.966666669999945</c:v>
                </c:pt>
                <c:pt idx="381">
                  <c:v>40.200000000000003</c:v>
                </c:pt>
                <c:pt idx="382">
                  <c:v>105.6</c:v>
                </c:pt>
                <c:pt idx="383">
                  <c:v>0.5</c:v>
                </c:pt>
                <c:pt idx="384">
                  <c:v>0.56666666700000001</c:v>
                </c:pt>
                <c:pt idx="385">
                  <c:v>0.4</c:v>
                </c:pt>
                <c:pt idx="386">
                  <c:v>0.56666666700000001</c:v>
                </c:pt>
                <c:pt idx="387">
                  <c:v>0.53333333299999997</c:v>
                </c:pt>
                <c:pt idx="388">
                  <c:v>0.4</c:v>
                </c:pt>
                <c:pt idx="389">
                  <c:v>0.56666666700000001</c:v>
                </c:pt>
                <c:pt idx="390">
                  <c:v>0.56666666700000001</c:v>
                </c:pt>
                <c:pt idx="391">
                  <c:v>0.53333333299999997</c:v>
                </c:pt>
                <c:pt idx="392">
                  <c:v>0.43333333300000032</c:v>
                </c:pt>
                <c:pt idx="393">
                  <c:v>0.30000000000000032</c:v>
                </c:pt>
                <c:pt idx="394">
                  <c:v>0.60000000000000064</c:v>
                </c:pt>
                <c:pt idx="395">
                  <c:v>0.70000000000000062</c:v>
                </c:pt>
                <c:pt idx="396">
                  <c:v>0.9</c:v>
                </c:pt>
                <c:pt idx="397">
                  <c:v>0.46666666700000115</c:v>
                </c:pt>
                <c:pt idx="398">
                  <c:v>0.36666666700000156</c:v>
                </c:pt>
                <c:pt idx="399">
                  <c:v>0.3333333330000009</c:v>
                </c:pt>
                <c:pt idx="400">
                  <c:v>0.66666666700000154</c:v>
                </c:pt>
                <c:pt idx="401">
                  <c:v>0.4</c:v>
                </c:pt>
                <c:pt idx="402">
                  <c:v>83.566666670000245</c:v>
                </c:pt>
                <c:pt idx="403">
                  <c:v>0.63333333300000005</c:v>
                </c:pt>
                <c:pt idx="404">
                  <c:v>0.66666666700000154</c:v>
                </c:pt>
                <c:pt idx="405">
                  <c:v>0.66666666700000154</c:v>
                </c:pt>
                <c:pt idx="406">
                  <c:v>0.3333333330000009</c:v>
                </c:pt>
                <c:pt idx="407">
                  <c:v>0.46666666700000115</c:v>
                </c:pt>
                <c:pt idx="408">
                  <c:v>0.4</c:v>
                </c:pt>
                <c:pt idx="409">
                  <c:v>0.53333333299999997</c:v>
                </c:pt>
                <c:pt idx="410">
                  <c:v>0.4</c:v>
                </c:pt>
                <c:pt idx="411">
                  <c:v>0.43333333300000032</c:v>
                </c:pt>
                <c:pt idx="412">
                  <c:v>0.5</c:v>
                </c:pt>
                <c:pt idx="413">
                  <c:v>0.43333333300000032</c:v>
                </c:pt>
                <c:pt idx="414">
                  <c:v>0.60000000000000064</c:v>
                </c:pt>
                <c:pt idx="415">
                  <c:v>0.8</c:v>
                </c:pt>
                <c:pt idx="416">
                  <c:v>0.5</c:v>
                </c:pt>
                <c:pt idx="417">
                  <c:v>1</c:v>
                </c:pt>
                <c:pt idx="418">
                  <c:v>1.3</c:v>
                </c:pt>
                <c:pt idx="419">
                  <c:v>0.36666666700000156</c:v>
                </c:pt>
                <c:pt idx="420">
                  <c:v>0.63333333300000005</c:v>
                </c:pt>
                <c:pt idx="421">
                  <c:v>0.56666666700000001</c:v>
                </c:pt>
                <c:pt idx="422">
                  <c:v>0.56666666700000001</c:v>
                </c:pt>
                <c:pt idx="423">
                  <c:v>0.36666666700000156</c:v>
                </c:pt>
                <c:pt idx="424">
                  <c:v>0.46666666700000115</c:v>
                </c:pt>
                <c:pt idx="425">
                  <c:v>0.60000000000000064</c:v>
                </c:pt>
                <c:pt idx="426">
                  <c:v>0.70000000000000062</c:v>
                </c:pt>
                <c:pt idx="427">
                  <c:v>1.2666666669999969</c:v>
                </c:pt>
                <c:pt idx="428">
                  <c:v>1.7666666669999991</c:v>
                </c:pt>
                <c:pt idx="429">
                  <c:v>1.0333333329999963</c:v>
                </c:pt>
                <c:pt idx="430">
                  <c:v>2.2999999999999998</c:v>
                </c:pt>
                <c:pt idx="431">
                  <c:v>0.60000000000000064</c:v>
                </c:pt>
                <c:pt idx="432">
                  <c:v>0.5</c:v>
                </c:pt>
                <c:pt idx="433">
                  <c:v>0.56666666700000001</c:v>
                </c:pt>
                <c:pt idx="434">
                  <c:v>0.56666666700000001</c:v>
                </c:pt>
                <c:pt idx="435">
                  <c:v>0.86666666699999995</c:v>
                </c:pt>
                <c:pt idx="436">
                  <c:v>0.36666666700000156</c:v>
                </c:pt>
                <c:pt idx="437">
                  <c:v>0.3333333330000009</c:v>
                </c:pt>
                <c:pt idx="438">
                  <c:v>0.46666666700000115</c:v>
                </c:pt>
                <c:pt idx="439">
                  <c:v>0.53333333299999997</c:v>
                </c:pt>
                <c:pt idx="440">
                  <c:v>1.0666666669999998</c:v>
                </c:pt>
                <c:pt idx="441">
                  <c:v>8.4</c:v>
                </c:pt>
                <c:pt idx="442">
                  <c:v>32.466666669999995</c:v>
                </c:pt>
                <c:pt idx="443">
                  <c:v>0.43333333300000032</c:v>
                </c:pt>
                <c:pt idx="444">
                  <c:v>0.4</c:v>
                </c:pt>
                <c:pt idx="445">
                  <c:v>0.26666666700000102</c:v>
                </c:pt>
                <c:pt idx="446">
                  <c:v>28.5</c:v>
                </c:pt>
                <c:pt idx="447">
                  <c:v>66.533333329999948</c:v>
                </c:pt>
                <c:pt idx="448">
                  <c:v>54.366666669999994</c:v>
                </c:pt>
                <c:pt idx="449">
                  <c:v>0.53333333299999997</c:v>
                </c:pt>
                <c:pt idx="450">
                  <c:v>0.46666666700000115</c:v>
                </c:pt>
                <c:pt idx="451">
                  <c:v>0.70000000000000062</c:v>
                </c:pt>
                <c:pt idx="452">
                  <c:v>0.56666666700000001</c:v>
                </c:pt>
                <c:pt idx="453">
                  <c:v>0.96666666700000003</c:v>
                </c:pt>
                <c:pt idx="454">
                  <c:v>0.63333333300000005</c:v>
                </c:pt>
                <c:pt idx="455">
                  <c:v>0.60000000000000064</c:v>
                </c:pt>
                <c:pt idx="456">
                  <c:v>0.53333333299999997</c:v>
                </c:pt>
                <c:pt idx="457">
                  <c:v>0.46666666700000115</c:v>
                </c:pt>
                <c:pt idx="458">
                  <c:v>0.60000000000000064</c:v>
                </c:pt>
                <c:pt idx="459">
                  <c:v>0.46666666700000115</c:v>
                </c:pt>
                <c:pt idx="460">
                  <c:v>0.70000000000000062</c:v>
                </c:pt>
                <c:pt idx="461">
                  <c:v>0.53333333299999997</c:v>
                </c:pt>
                <c:pt idx="462">
                  <c:v>0.86666666699999995</c:v>
                </c:pt>
                <c:pt idx="463">
                  <c:v>2.2999999999999998</c:v>
                </c:pt>
                <c:pt idx="464">
                  <c:v>0.73333333300000003</c:v>
                </c:pt>
                <c:pt idx="465">
                  <c:v>0.46666666700000115</c:v>
                </c:pt>
                <c:pt idx="466">
                  <c:v>0.4</c:v>
                </c:pt>
                <c:pt idx="467">
                  <c:v>0.76666666700000063</c:v>
                </c:pt>
                <c:pt idx="468">
                  <c:v>0.76666666700000063</c:v>
                </c:pt>
                <c:pt idx="469">
                  <c:v>0.26666666700000102</c:v>
                </c:pt>
                <c:pt idx="470">
                  <c:v>0.60000000000000064</c:v>
                </c:pt>
                <c:pt idx="471">
                  <c:v>9.2333333329999991</c:v>
                </c:pt>
                <c:pt idx="472">
                  <c:v>28.833333329999999</c:v>
                </c:pt>
                <c:pt idx="473">
                  <c:v>0.53333333299999997</c:v>
                </c:pt>
                <c:pt idx="474">
                  <c:v>18.899999999999999</c:v>
                </c:pt>
                <c:pt idx="475">
                  <c:v>24.066666669999989</c:v>
                </c:pt>
                <c:pt idx="476">
                  <c:v>0.86666666699999995</c:v>
                </c:pt>
                <c:pt idx="477">
                  <c:v>0.83333333300000001</c:v>
                </c:pt>
                <c:pt idx="478">
                  <c:v>0.8</c:v>
                </c:pt>
                <c:pt idx="479">
                  <c:v>0.56666666700000001</c:v>
                </c:pt>
                <c:pt idx="480">
                  <c:v>0.5</c:v>
                </c:pt>
                <c:pt idx="481">
                  <c:v>1.2</c:v>
                </c:pt>
                <c:pt idx="482">
                  <c:v>0.53333333299999997</c:v>
                </c:pt>
                <c:pt idx="483">
                  <c:v>0.60000000000000064</c:v>
                </c:pt>
                <c:pt idx="484">
                  <c:v>0.46666666700000115</c:v>
                </c:pt>
                <c:pt idx="485">
                  <c:v>1.3666666669999998</c:v>
                </c:pt>
                <c:pt idx="486">
                  <c:v>0.9</c:v>
                </c:pt>
                <c:pt idx="487">
                  <c:v>0.60000000000000064</c:v>
                </c:pt>
                <c:pt idx="488">
                  <c:v>0.96666666700000003</c:v>
                </c:pt>
                <c:pt idx="489">
                  <c:v>1.0333333329999963</c:v>
                </c:pt>
                <c:pt idx="490">
                  <c:v>0.36666666700000156</c:v>
                </c:pt>
                <c:pt idx="491">
                  <c:v>0.46666666700000115</c:v>
                </c:pt>
                <c:pt idx="492">
                  <c:v>0.63333333300000005</c:v>
                </c:pt>
                <c:pt idx="493">
                  <c:v>1.9666666669999975</c:v>
                </c:pt>
                <c:pt idx="494">
                  <c:v>2.4</c:v>
                </c:pt>
                <c:pt idx="495">
                  <c:v>0.56666666700000001</c:v>
                </c:pt>
                <c:pt idx="496">
                  <c:v>0.70000000000000062</c:v>
                </c:pt>
                <c:pt idx="497">
                  <c:v>0.63333333300000005</c:v>
                </c:pt>
                <c:pt idx="498">
                  <c:v>0.60000000000000064</c:v>
                </c:pt>
                <c:pt idx="499">
                  <c:v>18</c:v>
                </c:pt>
                <c:pt idx="500">
                  <c:v>0.53333333299999997</c:v>
                </c:pt>
                <c:pt idx="501">
                  <c:v>26</c:v>
                </c:pt>
                <c:pt idx="502">
                  <c:v>81.466666670000336</c:v>
                </c:pt>
                <c:pt idx="503">
                  <c:v>1.4333333329999947</c:v>
                </c:pt>
                <c:pt idx="504">
                  <c:v>0.63333333300000005</c:v>
                </c:pt>
                <c:pt idx="505">
                  <c:v>0.63333333300000005</c:v>
                </c:pt>
                <c:pt idx="506">
                  <c:v>1</c:v>
                </c:pt>
                <c:pt idx="507">
                  <c:v>0.8</c:v>
                </c:pt>
                <c:pt idx="508">
                  <c:v>1.2</c:v>
                </c:pt>
                <c:pt idx="509">
                  <c:v>0.53333333299999997</c:v>
                </c:pt>
                <c:pt idx="510">
                  <c:v>0.56666666700000001</c:v>
                </c:pt>
                <c:pt idx="511">
                  <c:v>0.76666666700000063</c:v>
                </c:pt>
                <c:pt idx="512">
                  <c:v>0.3333333330000009</c:v>
                </c:pt>
                <c:pt idx="513">
                  <c:v>0.36666666700000156</c:v>
                </c:pt>
                <c:pt idx="514">
                  <c:v>11.066666670000028</c:v>
                </c:pt>
                <c:pt idx="515">
                  <c:v>0.66666666700000154</c:v>
                </c:pt>
                <c:pt idx="516">
                  <c:v>25.5</c:v>
                </c:pt>
                <c:pt idx="517">
                  <c:v>40.866666669999994</c:v>
                </c:pt>
                <c:pt idx="518">
                  <c:v>0.60000000000000064</c:v>
                </c:pt>
                <c:pt idx="519">
                  <c:v>1.1333333329999968</c:v>
                </c:pt>
                <c:pt idx="520">
                  <c:v>0.73333333300000003</c:v>
                </c:pt>
                <c:pt idx="521">
                  <c:v>0.60000000000000064</c:v>
                </c:pt>
                <c:pt idx="522">
                  <c:v>1.7000000000000022</c:v>
                </c:pt>
                <c:pt idx="523">
                  <c:v>0.60000000000000064</c:v>
                </c:pt>
                <c:pt idx="524">
                  <c:v>0.56666666700000001</c:v>
                </c:pt>
                <c:pt idx="525">
                  <c:v>0.63333333300000005</c:v>
                </c:pt>
                <c:pt idx="526">
                  <c:v>0.43333333300000032</c:v>
                </c:pt>
                <c:pt idx="527">
                  <c:v>0.5</c:v>
                </c:pt>
                <c:pt idx="528">
                  <c:v>4.1333333330000004</c:v>
                </c:pt>
                <c:pt idx="529">
                  <c:v>8.7000000000000011</c:v>
                </c:pt>
                <c:pt idx="530">
                  <c:v>0.63333333300000005</c:v>
                </c:pt>
                <c:pt idx="531">
                  <c:v>0.63333333300000005</c:v>
                </c:pt>
                <c:pt idx="532">
                  <c:v>0.63333333300000005</c:v>
                </c:pt>
                <c:pt idx="533">
                  <c:v>0.53333333299999997</c:v>
                </c:pt>
                <c:pt idx="534">
                  <c:v>0.9</c:v>
                </c:pt>
                <c:pt idx="535">
                  <c:v>0.30000000000000032</c:v>
                </c:pt>
                <c:pt idx="536">
                  <c:v>0.60000000000000064</c:v>
                </c:pt>
                <c:pt idx="537">
                  <c:v>0.53333333299999997</c:v>
                </c:pt>
                <c:pt idx="538">
                  <c:v>0.66666666700000154</c:v>
                </c:pt>
                <c:pt idx="539">
                  <c:v>0.63333333300000005</c:v>
                </c:pt>
                <c:pt idx="540">
                  <c:v>0.70000000000000062</c:v>
                </c:pt>
                <c:pt idx="541">
                  <c:v>0.73333333300000003</c:v>
                </c:pt>
                <c:pt idx="542">
                  <c:v>0.36666666700000156</c:v>
                </c:pt>
                <c:pt idx="543">
                  <c:v>0.66666666700000154</c:v>
                </c:pt>
                <c:pt idx="544">
                  <c:v>14.5</c:v>
                </c:pt>
                <c:pt idx="545">
                  <c:v>0.73333333300000003</c:v>
                </c:pt>
                <c:pt idx="546">
                  <c:v>0.83333333300000001</c:v>
                </c:pt>
                <c:pt idx="547">
                  <c:v>0.8</c:v>
                </c:pt>
                <c:pt idx="548">
                  <c:v>0.73333333300000003</c:v>
                </c:pt>
                <c:pt idx="549">
                  <c:v>0.66666666700000154</c:v>
                </c:pt>
                <c:pt idx="550">
                  <c:v>0.66666666700000154</c:v>
                </c:pt>
                <c:pt idx="551">
                  <c:v>0.70000000000000062</c:v>
                </c:pt>
                <c:pt idx="552">
                  <c:v>0.63333333300000005</c:v>
                </c:pt>
                <c:pt idx="553">
                  <c:v>0.73333333300000003</c:v>
                </c:pt>
                <c:pt idx="554">
                  <c:v>0.4</c:v>
                </c:pt>
                <c:pt idx="555">
                  <c:v>0.60000000000000064</c:v>
                </c:pt>
                <c:pt idx="556">
                  <c:v>0.4</c:v>
                </c:pt>
                <c:pt idx="557">
                  <c:v>0.46666666700000115</c:v>
                </c:pt>
                <c:pt idx="558">
                  <c:v>0.53333333299999997</c:v>
                </c:pt>
                <c:pt idx="559">
                  <c:v>0.56666666700000001</c:v>
                </c:pt>
                <c:pt idx="560">
                  <c:v>0.63333333300000005</c:v>
                </c:pt>
                <c:pt idx="561">
                  <c:v>0.4</c:v>
                </c:pt>
                <c:pt idx="562">
                  <c:v>4.5</c:v>
                </c:pt>
                <c:pt idx="563">
                  <c:v>9.0333333330000016</c:v>
                </c:pt>
                <c:pt idx="564">
                  <c:v>1.2333333329999956</c:v>
                </c:pt>
                <c:pt idx="565">
                  <c:v>1.0333333329999963</c:v>
                </c:pt>
                <c:pt idx="566">
                  <c:v>0.83333333300000001</c:v>
                </c:pt>
                <c:pt idx="567">
                  <c:v>0.73333333300000003</c:v>
                </c:pt>
                <c:pt idx="568">
                  <c:v>0.76666666700000063</c:v>
                </c:pt>
                <c:pt idx="569">
                  <c:v>0.5</c:v>
                </c:pt>
                <c:pt idx="570">
                  <c:v>0.93333333299999999</c:v>
                </c:pt>
                <c:pt idx="571">
                  <c:v>1</c:v>
                </c:pt>
                <c:pt idx="572">
                  <c:v>3.3333333330000001</c:v>
                </c:pt>
                <c:pt idx="573">
                  <c:v>3.5</c:v>
                </c:pt>
                <c:pt idx="574">
                  <c:v>5.6333333330000004</c:v>
                </c:pt>
                <c:pt idx="575">
                  <c:v>0.60000000000000064</c:v>
                </c:pt>
                <c:pt idx="576">
                  <c:v>0.86666666699999995</c:v>
                </c:pt>
                <c:pt idx="577">
                  <c:v>0.66666666700000154</c:v>
                </c:pt>
                <c:pt idx="578">
                  <c:v>1.4333333329999947</c:v>
                </c:pt>
                <c:pt idx="579">
                  <c:v>0.8</c:v>
                </c:pt>
                <c:pt idx="580">
                  <c:v>1.3666666669999998</c:v>
                </c:pt>
                <c:pt idx="581">
                  <c:v>0.93333333299999999</c:v>
                </c:pt>
                <c:pt idx="582">
                  <c:v>0.66666666700000154</c:v>
                </c:pt>
                <c:pt idx="583">
                  <c:v>0.53333333299999997</c:v>
                </c:pt>
                <c:pt idx="584">
                  <c:v>0.70000000000000062</c:v>
                </c:pt>
                <c:pt idx="585">
                  <c:v>0.46666666700000115</c:v>
                </c:pt>
                <c:pt idx="586">
                  <c:v>6</c:v>
                </c:pt>
                <c:pt idx="587">
                  <c:v>2</c:v>
                </c:pt>
                <c:pt idx="588">
                  <c:v>1.1000000000000001</c:v>
                </c:pt>
                <c:pt idx="589">
                  <c:v>4.766666667</c:v>
                </c:pt>
                <c:pt idx="590">
                  <c:v>1.8333333329999966</c:v>
                </c:pt>
                <c:pt idx="591">
                  <c:v>1.1333333329999968</c:v>
                </c:pt>
                <c:pt idx="592">
                  <c:v>0.86666666699999995</c:v>
                </c:pt>
                <c:pt idx="593">
                  <c:v>1.0666666669999998</c:v>
                </c:pt>
                <c:pt idx="594">
                  <c:v>0.83333333300000001</c:v>
                </c:pt>
                <c:pt idx="595">
                  <c:v>0.93333333299999999</c:v>
                </c:pt>
                <c:pt idx="596">
                  <c:v>0.56666666700000001</c:v>
                </c:pt>
                <c:pt idx="597">
                  <c:v>0.70000000000000062</c:v>
                </c:pt>
                <c:pt idx="598">
                  <c:v>0.73333333300000003</c:v>
                </c:pt>
                <c:pt idx="599">
                  <c:v>0.73333333300000003</c:v>
                </c:pt>
                <c:pt idx="600">
                  <c:v>0.8</c:v>
                </c:pt>
                <c:pt idx="601">
                  <c:v>0.73333333300000003</c:v>
                </c:pt>
                <c:pt idx="602">
                  <c:v>0.9</c:v>
                </c:pt>
                <c:pt idx="603">
                  <c:v>0.66666666700000154</c:v>
                </c:pt>
                <c:pt idx="604">
                  <c:v>0.86666666699999995</c:v>
                </c:pt>
                <c:pt idx="605">
                  <c:v>1.2666666669999969</c:v>
                </c:pt>
                <c:pt idx="606">
                  <c:v>2.4333333330000002</c:v>
                </c:pt>
                <c:pt idx="607">
                  <c:v>2.5</c:v>
                </c:pt>
                <c:pt idx="608">
                  <c:v>2.8</c:v>
                </c:pt>
                <c:pt idx="609">
                  <c:v>3.2</c:v>
                </c:pt>
                <c:pt idx="610">
                  <c:v>6.4</c:v>
                </c:pt>
                <c:pt idx="611">
                  <c:v>5.8333333329999997</c:v>
                </c:pt>
                <c:pt idx="612">
                  <c:v>20.566666669999989</c:v>
                </c:pt>
                <c:pt idx="613">
                  <c:v>25.9</c:v>
                </c:pt>
                <c:pt idx="614">
                  <c:v>18.533333329999987</c:v>
                </c:pt>
                <c:pt idx="615">
                  <c:v>48.533333330000168</c:v>
                </c:pt>
                <c:pt idx="616">
                  <c:v>35.300000000000004</c:v>
                </c:pt>
                <c:pt idx="617">
                  <c:v>59.9</c:v>
                </c:pt>
                <c:pt idx="618">
                  <c:v>55.13333333000017</c:v>
                </c:pt>
                <c:pt idx="619">
                  <c:v>60.033333330000168</c:v>
                </c:pt>
                <c:pt idx="620">
                  <c:v>68.233333329999979</c:v>
                </c:pt>
                <c:pt idx="621">
                  <c:v>57.766666669999999</c:v>
                </c:pt>
                <c:pt idx="622">
                  <c:v>67.033333329999948</c:v>
                </c:pt>
                <c:pt idx="623">
                  <c:v>100.6</c:v>
                </c:pt>
                <c:pt idx="624">
                  <c:v>65.366666670000214</c:v>
                </c:pt>
                <c:pt idx="625">
                  <c:v>69.366666670000214</c:v>
                </c:pt>
                <c:pt idx="626">
                  <c:v>83.333333329999988</c:v>
                </c:pt>
                <c:pt idx="627">
                  <c:v>33.666666669999998</c:v>
                </c:pt>
                <c:pt idx="628">
                  <c:v>2.9</c:v>
                </c:pt>
                <c:pt idx="629">
                  <c:v>128.69999999999999</c:v>
                </c:pt>
                <c:pt idx="630">
                  <c:v>19.566666669999989</c:v>
                </c:pt>
                <c:pt idx="631">
                  <c:v>2.8</c:v>
                </c:pt>
                <c:pt idx="632">
                  <c:v>3.8333333330000001</c:v>
                </c:pt>
                <c:pt idx="633">
                  <c:v>13.766666670000006</c:v>
                </c:pt>
                <c:pt idx="634">
                  <c:v>14.3</c:v>
                </c:pt>
                <c:pt idx="635">
                  <c:v>13.466666670000031</c:v>
                </c:pt>
                <c:pt idx="636">
                  <c:v>16.366666669999987</c:v>
                </c:pt>
                <c:pt idx="637">
                  <c:v>15.266666670000006</c:v>
                </c:pt>
                <c:pt idx="638">
                  <c:v>13.633333329999999</c:v>
                </c:pt>
                <c:pt idx="639">
                  <c:v>16.100000000000001</c:v>
                </c:pt>
                <c:pt idx="640">
                  <c:v>11.6</c:v>
                </c:pt>
                <c:pt idx="641">
                  <c:v>3.733333333</c:v>
                </c:pt>
                <c:pt idx="642">
                  <c:v>25</c:v>
                </c:pt>
                <c:pt idx="643">
                  <c:v>39.7333333300002</c:v>
                </c:pt>
                <c:pt idx="644">
                  <c:v>6.0333333329999999</c:v>
                </c:pt>
                <c:pt idx="645">
                  <c:v>1.2666666669999969</c:v>
                </c:pt>
                <c:pt idx="646">
                  <c:v>1.1333333329999968</c:v>
                </c:pt>
                <c:pt idx="647">
                  <c:v>0.9</c:v>
                </c:pt>
                <c:pt idx="648">
                  <c:v>0.83333333300000001</c:v>
                </c:pt>
                <c:pt idx="649">
                  <c:v>1.0666666669999998</c:v>
                </c:pt>
                <c:pt idx="650">
                  <c:v>0.73333333300000003</c:v>
                </c:pt>
                <c:pt idx="651">
                  <c:v>0.86666666699999995</c:v>
                </c:pt>
                <c:pt idx="652">
                  <c:v>0.43333333300000032</c:v>
                </c:pt>
                <c:pt idx="653">
                  <c:v>0.56666666700000001</c:v>
                </c:pt>
                <c:pt idx="654">
                  <c:v>0.60000000000000064</c:v>
                </c:pt>
                <c:pt idx="655">
                  <c:v>0.46666666700000115</c:v>
                </c:pt>
                <c:pt idx="656">
                  <c:v>0.53333333299999997</c:v>
                </c:pt>
                <c:pt idx="657">
                  <c:v>0.3333333330000009</c:v>
                </c:pt>
                <c:pt idx="658">
                  <c:v>0.60000000000000064</c:v>
                </c:pt>
                <c:pt idx="659">
                  <c:v>0.5</c:v>
                </c:pt>
                <c:pt idx="660">
                  <c:v>0.63333333300000005</c:v>
                </c:pt>
                <c:pt idx="661">
                  <c:v>0.60000000000000064</c:v>
                </c:pt>
                <c:pt idx="662">
                  <c:v>0.66666666700000154</c:v>
                </c:pt>
                <c:pt idx="663">
                  <c:v>0.36666666700000156</c:v>
                </c:pt>
                <c:pt idx="664">
                  <c:v>0.66666666700000154</c:v>
                </c:pt>
                <c:pt idx="665">
                  <c:v>0.36666666700000156</c:v>
                </c:pt>
                <c:pt idx="666">
                  <c:v>0.53333333299999997</c:v>
                </c:pt>
                <c:pt idx="667">
                  <c:v>0.86666666699999995</c:v>
                </c:pt>
                <c:pt idx="668">
                  <c:v>0.43333333300000032</c:v>
                </c:pt>
                <c:pt idx="669">
                  <c:v>0.56666666700000001</c:v>
                </c:pt>
                <c:pt idx="670">
                  <c:v>0.53333333299999997</c:v>
                </c:pt>
                <c:pt idx="671">
                  <c:v>0.60000000000000064</c:v>
                </c:pt>
                <c:pt idx="672">
                  <c:v>0.46666666700000115</c:v>
                </c:pt>
                <c:pt idx="673">
                  <c:v>0.63333333300000005</c:v>
                </c:pt>
                <c:pt idx="674">
                  <c:v>0.5</c:v>
                </c:pt>
                <c:pt idx="675">
                  <c:v>0.63333333300000005</c:v>
                </c:pt>
                <c:pt idx="676">
                  <c:v>0.66666666700000154</c:v>
                </c:pt>
                <c:pt idx="677">
                  <c:v>0.4</c:v>
                </c:pt>
                <c:pt idx="678">
                  <c:v>0.76666666700000063</c:v>
                </c:pt>
                <c:pt idx="679">
                  <c:v>0.73333333300000003</c:v>
                </c:pt>
                <c:pt idx="680">
                  <c:v>0.76666666700000063</c:v>
                </c:pt>
                <c:pt idx="681">
                  <c:v>0.5</c:v>
                </c:pt>
                <c:pt idx="682">
                  <c:v>0.60000000000000064</c:v>
                </c:pt>
                <c:pt idx="683">
                  <c:v>0.63333333300000005</c:v>
                </c:pt>
                <c:pt idx="684">
                  <c:v>0.76666666700000063</c:v>
                </c:pt>
                <c:pt idx="685">
                  <c:v>0.36666666700000156</c:v>
                </c:pt>
                <c:pt idx="686">
                  <c:v>0.66666666700000154</c:v>
                </c:pt>
                <c:pt idx="687">
                  <c:v>0.70000000000000062</c:v>
                </c:pt>
                <c:pt idx="688">
                  <c:v>0.4</c:v>
                </c:pt>
                <c:pt idx="689">
                  <c:v>0.70000000000000062</c:v>
                </c:pt>
                <c:pt idx="690">
                  <c:v>0.36666666700000156</c:v>
                </c:pt>
                <c:pt idx="691">
                  <c:v>0.43333333300000032</c:v>
                </c:pt>
                <c:pt idx="692">
                  <c:v>0.53333333299999997</c:v>
                </c:pt>
                <c:pt idx="693">
                  <c:v>0.63333333300000005</c:v>
                </c:pt>
                <c:pt idx="694">
                  <c:v>0.5</c:v>
                </c:pt>
                <c:pt idx="695">
                  <c:v>0.53333333299999997</c:v>
                </c:pt>
                <c:pt idx="696">
                  <c:v>0.43333333300000032</c:v>
                </c:pt>
                <c:pt idx="697">
                  <c:v>0.5</c:v>
                </c:pt>
                <c:pt idx="698">
                  <c:v>0.63333333300000005</c:v>
                </c:pt>
                <c:pt idx="699">
                  <c:v>0.3333333330000009</c:v>
                </c:pt>
                <c:pt idx="700">
                  <c:v>0.66666666700000154</c:v>
                </c:pt>
                <c:pt idx="701">
                  <c:v>0.5</c:v>
                </c:pt>
                <c:pt idx="702">
                  <c:v>0.60000000000000064</c:v>
                </c:pt>
                <c:pt idx="703">
                  <c:v>0.46666666700000115</c:v>
                </c:pt>
                <c:pt idx="704">
                  <c:v>0.56666666700000001</c:v>
                </c:pt>
                <c:pt idx="705">
                  <c:v>0.8</c:v>
                </c:pt>
                <c:pt idx="706">
                  <c:v>0.53333333299999997</c:v>
                </c:pt>
                <c:pt idx="707">
                  <c:v>0.66666666700000154</c:v>
                </c:pt>
                <c:pt idx="708">
                  <c:v>0.56666666700000001</c:v>
                </c:pt>
                <c:pt idx="709">
                  <c:v>0.60000000000000064</c:v>
                </c:pt>
                <c:pt idx="710">
                  <c:v>0.46666666700000115</c:v>
                </c:pt>
                <c:pt idx="711">
                  <c:v>0.70000000000000062</c:v>
                </c:pt>
                <c:pt idx="712">
                  <c:v>0.66666666700000154</c:v>
                </c:pt>
                <c:pt idx="713">
                  <c:v>1.2666666669999969</c:v>
                </c:pt>
                <c:pt idx="714">
                  <c:v>0.9</c:v>
                </c:pt>
                <c:pt idx="715">
                  <c:v>0.83333333300000001</c:v>
                </c:pt>
                <c:pt idx="716">
                  <c:v>0.9</c:v>
                </c:pt>
                <c:pt idx="717">
                  <c:v>0.93333333299999999</c:v>
                </c:pt>
                <c:pt idx="718">
                  <c:v>0.86666666699999995</c:v>
                </c:pt>
                <c:pt idx="719">
                  <c:v>0.76666666700000063</c:v>
                </c:pt>
                <c:pt idx="720">
                  <c:v>0.56666666700000001</c:v>
                </c:pt>
                <c:pt idx="721">
                  <c:v>0.73333333300000003</c:v>
                </c:pt>
                <c:pt idx="722">
                  <c:v>0.73333333300000003</c:v>
                </c:pt>
                <c:pt idx="723">
                  <c:v>0.83333333300000001</c:v>
                </c:pt>
                <c:pt idx="724">
                  <c:v>0.46666666700000115</c:v>
                </c:pt>
                <c:pt idx="725">
                  <c:v>0.60000000000000064</c:v>
                </c:pt>
                <c:pt idx="726">
                  <c:v>0.56666666700000001</c:v>
                </c:pt>
                <c:pt idx="727">
                  <c:v>0.5</c:v>
                </c:pt>
                <c:pt idx="728">
                  <c:v>0.63333333300000005</c:v>
                </c:pt>
                <c:pt idx="729">
                  <c:v>0.66666666700000154</c:v>
                </c:pt>
                <c:pt idx="730">
                  <c:v>0.76666666700000063</c:v>
                </c:pt>
                <c:pt idx="731">
                  <c:v>0.66666666700000154</c:v>
                </c:pt>
                <c:pt idx="732">
                  <c:v>0.60000000000000064</c:v>
                </c:pt>
                <c:pt idx="733">
                  <c:v>0.5</c:v>
                </c:pt>
                <c:pt idx="734">
                  <c:v>0.56666666700000001</c:v>
                </c:pt>
                <c:pt idx="735">
                  <c:v>0.4</c:v>
                </c:pt>
                <c:pt idx="736">
                  <c:v>0.36666666700000156</c:v>
                </c:pt>
                <c:pt idx="737">
                  <c:v>0.56666666700000001</c:v>
                </c:pt>
                <c:pt idx="738">
                  <c:v>0.56666666700000001</c:v>
                </c:pt>
                <c:pt idx="739">
                  <c:v>0.73333333300000003</c:v>
                </c:pt>
                <c:pt idx="740">
                  <c:v>0.70000000000000062</c:v>
                </c:pt>
                <c:pt idx="741">
                  <c:v>0.36666666700000156</c:v>
                </c:pt>
                <c:pt idx="742">
                  <c:v>0.60000000000000064</c:v>
                </c:pt>
                <c:pt idx="743">
                  <c:v>0.43333333300000032</c:v>
                </c:pt>
                <c:pt idx="744">
                  <c:v>0.63333333300000005</c:v>
                </c:pt>
                <c:pt idx="745">
                  <c:v>0.36666666700000156</c:v>
                </c:pt>
                <c:pt idx="746">
                  <c:v>0.53333333299999997</c:v>
                </c:pt>
                <c:pt idx="747">
                  <c:v>0.53333333299999997</c:v>
                </c:pt>
                <c:pt idx="748">
                  <c:v>0.73333333300000003</c:v>
                </c:pt>
                <c:pt idx="749">
                  <c:v>0.70000000000000062</c:v>
                </c:pt>
                <c:pt idx="750">
                  <c:v>0.46666666700000115</c:v>
                </c:pt>
                <c:pt idx="751">
                  <c:v>0.36666666700000156</c:v>
                </c:pt>
                <c:pt idx="752">
                  <c:v>0.30000000000000032</c:v>
                </c:pt>
                <c:pt idx="753">
                  <c:v>0.60000000000000064</c:v>
                </c:pt>
                <c:pt idx="754">
                  <c:v>0.56666666700000001</c:v>
                </c:pt>
                <c:pt idx="755">
                  <c:v>0.56666666700000001</c:v>
                </c:pt>
                <c:pt idx="756">
                  <c:v>0.66666666700000154</c:v>
                </c:pt>
                <c:pt idx="757">
                  <c:v>0.53333333299999997</c:v>
                </c:pt>
                <c:pt idx="758">
                  <c:v>0.53333333299999997</c:v>
                </c:pt>
                <c:pt idx="759">
                  <c:v>0.46666666700000115</c:v>
                </c:pt>
                <c:pt idx="760">
                  <c:v>0.53333333299999997</c:v>
                </c:pt>
                <c:pt idx="761">
                  <c:v>0.56666666700000001</c:v>
                </c:pt>
                <c:pt idx="762">
                  <c:v>0.70000000000000062</c:v>
                </c:pt>
                <c:pt idx="763">
                  <c:v>0.53333333299999997</c:v>
                </c:pt>
                <c:pt idx="764">
                  <c:v>0.56666666700000001</c:v>
                </c:pt>
                <c:pt idx="765">
                  <c:v>0.76666666700000063</c:v>
                </c:pt>
                <c:pt idx="766">
                  <c:v>0.63333333300000005</c:v>
                </c:pt>
                <c:pt idx="767">
                  <c:v>0.63333333300000005</c:v>
                </c:pt>
                <c:pt idx="768">
                  <c:v>0.5</c:v>
                </c:pt>
                <c:pt idx="769">
                  <c:v>0.63333333300000005</c:v>
                </c:pt>
                <c:pt idx="770">
                  <c:v>0.56666666700000001</c:v>
                </c:pt>
                <c:pt idx="771">
                  <c:v>0.53333333299999997</c:v>
                </c:pt>
                <c:pt idx="772">
                  <c:v>0.53333333299999997</c:v>
                </c:pt>
                <c:pt idx="773">
                  <c:v>0.70000000000000062</c:v>
                </c:pt>
                <c:pt idx="774">
                  <c:v>0.60000000000000064</c:v>
                </c:pt>
                <c:pt idx="775">
                  <c:v>0.4</c:v>
                </c:pt>
                <c:pt idx="776">
                  <c:v>0.63333333300000005</c:v>
                </c:pt>
                <c:pt idx="777">
                  <c:v>0.46666666700000115</c:v>
                </c:pt>
                <c:pt idx="778">
                  <c:v>0.46666666700000115</c:v>
                </c:pt>
                <c:pt idx="779">
                  <c:v>0.70000000000000062</c:v>
                </c:pt>
                <c:pt idx="780">
                  <c:v>0.60000000000000064</c:v>
                </c:pt>
                <c:pt idx="781">
                  <c:v>0.60000000000000064</c:v>
                </c:pt>
                <c:pt idx="782">
                  <c:v>0.60000000000000064</c:v>
                </c:pt>
                <c:pt idx="783">
                  <c:v>0.63333333300000005</c:v>
                </c:pt>
                <c:pt idx="784">
                  <c:v>0.5</c:v>
                </c:pt>
                <c:pt idx="785">
                  <c:v>0.56666666700000001</c:v>
                </c:pt>
                <c:pt idx="786">
                  <c:v>0.60000000000000064</c:v>
                </c:pt>
                <c:pt idx="787">
                  <c:v>0.60000000000000064</c:v>
                </c:pt>
                <c:pt idx="788">
                  <c:v>1.0333333329999963</c:v>
                </c:pt>
                <c:pt idx="789">
                  <c:v>1.0333333329999963</c:v>
                </c:pt>
                <c:pt idx="790">
                  <c:v>6.7</c:v>
                </c:pt>
                <c:pt idx="791">
                  <c:v>0.56666666700000001</c:v>
                </c:pt>
                <c:pt idx="792">
                  <c:v>0.73333333300000003</c:v>
                </c:pt>
                <c:pt idx="793">
                  <c:v>0.56666666700000001</c:v>
                </c:pt>
                <c:pt idx="794">
                  <c:v>0.5</c:v>
                </c:pt>
                <c:pt idx="795">
                  <c:v>0.5</c:v>
                </c:pt>
                <c:pt idx="796">
                  <c:v>0.4</c:v>
                </c:pt>
                <c:pt idx="797">
                  <c:v>0.60000000000000064</c:v>
                </c:pt>
                <c:pt idx="798">
                  <c:v>0.53333333299999997</c:v>
                </c:pt>
                <c:pt idx="799">
                  <c:v>0.66666666700000154</c:v>
                </c:pt>
                <c:pt idx="800">
                  <c:v>0.3333333330000009</c:v>
                </c:pt>
                <c:pt idx="801">
                  <c:v>0.46666666700000115</c:v>
                </c:pt>
                <c:pt idx="802">
                  <c:v>0.46666666700000115</c:v>
                </c:pt>
                <c:pt idx="803">
                  <c:v>0.46666666700000115</c:v>
                </c:pt>
                <c:pt idx="804">
                  <c:v>0.46666666700000115</c:v>
                </c:pt>
                <c:pt idx="805">
                  <c:v>0.36666666700000156</c:v>
                </c:pt>
                <c:pt idx="806">
                  <c:v>0.5</c:v>
                </c:pt>
                <c:pt idx="807">
                  <c:v>0.53333333299999997</c:v>
                </c:pt>
                <c:pt idx="808">
                  <c:v>0.70000000000000062</c:v>
                </c:pt>
                <c:pt idx="809">
                  <c:v>0.43333333300000032</c:v>
                </c:pt>
                <c:pt idx="810">
                  <c:v>0.53333333299999997</c:v>
                </c:pt>
                <c:pt idx="811">
                  <c:v>0.43333333300000032</c:v>
                </c:pt>
                <c:pt idx="812">
                  <c:v>0.70000000000000062</c:v>
                </c:pt>
                <c:pt idx="813">
                  <c:v>0.86666666699999995</c:v>
                </c:pt>
                <c:pt idx="814">
                  <c:v>0.46666666700000115</c:v>
                </c:pt>
                <c:pt idx="815">
                  <c:v>0.70000000000000062</c:v>
                </c:pt>
                <c:pt idx="816">
                  <c:v>0.53333333299999997</c:v>
                </c:pt>
                <c:pt idx="817">
                  <c:v>0.53333333299999997</c:v>
                </c:pt>
                <c:pt idx="818">
                  <c:v>0.56666666700000001</c:v>
                </c:pt>
                <c:pt idx="819">
                  <c:v>0.30000000000000032</c:v>
                </c:pt>
                <c:pt idx="820">
                  <c:v>0.66666666700000154</c:v>
                </c:pt>
                <c:pt idx="821">
                  <c:v>0.60000000000000064</c:v>
                </c:pt>
                <c:pt idx="822">
                  <c:v>0.4</c:v>
                </c:pt>
                <c:pt idx="823">
                  <c:v>0.66666666700000154</c:v>
                </c:pt>
                <c:pt idx="824">
                  <c:v>0.5</c:v>
                </c:pt>
                <c:pt idx="825">
                  <c:v>0.3333333330000009</c:v>
                </c:pt>
                <c:pt idx="826">
                  <c:v>0.56666666700000001</c:v>
                </c:pt>
                <c:pt idx="827">
                  <c:v>0.63333333300000005</c:v>
                </c:pt>
                <c:pt idx="828">
                  <c:v>0.63333333300000005</c:v>
                </c:pt>
                <c:pt idx="829">
                  <c:v>0.83333333300000001</c:v>
                </c:pt>
                <c:pt idx="830">
                  <c:v>0.83333333300000001</c:v>
                </c:pt>
                <c:pt idx="831">
                  <c:v>0.73333333300000003</c:v>
                </c:pt>
                <c:pt idx="832">
                  <c:v>0.9</c:v>
                </c:pt>
                <c:pt idx="833">
                  <c:v>0.66666666700000154</c:v>
                </c:pt>
                <c:pt idx="834">
                  <c:v>0.76666666700000063</c:v>
                </c:pt>
                <c:pt idx="835">
                  <c:v>0.73333333300000003</c:v>
                </c:pt>
                <c:pt idx="836">
                  <c:v>0.73333333300000003</c:v>
                </c:pt>
                <c:pt idx="837">
                  <c:v>0.8</c:v>
                </c:pt>
                <c:pt idx="838">
                  <c:v>0.73333333300000003</c:v>
                </c:pt>
                <c:pt idx="839">
                  <c:v>0.56666666700000001</c:v>
                </c:pt>
                <c:pt idx="840">
                  <c:v>0.76666666700000063</c:v>
                </c:pt>
                <c:pt idx="841">
                  <c:v>1.1000000000000001</c:v>
                </c:pt>
                <c:pt idx="842">
                  <c:v>1.1000000000000001</c:v>
                </c:pt>
                <c:pt idx="843">
                  <c:v>0.96666666700000003</c:v>
                </c:pt>
                <c:pt idx="844">
                  <c:v>1.0333333329999963</c:v>
                </c:pt>
                <c:pt idx="845">
                  <c:v>0.83333333300000001</c:v>
                </c:pt>
                <c:pt idx="846">
                  <c:v>0.63333333300000005</c:v>
                </c:pt>
                <c:pt idx="847">
                  <c:v>0.73333333300000003</c:v>
                </c:pt>
                <c:pt idx="848">
                  <c:v>0.63333333300000005</c:v>
                </c:pt>
                <c:pt idx="849">
                  <c:v>1.0666666669999998</c:v>
                </c:pt>
                <c:pt idx="850">
                  <c:v>1.1333333329999968</c:v>
                </c:pt>
                <c:pt idx="851">
                  <c:v>0.73333333300000003</c:v>
                </c:pt>
                <c:pt idx="852">
                  <c:v>167.56666669999998</c:v>
                </c:pt>
                <c:pt idx="853">
                  <c:v>0.86666666699999995</c:v>
                </c:pt>
                <c:pt idx="854">
                  <c:v>1.1333333329999968</c:v>
                </c:pt>
                <c:pt idx="855">
                  <c:v>0.46666666700000115</c:v>
                </c:pt>
                <c:pt idx="856">
                  <c:v>0.96666666700000003</c:v>
                </c:pt>
                <c:pt idx="857">
                  <c:v>0.60000000000000064</c:v>
                </c:pt>
                <c:pt idx="858">
                  <c:v>0.56666666700000001</c:v>
                </c:pt>
                <c:pt idx="859">
                  <c:v>0.5</c:v>
                </c:pt>
                <c:pt idx="860">
                  <c:v>0.5</c:v>
                </c:pt>
                <c:pt idx="861">
                  <c:v>0.63333333300000005</c:v>
                </c:pt>
                <c:pt idx="862">
                  <c:v>0.63333333300000005</c:v>
                </c:pt>
                <c:pt idx="863">
                  <c:v>0.70000000000000062</c:v>
                </c:pt>
                <c:pt idx="864">
                  <c:v>0.70000000000000062</c:v>
                </c:pt>
                <c:pt idx="865">
                  <c:v>0.26666666700000102</c:v>
                </c:pt>
                <c:pt idx="866">
                  <c:v>0.5</c:v>
                </c:pt>
                <c:pt idx="867">
                  <c:v>0.30000000000000032</c:v>
                </c:pt>
                <c:pt idx="868">
                  <c:v>0.4</c:v>
                </c:pt>
                <c:pt idx="869">
                  <c:v>0.66666666700000154</c:v>
                </c:pt>
                <c:pt idx="870">
                  <c:v>0.46666666700000115</c:v>
                </c:pt>
                <c:pt idx="871">
                  <c:v>0.46666666700000115</c:v>
                </c:pt>
                <c:pt idx="872">
                  <c:v>0.70000000000000062</c:v>
                </c:pt>
                <c:pt idx="873">
                  <c:v>0.5</c:v>
                </c:pt>
                <c:pt idx="874">
                  <c:v>0.66666666700000154</c:v>
                </c:pt>
                <c:pt idx="875">
                  <c:v>0.63333333300000005</c:v>
                </c:pt>
                <c:pt idx="876">
                  <c:v>0.66666666700000154</c:v>
                </c:pt>
                <c:pt idx="877">
                  <c:v>0.36666666700000156</c:v>
                </c:pt>
                <c:pt idx="878">
                  <c:v>0.73333333300000003</c:v>
                </c:pt>
                <c:pt idx="879">
                  <c:v>0.46666666700000115</c:v>
                </c:pt>
                <c:pt idx="880">
                  <c:v>0.36666666700000156</c:v>
                </c:pt>
                <c:pt idx="881">
                  <c:v>0.43333333300000032</c:v>
                </c:pt>
                <c:pt idx="882">
                  <c:v>0.53333333299999997</c:v>
                </c:pt>
                <c:pt idx="883">
                  <c:v>0.70000000000000062</c:v>
                </c:pt>
                <c:pt idx="884">
                  <c:v>0.53333333299999997</c:v>
                </c:pt>
                <c:pt idx="885">
                  <c:v>0.53333333299999997</c:v>
                </c:pt>
                <c:pt idx="886">
                  <c:v>0.66666666700000154</c:v>
                </c:pt>
                <c:pt idx="887">
                  <c:v>0.4</c:v>
                </c:pt>
                <c:pt idx="888">
                  <c:v>0.8</c:v>
                </c:pt>
                <c:pt idx="889">
                  <c:v>0.63333333300000005</c:v>
                </c:pt>
                <c:pt idx="890">
                  <c:v>0.53333333299999997</c:v>
                </c:pt>
                <c:pt idx="891">
                  <c:v>0.46666666700000115</c:v>
                </c:pt>
                <c:pt idx="892">
                  <c:v>0.53333333299999997</c:v>
                </c:pt>
                <c:pt idx="893">
                  <c:v>0.66666666700000154</c:v>
                </c:pt>
                <c:pt idx="894">
                  <c:v>0.43333333300000032</c:v>
                </c:pt>
                <c:pt idx="895">
                  <c:v>0.70000000000000062</c:v>
                </c:pt>
                <c:pt idx="896">
                  <c:v>0.46666666700000115</c:v>
                </c:pt>
                <c:pt idx="897">
                  <c:v>0.56666666700000001</c:v>
                </c:pt>
                <c:pt idx="898">
                  <c:v>0.43333333300000032</c:v>
                </c:pt>
                <c:pt idx="899">
                  <c:v>0.56666666700000001</c:v>
                </c:pt>
                <c:pt idx="900">
                  <c:v>0.3333333330000009</c:v>
                </c:pt>
                <c:pt idx="901">
                  <c:v>0.5</c:v>
                </c:pt>
                <c:pt idx="902">
                  <c:v>0.3333333330000009</c:v>
                </c:pt>
                <c:pt idx="903">
                  <c:v>0.4</c:v>
                </c:pt>
                <c:pt idx="904">
                  <c:v>0.43333333300000032</c:v>
                </c:pt>
                <c:pt idx="905">
                  <c:v>0.43333333300000032</c:v>
                </c:pt>
                <c:pt idx="906">
                  <c:v>0.63333333300000005</c:v>
                </c:pt>
                <c:pt idx="907">
                  <c:v>0.56666666700000001</c:v>
                </c:pt>
                <c:pt idx="908">
                  <c:v>0.3333333330000009</c:v>
                </c:pt>
                <c:pt idx="909">
                  <c:v>0.53333333299999997</c:v>
                </c:pt>
                <c:pt idx="910">
                  <c:v>0.56666666700000001</c:v>
                </c:pt>
                <c:pt idx="911">
                  <c:v>0.46666666700000115</c:v>
                </c:pt>
                <c:pt idx="912">
                  <c:v>0.46666666700000115</c:v>
                </c:pt>
                <c:pt idx="913">
                  <c:v>0.5</c:v>
                </c:pt>
                <c:pt idx="914">
                  <c:v>0.46666666700000115</c:v>
                </c:pt>
                <c:pt idx="915">
                  <c:v>0.73333333300000003</c:v>
                </c:pt>
                <c:pt idx="916">
                  <c:v>0.63333333300000005</c:v>
                </c:pt>
                <c:pt idx="917">
                  <c:v>0.66666666700000154</c:v>
                </c:pt>
                <c:pt idx="918">
                  <c:v>0.60000000000000064</c:v>
                </c:pt>
                <c:pt idx="919">
                  <c:v>0.26666666700000102</c:v>
                </c:pt>
                <c:pt idx="920">
                  <c:v>0.60000000000000064</c:v>
                </c:pt>
                <c:pt idx="921">
                  <c:v>0.43333333300000032</c:v>
                </c:pt>
                <c:pt idx="922">
                  <c:v>0.53333333299999997</c:v>
                </c:pt>
                <c:pt idx="923">
                  <c:v>0.53333333299999997</c:v>
                </c:pt>
                <c:pt idx="924">
                  <c:v>0.5</c:v>
                </c:pt>
                <c:pt idx="925">
                  <c:v>0.56666666700000001</c:v>
                </c:pt>
                <c:pt idx="926">
                  <c:v>0.53333333299999997</c:v>
                </c:pt>
                <c:pt idx="927">
                  <c:v>0.63333333300000005</c:v>
                </c:pt>
                <c:pt idx="928">
                  <c:v>0.4</c:v>
                </c:pt>
                <c:pt idx="929">
                  <c:v>0.63333333300000005</c:v>
                </c:pt>
                <c:pt idx="930">
                  <c:v>0.3333333330000009</c:v>
                </c:pt>
                <c:pt idx="931">
                  <c:v>0.70000000000000062</c:v>
                </c:pt>
                <c:pt idx="932">
                  <c:v>0.36666666700000156</c:v>
                </c:pt>
                <c:pt idx="933">
                  <c:v>0.46666666700000115</c:v>
                </c:pt>
                <c:pt idx="934">
                  <c:v>0.46666666700000115</c:v>
                </c:pt>
                <c:pt idx="935">
                  <c:v>0.66666666700000154</c:v>
                </c:pt>
                <c:pt idx="936">
                  <c:v>0.60000000000000064</c:v>
                </c:pt>
                <c:pt idx="937">
                  <c:v>0.43333333300000032</c:v>
                </c:pt>
                <c:pt idx="938">
                  <c:v>0.43333333300000032</c:v>
                </c:pt>
                <c:pt idx="939">
                  <c:v>0.93333333299999999</c:v>
                </c:pt>
                <c:pt idx="940">
                  <c:v>0.56666666700000001</c:v>
                </c:pt>
                <c:pt idx="941">
                  <c:v>0.56666666700000001</c:v>
                </c:pt>
                <c:pt idx="942">
                  <c:v>0.53333333299999997</c:v>
                </c:pt>
                <c:pt idx="943">
                  <c:v>0.76666666700000063</c:v>
                </c:pt>
                <c:pt idx="944">
                  <c:v>0.43333333300000032</c:v>
                </c:pt>
                <c:pt idx="945">
                  <c:v>0.56666666700000001</c:v>
                </c:pt>
                <c:pt idx="946">
                  <c:v>0.53333333299999997</c:v>
                </c:pt>
                <c:pt idx="947">
                  <c:v>0.56666666700000001</c:v>
                </c:pt>
                <c:pt idx="948">
                  <c:v>0.46666666700000115</c:v>
                </c:pt>
                <c:pt idx="949">
                  <c:v>0.5</c:v>
                </c:pt>
                <c:pt idx="950">
                  <c:v>0.36666666700000156</c:v>
                </c:pt>
                <c:pt idx="951">
                  <c:v>0.43333333300000032</c:v>
                </c:pt>
                <c:pt idx="952">
                  <c:v>0.56666666700000001</c:v>
                </c:pt>
                <c:pt idx="953">
                  <c:v>0.5</c:v>
                </c:pt>
                <c:pt idx="954">
                  <c:v>0.5</c:v>
                </c:pt>
                <c:pt idx="955">
                  <c:v>0.46666666700000115</c:v>
                </c:pt>
                <c:pt idx="956">
                  <c:v>0.4</c:v>
                </c:pt>
                <c:pt idx="957">
                  <c:v>0.60000000000000064</c:v>
                </c:pt>
                <c:pt idx="958">
                  <c:v>0.36666666700000156</c:v>
                </c:pt>
                <c:pt idx="959">
                  <c:v>0.63333333300000005</c:v>
                </c:pt>
                <c:pt idx="960">
                  <c:v>0.53333333299999997</c:v>
                </c:pt>
                <c:pt idx="961">
                  <c:v>0.60000000000000064</c:v>
                </c:pt>
                <c:pt idx="962">
                  <c:v>0.60000000000000064</c:v>
                </c:pt>
                <c:pt idx="963">
                  <c:v>0.8</c:v>
                </c:pt>
                <c:pt idx="964">
                  <c:v>0.60000000000000064</c:v>
                </c:pt>
                <c:pt idx="965">
                  <c:v>0.53333333299999997</c:v>
                </c:pt>
                <c:pt idx="966">
                  <c:v>0.60000000000000064</c:v>
                </c:pt>
                <c:pt idx="967">
                  <c:v>0.53333333299999997</c:v>
                </c:pt>
                <c:pt idx="968">
                  <c:v>0.4</c:v>
                </c:pt>
                <c:pt idx="969">
                  <c:v>0.43333333300000032</c:v>
                </c:pt>
                <c:pt idx="970">
                  <c:v>0.63333333300000005</c:v>
                </c:pt>
                <c:pt idx="971">
                  <c:v>0.60000000000000064</c:v>
                </c:pt>
                <c:pt idx="972">
                  <c:v>0.26666666700000102</c:v>
                </c:pt>
                <c:pt idx="973">
                  <c:v>0.66666666700000154</c:v>
                </c:pt>
                <c:pt idx="974">
                  <c:v>0.60000000000000064</c:v>
                </c:pt>
                <c:pt idx="975">
                  <c:v>0.30000000000000032</c:v>
                </c:pt>
                <c:pt idx="976">
                  <c:v>0.5</c:v>
                </c:pt>
                <c:pt idx="977">
                  <c:v>0.53333333299999997</c:v>
                </c:pt>
                <c:pt idx="978">
                  <c:v>0.43333333300000032</c:v>
                </c:pt>
                <c:pt idx="979">
                  <c:v>0.46666666700000115</c:v>
                </c:pt>
                <c:pt idx="980">
                  <c:v>0.86666666699999995</c:v>
                </c:pt>
                <c:pt idx="981">
                  <c:v>0.36666666700000156</c:v>
                </c:pt>
                <c:pt idx="982">
                  <c:v>0.56666666700000001</c:v>
                </c:pt>
                <c:pt idx="983">
                  <c:v>0.36666666700000156</c:v>
                </c:pt>
                <c:pt idx="984">
                  <c:v>0.46666666700000115</c:v>
                </c:pt>
                <c:pt idx="985">
                  <c:v>0.4</c:v>
                </c:pt>
                <c:pt idx="986">
                  <c:v>0.63333333300000005</c:v>
                </c:pt>
                <c:pt idx="987">
                  <c:v>0.36666666700000156</c:v>
                </c:pt>
                <c:pt idx="988">
                  <c:v>0.56666666700000001</c:v>
                </c:pt>
                <c:pt idx="989">
                  <c:v>0.4</c:v>
                </c:pt>
                <c:pt idx="990">
                  <c:v>0.5</c:v>
                </c:pt>
                <c:pt idx="991">
                  <c:v>0.63333333300000005</c:v>
                </c:pt>
                <c:pt idx="992">
                  <c:v>0.56666666700000001</c:v>
                </c:pt>
                <c:pt idx="993">
                  <c:v>0.46666666700000115</c:v>
                </c:pt>
                <c:pt idx="994">
                  <c:v>0.53333333299999997</c:v>
                </c:pt>
                <c:pt idx="995">
                  <c:v>0.66666666700000154</c:v>
                </c:pt>
                <c:pt idx="996">
                  <c:v>0.63333333300000005</c:v>
                </c:pt>
                <c:pt idx="997">
                  <c:v>0.66666666700000154</c:v>
                </c:pt>
                <c:pt idx="998">
                  <c:v>0.46666666700000115</c:v>
                </c:pt>
                <c:pt idx="999">
                  <c:v>0.36666666700000156</c:v>
                </c:pt>
                <c:pt idx="1000">
                  <c:v>0.43333333300000032</c:v>
                </c:pt>
                <c:pt idx="1001">
                  <c:v>0.60000000000000064</c:v>
                </c:pt>
                <c:pt idx="1002">
                  <c:v>0.43333333300000032</c:v>
                </c:pt>
                <c:pt idx="1003">
                  <c:v>0.56666666700000001</c:v>
                </c:pt>
                <c:pt idx="1004">
                  <c:v>0.56666666700000001</c:v>
                </c:pt>
                <c:pt idx="1005">
                  <c:v>0.66666666700000154</c:v>
                </c:pt>
                <c:pt idx="1006">
                  <c:v>0.5</c:v>
                </c:pt>
                <c:pt idx="1007">
                  <c:v>0.36666666700000156</c:v>
                </c:pt>
                <c:pt idx="1008">
                  <c:v>0.56666666700000001</c:v>
                </c:pt>
                <c:pt idx="1009">
                  <c:v>0.56666666700000001</c:v>
                </c:pt>
                <c:pt idx="1010">
                  <c:v>0.30000000000000032</c:v>
                </c:pt>
                <c:pt idx="1011">
                  <c:v>0.56666666700000001</c:v>
                </c:pt>
                <c:pt idx="1012">
                  <c:v>0.53333333299999997</c:v>
                </c:pt>
                <c:pt idx="1013">
                  <c:v>0.53333333299999997</c:v>
                </c:pt>
                <c:pt idx="1014">
                  <c:v>0.63333333300000005</c:v>
                </c:pt>
                <c:pt idx="1015">
                  <c:v>0.46666666700000115</c:v>
                </c:pt>
                <c:pt idx="1016">
                  <c:v>0.60000000000000064</c:v>
                </c:pt>
                <c:pt idx="1017">
                  <c:v>0.5</c:v>
                </c:pt>
                <c:pt idx="1018">
                  <c:v>0.36666666700000156</c:v>
                </c:pt>
                <c:pt idx="1019">
                  <c:v>0.60000000000000064</c:v>
                </c:pt>
                <c:pt idx="1020">
                  <c:v>0.53333333299999997</c:v>
                </c:pt>
                <c:pt idx="1021">
                  <c:v>0.4</c:v>
                </c:pt>
                <c:pt idx="1022">
                  <c:v>0.76666666700000063</c:v>
                </c:pt>
                <c:pt idx="1023">
                  <c:v>0.56666666700000001</c:v>
                </c:pt>
                <c:pt idx="1024">
                  <c:v>0.60000000000000064</c:v>
                </c:pt>
                <c:pt idx="1025">
                  <c:v>0.66666666700000154</c:v>
                </c:pt>
                <c:pt idx="1026">
                  <c:v>0.53333333299999997</c:v>
                </c:pt>
                <c:pt idx="1027">
                  <c:v>0.3333333330000009</c:v>
                </c:pt>
                <c:pt idx="1028">
                  <c:v>0.60000000000000064</c:v>
                </c:pt>
                <c:pt idx="1029">
                  <c:v>0.53333333299999997</c:v>
                </c:pt>
                <c:pt idx="1030">
                  <c:v>0.70000000000000062</c:v>
                </c:pt>
                <c:pt idx="1031">
                  <c:v>0.36666666700000156</c:v>
                </c:pt>
                <c:pt idx="1032">
                  <c:v>0.5</c:v>
                </c:pt>
                <c:pt idx="1033">
                  <c:v>0.70000000000000062</c:v>
                </c:pt>
                <c:pt idx="1034">
                  <c:v>0.46666666700000115</c:v>
                </c:pt>
                <c:pt idx="1035">
                  <c:v>0.53333333299999997</c:v>
                </c:pt>
                <c:pt idx="1036">
                  <c:v>0.36666666700000156</c:v>
                </c:pt>
                <c:pt idx="1037">
                  <c:v>0.5</c:v>
                </c:pt>
                <c:pt idx="1038">
                  <c:v>0.53333333299999997</c:v>
                </c:pt>
                <c:pt idx="1039">
                  <c:v>0.53333333299999997</c:v>
                </c:pt>
                <c:pt idx="1040">
                  <c:v>0.43333333300000032</c:v>
                </c:pt>
                <c:pt idx="1041">
                  <c:v>0.43333333300000032</c:v>
                </c:pt>
                <c:pt idx="1042">
                  <c:v>0.60000000000000064</c:v>
                </c:pt>
                <c:pt idx="1043">
                  <c:v>0.43333333300000032</c:v>
                </c:pt>
                <c:pt idx="1044">
                  <c:v>0.4</c:v>
                </c:pt>
                <c:pt idx="1045">
                  <c:v>0.56666666700000001</c:v>
                </c:pt>
                <c:pt idx="1046">
                  <c:v>0.53333333299999997</c:v>
                </c:pt>
                <c:pt idx="1047">
                  <c:v>0.5</c:v>
                </c:pt>
                <c:pt idx="1048">
                  <c:v>0.73333333300000003</c:v>
                </c:pt>
                <c:pt idx="1049">
                  <c:v>0.53333333299999997</c:v>
                </c:pt>
                <c:pt idx="1050">
                  <c:v>0.66666666700000154</c:v>
                </c:pt>
                <c:pt idx="1051">
                  <c:v>0.60000000000000064</c:v>
                </c:pt>
                <c:pt idx="1052">
                  <c:v>0.63333333300000005</c:v>
                </c:pt>
                <c:pt idx="1053">
                  <c:v>0.63333333300000005</c:v>
                </c:pt>
                <c:pt idx="1054">
                  <c:v>0.66666666700000154</c:v>
                </c:pt>
                <c:pt idx="1055">
                  <c:v>0.60000000000000064</c:v>
                </c:pt>
                <c:pt idx="1056">
                  <c:v>0.73333333300000003</c:v>
                </c:pt>
                <c:pt idx="1057">
                  <c:v>0.4</c:v>
                </c:pt>
                <c:pt idx="1058">
                  <c:v>0.46666666700000115</c:v>
                </c:pt>
                <c:pt idx="1059">
                  <c:v>0.46666666700000115</c:v>
                </c:pt>
                <c:pt idx="1060">
                  <c:v>0.56666666700000001</c:v>
                </c:pt>
                <c:pt idx="1061">
                  <c:v>0.53333333299999997</c:v>
                </c:pt>
                <c:pt idx="1062">
                  <c:v>0.5</c:v>
                </c:pt>
                <c:pt idx="1063">
                  <c:v>0.36666666700000156</c:v>
                </c:pt>
                <c:pt idx="1064">
                  <c:v>0.46666666700000115</c:v>
                </c:pt>
                <c:pt idx="1065">
                  <c:v>0.56666666700000001</c:v>
                </c:pt>
                <c:pt idx="1066">
                  <c:v>0.56666666700000001</c:v>
                </c:pt>
                <c:pt idx="1067">
                  <c:v>0.56666666700000001</c:v>
                </c:pt>
                <c:pt idx="1068">
                  <c:v>0.63333333300000005</c:v>
                </c:pt>
                <c:pt idx="1069">
                  <c:v>0.5</c:v>
                </c:pt>
                <c:pt idx="1070">
                  <c:v>0.36666666700000156</c:v>
                </c:pt>
                <c:pt idx="1071">
                  <c:v>0.53333333299999997</c:v>
                </c:pt>
                <c:pt idx="1072">
                  <c:v>0.63333333300000005</c:v>
                </c:pt>
                <c:pt idx="1073">
                  <c:v>0.73333333300000003</c:v>
                </c:pt>
                <c:pt idx="1074">
                  <c:v>0.56666666700000001</c:v>
                </c:pt>
                <c:pt idx="1075">
                  <c:v>0.3333333330000009</c:v>
                </c:pt>
                <c:pt idx="1076">
                  <c:v>0.66666666700000154</c:v>
                </c:pt>
                <c:pt idx="1077">
                  <c:v>0.53333333299999997</c:v>
                </c:pt>
                <c:pt idx="1078">
                  <c:v>0.26666666700000102</c:v>
                </c:pt>
                <c:pt idx="1079">
                  <c:v>0.53333333299999997</c:v>
                </c:pt>
                <c:pt idx="1080">
                  <c:v>0.5</c:v>
                </c:pt>
                <c:pt idx="1081">
                  <c:v>0.53333333299999997</c:v>
                </c:pt>
                <c:pt idx="1082">
                  <c:v>0.53333333299999997</c:v>
                </c:pt>
                <c:pt idx="1083">
                  <c:v>0.3333333330000009</c:v>
                </c:pt>
                <c:pt idx="1084">
                  <c:v>0.83333333300000001</c:v>
                </c:pt>
                <c:pt idx="1085">
                  <c:v>0.46666666700000115</c:v>
                </c:pt>
                <c:pt idx="1086">
                  <c:v>0.36666666700000156</c:v>
                </c:pt>
                <c:pt idx="1087">
                  <c:v>0.46666666700000115</c:v>
                </c:pt>
                <c:pt idx="1088">
                  <c:v>0.63333333300000005</c:v>
                </c:pt>
                <c:pt idx="1089">
                  <c:v>0.5</c:v>
                </c:pt>
                <c:pt idx="1090">
                  <c:v>0.46666666700000115</c:v>
                </c:pt>
                <c:pt idx="1091">
                  <c:v>0.70000000000000062</c:v>
                </c:pt>
                <c:pt idx="1092">
                  <c:v>0.36666666700000156</c:v>
                </c:pt>
                <c:pt idx="1093">
                  <c:v>0.76666666700000063</c:v>
                </c:pt>
                <c:pt idx="1094">
                  <c:v>0.53333333299999997</c:v>
                </c:pt>
                <c:pt idx="1095">
                  <c:v>0.5</c:v>
                </c:pt>
                <c:pt idx="1096">
                  <c:v>0.56666666700000001</c:v>
                </c:pt>
                <c:pt idx="1097">
                  <c:v>0.63333333300000005</c:v>
                </c:pt>
                <c:pt idx="1098">
                  <c:v>0.46666666700000115</c:v>
                </c:pt>
                <c:pt idx="1099">
                  <c:v>0.5</c:v>
                </c:pt>
                <c:pt idx="1100">
                  <c:v>0.56666666700000001</c:v>
                </c:pt>
                <c:pt idx="1101">
                  <c:v>0.30000000000000032</c:v>
                </c:pt>
                <c:pt idx="1102">
                  <c:v>0.5</c:v>
                </c:pt>
                <c:pt idx="1103">
                  <c:v>0.46666666700000115</c:v>
                </c:pt>
                <c:pt idx="1104">
                  <c:v>0.63333333300000005</c:v>
                </c:pt>
                <c:pt idx="1105">
                  <c:v>0.3333333330000009</c:v>
                </c:pt>
                <c:pt idx="1106">
                  <c:v>0.5</c:v>
                </c:pt>
                <c:pt idx="1107">
                  <c:v>0.53333333299999997</c:v>
                </c:pt>
                <c:pt idx="1108">
                  <c:v>0.4</c:v>
                </c:pt>
                <c:pt idx="1109">
                  <c:v>0.5</c:v>
                </c:pt>
                <c:pt idx="1110">
                  <c:v>0.73333333300000003</c:v>
                </c:pt>
                <c:pt idx="1111">
                  <c:v>0.56666666700000001</c:v>
                </c:pt>
                <c:pt idx="1112">
                  <c:v>0.4</c:v>
                </c:pt>
                <c:pt idx="1113">
                  <c:v>0.4</c:v>
                </c:pt>
                <c:pt idx="1114">
                  <c:v>0.60000000000000064</c:v>
                </c:pt>
                <c:pt idx="1115">
                  <c:v>0.56666666700000001</c:v>
                </c:pt>
                <c:pt idx="1116">
                  <c:v>0.53333333299999997</c:v>
                </c:pt>
                <c:pt idx="1117">
                  <c:v>0.63333333300000005</c:v>
                </c:pt>
                <c:pt idx="1118">
                  <c:v>0.63333333300000005</c:v>
                </c:pt>
                <c:pt idx="1119">
                  <c:v>0.60000000000000064</c:v>
                </c:pt>
                <c:pt idx="1120">
                  <c:v>0.56666666700000001</c:v>
                </c:pt>
                <c:pt idx="1121">
                  <c:v>0.60000000000000064</c:v>
                </c:pt>
                <c:pt idx="1122">
                  <c:v>0.53333333299999997</c:v>
                </c:pt>
                <c:pt idx="1123">
                  <c:v>0.66666666700000154</c:v>
                </c:pt>
                <c:pt idx="1124">
                  <c:v>0.43333333300000032</c:v>
                </c:pt>
                <c:pt idx="1125">
                  <c:v>0.46666666700000115</c:v>
                </c:pt>
                <c:pt idx="1126">
                  <c:v>0.60000000000000064</c:v>
                </c:pt>
                <c:pt idx="1127">
                  <c:v>0.56666666700000001</c:v>
                </c:pt>
                <c:pt idx="1128">
                  <c:v>0.70000000000000062</c:v>
                </c:pt>
                <c:pt idx="1129">
                  <c:v>0.4</c:v>
                </c:pt>
                <c:pt idx="1130">
                  <c:v>0.53333333299999997</c:v>
                </c:pt>
                <c:pt idx="1131">
                  <c:v>0.56666666700000001</c:v>
                </c:pt>
                <c:pt idx="1132">
                  <c:v>0.46666666700000115</c:v>
                </c:pt>
                <c:pt idx="1133">
                  <c:v>0.56666666700000001</c:v>
                </c:pt>
                <c:pt idx="1134">
                  <c:v>0.5</c:v>
                </c:pt>
                <c:pt idx="1135">
                  <c:v>0.60000000000000064</c:v>
                </c:pt>
                <c:pt idx="1136">
                  <c:v>0.63333333300000005</c:v>
                </c:pt>
                <c:pt idx="1137">
                  <c:v>0.56666666700000001</c:v>
                </c:pt>
                <c:pt idx="1138">
                  <c:v>0.3333333330000009</c:v>
                </c:pt>
                <c:pt idx="1139">
                  <c:v>0.56666666700000001</c:v>
                </c:pt>
                <c:pt idx="1140">
                  <c:v>0.30000000000000032</c:v>
                </c:pt>
                <c:pt idx="1141">
                  <c:v>0.63333333300000005</c:v>
                </c:pt>
                <c:pt idx="1142">
                  <c:v>0.73333333300000003</c:v>
                </c:pt>
                <c:pt idx="1143">
                  <c:v>0.60000000000000064</c:v>
                </c:pt>
                <c:pt idx="1144">
                  <c:v>0.26666666700000102</c:v>
                </c:pt>
                <c:pt idx="1145">
                  <c:v>0.43333333300000032</c:v>
                </c:pt>
                <c:pt idx="1146">
                  <c:v>0.66666666700000154</c:v>
                </c:pt>
                <c:pt idx="1147">
                  <c:v>0.5</c:v>
                </c:pt>
                <c:pt idx="1148">
                  <c:v>0.63333333300000005</c:v>
                </c:pt>
                <c:pt idx="1149">
                  <c:v>0.56666666700000001</c:v>
                </c:pt>
                <c:pt idx="1150">
                  <c:v>0.3333333330000009</c:v>
                </c:pt>
                <c:pt idx="1151">
                  <c:v>0.46666666700000115</c:v>
                </c:pt>
                <c:pt idx="1152">
                  <c:v>0.46666666700000115</c:v>
                </c:pt>
                <c:pt idx="1153">
                  <c:v>0.5</c:v>
                </c:pt>
                <c:pt idx="1154">
                  <c:v>0.56666666700000001</c:v>
                </c:pt>
                <c:pt idx="1155">
                  <c:v>0.53333333299999997</c:v>
                </c:pt>
                <c:pt idx="1156">
                  <c:v>0.63333333300000005</c:v>
                </c:pt>
                <c:pt idx="1157">
                  <c:v>0.53333333299999997</c:v>
                </c:pt>
                <c:pt idx="1158">
                  <c:v>0.43333333300000032</c:v>
                </c:pt>
                <c:pt idx="1159">
                  <c:v>0.56666666700000001</c:v>
                </c:pt>
                <c:pt idx="1160">
                  <c:v>0.36666666700000156</c:v>
                </c:pt>
                <c:pt idx="1161">
                  <c:v>0.46666666700000115</c:v>
                </c:pt>
                <c:pt idx="1162">
                  <c:v>0.30000000000000032</c:v>
                </c:pt>
                <c:pt idx="1163">
                  <c:v>0.60000000000000064</c:v>
                </c:pt>
                <c:pt idx="1164">
                  <c:v>0.60000000000000064</c:v>
                </c:pt>
                <c:pt idx="1165">
                  <c:v>0.36666666700000156</c:v>
                </c:pt>
                <c:pt idx="1166">
                  <c:v>0.43333333300000032</c:v>
                </c:pt>
                <c:pt idx="1167">
                  <c:v>0.60000000000000064</c:v>
                </c:pt>
                <c:pt idx="1168">
                  <c:v>0.63333333300000005</c:v>
                </c:pt>
                <c:pt idx="1169">
                  <c:v>0.46666666700000115</c:v>
                </c:pt>
                <c:pt idx="1170">
                  <c:v>0.43333333300000032</c:v>
                </c:pt>
                <c:pt idx="1171">
                  <c:v>0.63333333300000005</c:v>
                </c:pt>
                <c:pt idx="1172">
                  <c:v>0.73333333300000003</c:v>
                </c:pt>
                <c:pt idx="1173">
                  <c:v>0.36666666700000156</c:v>
                </c:pt>
                <c:pt idx="1174">
                  <c:v>0.60000000000000064</c:v>
                </c:pt>
                <c:pt idx="1175">
                  <c:v>0.60000000000000064</c:v>
                </c:pt>
                <c:pt idx="1176">
                  <c:v>0.56666666700000001</c:v>
                </c:pt>
                <c:pt idx="1177">
                  <c:v>0.73333333300000003</c:v>
                </c:pt>
                <c:pt idx="1178">
                  <c:v>0.66666666700000154</c:v>
                </c:pt>
                <c:pt idx="1179">
                  <c:v>0.56666666700000001</c:v>
                </c:pt>
                <c:pt idx="1180">
                  <c:v>0.53333333299999997</c:v>
                </c:pt>
                <c:pt idx="1181">
                  <c:v>0.36666666700000156</c:v>
                </c:pt>
                <c:pt idx="1182">
                  <c:v>0.56666666700000001</c:v>
                </c:pt>
                <c:pt idx="1183">
                  <c:v>0.5</c:v>
                </c:pt>
                <c:pt idx="1184">
                  <c:v>0.8</c:v>
                </c:pt>
                <c:pt idx="1185">
                  <c:v>0.66666666700000154</c:v>
                </c:pt>
                <c:pt idx="1186">
                  <c:v>2.1</c:v>
                </c:pt>
                <c:pt idx="1187">
                  <c:v>1.3</c:v>
                </c:pt>
                <c:pt idx="1188">
                  <c:v>0.60000000000000064</c:v>
                </c:pt>
                <c:pt idx="1189">
                  <c:v>0.43333333300000032</c:v>
                </c:pt>
                <c:pt idx="1190">
                  <c:v>0.73333333300000003</c:v>
                </c:pt>
                <c:pt idx="1191">
                  <c:v>0.76666666700000063</c:v>
                </c:pt>
                <c:pt idx="1192">
                  <c:v>0.63333333300000005</c:v>
                </c:pt>
                <c:pt idx="1193">
                  <c:v>0.60000000000000064</c:v>
                </c:pt>
                <c:pt idx="1194">
                  <c:v>0.70000000000000062</c:v>
                </c:pt>
                <c:pt idx="1195">
                  <c:v>0.5</c:v>
                </c:pt>
                <c:pt idx="1196">
                  <c:v>0.5</c:v>
                </c:pt>
                <c:pt idx="1197">
                  <c:v>0.60000000000000064</c:v>
                </c:pt>
                <c:pt idx="1198">
                  <c:v>0.26666666700000102</c:v>
                </c:pt>
                <c:pt idx="1199">
                  <c:v>0.63333333300000005</c:v>
                </c:pt>
                <c:pt idx="1200">
                  <c:v>0.60000000000000064</c:v>
                </c:pt>
                <c:pt idx="1201">
                  <c:v>0.53333333299999997</c:v>
                </c:pt>
                <c:pt idx="1202">
                  <c:v>0.46666666700000115</c:v>
                </c:pt>
                <c:pt idx="1203">
                  <c:v>0.56666666700000001</c:v>
                </c:pt>
                <c:pt idx="1204">
                  <c:v>0.36666666700000156</c:v>
                </c:pt>
                <c:pt idx="1205">
                  <c:v>0.53333333299999997</c:v>
                </c:pt>
                <c:pt idx="1206">
                  <c:v>0.70000000000000062</c:v>
                </c:pt>
                <c:pt idx="1207">
                  <c:v>0.63333333300000005</c:v>
                </c:pt>
                <c:pt idx="1208">
                  <c:v>0.63333333300000005</c:v>
                </c:pt>
                <c:pt idx="1209">
                  <c:v>0.43333333300000032</c:v>
                </c:pt>
                <c:pt idx="1210">
                  <c:v>0.63333333300000005</c:v>
                </c:pt>
                <c:pt idx="1211">
                  <c:v>0.63333333300000005</c:v>
                </c:pt>
                <c:pt idx="1212">
                  <c:v>0.36666666700000156</c:v>
                </c:pt>
                <c:pt idx="1213">
                  <c:v>0.36666666700000156</c:v>
                </c:pt>
                <c:pt idx="1214">
                  <c:v>0.60000000000000064</c:v>
                </c:pt>
                <c:pt idx="1215">
                  <c:v>0.56666666700000001</c:v>
                </c:pt>
                <c:pt idx="1216">
                  <c:v>0.56666666700000001</c:v>
                </c:pt>
                <c:pt idx="1217">
                  <c:v>0.46666666700000115</c:v>
                </c:pt>
                <c:pt idx="1218">
                  <c:v>0.56666666700000001</c:v>
                </c:pt>
                <c:pt idx="1219">
                  <c:v>0.46666666700000115</c:v>
                </c:pt>
                <c:pt idx="1220">
                  <c:v>0.43333333300000032</c:v>
                </c:pt>
                <c:pt idx="1221">
                  <c:v>0.60000000000000064</c:v>
                </c:pt>
                <c:pt idx="1222">
                  <c:v>0.5</c:v>
                </c:pt>
                <c:pt idx="1223">
                  <c:v>0.46666666700000115</c:v>
                </c:pt>
                <c:pt idx="1224">
                  <c:v>0.36666666700000156</c:v>
                </c:pt>
                <c:pt idx="1225">
                  <c:v>0.60000000000000064</c:v>
                </c:pt>
                <c:pt idx="1226">
                  <c:v>0.73333333300000003</c:v>
                </c:pt>
                <c:pt idx="1227">
                  <c:v>0.36666666700000156</c:v>
                </c:pt>
                <c:pt idx="1228">
                  <c:v>0.43333333300000032</c:v>
                </c:pt>
                <c:pt idx="1229">
                  <c:v>0.46666666700000115</c:v>
                </c:pt>
                <c:pt idx="1230">
                  <c:v>0.43333333300000032</c:v>
                </c:pt>
                <c:pt idx="1231">
                  <c:v>0.60000000000000064</c:v>
                </c:pt>
                <c:pt idx="1232">
                  <c:v>0.60000000000000064</c:v>
                </c:pt>
                <c:pt idx="1233">
                  <c:v>0.46666666700000115</c:v>
                </c:pt>
                <c:pt idx="1234">
                  <c:v>0.70000000000000062</c:v>
                </c:pt>
                <c:pt idx="1235">
                  <c:v>0.43333333300000032</c:v>
                </c:pt>
                <c:pt idx="1236">
                  <c:v>0.60000000000000064</c:v>
                </c:pt>
                <c:pt idx="1237">
                  <c:v>0.5</c:v>
                </c:pt>
                <c:pt idx="1238">
                  <c:v>0.66666666700000154</c:v>
                </c:pt>
                <c:pt idx="1239">
                  <c:v>0.53333333299999997</c:v>
                </c:pt>
                <c:pt idx="1240">
                  <c:v>0.56666666700000001</c:v>
                </c:pt>
                <c:pt idx="1241">
                  <c:v>0.43333333300000032</c:v>
                </c:pt>
                <c:pt idx="1242">
                  <c:v>0.53333333299999997</c:v>
                </c:pt>
                <c:pt idx="1243">
                  <c:v>0.5</c:v>
                </c:pt>
                <c:pt idx="1244">
                  <c:v>0.26666666700000102</c:v>
                </c:pt>
                <c:pt idx="1245">
                  <c:v>0.56666666700000001</c:v>
                </c:pt>
                <c:pt idx="1246">
                  <c:v>0.3333333330000009</c:v>
                </c:pt>
                <c:pt idx="1247">
                  <c:v>0.46666666700000115</c:v>
                </c:pt>
                <c:pt idx="1248">
                  <c:v>0.43333333300000032</c:v>
                </c:pt>
                <c:pt idx="1249">
                  <c:v>0.60000000000000064</c:v>
                </c:pt>
                <c:pt idx="1250">
                  <c:v>0.70000000000000062</c:v>
                </c:pt>
                <c:pt idx="1251">
                  <c:v>0.70000000000000062</c:v>
                </c:pt>
                <c:pt idx="1252">
                  <c:v>0.53333333299999997</c:v>
                </c:pt>
                <c:pt idx="1253">
                  <c:v>0.5</c:v>
                </c:pt>
                <c:pt idx="1254">
                  <c:v>0.53333333299999997</c:v>
                </c:pt>
                <c:pt idx="1255">
                  <c:v>0.56666666700000001</c:v>
                </c:pt>
                <c:pt idx="1256">
                  <c:v>0.46666666700000115</c:v>
                </c:pt>
                <c:pt idx="1257">
                  <c:v>0.4</c:v>
                </c:pt>
                <c:pt idx="1258">
                  <c:v>0.36666666700000156</c:v>
                </c:pt>
                <c:pt idx="1259">
                  <c:v>0.63333333300000005</c:v>
                </c:pt>
                <c:pt idx="1260">
                  <c:v>0.36666666700000156</c:v>
                </c:pt>
                <c:pt idx="1261">
                  <c:v>0.63333333300000005</c:v>
                </c:pt>
                <c:pt idx="1262">
                  <c:v>0.70000000000000062</c:v>
                </c:pt>
                <c:pt idx="1263">
                  <c:v>0.86666666699999995</c:v>
                </c:pt>
                <c:pt idx="1264">
                  <c:v>0.43333333300000032</c:v>
                </c:pt>
                <c:pt idx="1265">
                  <c:v>0.43333333300000032</c:v>
                </c:pt>
                <c:pt idx="1266">
                  <c:v>0.63333333300000005</c:v>
                </c:pt>
                <c:pt idx="1267">
                  <c:v>0.36666666700000156</c:v>
                </c:pt>
                <c:pt idx="1268">
                  <c:v>0.56666666700000001</c:v>
                </c:pt>
                <c:pt idx="1269">
                  <c:v>0.43333333300000032</c:v>
                </c:pt>
                <c:pt idx="1270">
                  <c:v>0.56666666700000001</c:v>
                </c:pt>
                <c:pt idx="1271">
                  <c:v>0.76666666700000063</c:v>
                </c:pt>
                <c:pt idx="1272">
                  <c:v>0.3333333330000009</c:v>
                </c:pt>
                <c:pt idx="1273">
                  <c:v>0.46666666700000115</c:v>
                </c:pt>
                <c:pt idx="1274">
                  <c:v>0.53333333299999997</c:v>
                </c:pt>
                <c:pt idx="1275">
                  <c:v>0.70000000000000062</c:v>
                </c:pt>
                <c:pt idx="1276">
                  <c:v>0.36666666700000156</c:v>
                </c:pt>
                <c:pt idx="1277">
                  <c:v>0.43333333300000032</c:v>
                </c:pt>
                <c:pt idx="1278">
                  <c:v>0.5</c:v>
                </c:pt>
                <c:pt idx="1279">
                  <c:v>0.46666666700000115</c:v>
                </c:pt>
                <c:pt idx="1280">
                  <c:v>0.46666666700000115</c:v>
                </c:pt>
                <c:pt idx="1281">
                  <c:v>0.56666666700000001</c:v>
                </c:pt>
                <c:pt idx="1282">
                  <c:v>0.5</c:v>
                </c:pt>
                <c:pt idx="1283">
                  <c:v>0.53333333299999997</c:v>
                </c:pt>
                <c:pt idx="1284">
                  <c:v>0.53333333299999997</c:v>
                </c:pt>
                <c:pt idx="1285">
                  <c:v>0.5</c:v>
                </c:pt>
                <c:pt idx="1286">
                  <c:v>0.73333333300000003</c:v>
                </c:pt>
                <c:pt idx="1287">
                  <c:v>0.70000000000000062</c:v>
                </c:pt>
                <c:pt idx="1288">
                  <c:v>0.63333333300000005</c:v>
                </c:pt>
                <c:pt idx="1289">
                  <c:v>0.60000000000000064</c:v>
                </c:pt>
                <c:pt idx="1290">
                  <c:v>0.56666666700000001</c:v>
                </c:pt>
                <c:pt idx="1291">
                  <c:v>0.4</c:v>
                </c:pt>
                <c:pt idx="1292">
                  <c:v>0.46666666700000115</c:v>
                </c:pt>
                <c:pt idx="1293">
                  <c:v>0.56666666700000001</c:v>
                </c:pt>
                <c:pt idx="1294">
                  <c:v>0.63333333300000005</c:v>
                </c:pt>
                <c:pt idx="1295">
                  <c:v>0.5</c:v>
                </c:pt>
                <c:pt idx="1296">
                  <c:v>0.63333333300000005</c:v>
                </c:pt>
                <c:pt idx="1297">
                  <c:v>0.53333333299999997</c:v>
                </c:pt>
                <c:pt idx="1298">
                  <c:v>0.3333333330000009</c:v>
                </c:pt>
                <c:pt idx="1299">
                  <c:v>0.56666666700000001</c:v>
                </c:pt>
                <c:pt idx="1300">
                  <c:v>0.46666666700000115</c:v>
                </c:pt>
                <c:pt idx="1301">
                  <c:v>0.8</c:v>
                </c:pt>
                <c:pt idx="1302">
                  <c:v>0.5</c:v>
                </c:pt>
                <c:pt idx="1303">
                  <c:v>0.60000000000000064</c:v>
                </c:pt>
                <c:pt idx="1304">
                  <c:v>0.46666666700000115</c:v>
                </c:pt>
                <c:pt idx="1305">
                  <c:v>0.43333333300000032</c:v>
                </c:pt>
                <c:pt idx="1306">
                  <c:v>0.4</c:v>
                </c:pt>
                <c:pt idx="1307">
                  <c:v>0.73333333300000003</c:v>
                </c:pt>
                <c:pt idx="1308">
                  <c:v>0.56666666700000001</c:v>
                </c:pt>
                <c:pt idx="1309">
                  <c:v>0.43333333300000032</c:v>
                </c:pt>
                <c:pt idx="1310">
                  <c:v>0.53333333299999997</c:v>
                </c:pt>
                <c:pt idx="1311">
                  <c:v>0.53333333299999997</c:v>
                </c:pt>
                <c:pt idx="1312">
                  <c:v>0.5</c:v>
                </c:pt>
                <c:pt idx="1313">
                  <c:v>0.70000000000000062</c:v>
                </c:pt>
                <c:pt idx="1314">
                  <c:v>0.70000000000000062</c:v>
                </c:pt>
                <c:pt idx="1315">
                  <c:v>0.43333333300000032</c:v>
                </c:pt>
                <c:pt idx="1316">
                  <c:v>0.66666666700000154</c:v>
                </c:pt>
                <c:pt idx="1317">
                  <c:v>0.3333333330000009</c:v>
                </c:pt>
                <c:pt idx="1318">
                  <c:v>0.43333333300000032</c:v>
                </c:pt>
                <c:pt idx="1319">
                  <c:v>0.70000000000000062</c:v>
                </c:pt>
                <c:pt idx="1320">
                  <c:v>0.5</c:v>
                </c:pt>
                <c:pt idx="1321">
                  <c:v>0.4</c:v>
                </c:pt>
                <c:pt idx="1322">
                  <c:v>0.60000000000000064</c:v>
                </c:pt>
                <c:pt idx="1323">
                  <c:v>0.5</c:v>
                </c:pt>
                <c:pt idx="1324">
                  <c:v>0.56666666700000001</c:v>
                </c:pt>
                <c:pt idx="1325">
                  <c:v>0.46666666700000115</c:v>
                </c:pt>
                <c:pt idx="1326">
                  <c:v>0.63333333300000005</c:v>
                </c:pt>
                <c:pt idx="1327">
                  <c:v>0.5</c:v>
                </c:pt>
                <c:pt idx="1328">
                  <c:v>0.46666666700000115</c:v>
                </c:pt>
                <c:pt idx="1329">
                  <c:v>0.53333333299999997</c:v>
                </c:pt>
                <c:pt idx="1330">
                  <c:v>0.53333333299999997</c:v>
                </c:pt>
                <c:pt idx="1331">
                  <c:v>0.56666666700000001</c:v>
                </c:pt>
                <c:pt idx="1332">
                  <c:v>0.60000000000000064</c:v>
                </c:pt>
                <c:pt idx="1333">
                  <c:v>0.46666666700000115</c:v>
                </c:pt>
                <c:pt idx="1334">
                  <c:v>0.36666666700000156</c:v>
                </c:pt>
                <c:pt idx="1335">
                  <c:v>0.46666666700000115</c:v>
                </c:pt>
                <c:pt idx="1336">
                  <c:v>0.53333333299999997</c:v>
                </c:pt>
                <c:pt idx="1337">
                  <c:v>0.4</c:v>
                </c:pt>
                <c:pt idx="1338">
                  <c:v>0.60000000000000064</c:v>
                </c:pt>
                <c:pt idx="1339">
                  <c:v>0.63333333300000005</c:v>
                </c:pt>
                <c:pt idx="1340">
                  <c:v>0.4</c:v>
                </c:pt>
                <c:pt idx="1341">
                  <c:v>0.56666666700000001</c:v>
                </c:pt>
                <c:pt idx="1342">
                  <c:v>0.70000000000000062</c:v>
                </c:pt>
                <c:pt idx="1343">
                  <c:v>0.3333333330000009</c:v>
                </c:pt>
                <c:pt idx="1344">
                  <c:v>0.43333333300000032</c:v>
                </c:pt>
                <c:pt idx="1345">
                  <c:v>0.70000000000000062</c:v>
                </c:pt>
                <c:pt idx="1346">
                  <c:v>0.4</c:v>
                </c:pt>
                <c:pt idx="1347">
                  <c:v>0.43333333300000032</c:v>
                </c:pt>
                <c:pt idx="1348">
                  <c:v>0.53333333299999997</c:v>
                </c:pt>
                <c:pt idx="1349">
                  <c:v>0.46666666700000115</c:v>
                </c:pt>
                <c:pt idx="1350">
                  <c:v>0.53333333299999997</c:v>
                </c:pt>
                <c:pt idx="1351">
                  <c:v>0.60000000000000064</c:v>
                </c:pt>
                <c:pt idx="1352">
                  <c:v>0.66666666700000154</c:v>
                </c:pt>
                <c:pt idx="1353">
                  <c:v>0.53333333299999997</c:v>
                </c:pt>
                <c:pt idx="1354">
                  <c:v>0.36666666700000156</c:v>
                </c:pt>
                <c:pt idx="1355">
                  <c:v>0.46666666700000115</c:v>
                </c:pt>
                <c:pt idx="1356">
                  <c:v>0.4</c:v>
                </c:pt>
                <c:pt idx="1357">
                  <c:v>0.60000000000000064</c:v>
                </c:pt>
                <c:pt idx="1358">
                  <c:v>0.63333333300000005</c:v>
                </c:pt>
                <c:pt idx="1359">
                  <c:v>0.60000000000000064</c:v>
                </c:pt>
                <c:pt idx="1360">
                  <c:v>0.70000000000000062</c:v>
                </c:pt>
                <c:pt idx="1361">
                  <c:v>0.36666666700000156</c:v>
                </c:pt>
                <c:pt idx="1362">
                  <c:v>0.5</c:v>
                </c:pt>
                <c:pt idx="1363">
                  <c:v>0.53333333299999997</c:v>
                </c:pt>
                <c:pt idx="1364">
                  <c:v>0.63333333300000005</c:v>
                </c:pt>
                <c:pt idx="1365">
                  <c:v>0.36666666700000156</c:v>
                </c:pt>
                <c:pt idx="1366">
                  <c:v>0.5</c:v>
                </c:pt>
                <c:pt idx="1367">
                  <c:v>0.5</c:v>
                </c:pt>
                <c:pt idx="1368">
                  <c:v>0.5</c:v>
                </c:pt>
                <c:pt idx="1369">
                  <c:v>0.5</c:v>
                </c:pt>
                <c:pt idx="1370">
                  <c:v>0.36666666700000156</c:v>
                </c:pt>
                <c:pt idx="1371">
                  <c:v>0.53333333299999997</c:v>
                </c:pt>
                <c:pt idx="1372">
                  <c:v>0.70000000000000062</c:v>
                </c:pt>
                <c:pt idx="1373">
                  <c:v>0.5</c:v>
                </c:pt>
                <c:pt idx="1374">
                  <c:v>0.53333333299999997</c:v>
                </c:pt>
                <c:pt idx="1375">
                  <c:v>0.60000000000000064</c:v>
                </c:pt>
                <c:pt idx="1376">
                  <c:v>0.9</c:v>
                </c:pt>
                <c:pt idx="1377">
                  <c:v>0.53333333299999997</c:v>
                </c:pt>
                <c:pt idx="1378">
                  <c:v>0.73333333300000003</c:v>
                </c:pt>
                <c:pt idx="1379">
                  <c:v>0.53333333299999997</c:v>
                </c:pt>
                <c:pt idx="1380">
                  <c:v>0.53333333299999997</c:v>
                </c:pt>
                <c:pt idx="1381">
                  <c:v>0.53333333299999997</c:v>
                </c:pt>
                <c:pt idx="1382">
                  <c:v>0.46666666700000115</c:v>
                </c:pt>
                <c:pt idx="1383">
                  <c:v>0.5</c:v>
                </c:pt>
                <c:pt idx="1384">
                  <c:v>0.70000000000000062</c:v>
                </c:pt>
                <c:pt idx="1385">
                  <c:v>0.66666666700000154</c:v>
                </c:pt>
                <c:pt idx="1386">
                  <c:v>0.5</c:v>
                </c:pt>
                <c:pt idx="1387">
                  <c:v>0.46666666700000115</c:v>
                </c:pt>
                <c:pt idx="1388">
                  <c:v>0.70000000000000062</c:v>
                </c:pt>
                <c:pt idx="1389">
                  <c:v>0.5</c:v>
                </c:pt>
                <c:pt idx="1390">
                  <c:v>0.66666666700000154</c:v>
                </c:pt>
                <c:pt idx="1391">
                  <c:v>0.46666666700000115</c:v>
                </c:pt>
                <c:pt idx="1392">
                  <c:v>0.70000000000000062</c:v>
                </c:pt>
                <c:pt idx="1393">
                  <c:v>0.5</c:v>
                </c:pt>
                <c:pt idx="1394">
                  <c:v>0.66666666700000154</c:v>
                </c:pt>
                <c:pt idx="1395">
                  <c:v>0.63333333300000005</c:v>
                </c:pt>
                <c:pt idx="1396">
                  <c:v>0.63333333300000005</c:v>
                </c:pt>
                <c:pt idx="1397">
                  <c:v>0.43333333300000032</c:v>
                </c:pt>
                <c:pt idx="1398">
                  <c:v>0.56666666700000001</c:v>
                </c:pt>
                <c:pt idx="1399">
                  <c:v>0.60000000000000064</c:v>
                </c:pt>
                <c:pt idx="1400">
                  <c:v>0.63333333300000005</c:v>
                </c:pt>
                <c:pt idx="1401">
                  <c:v>0.3333333330000009</c:v>
                </c:pt>
                <c:pt idx="1402">
                  <c:v>0.96666666700000003</c:v>
                </c:pt>
                <c:pt idx="1403">
                  <c:v>0.66666666700000154</c:v>
                </c:pt>
                <c:pt idx="1404">
                  <c:v>0.66666666700000154</c:v>
                </c:pt>
                <c:pt idx="1405">
                  <c:v>0.9</c:v>
                </c:pt>
                <c:pt idx="1406">
                  <c:v>0.96666666700000003</c:v>
                </c:pt>
                <c:pt idx="1407">
                  <c:v>0.73333333300000003</c:v>
                </c:pt>
                <c:pt idx="1408">
                  <c:v>0.63333333300000005</c:v>
                </c:pt>
                <c:pt idx="1409">
                  <c:v>0.86666666699999995</c:v>
                </c:pt>
                <c:pt idx="1410">
                  <c:v>0.70000000000000062</c:v>
                </c:pt>
                <c:pt idx="1411">
                  <c:v>0.63333333300000005</c:v>
                </c:pt>
                <c:pt idx="1412">
                  <c:v>0.56666666700000001</c:v>
                </c:pt>
                <c:pt idx="1413">
                  <c:v>0.4</c:v>
                </c:pt>
                <c:pt idx="1414">
                  <c:v>0.66666666700000154</c:v>
                </c:pt>
                <c:pt idx="1415">
                  <c:v>0.56666666700000001</c:v>
                </c:pt>
                <c:pt idx="1416">
                  <c:v>0.56666666700000001</c:v>
                </c:pt>
                <c:pt idx="1417">
                  <c:v>0.3333333330000009</c:v>
                </c:pt>
                <c:pt idx="1418">
                  <c:v>0.56666666700000001</c:v>
                </c:pt>
                <c:pt idx="1419">
                  <c:v>0.60000000000000064</c:v>
                </c:pt>
                <c:pt idx="1420">
                  <c:v>0.70000000000000062</c:v>
                </c:pt>
                <c:pt idx="1421">
                  <c:v>0.56666666700000001</c:v>
                </c:pt>
                <c:pt idx="1422">
                  <c:v>0.63333333300000005</c:v>
                </c:pt>
                <c:pt idx="1423">
                  <c:v>0.43333333300000032</c:v>
                </c:pt>
                <c:pt idx="1424">
                  <c:v>0.5</c:v>
                </c:pt>
                <c:pt idx="1425">
                  <c:v>0.43333333300000032</c:v>
                </c:pt>
                <c:pt idx="1426">
                  <c:v>0.3333333330000009</c:v>
                </c:pt>
                <c:pt idx="1427">
                  <c:v>0.56666666700000001</c:v>
                </c:pt>
                <c:pt idx="1428">
                  <c:v>0.53333333299999997</c:v>
                </c:pt>
                <c:pt idx="1429">
                  <c:v>0.66666666700000154</c:v>
                </c:pt>
                <c:pt idx="1430">
                  <c:v>0.83333333300000001</c:v>
                </c:pt>
                <c:pt idx="1431">
                  <c:v>0.43333333300000032</c:v>
                </c:pt>
                <c:pt idx="1432">
                  <c:v>0.53333333299999997</c:v>
                </c:pt>
                <c:pt idx="1433">
                  <c:v>0.76666666700000063</c:v>
                </c:pt>
                <c:pt idx="1434">
                  <c:v>0.5</c:v>
                </c:pt>
                <c:pt idx="1435">
                  <c:v>0.73333333300000003</c:v>
                </c:pt>
                <c:pt idx="1436">
                  <c:v>0.70000000000000062</c:v>
                </c:pt>
                <c:pt idx="1437">
                  <c:v>0.56666666700000001</c:v>
                </c:pt>
                <c:pt idx="1438">
                  <c:v>0.56666666700000001</c:v>
                </c:pt>
                <c:pt idx="1439">
                  <c:v>0.73333333300000003</c:v>
                </c:pt>
                <c:pt idx="1440">
                  <c:v>0.30000000000000032</c:v>
                </c:pt>
                <c:pt idx="1441">
                  <c:v>0.56666666700000001</c:v>
                </c:pt>
                <c:pt idx="1442">
                  <c:v>0.53333333299999997</c:v>
                </c:pt>
                <c:pt idx="1443">
                  <c:v>0.43333333300000032</c:v>
                </c:pt>
                <c:pt idx="1444">
                  <c:v>0.43333333300000032</c:v>
                </c:pt>
                <c:pt idx="1445">
                  <c:v>0.36666666700000156</c:v>
                </c:pt>
                <c:pt idx="1446">
                  <c:v>0.5</c:v>
                </c:pt>
                <c:pt idx="1447">
                  <c:v>0.53333333299999997</c:v>
                </c:pt>
                <c:pt idx="1448">
                  <c:v>0.36666666700000156</c:v>
                </c:pt>
                <c:pt idx="1449">
                  <c:v>0.36666666700000156</c:v>
                </c:pt>
                <c:pt idx="1450">
                  <c:v>0.43333333300000032</c:v>
                </c:pt>
                <c:pt idx="1451">
                  <c:v>0.63333333300000005</c:v>
                </c:pt>
                <c:pt idx="1452">
                  <c:v>0.63333333300000005</c:v>
                </c:pt>
                <c:pt idx="1453">
                  <c:v>0.5</c:v>
                </c:pt>
                <c:pt idx="1454">
                  <c:v>0.43333333300000032</c:v>
                </c:pt>
                <c:pt idx="1455">
                  <c:v>0.53333333299999997</c:v>
                </c:pt>
                <c:pt idx="1456">
                  <c:v>0.56666666700000001</c:v>
                </c:pt>
                <c:pt idx="1457">
                  <c:v>0.43333333300000032</c:v>
                </c:pt>
                <c:pt idx="1458">
                  <c:v>0.5</c:v>
                </c:pt>
                <c:pt idx="1459">
                  <c:v>0.56666666700000001</c:v>
                </c:pt>
                <c:pt idx="1460">
                  <c:v>0.70000000000000062</c:v>
                </c:pt>
                <c:pt idx="1461">
                  <c:v>0.5</c:v>
                </c:pt>
                <c:pt idx="1462">
                  <c:v>0.53333333299999997</c:v>
                </c:pt>
                <c:pt idx="1463">
                  <c:v>0.3333333330000009</c:v>
                </c:pt>
                <c:pt idx="1464">
                  <c:v>0.56666666700000001</c:v>
                </c:pt>
                <c:pt idx="1465">
                  <c:v>0.5</c:v>
                </c:pt>
                <c:pt idx="1466">
                  <c:v>0.5</c:v>
                </c:pt>
                <c:pt idx="1467">
                  <c:v>0.60000000000000064</c:v>
                </c:pt>
                <c:pt idx="1468">
                  <c:v>0.60000000000000064</c:v>
                </c:pt>
                <c:pt idx="1469">
                  <c:v>0.73333333300000003</c:v>
                </c:pt>
                <c:pt idx="1470">
                  <c:v>0.56666666700000001</c:v>
                </c:pt>
                <c:pt idx="1471">
                  <c:v>0.3333333330000009</c:v>
                </c:pt>
                <c:pt idx="1472">
                  <c:v>0.5</c:v>
                </c:pt>
                <c:pt idx="1473">
                  <c:v>0.43333333300000032</c:v>
                </c:pt>
                <c:pt idx="1474">
                  <c:v>0.56666666700000001</c:v>
                </c:pt>
                <c:pt idx="1475">
                  <c:v>0.43333333300000032</c:v>
                </c:pt>
                <c:pt idx="1476">
                  <c:v>0.46666666700000115</c:v>
                </c:pt>
                <c:pt idx="1477">
                  <c:v>0.53333333299999997</c:v>
                </c:pt>
                <c:pt idx="1478">
                  <c:v>0.60000000000000064</c:v>
                </c:pt>
                <c:pt idx="1479">
                  <c:v>0.23333333300000042</c:v>
                </c:pt>
                <c:pt idx="1480">
                  <c:v>0.5</c:v>
                </c:pt>
                <c:pt idx="1481">
                  <c:v>0.43333333300000032</c:v>
                </c:pt>
                <c:pt idx="1482">
                  <c:v>0.66666666700000154</c:v>
                </c:pt>
                <c:pt idx="1483">
                  <c:v>0.70000000000000062</c:v>
                </c:pt>
                <c:pt idx="1484">
                  <c:v>0.60000000000000064</c:v>
                </c:pt>
                <c:pt idx="1485">
                  <c:v>0.43333333300000032</c:v>
                </c:pt>
                <c:pt idx="1486">
                  <c:v>0.63333333300000005</c:v>
                </c:pt>
                <c:pt idx="1487">
                  <c:v>0.4</c:v>
                </c:pt>
                <c:pt idx="1488">
                  <c:v>0.4</c:v>
                </c:pt>
                <c:pt idx="1489">
                  <c:v>0.53333333299999997</c:v>
                </c:pt>
                <c:pt idx="1490">
                  <c:v>0.53333333299999997</c:v>
                </c:pt>
                <c:pt idx="1491">
                  <c:v>0.56666666700000001</c:v>
                </c:pt>
                <c:pt idx="1492">
                  <c:v>0.73333333300000003</c:v>
                </c:pt>
                <c:pt idx="1493">
                  <c:v>0.43333333300000032</c:v>
                </c:pt>
                <c:pt idx="1494">
                  <c:v>0.43333333300000032</c:v>
                </c:pt>
                <c:pt idx="1495">
                  <c:v>0.36666666700000156</c:v>
                </c:pt>
                <c:pt idx="1496">
                  <c:v>0.4</c:v>
                </c:pt>
                <c:pt idx="1497">
                  <c:v>0.46666666700000115</c:v>
                </c:pt>
                <c:pt idx="1498">
                  <c:v>0.4</c:v>
                </c:pt>
                <c:pt idx="1499">
                  <c:v>0.53333333299999997</c:v>
                </c:pt>
                <c:pt idx="1500">
                  <c:v>0.56666666700000001</c:v>
                </c:pt>
                <c:pt idx="1501">
                  <c:v>0.30000000000000032</c:v>
                </c:pt>
                <c:pt idx="1502">
                  <c:v>0.83333333300000001</c:v>
                </c:pt>
                <c:pt idx="1503">
                  <c:v>0.60000000000000064</c:v>
                </c:pt>
                <c:pt idx="1504">
                  <c:v>0.70000000000000062</c:v>
                </c:pt>
                <c:pt idx="1505">
                  <c:v>0.4</c:v>
                </c:pt>
                <c:pt idx="1506">
                  <c:v>0.8</c:v>
                </c:pt>
                <c:pt idx="1507">
                  <c:v>0.60000000000000064</c:v>
                </c:pt>
                <c:pt idx="1508">
                  <c:v>0.53333333299999997</c:v>
                </c:pt>
                <c:pt idx="1509">
                  <c:v>0.4</c:v>
                </c:pt>
                <c:pt idx="1510">
                  <c:v>0.8</c:v>
                </c:pt>
                <c:pt idx="1511">
                  <c:v>0.53333333299999997</c:v>
                </c:pt>
                <c:pt idx="1512">
                  <c:v>0.53333333299999997</c:v>
                </c:pt>
                <c:pt idx="1513">
                  <c:v>0.53333333299999997</c:v>
                </c:pt>
                <c:pt idx="1514">
                  <c:v>0.63333333300000005</c:v>
                </c:pt>
                <c:pt idx="1515">
                  <c:v>0.56666666700000001</c:v>
                </c:pt>
                <c:pt idx="1516">
                  <c:v>0.46666666700000115</c:v>
                </c:pt>
                <c:pt idx="1517">
                  <c:v>0.60000000000000064</c:v>
                </c:pt>
                <c:pt idx="1518">
                  <c:v>0.5</c:v>
                </c:pt>
                <c:pt idx="1519">
                  <c:v>0.46666666700000115</c:v>
                </c:pt>
                <c:pt idx="1520">
                  <c:v>0.63333333300000005</c:v>
                </c:pt>
                <c:pt idx="1521">
                  <c:v>0.43333333300000032</c:v>
                </c:pt>
                <c:pt idx="1522">
                  <c:v>0.5</c:v>
                </c:pt>
                <c:pt idx="1523">
                  <c:v>0.56666666700000001</c:v>
                </c:pt>
                <c:pt idx="1524">
                  <c:v>0.26666666700000102</c:v>
                </c:pt>
                <c:pt idx="1525">
                  <c:v>0.63333333300000005</c:v>
                </c:pt>
                <c:pt idx="1526">
                  <c:v>0.5</c:v>
                </c:pt>
                <c:pt idx="1527">
                  <c:v>0.36666666700000156</c:v>
                </c:pt>
                <c:pt idx="1528">
                  <c:v>0.46666666700000115</c:v>
                </c:pt>
                <c:pt idx="1529">
                  <c:v>0.4</c:v>
                </c:pt>
                <c:pt idx="1530">
                  <c:v>0.53333333299999997</c:v>
                </c:pt>
                <c:pt idx="1531">
                  <c:v>0.66666666700000154</c:v>
                </c:pt>
                <c:pt idx="1532">
                  <c:v>0.66666666700000154</c:v>
                </c:pt>
                <c:pt idx="1533">
                  <c:v>0.5</c:v>
                </c:pt>
                <c:pt idx="1534">
                  <c:v>0.30000000000000032</c:v>
                </c:pt>
                <c:pt idx="1535">
                  <c:v>0.46666666700000115</c:v>
                </c:pt>
                <c:pt idx="1536">
                  <c:v>0.60000000000000064</c:v>
                </c:pt>
                <c:pt idx="1537">
                  <c:v>0.86666666699999995</c:v>
                </c:pt>
                <c:pt idx="1538">
                  <c:v>0.5</c:v>
                </c:pt>
                <c:pt idx="1539">
                  <c:v>0.4</c:v>
                </c:pt>
                <c:pt idx="1540">
                  <c:v>0.36666666700000156</c:v>
                </c:pt>
                <c:pt idx="1541">
                  <c:v>0.46666666700000115</c:v>
                </c:pt>
                <c:pt idx="1542">
                  <c:v>0.8</c:v>
                </c:pt>
                <c:pt idx="1543">
                  <c:v>0.56666666700000001</c:v>
                </c:pt>
                <c:pt idx="1544">
                  <c:v>0.4</c:v>
                </c:pt>
                <c:pt idx="1545">
                  <c:v>0.60000000000000064</c:v>
                </c:pt>
                <c:pt idx="1546">
                  <c:v>0.56666666700000001</c:v>
                </c:pt>
                <c:pt idx="1547">
                  <c:v>0.70000000000000062</c:v>
                </c:pt>
                <c:pt idx="1548">
                  <c:v>0.5</c:v>
                </c:pt>
                <c:pt idx="1549">
                  <c:v>0.46666666700000115</c:v>
                </c:pt>
                <c:pt idx="1550">
                  <c:v>0.53333333299999997</c:v>
                </c:pt>
                <c:pt idx="1551">
                  <c:v>0.56666666700000001</c:v>
                </c:pt>
                <c:pt idx="1552">
                  <c:v>0.46666666700000115</c:v>
                </c:pt>
                <c:pt idx="1553">
                  <c:v>0.73333333300000003</c:v>
                </c:pt>
                <c:pt idx="1554">
                  <c:v>0.53333333299999997</c:v>
                </c:pt>
                <c:pt idx="1555">
                  <c:v>0.5</c:v>
                </c:pt>
                <c:pt idx="1556">
                  <c:v>0.63333333300000005</c:v>
                </c:pt>
                <c:pt idx="1557">
                  <c:v>0.60000000000000064</c:v>
                </c:pt>
                <c:pt idx="1558">
                  <c:v>0.53333333299999997</c:v>
                </c:pt>
                <c:pt idx="1559">
                  <c:v>0.63333333300000005</c:v>
                </c:pt>
                <c:pt idx="1560">
                  <c:v>0.30000000000000032</c:v>
                </c:pt>
                <c:pt idx="1561">
                  <c:v>0.36666666700000156</c:v>
                </c:pt>
                <c:pt idx="1562">
                  <c:v>0.53333333299999997</c:v>
                </c:pt>
                <c:pt idx="1563">
                  <c:v>0.56666666700000001</c:v>
                </c:pt>
                <c:pt idx="1564">
                  <c:v>0.5</c:v>
                </c:pt>
                <c:pt idx="1565">
                  <c:v>0.46666666700000115</c:v>
                </c:pt>
                <c:pt idx="1566">
                  <c:v>0.46666666700000115</c:v>
                </c:pt>
                <c:pt idx="1567">
                  <c:v>0.60000000000000064</c:v>
                </c:pt>
                <c:pt idx="1568">
                  <c:v>0.36666666700000156</c:v>
                </c:pt>
                <c:pt idx="1569">
                  <c:v>0.66666666700000154</c:v>
                </c:pt>
                <c:pt idx="1570">
                  <c:v>0.70000000000000062</c:v>
                </c:pt>
                <c:pt idx="1571">
                  <c:v>0.5</c:v>
                </c:pt>
                <c:pt idx="1572">
                  <c:v>0.46666666700000115</c:v>
                </c:pt>
                <c:pt idx="1573">
                  <c:v>0.53333333299999997</c:v>
                </c:pt>
                <c:pt idx="1574">
                  <c:v>0.5</c:v>
                </c:pt>
                <c:pt idx="1575">
                  <c:v>0.60000000000000064</c:v>
                </c:pt>
                <c:pt idx="1576">
                  <c:v>0.3333333330000009</c:v>
                </c:pt>
                <c:pt idx="1577">
                  <c:v>0.53333333299999997</c:v>
                </c:pt>
                <c:pt idx="1578">
                  <c:v>0.53333333299999997</c:v>
                </c:pt>
                <c:pt idx="1579">
                  <c:v>0.56666666700000001</c:v>
                </c:pt>
                <c:pt idx="1580">
                  <c:v>1.0333333329999963</c:v>
                </c:pt>
                <c:pt idx="1581">
                  <c:v>0.66666666700000154</c:v>
                </c:pt>
                <c:pt idx="1582">
                  <c:v>0.46666666700000115</c:v>
                </c:pt>
                <c:pt idx="1583">
                  <c:v>0.3333333330000009</c:v>
                </c:pt>
                <c:pt idx="1584">
                  <c:v>0.56666666700000001</c:v>
                </c:pt>
                <c:pt idx="1585">
                  <c:v>0.60000000000000064</c:v>
                </c:pt>
                <c:pt idx="1586">
                  <c:v>0.4</c:v>
                </c:pt>
                <c:pt idx="1587">
                  <c:v>0.60000000000000064</c:v>
                </c:pt>
                <c:pt idx="1588">
                  <c:v>0.36666666700000156</c:v>
                </c:pt>
                <c:pt idx="1589">
                  <c:v>0.43333333300000032</c:v>
                </c:pt>
                <c:pt idx="1590">
                  <c:v>0.53333333299999997</c:v>
                </c:pt>
                <c:pt idx="1591">
                  <c:v>0.4</c:v>
                </c:pt>
                <c:pt idx="1592">
                  <c:v>0.46666666700000115</c:v>
                </c:pt>
                <c:pt idx="1593">
                  <c:v>0.46666666700000115</c:v>
                </c:pt>
                <c:pt idx="1594">
                  <c:v>0.5</c:v>
                </c:pt>
                <c:pt idx="1595">
                  <c:v>0.60000000000000064</c:v>
                </c:pt>
                <c:pt idx="1596">
                  <c:v>0.5</c:v>
                </c:pt>
                <c:pt idx="1597">
                  <c:v>0.53333333299999997</c:v>
                </c:pt>
                <c:pt idx="1598">
                  <c:v>0.43333333300000032</c:v>
                </c:pt>
                <c:pt idx="1599">
                  <c:v>0.70000000000000062</c:v>
                </c:pt>
                <c:pt idx="1600">
                  <c:v>0.66666666700000154</c:v>
                </c:pt>
                <c:pt idx="1601">
                  <c:v>0.56666666700000001</c:v>
                </c:pt>
                <c:pt idx="1602">
                  <c:v>0.46666666700000115</c:v>
                </c:pt>
                <c:pt idx="1603">
                  <c:v>0.76666666700000063</c:v>
                </c:pt>
                <c:pt idx="1604">
                  <c:v>0.43333333300000032</c:v>
                </c:pt>
                <c:pt idx="1605">
                  <c:v>0.5</c:v>
                </c:pt>
                <c:pt idx="1606">
                  <c:v>0.60000000000000064</c:v>
                </c:pt>
                <c:pt idx="1607">
                  <c:v>0.46666666700000115</c:v>
                </c:pt>
                <c:pt idx="1608">
                  <c:v>0.53333333299999997</c:v>
                </c:pt>
                <c:pt idx="1609">
                  <c:v>0.60000000000000064</c:v>
                </c:pt>
                <c:pt idx="1610">
                  <c:v>0.73333333300000003</c:v>
                </c:pt>
                <c:pt idx="1611">
                  <c:v>0.46666666700000115</c:v>
                </c:pt>
                <c:pt idx="1612">
                  <c:v>0.56666666700000001</c:v>
                </c:pt>
                <c:pt idx="1613">
                  <c:v>0.66666666700000154</c:v>
                </c:pt>
                <c:pt idx="1614">
                  <c:v>0.53333333299999997</c:v>
                </c:pt>
                <c:pt idx="1615">
                  <c:v>0.46666666700000115</c:v>
                </c:pt>
                <c:pt idx="1616">
                  <c:v>0.4</c:v>
                </c:pt>
                <c:pt idx="1617">
                  <c:v>0.5</c:v>
                </c:pt>
                <c:pt idx="1618">
                  <c:v>0.43333333300000032</c:v>
                </c:pt>
                <c:pt idx="1619">
                  <c:v>0.56666666700000001</c:v>
                </c:pt>
                <c:pt idx="1620">
                  <c:v>0.56666666700000001</c:v>
                </c:pt>
                <c:pt idx="1621">
                  <c:v>0.5</c:v>
                </c:pt>
                <c:pt idx="1622">
                  <c:v>0.46666666700000115</c:v>
                </c:pt>
                <c:pt idx="1623">
                  <c:v>0.70000000000000062</c:v>
                </c:pt>
                <c:pt idx="1624">
                  <c:v>0.60000000000000064</c:v>
                </c:pt>
                <c:pt idx="1625">
                  <c:v>0.60000000000000064</c:v>
                </c:pt>
                <c:pt idx="1626">
                  <c:v>0.63333333300000005</c:v>
                </c:pt>
                <c:pt idx="1627">
                  <c:v>0.43333333300000032</c:v>
                </c:pt>
                <c:pt idx="1628">
                  <c:v>0.60000000000000064</c:v>
                </c:pt>
                <c:pt idx="1629">
                  <c:v>0.60000000000000064</c:v>
                </c:pt>
                <c:pt idx="1630">
                  <c:v>0.70000000000000062</c:v>
                </c:pt>
                <c:pt idx="1631">
                  <c:v>0.4</c:v>
                </c:pt>
                <c:pt idx="1632">
                  <c:v>0.23333333300000042</c:v>
                </c:pt>
                <c:pt idx="1633">
                  <c:v>0.53333333299999997</c:v>
                </c:pt>
                <c:pt idx="1634">
                  <c:v>0.86666666699999995</c:v>
                </c:pt>
                <c:pt idx="1635">
                  <c:v>0.76666666700000063</c:v>
                </c:pt>
                <c:pt idx="1636">
                  <c:v>0.53333333299999997</c:v>
                </c:pt>
                <c:pt idx="1637">
                  <c:v>0.56666666700000001</c:v>
                </c:pt>
                <c:pt idx="1638">
                  <c:v>0.63333333300000005</c:v>
                </c:pt>
                <c:pt idx="1639">
                  <c:v>0.70000000000000062</c:v>
                </c:pt>
                <c:pt idx="1640">
                  <c:v>0.53333333299999997</c:v>
                </c:pt>
                <c:pt idx="1641">
                  <c:v>0.53333333299999997</c:v>
                </c:pt>
                <c:pt idx="1642">
                  <c:v>0.36666666700000156</c:v>
                </c:pt>
                <c:pt idx="1643">
                  <c:v>0.5</c:v>
                </c:pt>
                <c:pt idx="1644">
                  <c:v>0.5</c:v>
                </c:pt>
                <c:pt idx="1645">
                  <c:v>0.3333333330000009</c:v>
                </c:pt>
                <c:pt idx="1646">
                  <c:v>0.66666666700000154</c:v>
                </c:pt>
                <c:pt idx="1647">
                  <c:v>0.63333333300000005</c:v>
                </c:pt>
                <c:pt idx="1648">
                  <c:v>0.66666666700000154</c:v>
                </c:pt>
                <c:pt idx="1649">
                  <c:v>0.4</c:v>
                </c:pt>
                <c:pt idx="1650">
                  <c:v>0.46666666700000115</c:v>
                </c:pt>
                <c:pt idx="1651">
                  <c:v>0.53333333299999997</c:v>
                </c:pt>
                <c:pt idx="1652">
                  <c:v>0.53333333299999997</c:v>
                </c:pt>
                <c:pt idx="1653">
                  <c:v>0.4</c:v>
                </c:pt>
                <c:pt idx="1654">
                  <c:v>0.70000000000000062</c:v>
                </c:pt>
                <c:pt idx="1655">
                  <c:v>0.46666666700000115</c:v>
                </c:pt>
                <c:pt idx="1656">
                  <c:v>0.26666666700000102</c:v>
                </c:pt>
                <c:pt idx="1657">
                  <c:v>0.4</c:v>
                </c:pt>
                <c:pt idx="1658">
                  <c:v>0.73333333300000003</c:v>
                </c:pt>
                <c:pt idx="1659">
                  <c:v>0.46666666700000115</c:v>
                </c:pt>
                <c:pt idx="1660">
                  <c:v>0.3333333330000009</c:v>
                </c:pt>
                <c:pt idx="1661">
                  <c:v>0.73333333300000003</c:v>
                </c:pt>
                <c:pt idx="1662">
                  <c:v>0.56666666700000001</c:v>
                </c:pt>
                <c:pt idx="1663">
                  <c:v>0.56666666700000001</c:v>
                </c:pt>
                <c:pt idx="1664">
                  <c:v>0.56666666700000001</c:v>
                </c:pt>
                <c:pt idx="1665">
                  <c:v>0.53333333299999997</c:v>
                </c:pt>
                <c:pt idx="1666">
                  <c:v>0.60000000000000064</c:v>
                </c:pt>
                <c:pt idx="1667">
                  <c:v>0.66666666700000154</c:v>
                </c:pt>
                <c:pt idx="1668">
                  <c:v>0.46666666700000115</c:v>
                </c:pt>
                <c:pt idx="1669">
                  <c:v>0.43333333300000032</c:v>
                </c:pt>
                <c:pt idx="1670">
                  <c:v>0.70000000000000062</c:v>
                </c:pt>
                <c:pt idx="1671">
                  <c:v>0.36666666700000156</c:v>
                </c:pt>
                <c:pt idx="1672">
                  <c:v>0.43333333300000032</c:v>
                </c:pt>
                <c:pt idx="1673">
                  <c:v>0.66666666700000154</c:v>
                </c:pt>
                <c:pt idx="1674">
                  <c:v>0.56666666700000001</c:v>
                </c:pt>
                <c:pt idx="1675">
                  <c:v>0.4</c:v>
                </c:pt>
                <c:pt idx="1676">
                  <c:v>0.56666666700000001</c:v>
                </c:pt>
                <c:pt idx="1677">
                  <c:v>0.56666666700000001</c:v>
                </c:pt>
                <c:pt idx="1678">
                  <c:v>0.46666666700000115</c:v>
                </c:pt>
                <c:pt idx="1679">
                  <c:v>0.36666666700000156</c:v>
                </c:pt>
                <c:pt idx="1680">
                  <c:v>0.63333333300000005</c:v>
                </c:pt>
                <c:pt idx="1681">
                  <c:v>0.76666666700000063</c:v>
                </c:pt>
                <c:pt idx="1682">
                  <c:v>0.8</c:v>
                </c:pt>
                <c:pt idx="1683">
                  <c:v>0.63333333300000005</c:v>
                </c:pt>
                <c:pt idx="1684">
                  <c:v>0.70000000000000062</c:v>
                </c:pt>
                <c:pt idx="1685">
                  <c:v>0.53333333299999997</c:v>
                </c:pt>
                <c:pt idx="1686">
                  <c:v>0.70000000000000062</c:v>
                </c:pt>
                <c:pt idx="1687">
                  <c:v>0.4</c:v>
                </c:pt>
                <c:pt idx="1688">
                  <c:v>0.60000000000000064</c:v>
                </c:pt>
                <c:pt idx="1689">
                  <c:v>0.70000000000000062</c:v>
                </c:pt>
                <c:pt idx="1690">
                  <c:v>0.63333333300000005</c:v>
                </c:pt>
                <c:pt idx="1691">
                  <c:v>0.66666666700000154</c:v>
                </c:pt>
                <c:pt idx="1692">
                  <c:v>0.30000000000000032</c:v>
                </c:pt>
                <c:pt idx="1693">
                  <c:v>0.43333333300000032</c:v>
                </c:pt>
                <c:pt idx="1694">
                  <c:v>0.66666666700000154</c:v>
                </c:pt>
                <c:pt idx="1695">
                  <c:v>0.3333333330000009</c:v>
                </c:pt>
                <c:pt idx="1696">
                  <c:v>0.73333333300000003</c:v>
                </c:pt>
                <c:pt idx="1697">
                  <c:v>0.63333333300000005</c:v>
                </c:pt>
                <c:pt idx="1698">
                  <c:v>0.43333333300000032</c:v>
                </c:pt>
                <c:pt idx="1699">
                  <c:v>0.36666666700000156</c:v>
                </c:pt>
                <c:pt idx="1700">
                  <c:v>0.60000000000000064</c:v>
                </c:pt>
                <c:pt idx="1701">
                  <c:v>0.5</c:v>
                </c:pt>
                <c:pt idx="1702">
                  <c:v>0.26666666700000102</c:v>
                </c:pt>
                <c:pt idx="1703">
                  <c:v>0.83333333300000001</c:v>
                </c:pt>
                <c:pt idx="1704">
                  <c:v>0.46666666700000115</c:v>
                </c:pt>
                <c:pt idx="1705">
                  <c:v>0.53333333299999997</c:v>
                </c:pt>
                <c:pt idx="1706">
                  <c:v>0.63333333300000005</c:v>
                </c:pt>
                <c:pt idx="1707">
                  <c:v>0.43333333300000032</c:v>
                </c:pt>
                <c:pt idx="1708">
                  <c:v>0.63333333300000005</c:v>
                </c:pt>
                <c:pt idx="1709">
                  <c:v>0.53333333299999997</c:v>
                </c:pt>
                <c:pt idx="1710">
                  <c:v>0.5</c:v>
                </c:pt>
                <c:pt idx="1711">
                  <c:v>0.66666666700000154</c:v>
                </c:pt>
                <c:pt idx="1712">
                  <c:v>0.66666666700000154</c:v>
                </c:pt>
                <c:pt idx="1713">
                  <c:v>0.5</c:v>
                </c:pt>
                <c:pt idx="1714">
                  <c:v>0.3333333330000009</c:v>
                </c:pt>
                <c:pt idx="1715">
                  <c:v>0.60000000000000064</c:v>
                </c:pt>
                <c:pt idx="1716">
                  <c:v>0.56666666700000001</c:v>
                </c:pt>
                <c:pt idx="1717">
                  <c:v>0.5</c:v>
                </c:pt>
                <c:pt idx="1718">
                  <c:v>0.43333333300000032</c:v>
                </c:pt>
                <c:pt idx="1719">
                  <c:v>0.70000000000000062</c:v>
                </c:pt>
                <c:pt idx="1720">
                  <c:v>0.70000000000000062</c:v>
                </c:pt>
                <c:pt idx="1721">
                  <c:v>0.26666666700000102</c:v>
                </c:pt>
                <c:pt idx="1722">
                  <c:v>0.43333333300000032</c:v>
                </c:pt>
                <c:pt idx="1723">
                  <c:v>0.4</c:v>
                </c:pt>
                <c:pt idx="1724">
                  <c:v>0.56666666700000001</c:v>
                </c:pt>
                <c:pt idx="1725">
                  <c:v>0.5</c:v>
                </c:pt>
                <c:pt idx="1726">
                  <c:v>0.43333333300000032</c:v>
                </c:pt>
                <c:pt idx="1727">
                  <c:v>0.53333333299999997</c:v>
                </c:pt>
                <c:pt idx="1728">
                  <c:v>0.43333333300000032</c:v>
                </c:pt>
                <c:pt idx="1729">
                  <c:v>0.60000000000000064</c:v>
                </c:pt>
                <c:pt idx="1730">
                  <c:v>0.4</c:v>
                </c:pt>
                <c:pt idx="1731">
                  <c:v>0.63333333300000005</c:v>
                </c:pt>
                <c:pt idx="1732">
                  <c:v>0.26666666700000102</c:v>
                </c:pt>
                <c:pt idx="1733">
                  <c:v>0.53333333299999997</c:v>
                </c:pt>
                <c:pt idx="1734">
                  <c:v>0.36666666700000156</c:v>
                </c:pt>
                <c:pt idx="1735">
                  <c:v>0.5</c:v>
                </c:pt>
                <c:pt idx="1736">
                  <c:v>0.53333333299999997</c:v>
                </c:pt>
                <c:pt idx="1737">
                  <c:v>0.5</c:v>
                </c:pt>
                <c:pt idx="1738">
                  <c:v>0.5</c:v>
                </c:pt>
                <c:pt idx="1739">
                  <c:v>0.5</c:v>
                </c:pt>
                <c:pt idx="1740">
                  <c:v>0.70000000000000062</c:v>
                </c:pt>
                <c:pt idx="1741">
                  <c:v>17.933333329999989</c:v>
                </c:pt>
                <c:pt idx="1742">
                  <c:v>23.366666669999987</c:v>
                </c:pt>
                <c:pt idx="1743">
                  <c:v>24.533333329999987</c:v>
                </c:pt>
                <c:pt idx="1744">
                  <c:v>23.9</c:v>
                </c:pt>
                <c:pt idx="1745">
                  <c:v>24.166666669999987</c:v>
                </c:pt>
                <c:pt idx="1746">
                  <c:v>24.4</c:v>
                </c:pt>
                <c:pt idx="1747">
                  <c:v>23.433333329999989</c:v>
                </c:pt>
                <c:pt idx="1748">
                  <c:v>23.533333329999987</c:v>
                </c:pt>
                <c:pt idx="1749">
                  <c:v>22.5</c:v>
                </c:pt>
                <c:pt idx="1750">
                  <c:v>23.6</c:v>
                </c:pt>
                <c:pt idx="1751">
                  <c:v>23.066666669999989</c:v>
                </c:pt>
                <c:pt idx="1752">
                  <c:v>24.333333329999999</c:v>
                </c:pt>
                <c:pt idx="1753">
                  <c:v>23.6</c:v>
                </c:pt>
                <c:pt idx="1754">
                  <c:v>22.8</c:v>
                </c:pt>
                <c:pt idx="1755">
                  <c:v>23.566666669999989</c:v>
                </c:pt>
                <c:pt idx="1756">
                  <c:v>22.233333329999986</c:v>
                </c:pt>
                <c:pt idx="1757">
                  <c:v>23.9</c:v>
                </c:pt>
                <c:pt idx="1758">
                  <c:v>23.6</c:v>
                </c:pt>
                <c:pt idx="1759">
                  <c:v>23.5</c:v>
                </c:pt>
                <c:pt idx="1760">
                  <c:v>24.366666669999987</c:v>
                </c:pt>
                <c:pt idx="1761">
                  <c:v>23.933333329999989</c:v>
                </c:pt>
                <c:pt idx="1762">
                  <c:v>22.833333329999999</c:v>
                </c:pt>
                <c:pt idx="1763">
                  <c:v>22.766666669999989</c:v>
                </c:pt>
                <c:pt idx="1764">
                  <c:v>22.366666669999987</c:v>
                </c:pt>
                <c:pt idx="1765">
                  <c:v>21.466666669999945</c:v>
                </c:pt>
                <c:pt idx="1766">
                  <c:v>23.133333329999999</c:v>
                </c:pt>
                <c:pt idx="1767">
                  <c:v>21.7</c:v>
                </c:pt>
                <c:pt idx="1768">
                  <c:v>22.266666669999989</c:v>
                </c:pt>
                <c:pt idx="1769">
                  <c:v>21.533333329999987</c:v>
                </c:pt>
                <c:pt idx="1770">
                  <c:v>23.4</c:v>
                </c:pt>
                <c:pt idx="1771">
                  <c:v>24.433333329999989</c:v>
                </c:pt>
                <c:pt idx="1772">
                  <c:v>23.433333329999989</c:v>
                </c:pt>
                <c:pt idx="1773">
                  <c:v>20.733333329999986</c:v>
                </c:pt>
                <c:pt idx="1774">
                  <c:v>21.166666669999987</c:v>
                </c:pt>
                <c:pt idx="1775">
                  <c:v>24.866666669999987</c:v>
                </c:pt>
                <c:pt idx="1776">
                  <c:v>23.5</c:v>
                </c:pt>
                <c:pt idx="1777">
                  <c:v>25.933333329999989</c:v>
                </c:pt>
                <c:pt idx="1778">
                  <c:v>22.833333329999999</c:v>
                </c:pt>
                <c:pt idx="1779">
                  <c:v>24.533333329999987</c:v>
                </c:pt>
                <c:pt idx="1780">
                  <c:v>22.833333329999999</c:v>
                </c:pt>
                <c:pt idx="1781">
                  <c:v>24.333333329999999</c:v>
                </c:pt>
                <c:pt idx="1782">
                  <c:v>23.2</c:v>
                </c:pt>
                <c:pt idx="1783">
                  <c:v>23.966666669999945</c:v>
                </c:pt>
                <c:pt idx="1784">
                  <c:v>23.433333329999989</c:v>
                </c:pt>
                <c:pt idx="1785">
                  <c:v>24.533333329999987</c:v>
                </c:pt>
                <c:pt idx="1786">
                  <c:v>24.2</c:v>
                </c:pt>
                <c:pt idx="1787">
                  <c:v>23.7</c:v>
                </c:pt>
                <c:pt idx="1788">
                  <c:v>24.4</c:v>
                </c:pt>
                <c:pt idx="1789">
                  <c:v>24.433333329999989</c:v>
                </c:pt>
                <c:pt idx="1790">
                  <c:v>23.466666669999945</c:v>
                </c:pt>
                <c:pt idx="1791">
                  <c:v>23.233333329999986</c:v>
                </c:pt>
                <c:pt idx="1792">
                  <c:v>25</c:v>
                </c:pt>
                <c:pt idx="1793">
                  <c:v>23.533333329999987</c:v>
                </c:pt>
                <c:pt idx="1794">
                  <c:v>24.2</c:v>
                </c:pt>
                <c:pt idx="1795">
                  <c:v>22.133333329999999</c:v>
                </c:pt>
                <c:pt idx="1796">
                  <c:v>22.233333329999986</c:v>
                </c:pt>
                <c:pt idx="1797">
                  <c:v>22.5</c:v>
                </c:pt>
                <c:pt idx="1798">
                  <c:v>23.233333329999986</c:v>
                </c:pt>
                <c:pt idx="1799">
                  <c:v>24</c:v>
                </c:pt>
                <c:pt idx="1800">
                  <c:v>24.9</c:v>
                </c:pt>
                <c:pt idx="1801">
                  <c:v>23.966666669999945</c:v>
                </c:pt>
                <c:pt idx="1802">
                  <c:v>23.5</c:v>
                </c:pt>
                <c:pt idx="1803">
                  <c:v>23.133333329999999</c:v>
                </c:pt>
                <c:pt idx="1804">
                  <c:v>22.766666669999989</c:v>
                </c:pt>
                <c:pt idx="1805">
                  <c:v>22.433333329999989</c:v>
                </c:pt>
                <c:pt idx="1806">
                  <c:v>24.133333329999999</c:v>
                </c:pt>
                <c:pt idx="1807">
                  <c:v>23.166666669999987</c:v>
                </c:pt>
                <c:pt idx="1808">
                  <c:v>24.266666669999989</c:v>
                </c:pt>
                <c:pt idx="1809">
                  <c:v>22.033333329999987</c:v>
                </c:pt>
                <c:pt idx="1810">
                  <c:v>22.966666669999945</c:v>
                </c:pt>
                <c:pt idx="1811">
                  <c:v>22.766666669999989</c:v>
                </c:pt>
                <c:pt idx="1812">
                  <c:v>24.366666669999987</c:v>
                </c:pt>
                <c:pt idx="1813">
                  <c:v>23.266666669999989</c:v>
                </c:pt>
                <c:pt idx="1814">
                  <c:v>21.933333329999989</c:v>
                </c:pt>
                <c:pt idx="1815">
                  <c:v>25.866666669999987</c:v>
                </c:pt>
                <c:pt idx="1816">
                  <c:v>23.6</c:v>
                </c:pt>
                <c:pt idx="1817">
                  <c:v>23.133333329999999</c:v>
                </c:pt>
                <c:pt idx="1818">
                  <c:v>24.133333329999999</c:v>
                </c:pt>
                <c:pt idx="1819">
                  <c:v>23.8</c:v>
                </c:pt>
                <c:pt idx="1820">
                  <c:v>23.433333329999989</c:v>
                </c:pt>
                <c:pt idx="1821">
                  <c:v>23.766666669999989</c:v>
                </c:pt>
                <c:pt idx="1822">
                  <c:v>23.733333329999986</c:v>
                </c:pt>
                <c:pt idx="1823">
                  <c:v>23.433333329999989</c:v>
                </c:pt>
                <c:pt idx="1824">
                  <c:v>23.8</c:v>
                </c:pt>
                <c:pt idx="1825">
                  <c:v>24.3</c:v>
                </c:pt>
                <c:pt idx="1826">
                  <c:v>23.166666669999987</c:v>
                </c:pt>
                <c:pt idx="1827">
                  <c:v>23.333333329999999</c:v>
                </c:pt>
                <c:pt idx="1828">
                  <c:v>23.266666669999989</c:v>
                </c:pt>
                <c:pt idx="1829">
                  <c:v>21.366666669999987</c:v>
                </c:pt>
                <c:pt idx="1830">
                  <c:v>23.3</c:v>
                </c:pt>
                <c:pt idx="1831">
                  <c:v>25.466666669999945</c:v>
                </c:pt>
                <c:pt idx="1832">
                  <c:v>24.233333329999986</c:v>
                </c:pt>
                <c:pt idx="1833">
                  <c:v>23.133333329999999</c:v>
                </c:pt>
                <c:pt idx="1834">
                  <c:v>22.233333329999986</c:v>
                </c:pt>
                <c:pt idx="1835">
                  <c:v>23.2</c:v>
                </c:pt>
                <c:pt idx="1836">
                  <c:v>23.933333329999989</c:v>
                </c:pt>
                <c:pt idx="1837">
                  <c:v>22.533333329999987</c:v>
                </c:pt>
                <c:pt idx="1838">
                  <c:v>22.066666669999989</c:v>
                </c:pt>
                <c:pt idx="1839">
                  <c:v>23.133333329999999</c:v>
                </c:pt>
                <c:pt idx="1840">
                  <c:v>23</c:v>
                </c:pt>
                <c:pt idx="1841">
                  <c:v>22.9</c:v>
                </c:pt>
                <c:pt idx="1842">
                  <c:v>22.266666669999989</c:v>
                </c:pt>
                <c:pt idx="1843">
                  <c:v>22.9</c:v>
                </c:pt>
                <c:pt idx="1844">
                  <c:v>22.333333329999999</c:v>
                </c:pt>
                <c:pt idx="1845">
                  <c:v>24.3</c:v>
                </c:pt>
                <c:pt idx="1846">
                  <c:v>21.666666669999987</c:v>
                </c:pt>
                <c:pt idx="1847">
                  <c:v>22.066666669999989</c:v>
                </c:pt>
                <c:pt idx="1848">
                  <c:v>21.133333329999999</c:v>
                </c:pt>
                <c:pt idx="1849">
                  <c:v>21.733333329999986</c:v>
                </c:pt>
                <c:pt idx="1850">
                  <c:v>22.366666669999987</c:v>
                </c:pt>
                <c:pt idx="1851">
                  <c:v>22.066666669999989</c:v>
                </c:pt>
                <c:pt idx="1852">
                  <c:v>21.733333329999986</c:v>
                </c:pt>
                <c:pt idx="1853">
                  <c:v>23.1</c:v>
                </c:pt>
                <c:pt idx="1854">
                  <c:v>22</c:v>
                </c:pt>
                <c:pt idx="1855">
                  <c:v>20.666666669999987</c:v>
                </c:pt>
                <c:pt idx="1856">
                  <c:v>23.666666669999987</c:v>
                </c:pt>
                <c:pt idx="1857">
                  <c:v>20.966666669999945</c:v>
                </c:pt>
                <c:pt idx="1858">
                  <c:v>24.533333329999987</c:v>
                </c:pt>
                <c:pt idx="1859">
                  <c:v>21.133333329999999</c:v>
                </c:pt>
                <c:pt idx="1860">
                  <c:v>22.466666669999945</c:v>
                </c:pt>
                <c:pt idx="1861">
                  <c:v>21.633333329999999</c:v>
                </c:pt>
                <c:pt idx="1862">
                  <c:v>20.066666669999989</c:v>
                </c:pt>
                <c:pt idx="1863">
                  <c:v>21.366666669999987</c:v>
                </c:pt>
                <c:pt idx="1864">
                  <c:v>20.366666669999987</c:v>
                </c:pt>
                <c:pt idx="1865">
                  <c:v>22.2</c:v>
                </c:pt>
                <c:pt idx="1866">
                  <c:v>21.033333329999987</c:v>
                </c:pt>
                <c:pt idx="1867">
                  <c:v>22.1</c:v>
                </c:pt>
                <c:pt idx="1868">
                  <c:v>21.1</c:v>
                </c:pt>
                <c:pt idx="1869">
                  <c:v>21.266666669999989</c:v>
                </c:pt>
                <c:pt idx="1870">
                  <c:v>20.7</c:v>
                </c:pt>
                <c:pt idx="1871">
                  <c:v>22.433333329999989</c:v>
                </c:pt>
                <c:pt idx="1872">
                  <c:v>20.966666669999945</c:v>
                </c:pt>
                <c:pt idx="1873">
                  <c:v>22.366666669999987</c:v>
                </c:pt>
                <c:pt idx="1874">
                  <c:v>22.3</c:v>
                </c:pt>
                <c:pt idx="1875">
                  <c:v>21.933333329999989</c:v>
                </c:pt>
                <c:pt idx="1876">
                  <c:v>21.3</c:v>
                </c:pt>
                <c:pt idx="1877">
                  <c:v>21.966666669999945</c:v>
                </c:pt>
                <c:pt idx="1878">
                  <c:v>21.033333329999987</c:v>
                </c:pt>
                <c:pt idx="1879">
                  <c:v>19.633333329999999</c:v>
                </c:pt>
                <c:pt idx="1880">
                  <c:v>21.066666669999989</c:v>
                </c:pt>
                <c:pt idx="1881">
                  <c:v>20.566666669999989</c:v>
                </c:pt>
                <c:pt idx="1882">
                  <c:v>21.366666669999987</c:v>
                </c:pt>
                <c:pt idx="1883">
                  <c:v>20.966666669999945</c:v>
                </c:pt>
                <c:pt idx="1884">
                  <c:v>21.266666669999989</c:v>
                </c:pt>
                <c:pt idx="1885">
                  <c:v>23.166666669999987</c:v>
                </c:pt>
                <c:pt idx="1886">
                  <c:v>22.033333329999987</c:v>
                </c:pt>
                <c:pt idx="1887">
                  <c:v>20.733333329999986</c:v>
                </c:pt>
                <c:pt idx="1888">
                  <c:v>22</c:v>
                </c:pt>
                <c:pt idx="1889">
                  <c:v>23.266666669999989</c:v>
                </c:pt>
                <c:pt idx="1890">
                  <c:v>22.666666669999987</c:v>
                </c:pt>
                <c:pt idx="1891">
                  <c:v>22.233333329999986</c:v>
                </c:pt>
                <c:pt idx="1892">
                  <c:v>22.833333329999999</c:v>
                </c:pt>
                <c:pt idx="1893">
                  <c:v>21.6</c:v>
                </c:pt>
                <c:pt idx="1894">
                  <c:v>22.266666669999989</c:v>
                </c:pt>
                <c:pt idx="1895">
                  <c:v>21.533333329999987</c:v>
                </c:pt>
                <c:pt idx="1896">
                  <c:v>22.666666669999987</c:v>
                </c:pt>
                <c:pt idx="1897">
                  <c:v>20.933333329999989</c:v>
                </c:pt>
                <c:pt idx="1898">
                  <c:v>21.066666669999989</c:v>
                </c:pt>
                <c:pt idx="1899">
                  <c:v>23.366666669999987</c:v>
                </c:pt>
                <c:pt idx="1900">
                  <c:v>21.566666669999989</c:v>
                </c:pt>
                <c:pt idx="1901">
                  <c:v>20.3</c:v>
                </c:pt>
                <c:pt idx="1902">
                  <c:v>21.733333329999986</c:v>
                </c:pt>
                <c:pt idx="1903">
                  <c:v>21.966666669999945</c:v>
                </c:pt>
                <c:pt idx="1904">
                  <c:v>21.833333329999999</c:v>
                </c:pt>
                <c:pt idx="1905">
                  <c:v>19.566666669999989</c:v>
                </c:pt>
                <c:pt idx="1906">
                  <c:v>20.633333329999999</c:v>
                </c:pt>
                <c:pt idx="1907">
                  <c:v>20.733333329999986</c:v>
                </c:pt>
                <c:pt idx="1908">
                  <c:v>22.133333329999999</c:v>
                </c:pt>
                <c:pt idx="1909">
                  <c:v>20.9</c:v>
                </c:pt>
                <c:pt idx="1910">
                  <c:v>21.6</c:v>
                </c:pt>
                <c:pt idx="1911">
                  <c:v>22.933333329999989</c:v>
                </c:pt>
                <c:pt idx="1912">
                  <c:v>22.5</c:v>
                </c:pt>
                <c:pt idx="1913">
                  <c:v>20.966666669999945</c:v>
                </c:pt>
                <c:pt idx="1914">
                  <c:v>21.233333329999986</c:v>
                </c:pt>
                <c:pt idx="1915">
                  <c:v>22.9</c:v>
                </c:pt>
                <c:pt idx="1916">
                  <c:v>20.766666669999989</c:v>
                </c:pt>
                <c:pt idx="1917">
                  <c:v>22.233333329999986</c:v>
                </c:pt>
                <c:pt idx="1918">
                  <c:v>21.1</c:v>
                </c:pt>
                <c:pt idx="1919">
                  <c:v>22.7</c:v>
                </c:pt>
                <c:pt idx="1920">
                  <c:v>21.866666669999987</c:v>
                </c:pt>
                <c:pt idx="1921">
                  <c:v>20.533333329999987</c:v>
                </c:pt>
                <c:pt idx="1922">
                  <c:v>21.9</c:v>
                </c:pt>
                <c:pt idx="1923">
                  <c:v>21.833333329999999</c:v>
                </c:pt>
                <c:pt idx="1924">
                  <c:v>21.133333329999999</c:v>
                </c:pt>
                <c:pt idx="1925">
                  <c:v>22.6</c:v>
                </c:pt>
                <c:pt idx="1926">
                  <c:v>20.5</c:v>
                </c:pt>
                <c:pt idx="1927">
                  <c:v>20.733333329999986</c:v>
                </c:pt>
                <c:pt idx="1928">
                  <c:v>20.133333329999999</c:v>
                </c:pt>
                <c:pt idx="1929">
                  <c:v>20.7</c:v>
                </c:pt>
                <c:pt idx="1930">
                  <c:v>20.366666669999987</c:v>
                </c:pt>
                <c:pt idx="1931">
                  <c:v>20.233333329999986</c:v>
                </c:pt>
                <c:pt idx="1932">
                  <c:v>20.233333329999986</c:v>
                </c:pt>
                <c:pt idx="1933">
                  <c:v>17.600000000000001</c:v>
                </c:pt>
                <c:pt idx="1934">
                  <c:v>14.7</c:v>
                </c:pt>
                <c:pt idx="1935">
                  <c:v>14.233333330000001</c:v>
                </c:pt>
                <c:pt idx="1936">
                  <c:v>12.33333333</c:v>
                </c:pt>
                <c:pt idx="1937">
                  <c:v>11.266666670000006</c:v>
                </c:pt>
                <c:pt idx="1938">
                  <c:v>8.6</c:v>
                </c:pt>
                <c:pt idx="1939">
                  <c:v>7.1666666669999852</c:v>
                </c:pt>
                <c:pt idx="1940">
                  <c:v>5.9666666670000001</c:v>
                </c:pt>
                <c:pt idx="1941">
                  <c:v>4.4333333330000135</c:v>
                </c:pt>
                <c:pt idx="1942">
                  <c:v>3.8666666669999987</c:v>
                </c:pt>
                <c:pt idx="1943">
                  <c:v>2.1666666669999999</c:v>
                </c:pt>
                <c:pt idx="1944">
                  <c:v>2.5666666669999998</c:v>
                </c:pt>
                <c:pt idx="1945">
                  <c:v>1.2666666669999969</c:v>
                </c:pt>
                <c:pt idx="1946">
                  <c:v>1.5</c:v>
                </c:pt>
                <c:pt idx="1947">
                  <c:v>1.4333333329999947</c:v>
                </c:pt>
                <c:pt idx="1948">
                  <c:v>1.5666666669999998</c:v>
                </c:pt>
                <c:pt idx="1949">
                  <c:v>1.4</c:v>
                </c:pt>
                <c:pt idx="1950">
                  <c:v>1.6</c:v>
                </c:pt>
                <c:pt idx="1951">
                  <c:v>1.6333333329999968</c:v>
                </c:pt>
                <c:pt idx="1952">
                  <c:v>1.5333333329999963</c:v>
                </c:pt>
                <c:pt idx="1953">
                  <c:v>1.9000000000000001</c:v>
                </c:pt>
                <c:pt idx="1954">
                  <c:v>1.3333333329999966</c:v>
                </c:pt>
                <c:pt idx="1955">
                  <c:v>1.4</c:v>
                </c:pt>
                <c:pt idx="1956">
                  <c:v>1.6333333329999968</c:v>
                </c:pt>
                <c:pt idx="1957">
                  <c:v>1.1666666669999999</c:v>
                </c:pt>
                <c:pt idx="1958">
                  <c:v>1.5</c:v>
                </c:pt>
                <c:pt idx="1959">
                  <c:v>1.4333333329999947</c:v>
                </c:pt>
                <c:pt idx="1960">
                  <c:v>1.2333333329999956</c:v>
                </c:pt>
                <c:pt idx="1961">
                  <c:v>1.4</c:v>
                </c:pt>
                <c:pt idx="1962">
                  <c:v>0.66666666700000154</c:v>
                </c:pt>
                <c:pt idx="1963">
                  <c:v>0.9</c:v>
                </c:pt>
                <c:pt idx="1964">
                  <c:v>1.5333333329999963</c:v>
                </c:pt>
                <c:pt idx="1965">
                  <c:v>1.3333333329999966</c:v>
                </c:pt>
                <c:pt idx="1966">
                  <c:v>0.86666666699999995</c:v>
                </c:pt>
                <c:pt idx="1967">
                  <c:v>1.1666666669999999</c:v>
                </c:pt>
                <c:pt idx="1968">
                  <c:v>1.0666666669999998</c:v>
                </c:pt>
                <c:pt idx="1969">
                  <c:v>1.2333333329999956</c:v>
                </c:pt>
                <c:pt idx="1970">
                  <c:v>1.5333333329999963</c:v>
                </c:pt>
                <c:pt idx="1971">
                  <c:v>1.3333333329999966</c:v>
                </c:pt>
                <c:pt idx="1972">
                  <c:v>1.8</c:v>
                </c:pt>
                <c:pt idx="1973">
                  <c:v>1.7333333329999991</c:v>
                </c:pt>
                <c:pt idx="1974">
                  <c:v>1</c:v>
                </c:pt>
                <c:pt idx="1975">
                  <c:v>0.63333333300000005</c:v>
                </c:pt>
                <c:pt idx="1976">
                  <c:v>1.1333333329999968</c:v>
                </c:pt>
                <c:pt idx="1977">
                  <c:v>1.3</c:v>
                </c:pt>
                <c:pt idx="1978">
                  <c:v>1.1000000000000001</c:v>
                </c:pt>
                <c:pt idx="1979">
                  <c:v>2.0333333330000003</c:v>
                </c:pt>
                <c:pt idx="1980">
                  <c:v>1.3333333329999966</c:v>
                </c:pt>
                <c:pt idx="1981">
                  <c:v>1.1333333329999968</c:v>
                </c:pt>
                <c:pt idx="1982">
                  <c:v>1.1666666669999999</c:v>
                </c:pt>
                <c:pt idx="1983">
                  <c:v>0.56666666700000001</c:v>
                </c:pt>
                <c:pt idx="1984">
                  <c:v>0.70000000000000062</c:v>
                </c:pt>
                <c:pt idx="1985">
                  <c:v>0.70000000000000062</c:v>
                </c:pt>
                <c:pt idx="1986">
                  <c:v>0.56666666700000001</c:v>
                </c:pt>
                <c:pt idx="1987">
                  <c:v>0.4</c:v>
                </c:pt>
                <c:pt idx="1988">
                  <c:v>0.70000000000000062</c:v>
                </c:pt>
                <c:pt idx="1989">
                  <c:v>0.63333333300000005</c:v>
                </c:pt>
                <c:pt idx="1990">
                  <c:v>0.70000000000000062</c:v>
                </c:pt>
                <c:pt idx="1991">
                  <c:v>0.56666666700000001</c:v>
                </c:pt>
                <c:pt idx="1992">
                  <c:v>0.66666666700000154</c:v>
                </c:pt>
                <c:pt idx="1993">
                  <c:v>0.53333333299999997</c:v>
                </c:pt>
                <c:pt idx="1994">
                  <c:v>0.53333333299999997</c:v>
                </c:pt>
                <c:pt idx="1995">
                  <c:v>0.5</c:v>
                </c:pt>
                <c:pt idx="1996">
                  <c:v>0.46666666700000115</c:v>
                </c:pt>
                <c:pt idx="1997">
                  <c:v>0.63333333300000005</c:v>
                </c:pt>
                <c:pt idx="1998">
                  <c:v>0.70000000000000062</c:v>
                </c:pt>
                <c:pt idx="1999">
                  <c:v>0.73333333300000003</c:v>
                </c:pt>
                <c:pt idx="2000">
                  <c:v>0.56666666700000001</c:v>
                </c:pt>
                <c:pt idx="2001">
                  <c:v>0.53333333299999997</c:v>
                </c:pt>
                <c:pt idx="2002">
                  <c:v>0.53333333299999997</c:v>
                </c:pt>
                <c:pt idx="2003">
                  <c:v>0.73333333300000003</c:v>
                </c:pt>
                <c:pt idx="2004">
                  <c:v>0.3333333330000009</c:v>
                </c:pt>
                <c:pt idx="2005">
                  <c:v>0.53333333299999997</c:v>
                </c:pt>
                <c:pt idx="2006">
                  <c:v>0.60000000000000064</c:v>
                </c:pt>
                <c:pt idx="2007">
                  <c:v>0.56666666700000001</c:v>
                </c:pt>
                <c:pt idx="2008">
                  <c:v>0.53333333299999997</c:v>
                </c:pt>
                <c:pt idx="2009">
                  <c:v>0.43333333300000032</c:v>
                </c:pt>
                <c:pt idx="2010">
                  <c:v>0.73333333300000003</c:v>
                </c:pt>
                <c:pt idx="2011">
                  <c:v>0.60000000000000064</c:v>
                </c:pt>
                <c:pt idx="2012">
                  <c:v>0.53333333299999997</c:v>
                </c:pt>
                <c:pt idx="2013">
                  <c:v>0.76666666700000063</c:v>
                </c:pt>
                <c:pt idx="2014">
                  <c:v>1.7333333329999991</c:v>
                </c:pt>
                <c:pt idx="2015">
                  <c:v>0.56666666700000001</c:v>
                </c:pt>
                <c:pt idx="2016">
                  <c:v>0.70000000000000062</c:v>
                </c:pt>
                <c:pt idx="2017">
                  <c:v>4.7</c:v>
                </c:pt>
                <c:pt idx="2018">
                  <c:v>2.0666666669999998</c:v>
                </c:pt>
                <c:pt idx="2019">
                  <c:v>0.8</c:v>
                </c:pt>
                <c:pt idx="2020">
                  <c:v>0.46666666700000115</c:v>
                </c:pt>
                <c:pt idx="2021">
                  <c:v>0.46666666700000115</c:v>
                </c:pt>
                <c:pt idx="2022">
                  <c:v>0.56666666700000001</c:v>
                </c:pt>
                <c:pt idx="2023">
                  <c:v>0.53333333299999997</c:v>
                </c:pt>
                <c:pt idx="2024">
                  <c:v>0.43333333300000032</c:v>
                </c:pt>
                <c:pt idx="2025">
                  <c:v>0.60000000000000064</c:v>
                </c:pt>
                <c:pt idx="2026">
                  <c:v>0.3333333330000009</c:v>
                </c:pt>
                <c:pt idx="2027">
                  <c:v>0.43333333300000032</c:v>
                </c:pt>
                <c:pt idx="2028">
                  <c:v>0.53333333299999997</c:v>
                </c:pt>
                <c:pt idx="2029">
                  <c:v>0.56666666700000001</c:v>
                </c:pt>
                <c:pt idx="2030">
                  <c:v>0.43333333300000032</c:v>
                </c:pt>
                <c:pt idx="2031">
                  <c:v>3.7</c:v>
                </c:pt>
                <c:pt idx="2032">
                  <c:v>12.966666670000031</c:v>
                </c:pt>
                <c:pt idx="2033">
                  <c:v>16.100000000000001</c:v>
                </c:pt>
                <c:pt idx="2034">
                  <c:v>3.0666666669999998</c:v>
                </c:pt>
                <c:pt idx="2035">
                  <c:v>2.3333333330000001</c:v>
                </c:pt>
                <c:pt idx="2036">
                  <c:v>2.3333333330000001</c:v>
                </c:pt>
                <c:pt idx="2037">
                  <c:v>2.1666666669999999</c:v>
                </c:pt>
                <c:pt idx="2038">
                  <c:v>2.8333333330000001</c:v>
                </c:pt>
                <c:pt idx="2039">
                  <c:v>2.266666667</c:v>
                </c:pt>
                <c:pt idx="2040">
                  <c:v>2.1333333330000004</c:v>
                </c:pt>
                <c:pt idx="2041">
                  <c:v>2</c:v>
                </c:pt>
                <c:pt idx="2042">
                  <c:v>2.4</c:v>
                </c:pt>
                <c:pt idx="2043">
                  <c:v>2.0333333330000003</c:v>
                </c:pt>
                <c:pt idx="2044">
                  <c:v>41.833333330000116</c:v>
                </c:pt>
                <c:pt idx="2045">
                  <c:v>9.5333333330000016</c:v>
                </c:pt>
                <c:pt idx="2046">
                  <c:v>52.933333330000146</c:v>
                </c:pt>
                <c:pt idx="2047">
                  <c:v>82.066666670000245</c:v>
                </c:pt>
                <c:pt idx="2048">
                  <c:v>8.9666666670000268</c:v>
                </c:pt>
                <c:pt idx="2049">
                  <c:v>6.6666666669999852</c:v>
                </c:pt>
                <c:pt idx="2050">
                  <c:v>8.1666666670000048</c:v>
                </c:pt>
                <c:pt idx="2051">
                  <c:v>5.8</c:v>
                </c:pt>
                <c:pt idx="2052">
                  <c:v>4.3333333329999997</c:v>
                </c:pt>
                <c:pt idx="2053">
                  <c:v>4.9000000000000004</c:v>
                </c:pt>
                <c:pt idx="2054">
                  <c:v>4.1666666669999852</c:v>
                </c:pt>
                <c:pt idx="2055">
                  <c:v>55.866666669999994</c:v>
                </c:pt>
                <c:pt idx="2056">
                  <c:v>44.2</c:v>
                </c:pt>
                <c:pt idx="2057">
                  <c:v>381.83333329999891</c:v>
                </c:pt>
                <c:pt idx="2058">
                  <c:v>22.833333329999999</c:v>
                </c:pt>
                <c:pt idx="2059">
                  <c:v>18.5</c:v>
                </c:pt>
                <c:pt idx="2060">
                  <c:v>14.03333333</c:v>
                </c:pt>
                <c:pt idx="2061">
                  <c:v>11.633333329999999</c:v>
                </c:pt>
                <c:pt idx="2062">
                  <c:v>130.16666669999998</c:v>
                </c:pt>
                <c:pt idx="2063">
                  <c:v>75.5</c:v>
                </c:pt>
                <c:pt idx="2064">
                  <c:v>39.933333330000146</c:v>
                </c:pt>
                <c:pt idx="2065">
                  <c:v>27.866666669999987</c:v>
                </c:pt>
                <c:pt idx="2066">
                  <c:v>353.9</c:v>
                </c:pt>
                <c:pt idx="2067">
                  <c:v>40.366666669999994</c:v>
                </c:pt>
                <c:pt idx="2068">
                  <c:v>29.233333329999986</c:v>
                </c:pt>
                <c:pt idx="2069">
                  <c:v>24.833333329999999</c:v>
                </c:pt>
                <c:pt idx="2070">
                  <c:v>20.9</c:v>
                </c:pt>
                <c:pt idx="2071">
                  <c:v>17.533333329999987</c:v>
                </c:pt>
                <c:pt idx="2072">
                  <c:v>17.133333329999999</c:v>
                </c:pt>
                <c:pt idx="2073">
                  <c:v>17.033333329999987</c:v>
                </c:pt>
                <c:pt idx="2074">
                  <c:v>210.66666669999998</c:v>
                </c:pt>
                <c:pt idx="2075">
                  <c:v>282.13333329999909</c:v>
                </c:pt>
                <c:pt idx="2076">
                  <c:v>60.3</c:v>
                </c:pt>
                <c:pt idx="2077">
                  <c:v>44.933333330000146</c:v>
                </c:pt>
                <c:pt idx="2078">
                  <c:v>42.533333330000168</c:v>
                </c:pt>
                <c:pt idx="2079">
                  <c:v>31.633333329999999</c:v>
                </c:pt>
                <c:pt idx="2080">
                  <c:v>235.26666669999992</c:v>
                </c:pt>
                <c:pt idx="2081">
                  <c:v>124.83333330000001</c:v>
                </c:pt>
                <c:pt idx="2082">
                  <c:v>371.76666669999997</c:v>
                </c:pt>
                <c:pt idx="2083">
                  <c:v>81.866666670000214</c:v>
                </c:pt>
                <c:pt idx="2084">
                  <c:v>57.466666669999995</c:v>
                </c:pt>
                <c:pt idx="2085">
                  <c:v>49.4</c:v>
                </c:pt>
                <c:pt idx="2086">
                  <c:v>44.2333333300002</c:v>
                </c:pt>
                <c:pt idx="2087">
                  <c:v>38.266666669999999</c:v>
                </c:pt>
                <c:pt idx="2088">
                  <c:v>35.13333333000017</c:v>
                </c:pt>
                <c:pt idx="2089">
                  <c:v>33.13333333000017</c:v>
                </c:pt>
                <c:pt idx="2090">
                  <c:v>357.3</c:v>
                </c:pt>
                <c:pt idx="2091">
                  <c:v>345</c:v>
                </c:pt>
                <c:pt idx="2092">
                  <c:v>95.6</c:v>
                </c:pt>
                <c:pt idx="2093">
                  <c:v>69.566666670000245</c:v>
                </c:pt>
                <c:pt idx="2094">
                  <c:v>58.933333330000146</c:v>
                </c:pt>
                <c:pt idx="2095">
                  <c:v>47.6</c:v>
                </c:pt>
                <c:pt idx="2096">
                  <c:v>43.9</c:v>
                </c:pt>
                <c:pt idx="2097">
                  <c:v>32.566666669999996</c:v>
                </c:pt>
                <c:pt idx="2098">
                  <c:v>58.266666669999999</c:v>
                </c:pt>
                <c:pt idx="2099">
                  <c:v>326.23333329999878</c:v>
                </c:pt>
                <c:pt idx="2100">
                  <c:v>87.166666670000026</c:v>
                </c:pt>
                <c:pt idx="2101">
                  <c:v>59.033333330000168</c:v>
                </c:pt>
                <c:pt idx="2102">
                  <c:v>42.566666669999996</c:v>
                </c:pt>
                <c:pt idx="2103">
                  <c:v>325.39999999999969</c:v>
                </c:pt>
                <c:pt idx="2104">
                  <c:v>49.2</c:v>
                </c:pt>
                <c:pt idx="2105">
                  <c:v>210.26666669999992</c:v>
                </c:pt>
                <c:pt idx="2106">
                  <c:v>72.233333329999979</c:v>
                </c:pt>
                <c:pt idx="2107">
                  <c:v>77.666666670000026</c:v>
                </c:pt>
                <c:pt idx="2108">
                  <c:v>316.8</c:v>
                </c:pt>
                <c:pt idx="2109">
                  <c:v>50.933333330000146</c:v>
                </c:pt>
                <c:pt idx="2110">
                  <c:v>128.7333333</c:v>
                </c:pt>
                <c:pt idx="2111">
                  <c:v>411.63333329999909</c:v>
                </c:pt>
                <c:pt idx="2112">
                  <c:v>67.6333333299998</c:v>
                </c:pt>
                <c:pt idx="2113">
                  <c:v>45.433333330000146</c:v>
                </c:pt>
                <c:pt idx="2114">
                  <c:v>38.13333333000017</c:v>
                </c:pt>
                <c:pt idx="2115">
                  <c:v>31.833333329999999</c:v>
                </c:pt>
                <c:pt idx="2116">
                  <c:v>29.533333329999987</c:v>
                </c:pt>
                <c:pt idx="2117">
                  <c:v>24.933333329999989</c:v>
                </c:pt>
                <c:pt idx="2118">
                  <c:v>22.466666669999945</c:v>
                </c:pt>
                <c:pt idx="2119">
                  <c:v>19.233333329999986</c:v>
                </c:pt>
                <c:pt idx="2120">
                  <c:v>18.366666669999987</c:v>
                </c:pt>
                <c:pt idx="2121">
                  <c:v>17.233333329999986</c:v>
                </c:pt>
                <c:pt idx="2122">
                  <c:v>16.666666669999987</c:v>
                </c:pt>
                <c:pt idx="2123">
                  <c:v>12.33333333</c:v>
                </c:pt>
                <c:pt idx="2124">
                  <c:v>5.0333333329999999</c:v>
                </c:pt>
                <c:pt idx="2125">
                  <c:v>2</c:v>
                </c:pt>
                <c:pt idx="2126">
                  <c:v>3.733333333</c:v>
                </c:pt>
                <c:pt idx="2127">
                  <c:v>9.3000000000000007</c:v>
                </c:pt>
                <c:pt idx="2128">
                  <c:v>21.033333329999987</c:v>
                </c:pt>
                <c:pt idx="2129">
                  <c:v>27.133333329999999</c:v>
                </c:pt>
                <c:pt idx="2130">
                  <c:v>15.83333333</c:v>
                </c:pt>
                <c:pt idx="2131">
                  <c:v>20.733333329999986</c:v>
                </c:pt>
                <c:pt idx="2132">
                  <c:v>26.866666669999987</c:v>
                </c:pt>
                <c:pt idx="2133">
                  <c:v>28.066666669999989</c:v>
                </c:pt>
                <c:pt idx="2134">
                  <c:v>26.7</c:v>
                </c:pt>
                <c:pt idx="2135">
                  <c:v>24.2</c:v>
                </c:pt>
                <c:pt idx="2136">
                  <c:v>1.7000000000000022</c:v>
                </c:pt>
                <c:pt idx="2137">
                  <c:v>22.2</c:v>
                </c:pt>
                <c:pt idx="2138">
                  <c:v>3.9666666669999997</c:v>
                </c:pt>
                <c:pt idx="2139">
                  <c:v>1.2666666669999969</c:v>
                </c:pt>
                <c:pt idx="2140">
                  <c:v>1.4</c:v>
                </c:pt>
                <c:pt idx="2141">
                  <c:v>1.0666666669999998</c:v>
                </c:pt>
                <c:pt idx="2142">
                  <c:v>1.2</c:v>
                </c:pt>
                <c:pt idx="2143">
                  <c:v>1.1333333329999968</c:v>
                </c:pt>
                <c:pt idx="2144">
                  <c:v>0.8</c:v>
                </c:pt>
                <c:pt idx="2145">
                  <c:v>1</c:v>
                </c:pt>
                <c:pt idx="2146">
                  <c:v>1.4333333329999947</c:v>
                </c:pt>
                <c:pt idx="2147">
                  <c:v>1.3333333329999966</c:v>
                </c:pt>
                <c:pt idx="2148">
                  <c:v>1</c:v>
                </c:pt>
                <c:pt idx="2149">
                  <c:v>1.1666666669999999</c:v>
                </c:pt>
                <c:pt idx="2150">
                  <c:v>1.1666666669999999</c:v>
                </c:pt>
                <c:pt idx="2151">
                  <c:v>8.1333333329999995</c:v>
                </c:pt>
                <c:pt idx="2152">
                  <c:v>15.566666670000028</c:v>
                </c:pt>
                <c:pt idx="2153">
                  <c:v>36.833333330000116</c:v>
                </c:pt>
                <c:pt idx="2154">
                  <c:v>46.033333330000168</c:v>
                </c:pt>
                <c:pt idx="2155">
                  <c:v>1.4</c:v>
                </c:pt>
                <c:pt idx="2156">
                  <c:v>0.96666666700000003</c:v>
                </c:pt>
                <c:pt idx="2157">
                  <c:v>20.933333329999989</c:v>
                </c:pt>
                <c:pt idx="2158">
                  <c:v>7.6</c:v>
                </c:pt>
                <c:pt idx="2159">
                  <c:v>1.4333333329999947</c:v>
                </c:pt>
                <c:pt idx="2160">
                  <c:v>1.0666666669999998</c:v>
                </c:pt>
                <c:pt idx="2161">
                  <c:v>1.8</c:v>
                </c:pt>
                <c:pt idx="2162">
                  <c:v>1</c:v>
                </c:pt>
                <c:pt idx="2163">
                  <c:v>1.4333333329999947</c:v>
                </c:pt>
                <c:pt idx="2164">
                  <c:v>1.3</c:v>
                </c:pt>
                <c:pt idx="2165">
                  <c:v>0.83333333300000001</c:v>
                </c:pt>
                <c:pt idx="2166">
                  <c:v>1.0333333329999963</c:v>
                </c:pt>
                <c:pt idx="2167">
                  <c:v>1.0666666669999998</c:v>
                </c:pt>
                <c:pt idx="2168">
                  <c:v>1.3333333329999966</c:v>
                </c:pt>
                <c:pt idx="2169">
                  <c:v>1.1333333329999968</c:v>
                </c:pt>
                <c:pt idx="2170">
                  <c:v>1.6</c:v>
                </c:pt>
                <c:pt idx="2171">
                  <c:v>1.5333333329999963</c:v>
                </c:pt>
                <c:pt idx="2172">
                  <c:v>1.2</c:v>
                </c:pt>
                <c:pt idx="2173">
                  <c:v>1</c:v>
                </c:pt>
                <c:pt idx="2174">
                  <c:v>1.0333333329999963</c:v>
                </c:pt>
                <c:pt idx="2175">
                  <c:v>1.2666666669999969</c:v>
                </c:pt>
                <c:pt idx="2176">
                  <c:v>1.4</c:v>
                </c:pt>
                <c:pt idx="2177">
                  <c:v>1.0333333329999963</c:v>
                </c:pt>
                <c:pt idx="2178">
                  <c:v>1.1000000000000001</c:v>
                </c:pt>
                <c:pt idx="2179">
                  <c:v>1.4</c:v>
                </c:pt>
                <c:pt idx="2180">
                  <c:v>1.9333333329999953</c:v>
                </c:pt>
                <c:pt idx="2181">
                  <c:v>1.6666666669999999</c:v>
                </c:pt>
                <c:pt idx="2182">
                  <c:v>1.0333333329999963</c:v>
                </c:pt>
                <c:pt idx="2183">
                  <c:v>1.5333333329999963</c:v>
                </c:pt>
                <c:pt idx="2184">
                  <c:v>0.70000000000000062</c:v>
                </c:pt>
                <c:pt idx="2185">
                  <c:v>1.2</c:v>
                </c:pt>
                <c:pt idx="2186">
                  <c:v>1.1333333329999968</c:v>
                </c:pt>
                <c:pt idx="2187">
                  <c:v>1.1333333329999968</c:v>
                </c:pt>
                <c:pt idx="2188">
                  <c:v>0.96666666700000003</c:v>
                </c:pt>
                <c:pt idx="2189">
                  <c:v>0.93333333299999999</c:v>
                </c:pt>
                <c:pt idx="2190">
                  <c:v>0.46666666700000115</c:v>
                </c:pt>
                <c:pt idx="2191">
                  <c:v>0.73333333300000003</c:v>
                </c:pt>
                <c:pt idx="2192">
                  <c:v>0.86666666699999995</c:v>
                </c:pt>
                <c:pt idx="2193">
                  <c:v>1.8333333329999966</c:v>
                </c:pt>
                <c:pt idx="2194">
                  <c:v>2.4</c:v>
                </c:pt>
                <c:pt idx="2195">
                  <c:v>0.83333333300000001</c:v>
                </c:pt>
                <c:pt idx="2196">
                  <c:v>1.1000000000000001</c:v>
                </c:pt>
                <c:pt idx="2197">
                  <c:v>0.63333333300000005</c:v>
                </c:pt>
                <c:pt idx="2198">
                  <c:v>1.0666666669999998</c:v>
                </c:pt>
                <c:pt idx="2199">
                  <c:v>0.5</c:v>
                </c:pt>
                <c:pt idx="2200">
                  <c:v>0.46666666700000115</c:v>
                </c:pt>
                <c:pt idx="2201">
                  <c:v>0.76666666700000063</c:v>
                </c:pt>
                <c:pt idx="2202">
                  <c:v>0.36666666700000156</c:v>
                </c:pt>
                <c:pt idx="2203">
                  <c:v>0.56666666700000001</c:v>
                </c:pt>
                <c:pt idx="2204">
                  <c:v>0.56666666700000001</c:v>
                </c:pt>
                <c:pt idx="2205">
                  <c:v>0.63333333300000005</c:v>
                </c:pt>
                <c:pt idx="2206">
                  <c:v>0.70000000000000062</c:v>
                </c:pt>
                <c:pt idx="2207">
                  <c:v>0.36666666700000156</c:v>
                </c:pt>
                <c:pt idx="2208">
                  <c:v>0.43333333300000032</c:v>
                </c:pt>
                <c:pt idx="2209">
                  <c:v>0.43333333300000032</c:v>
                </c:pt>
                <c:pt idx="2210">
                  <c:v>0.56666666700000001</c:v>
                </c:pt>
                <c:pt idx="2211">
                  <c:v>0.5</c:v>
                </c:pt>
                <c:pt idx="2212">
                  <c:v>0.46666666700000115</c:v>
                </c:pt>
                <c:pt idx="2213">
                  <c:v>0.60000000000000064</c:v>
                </c:pt>
                <c:pt idx="2214">
                  <c:v>0.4</c:v>
                </c:pt>
                <c:pt idx="2215">
                  <c:v>0.43333333300000032</c:v>
                </c:pt>
                <c:pt idx="2216">
                  <c:v>0.66666666700000154</c:v>
                </c:pt>
                <c:pt idx="2217">
                  <c:v>0.73333333300000003</c:v>
                </c:pt>
                <c:pt idx="2218">
                  <c:v>0.56666666700000001</c:v>
                </c:pt>
                <c:pt idx="2219">
                  <c:v>0.43333333300000032</c:v>
                </c:pt>
                <c:pt idx="2220">
                  <c:v>0.9</c:v>
                </c:pt>
                <c:pt idx="2221">
                  <c:v>0.60000000000000064</c:v>
                </c:pt>
                <c:pt idx="2222">
                  <c:v>0.46666666700000115</c:v>
                </c:pt>
                <c:pt idx="2223">
                  <c:v>0.66666666700000154</c:v>
                </c:pt>
                <c:pt idx="2224">
                  <c:v>1</c:v>
                </c:pt>
                <c:pt idx="2225">
                  <c:v>0.5</c:v>
                </c:pt>
                <c:pt idx="2226">
                  <c:v>0.43333333300000032</c:v>
                </c:pt>
                <c:pt idx="2227">
                  <c:v>0.56666666700000001</c:v>
                </c:pt>
                <c:pt idx="2228">
                  <c:v>0.5</c:v>
                </c:pt>
                <c:pt idx="2229">
                  <c:v>0.43333333300000032</c:v>
                </c:pt>
                <c:pt idx="2230">
                  <c:v>0.5</c:v>
                </c:pt>
                <c:pt idx="2231">
                  <c:v>0.4</c:v>
                </c:pt>
                <c:pt idx="2232">
                  <c:v>0.43333333300000032</c:v>
                </c:pt>
                <c:pt idx="2233">
                  <c:v>0.46666666700000115</c:v>
                </c:pt>
                <c:pt idx="2234">
                  <c:v>0.5</c:v>
                </c:pt>
                <c:pt idx="2235">
                  <c:v>0.46666666700000115</c:v>
                </c:pt>
                <c:pt idx="2236">
                  <c:v>0.4</c:v>
                </c:pt>
                <c:pt idx="2237">
                  <c:v>0.66666666700000154</c:v>
                </c:pt>
                <c:pt idx="2238">
                  <c:v>0.63333333300000005</c:v>
                </c:pt>
                <c:pt idx="2239">
                  <c:v>0.43333333300000032</c:v>
                </c:pt>
                <c:pt idx="2240">
                  <c:v>0.66666666700000154</c:v>
                </c:pt>
                <c:pt idx="2241">
                  <c:v>0.86666666699999995</c:v>
                </c:pt>
                <c:pt idx="2242">
                  <c:v>0.46666666700000115</c:v>
                </c:pt>
                <c:pt idx="2243">
                  <c:v>0.4</c:v>
                </c:pt>
                <c:pt idx="2244">
                  <c:v>0.53333333299999997</c:v>
                </c:pt>
                <c:pt idx="2245">
                  <c:v>0.76666666700000063</c:v>
                </c:pt>
                <c:pt idx="2246">
                  <c:v>0.3333333330000009</c:v>
                </c:pt>
                <c:pt idx="2247">
                  <c:v>0.53333333299999997</c:v>
                </c:pt>
                <c:pt idx="2248">
                  <c:v>0.43333333300000032</c:v>
                </c:pt>
                <c:pt idx="2249">
                  <c:v>0.63333333300000005</c:v>
                </c:pt>
                <c:pt idx="2250">
                  <c:v>0.56666666700000001</c:v>
                </c:pt>
                <c:pt idx="2251">
                  <c:v>0.60000000000000064</c:v>
                </c:pt>
                <c:pt idx="2252">
                  <c:v>3.3666666669999987</c:v>
                </c:pt>
                <c:pt idx="2253">
                  <c:v>5.6</c:v>
                </c:pt>
                <c:pt idx="2254">
                  <c:v>1.7333333329999991</c:v>
                </c:pt>
                <c:pt idx="2255">
                  <c:v>0.93333333299999999</c:v>
                </c:pt>
                <c:pt idx="2256">
                  <c:v>1.1000000000000001</c:v>
                </c:pt>
                <c:pt idx="2257">
                  <c:v>0.93333333299999999</c:v>
                </c:pt>
                <c:pt idx="2258">
                  <c:v>1.4</c:v>
                </c:pt>
                <c:pt idx="2259">
                  <c:v>0.70000000000000062</c:v>
                </c:pt>
                <c:pt idx="2260">
                  <c:v>0.36666666700000156</c:v>
                </c:pt>
                <c:pt idx="2261">
                  <c:v>0.60000000000000064</c:v>
                </c:pt>
                <c:pt idx="2262">
                  <c:v>1</c:v>
                </c:pt>
                <c:pt idx="2263">
                  <c:v>0.70000000000000062</c:v>
                </c:pt>
                <c:pt idx="2264">
                  <c:v>0.63333333300000005</c:v>
                </c:pt>
                <c:pt idx="2265">
                  <c:v>0.70000000000000062</c:v>
                </c:pt>
                <c:pt idx="2266">
                  <c:v>0.43333333300000032</c:v>
                </c:pt>
                <c:pt idx="2267">
                  <c:v>0.53333333299999997</c:v>
                </c:pt>
                <c:pt idx="2268">
                  <c:v>0.73333333300000003</c:v>
                </c:pt>
                <c:pt idx="2269">
                  <c:v>1.0333333329999963</c:v>
                </c:pt>
                <c:pt idx="2270">
                  <c:v>0.66666666700000154</c:v>
                </c:pt>
                <c:pt idx="2271">
                  <c:v>0.53333333299999997</c:v>
                </c:pt>
                <c:pt idx="2272">
                  <c:v>0.60000000000000064</c:v>
                </c:pt>
                <c:pt idx="2273">
                  <c:v>0.63333333300000005</c:v>
                </c:pt>
                <c:pt idx="2274">
                  <c:v>22.5</c:v>
                </c:pt>
                <c:pt idx="2275">
                  <c:v>0.73333333300000003</c:v>
                </c:pt>
                <c:pt idx="2276">
                  <c:v>0.56666666700000001</c:v>
                </c:pt>
                <c:pt idx="2277">
                  <c:v>0.70000000000000062</c:v>
                </c:pt>
                <c:pt idx="2278">
                  <c:v>0.60000000000000064</c:v>
                </c:pt>
                <c:pt idx="2279">
                  <c:v>0.53333333299999997</c:v>
                </c:pt>
                <c:pt idx="2280">
                  <c:v>0.5</c:v>
                </c:pt>
                <c:pt idx="2281">
                  <c:v>0.60000000000000064</c:v>
                </c:pt>
                <c:pt idx="2282">
                  <c:v>0.43333333300000032</c:v>
                </c:pt>
                <c:pt idx="2283">
                  <c:v>1.2333333329999956</c:v>
                </c:pt>
                <c:pt idx="2284">
                  <c:v>1.2333333329999956</c:v>
                </c:pt>
                <c:pt idx="2285">
                  <c:v>14.233333330000001</c:v>
                </c:pt>
                <c:pt idx="2286">
                  <c:v>0.5</c:v>
                </c:pt>
                <c:pt idx="2287">
                  <c:v>0.76666666700000063</c:v>
                </c:pt>
                <c:pt idx="2288">
                  <c:v>0.53333333299999997</c:v>
                </c:pt>
                <c:pt idx="2289">
                  <c:v>0.5</c:v>
                </c:pt>
                <c:pt idx="2290">
                  <c:v>0.4</c:v>
                </c:pt>
                <c:pt idx="2291">
                  <c:v>0.46666666700000115</c:v>
                </c:pt>
                <c:pt idx="2292">
                  <c:v>0.53333333299999997</c:v>
                </c:pt>
                <c:pt idx="2293">
                  <c:v>0.46666666700000115</c:v>
                </c:pt>
                <c:pt idx="2294">
                  <c:v>0.5</c:v>
                </c:pt>
                <c:pt idx="2295">
                  <c:v>0.63333333300000005</c:v>
                </c:pt>
                <c:pt idx="2296">
                  <c:v>0.56666666700000001</c:v>
                </c:pt>
                <c:pt idx="2297">
                  <c:v>0.36666666700000156</c:v>
                </c:pt>
                <c:pt idx="2298">
                  <c:v>0.46666666700000115</c:v>
                </c:pt>
                <c:pt idx="2299">
                  <c:v>0.46666666700000115</c:v>
                </c:pt>
                <c:pt idx="2300">
                  <c:v>0.66666666700000154</c:v>
                </c:pt>
                <c:pt idx="2301">
                  <c:v>0.3333333330000009</c:v>
                </c:pt>
                <c:pt idx="2302">
                  <c:v>0.46666666700000115</c:v>
                </c:pt>
                <c:pt idx="2303">
                  <c:v>0.60000000000000064</c:v>
                </c:pt>
                <c:pt idx="2304">
                  <c:v>0.46666666700000115</c:v>
                </c:pt>
                <c:pt idx="2305">
                  <c:v>0.3333333330000009</c:v>
                </c:pt>
                <c:pt idx="2306">
                  <c:v>0.4</c:v>
                </c:pt>
                <c:pt idx="2307">
                  <c:v>0.60000000000000064</c:v>
                </c:pt>
                <c:pt idx="2308">
                  <c:v>0.63333333300000005</c:v>
                </c:pt>
                <c:pt idx="2309">
                  <c:v>0.56666666700000001</c:v>
                </c:pt>
                <c:pt idx="2310">
                  <c:v>0.63333333300000005</c:v>
                </c:pt>
                <c:pt idx="2311">
                  <c:v>0.70000000000000062</c:v>
                </c:pt>
                <c:pt idx="2312">
                  <c:v>0.70000000000000062</c:v>
                </c:pt>
                <c:pt idx="2313">
                  <c:v>0.3333333330000009</c:v>
                </c:pt>
                <c:pt idx="2314">
                  <c:v>0.5</c:v>
                </c:pt>
                <c:pt idx="2315">
                  <c:v>0.70000000000000062</c:v>
                </c:pt>
                <c:pt idx="2316">
                  <c:v>0.53333333299999997</c:v>
                </c:pt>
                <c:pt idx="2317">
                  <c:v>0.70000000000000062</c:v>
                </c:pt>
                <c:pt idx="2318">
                  <c:v>0.53333333299999997</c:v>
                </c:pt>
                <c:pt idx="2319">
                  <c:v>0.4</c:v>
                </c:pt>
                <c:pt idx="2320">
                  <c:v>0.30000000000000032</c:v>
                </c:pt>
                <c:pt idx="2321">
                  <c:v>0.5</c:v>
                </c:pt>
                <c:pt idx="2322">
                  <c:v>0.4</c:v>
                </c:pt>
                <c:pt idx="2323">
                  <c:v>0.56666666700000001</c:v>
                </c:pt>
                <c:pt idx="2324">
                  <c:v>0.36666666700000156</c:v>
                </c:pt>
                <c:pt idx="2325">
                  <c:v>0.3333333330000009</c:v>
                </c:pt>
                <c:pt idx="2326">
                  <c:v>0.36666666700000156</c:v>
                </c:pt>
                <c:pt idx="2327">
                  <c:v>0.56666666700000001</c:v>
                </c:pt>
                <c:pt idx="2328">
                  <c:v>0.53333333299999997</c:v>
                </c:pt>
                <c:pt idx="2329">
                  <c:v>0.46666666700000115</c:v>
                </c:pt>
                <c:pt idx="2330">
                  <c:v>0.46666666700000115</c:v>
                </c:pt>
                <c:pt idx="2331">
                  <c:v>0.43333333300000032</c:v>
                </c:pt>
                <c:pt idx="2332">
                  <c:v>0.26666666700000102</c:v>
                </c:pt>
                <c:pt idx="2333">
                  <c:v>0.56666666700000001</c:v>
                </c:pt>
                <c:pt idx="2334">
                  <c:v>0.5</c:v>
                </c:pt>
                <c:pt idx="2335">
                  <c:v>0.3333333330000009</c:v>
                </c:pt>
                <c:pt idx="2336">
                  <c:v>0.5</c:v>
                </c:pt>
                <c:pt idx="2337">
                  <c:v>0.56666666700000001</c:v>
                </c:pt>
                <c:pt idx="2338">
                  <c:v>0.56666666700000001</c:v>
                </c:pt>
                <c:pt idx="2339">
                  <c:v>0.53333333299999997</c:v>
                </c:pt>
                <c:pt idx="2340">
                  <c:v>0.56666666700000001</c:v>
                </c:pt>
                <c:pt idx="2341">
                  <c:v>0.70000000000000062</c:v>
                </c:pt>
                <c:pt idx="2342">
                  <c:v>0.46666666700000115</c:v>
                </c:pt>
                <c:pt idx="2343">
                  <c:v>0.56666666700000001</c:v>
                </c:pt>
                <c:pt idx="2344">
                  <c:v>0.4</c:v>
                </c:pt>
                <c:pt idx="2345">
                  <c:v>0.60000000000000064</c:v>
                </c:pt>
                <c:pt idx="2346">
                  <c:v>0.43333333300000032</c:v>
                </c:pt>
                <c:pt idx="2347">
                  <c:v>0.4</c:v>
                </c:pt>
                <c:pt idx="2348">
                  <c:v>0.43333333300000032</c:v>
                </c:pt>
                <c:pt idx="2349">
                  <c:v>0.8</c:v>
                </c:pt>
                <c:pt idx="2350">
                  <c:v>0.46666666700000115</c:v>
                </c:pt>
                <c:pt idx="2351">
                  <c:v>0.56666666700000001</c:v>
                </c:pt>
                <c:pt idx="2352">
                  <c:v>0.56666666700000001</c:v>
                </c:pt>
                <c:pt idx="2353">
                  <c:v>0.66666666700000154</c:v>
                </c:pt>
                <c:pt idx="2354">
                  <c:v>0.70000000000000062</c:v>
                </c:pt>
                <c:pt idx="2355">
                  <c:v>0.66666666700000154</c:v>
                </c:pt>
                <c:pt idx="2356">
                  <c:v>0.46666666700000115</c:v>
                </c:pt>
                <c:pt idx="2357">
                  <c:v>0.8</c:v>
                </c:pt>
                <c:pt idx="2358">
                  <c:v>0.56666666700000001</c:v>
                </c:pt>
                <c:pt idx="2359">
                  <c:v>0.30000000000000032</c:v>
                </c:pt>
                <c:pt idx="2360">
                  <c:v>0.70000000000000062</c:v>
                </c:pt>
                <c:pt idx="2361">
                  <c:v>0.5</c:v>
                </c:pt>
                <c:pt idx="2362">
                  <c:v>0.63333333300000005</c:v>
                </c:pt>
                <c:pt idx="2363">
                  <c:v>0.56666666700000001</c:v>
                </c:pt>
                <c:pt idx="2364">
                  <c:v>0.43333333300000032</c:v>
                </c:pt>
                <c:pt idx="2365">
                  <c:v>0.60000000000000064</c:v>
                </c:pt>
                <c:pt idx="2366">
                  <c:v>0.56666666700000001</c:v>
                </c:pt>
                <c:pt idx="2367">
                  <c:v>0.63333333300000005</c:v>
                </c:pt>
                <c:pt idx="2368">
                  <c:v>0.63333333300000005</c:v>
                </c:pt>
                <c:pt idx="2369">
                  <c:v>0.43333333300000032</c:v>
                </c:pt>
                <c:pt idx="2370">
                  <c:v>0.4</c:v>
                </c:pt>
                <c:pt idx="2371">
                  <c:v>0.4</c:v>
                </c:pt>
                <c:pt idx="2372">
                  <c:v>0.4</c:v>
                </c:pt>
                <c:pt idx="2373">
                  <c:v>0.66666666700000154</c:v>
                </c:pt>
                <c:pt idx="2374">
                  <c:v>0.60000000000000064</c:v>
                </c:pt>
                <c:pt idx="2375">
                  <c:v>0.46666666700000115</c:v>
                </c:pt>
                <c:pt idx="2376">
                  <c:v>0.26666666700000102</c:v>
                </c:pt>
                <c:pt idx="2377">
                  <c:v>0.53333333299999997</c:v>
                </c:pt>
                <c:pt idx="2378">
                  <c:v>0.46666666700000115</c:v>
                </c:pt>
                <c:pt idx="2379">
                  <c:v>0.46666666700000115</c:v>
                </c:pt>
                <c:pt idx="2380">
                  <c:v>0.5</c:v>
                </c:pt>
                <c:pt idx="2381">
                  <c:v>0.4</c:v>
                </c:pt>
                <c:pt idx="2382">
                  <c:v>0.43333333300000032</c:v>
                </c:pt>
                <c:pt idx="2383">
                  <c:v>0.63333333300000005</c:v>
                </c:pt>
                <c:pt idx="2384">
                  <c:v>0.83333333300000001</c:v>
                </c:pt>
                <c:pt idx="2385">
                  <c:v>0.66666666700000154</c:v>
                </c:pt>
                <c:pt idx="2386">
                  <c:v>0.4</c:v>
                </c:pt>
                <c:pt idx="2387">
                  <c:v>0.5</c:v>
                </c:pt>
                <c:pt idx="2388">
                  <c:v>0.70000000000000062</c:v>
                </c:pt>
                <c:pt idx="2389">
                  <c:v>0.56666666700000001</c:v>
                </c:pt>
                <c:pt idx="2390">
                  <c:v>0.63333333300000005</c:v>
                </c:pt>
                <c:pt idx="2391">
                  <c:v>0.46666666700000115</c:v>
                </c:pt>
                <c:pt idx="2392">
                  <c:v>0.26666666700000102</c:v>
                </c:pt>
                <c:pt idx="2393">
                  <c:v>0.66666666700000154</c:v>
                </c:pt>
                <c:pt idx="2394">
                  <c:v>0.66666666700000154</c:v>
                </c:pt>
                <c:pt idx="2395">
                  <c:v>0.46666666700000115</c:v>
                </c:pt>
                <c:pt idx="2396">
                  <c:v>0.53333333299999997</c:v>
                </c:pt>
                <c:pt idx="2397">
                  <c:v>0.63333333300000005</c:v>
                </c:pt>
                <c:pt idx="2398">
                  <c:v>0.5</c:v>
                </c:pt>
                <c:pt idx="2399">
                  <c:v>0.8</c:v>
                </c:pt>
                <c:pt idx="2400">
                  <c:v>0.5</c:v>
                </c:pt>
                <c:pt idx="2401">
                  <c:v>0.60000000000000064</c:v>
                </c:pt>
                <c:pt idx="2402">
                  <c:v>0.56666666700000001</c:v>
                </c:pt>
                <c:pt idx="2403">
                  <c:v>0.3333333330000009</c:v>
                </c:pt>
                <c:pt idx="2404">
                  <c:v>0.5</c:v>
                </c:pt>
                <c:pt idx="2405">
                  <c:v>0.36666666700000156</c:v>
                </c:pt>
                <c:pt idx="2406">
                  <c:v>0.60000000000000064</c:v>
                </c:pt>
                <c:pt idx="2407">
                  <c:v>0.46666666700000115</c:v>
                </c:pt>
                <c:pt idx="2408">
                  <c:v>0.70000000000000062</c:v>
                </c:pt>
                <c:pt idx="2409">
                  <c:v>0.53333333299999997</c:v>
                </c:pt>
                <c:pt idx="2410">
                  <c:v>0.60000000000000064</c:v>
                </c:pt>
                <c:pt idx="2411">
                  <c:v>0.36666666700000156</c:v>
                </c:pt>
                <c:pt idx="2412">
                  <c:v>0.53333333299999997</c:v>
                </c:pt>
                <c:pt idx="2413">
                  <c:v>0.3333333330000009</c:v>
                </c:pt>
                <c:pt idx="2414">
                  <c:v>0.46666666700000115</c:v>
                </c:pt>
                <c:pt idx="2415">
                  <c:v>0.26666666700000102</c:v>
                </c:pt>
                <c:pt idx="2416">
                  <c:v>0.46666666700000115</c:v>
                </c:pt>
                <c:pt idx="2417">
                  <c:v>0.56666666700000001</c:v>
                </c:pt>
                <c:pt idx="2418">
                  <c:v>0.5</c:v>
                </c:pt>
                <c:pt idx="2419">
                  <c:v>0.73333333300000003</c:v>
                </c:pt>
                <c:pt idx="2420">
                  <c:v>0.63333333300000005</c:v>
                </c:pt>
                <c:pt idx="2421">
                  <c:v>0.60000000000000064</c:v>
                </c:pt>
                <c:pt idx="2422">
                  <c:v>0.5</c:v>
                </c:pt>
                <c:pt idx="2423">
                  <c:v>0.60000000000000064</c:v>
                </c:pt>
                <c:pt idx="2424">
                  <c:v>0.43333333300000032</c:v>
                </c:pt>
                <c:pt idx="2425">
                  <c:v>0.60000000000000064</c:v>
                </c:pt>
                <c:pt idx="2426">
                  <c:v>0.4</c:v>
                </c:pt>
                <c:pt idx="2427">
                  <c:v>0.3333333330000009</c:v>
                </c:pt>
                <c:pt idx="2428">
                  <c:v>0.56666666700000001</c:v>
                </c:pt>
                <c:pt idx="2429">
                  <c:v>0.66666666700000154</c:v>
                </c:pt>
                <c:pt idx="2430">
                  <c:v>0.46666666700000115</c:v>
                </c:pt>
                <c:pt idx="2431">
                  <c:v>0.46666666700000115</c:v>
                </c:pt>
                <c:pt idx="2432">
                  <c:v>0.8</c:v>
                </c:pt>
                <c:pt idx="2433">
                  <c:v>0.53333333299999997</c:v>
                </c:pt>
                <c:pt idx="2434">
                  <c:v>0.53333333299999997</c:v>
                </c:pt>
                <c:pt idx="2435">
                  <c:v>0.53333333299999997</c:v>
                </c:pt>
                <c:pt idx="2436">
                  <c:v>0.53333333299999997</c:v>
                </c:pt>
                <c:pt idx="2437">
                  <c:v>0.36666666700000156</c:v>
                </c:pt>
                <c:pt idx="2438">
                  <c:v>0.43333333300000032</c:v>
                </c:pt>
                <c:pt idx="2439">
                  <c:v>0.5</c:v>
                </c:pt>
                <c:pt idx="2440">
                  <c:v>0.56666666700000001</c:v>
                </c:pt>
                <c:pt idx="2441">
                  <c:v>0.53333333299999997</c:v>
                </c:pt>
                <c:pt idx="2442">
                  <c:v>0.66666666700000154</c:v>
                </c:pt>
                <c:pt idx="2443">
                  <c:v>0.70000000000000062</c:v>
                </c:pt>
                <c:pt idx="2444">
                  <c:v>0.60000000000000064</c:v>
                </c:pt>
                <c:pt idx="2445">
                  <c:v>0.46666666700000115</c:v>
                </c:pt>
                <c:pt idx="2446">
                  <c:v>0.5</c:v>
                </c:pt>
                <c:pt idx="2447">
                  <c:v>0.63333333300000005</c:v>
                </c:pt>
                <c:pt idx="2448">
                  <c:v>0.73333333300000003</c:v>
                </c:pt>
                <c:pt idx="2449">
                  <c:v>0.63333333300000005</c:v>
                </c:pt>
                <c:pt idx="2450">
                  <c:v>0.56666666700000001</c:v>
                </c:pt>
                <c:pt idx="2451">
                  <c:v>0.46666666700000115</c:v>
                </c:pt>
                <c:pt idx="2452">
                  <c:v>0.43333333300000032</c:v>
                </c:pt>
                <c:pt idx="2453">
                  <c:v>0.3333333330000009</c:v>
                </c:pt>
                <c:pt idx="2454">
                  <c:v>0.43333333300000032</c:v>
                </c:pt>
                <c:pt idx="2455">
                  <c:v>0.5</c:v>
                </c:pt>
                <c:pt idx="2456">
                  <c:v>0.63333333300000005</c:v>
                </c:pt>
                <c:pt idx="2457">
                  <c:v>0.43333333300000032</c:v>
                </c:pt>
                <c:pt idx="2458">
                  <c:v>0.43333333300000032</c:v>
                </c:pt>
                <c:pt idx="2459">
                  <c:v>0.43333333300000032</c:v>
                </c:pt>
                <c:pt idx="2460">
                  <c:v>0.5</c:v>
                </c:pt>
                <c:pt idx="2461">
                  <c:v>0.60000000000000064</c:v>
                </c:pt>
                <c:pt idx="2462">
                  <c:v>0.63333333300000005</c:v>
                </c:pt>
                <c:pt idx="2463">
                  <c:v>0.70000000000000062</c:v>
                </c:pt>
                <c:pt idx="2464">
                  <c:v>0.56666666700000001</c:v>
                </c:pt>
                <c:pt idx="2465">
                  <c:v>0.3333333330000009</c:v>
                </c:pt>
                <c:pt idx="2466">
                  <c:v>0.46666666700000115</c:v>
                </c:pt>
                <c:pt idx="2467">
                  <c:v>0.43333333300000032</c:v>
                </c:pt>
                <c:pt idx="2468">
                  <c:v>0.30000000000000032</c:v>
                </c:pt>
                <c:pt idx="2469">
                  <c:v>0.43333333300000032</c:v>
                </c:pt>
                <c:pt idx="2470">
                  <c:v>0.63333333300000005</c:v>
                </c:pt>
                <c:pt idx="2471">
                  <c:v>0.43333333300000032</c:v>
                </c:pt>
                <c:pt idx="2472">
                  <c:v>0.43333333300000032</c:v>
                </c:pt>
                <c:pt idx="2473">
                  <c:v>0.3333333330000009</c:v>
                </c:pt>
                <c:pt idx="2474">
                  <c:v>0.63333333300000005</c:v>
                </c:pt>
                <c:pt idx="2475">
                  <c:v>0.66666666700000154</c:v>
                </c:pt>
                <c:pt idx="2476">
                  <c:v>0.5</c:v>
                </c:pt>
                <c:pt idx="2477">
                  <c:v>0.5</c:v>
                </c:pt>
                <c:pt idx="2478">
                  <c:v>0.43333333300000032</c:v>
                </c:pt>
                <c:pt idx="2479">
                  <c:v>0.76666666700000063</c:v>
                </c:pt>
                <c:pt idx="2480">
                  <c:v>0.66666666700000154</c:v>
                </c:pt>
                <c:pt idx="2481">
                  <c:v>0.73333333300000003</c:v>
                </c:pt>
                <c:pt idx="2482">
                  <c:v>0.43333333300000032</c:v>
                </c:pt>
                <c:pt idx="2483">
                  <c:v>0.66666666700000154</c:v>
                </c:pt>
                <c:pt idx="2484">
                  <c:v>0.46666666700000115</c:v>
                </c:pt>
                <c:pt idx="2485">
                  <c:v>0.30000000000000032</c:v>
                </c:pt>
                <c:pt idx="2486">
                  <c:v>0.46666666700000115</c:v>
                </c:pt>
                <c:pt idx="2487">
                  <c:v>0.46666666700000115</c:v>
                </c:pt>
                <c:pt idx="2488">
                  <c:v>0.56666666700000001</c:v>
                </c:pt>
                <c:pt idx="2489">
                  <c:v>0.36666666700000156</c:v>
                </c:pt>
                <c:pt idx="2490">
                  <c:v>0.4</c:v>
                </c:pt>
                <c:pt idx="2491">
                  <c:v>0.46666666700000115</c:v>
                </c:pt>
                <c:pt idx="2492">
                  <c:v>0.30000000000000032</c:v>
                </c:pt>
                <c:pt idx="2493">
                  <c:v>0.5</c:v>
                </c:pt>
                <c:pt idx="2494">
                  <c:v>0.53333333299999997</c:v>
                </c:pt>
                <c:pt idx="2495">
                  <c:v>0.56666666700000001</c:v>
                </c:pt>
                <c:pt idx="2496">
                  <c:v>0.4</c:v>
                </c:pt>
                <c:pt idx="2497">
                  <c:v>0.43333333300000032</c:v>
                </c:pt>
                <c:pt idx="2498">
                  <c:v>0.5</c:v>
                </c:pt>
                <c:pt idx="2499">
                  <c:v>0.56666666700000001</c:v>
                </c:pt>
                <c:pt idx="2500">
                  <c:v>0.63333333300000005</c:v>
                </c:pt>
                <c:pt idx="2501">
                  <c:v>0.26666666700000102</c:v>
                </c:pt>
                <c:pt idx="2502">
                  <c:v>0.63333333300000005</c:v>
                </c:pt>
                <c:pt idx="2503">
                  <c:v>0.53333333299999997</c:v>
                </c:pt>
                <c:pt idx="2504">
                  <c:v>0.53333333299999997</c:v>
                </c:pt>
                <c:pt idx="2505">
                  <c:v>0.53333333299999997</c:v>
                </c:pt>
                <c:pt idx="2506">
                  <c:v>0.46666666700000115</c:v>
                </c:pt>
                <c:pt idx="2507">
                  <c:v>0.43333333300000032</c:v>
                </c:pt>
                <c:pt idx="2508">
                  <c:v>0.60000000000000064</c:v>
                </c:pt>
                <c:pt idx="2509">
                  <c:v>0.4</c:v>
                </c:pt>
                <c:pt idx="2510">
                  <c:v>0.53333333299999997</c:v>
                </c:pt>
                <c:pt idx="2511">
                  <c:v>0.43333333300000032</c:v>
                </c:pt>
                <c:pt idx="2512">
                  <c:v>0.76666666700000063</c:v>
                </c:pt>
                <c:pt idx="2513">
                  <c:v>0.63333333300000005</c:v>
                </c:pt>
                <c:pt idx="2514">
                  <c:v>0.53333333299999997</c:v>
                </c:pt>
                <c:pt idx="2515">
                  <c:v>0.43333333300000032</c:v>
                </c:pt>
                <c:pt idx="2516">
                  <c:v>0.5</c:v>
                </c:pt>
                <c:pt idx="2517">
                  <c:v>0.56666666700000001</c:v>
                </c:pt>
                <c:pt idx="2518">
                  <c:v>0.43333333300000032</c:v>
                </c:pt>
                <c:pt idx="2519">
                  <c:v>0.63333333300000005</c:v>
                </c:pt>
                <c:pt idx="2520">
                  <c:v>0.66666666700000154</c:v>
                </c:pt>
                <c:pt idx="2521">
                  <c:v>0.46666666700000115</c:v>
                </c:pt>
                <c:pt idx="2522">
                  <c:v>0.3333333330000009</c:v>
                </c:pt>
                <c:pt idx="2523">
                  <c:v>0.43333333300000032</c:v>
                </c:pt>
                <c:pt idx="2524">
                  <c:v>0.70000000000000062</c:v>
                </c:pt>
                <c:pt idx="2525">
                  <c:v>0.30000000000000032</c:v>
                </c:pt>
                <c:pt idx="2526">
                  <c:v>0.4</c:v>
                </c:pt>
                <c:pt idx="2527">
                  <c:v>0.4</c:v>
                </c:pt>
                <c:pt idx="2528">
                  <c:v>0.36666666700000156</c:v>
                </c:pt>
                <c:pt idx="2529">
                  <c:v>0.56666666700000001</c:v>
                </c:pt>
                <c:pt idx="2530">
                  <c:v>0.56666666700000001</c:v>
                </c:pt>
                <c:pt idx="2531">
                  <c:v>0.53333333299999997</c:v>
                </c:pt>
                <c:pt idx="2532">
                  <c:v>0.73333333300000003</c:v>
                </c:pt>
                <c:pt idx="2533">
                  <c:v>0.43333333300000032</c:v>
                </c:pt>
                <c:pt idx="2534">
                  <c:v>0.5</c:v>
                </c:pt>
                <c:pt idx="2535">
                  <c:v>0.73333333300000003</c:v>
                </c:pt>
                <c:pt idx="2536">
                  <c:v>0.4</c:v>
                </c:pt>
                <c:pt idx="2537">
                  <c:v>0.63333333300000005</c:v>
                </c:pt>
                <c:pt idx="2538">
                  <c:v>0.66666666700000154</c:v>
                </c:pt>
                <c:pt idx="2539">
                  <c:v>0.53333333299999997</c:v>
                </c:pt>
                <c:pt idx="2540">
                  <c:v>0.36666666700000156</c:v>
                </c:pt>
                <c:pt idx="2541">
                  <c:v>0.66666666700000154</c:v>
                </c:pt>
                <c:pt idx="2542">
                  <c:v>0.46666666700000115</c:v>
                </c:pt>
                <c:pt idx="2543">
                  <c:v>0.5</c:v>
                </c:pt>
                <c:pt idx="2544">
                  <c:v>0.63333333300000005</c:v>
                </c:pt>
                <c:pt idx="2545">
                  <c:v>0.36666666700000156</c:v>
                </c:pt>
                <c:pt idx="2546">
                  <c:v>0.46666666700000115</c:v>
                </c:pt>
                <c:pt idx="2547">
                  <c:v>0.70000000000000062</c:v>
                </c:pt>
                <c:pt idx="2548">
                  <c:v>0.46666666700000115</c:v>
                </c:pt>
                <c:pt idx="2549">
                  <c:v>0.4</c:v>
                </c:pt>
                <c:pt idx="2550">
                  <c:v>0.60000000000000064</c:v>
                </c:pt>
                <c:pt idx="2551">
                  <c:v>0.43333333300000032</c:v>
                </c:pt>
                <c:pt idx="2552">
                  <c:v>0.66666666700000154</c:v>
                </c:pt>
                <c:pt idx="2553">
                  <c:v>0.53333333299999997</c:v>
                </c:pt>
                <c:pt idx="2554">
                  <c:v>0.36666666700000156</c:v>
                </c:pt>
                <c:pt idx="2555">
                  <c:v>0.5</c:v>
                </c:pt>
                <c:pt idx="2556">
                  <c:v>0.3333333330000009</c:v>
                </c:pt>
                <c:pt idx="2557">
                  <c:v>0.56666666700000001</c:v>
                </c:pt>
                <c:pt idx="2558">
                  <c:v>0.53333333299999997</c:v>
                </c:pt>
                <c:pt idx="2559">
                  <c:v>0.63333333300000005</c:v>
                </c:pt>
                <c:pt idx="2560">
                  <c:v>0.63333333300000005</c:v>
                </c:pt>
                <c:pt idx="2561">
                  <c:v>0.70000000000000062</c:v>
                </c:pt>
                <c:pt idx="2562">
                  <c:v>0.53333333299999997</c:v>
                </c:pt>
                <c:pt idx="2563">
                  <c:v>0.46666666700000115</c:v>
                </c:pt>
                <c:pt idx="2564">
                  <c:v>0.46666666700000115</c:v>
                </c:pt>
                <c:pt idx="2565">
                  <c:v>0.56666666700000001</c:v>
                </c:pt>
                <c:pt idx="2566">
                  <c:v>0.73333333300000003</c:v>
                </c:pt>
                <c:pt idx="2567">
                  <c:v>0.5</c:v>
                </c:pt>
                <c:pt idx="2568">
                  <c:v>0.73333333300000003</c:v>
                </c:pt>
                <c:pt idx="2569">
                  <c:v>0.53333333299999997</c:v>
                </c:pt>
                <c:pt idx="2570">
                  <c:v>0.46666666700000115</c:v>
                </c:pt>
                <c:pt idx="2571">
                  <c:v>0.5</c:v>
                </c:pt>
                <c:pt idx="2572">
                  <c:v>0.36666666700000156</c:v>
                </c:pt>
                <c:pt idx="2573">
                  <c:v>0.53333333299999997</c:v>
                </c:pt>
                <c:pt idx="2574">
                  <c:v>0.5</c:v>
                </c:pt>
                <c:pt idx="2575">
                  <c:v>0.43333333300000032</c:v>
                </c:pt>
                <c:pt idx="2576">
                  <c:v>0.56666666700000001</c:v>
                </c:pt>
                <c:pt idx="2577">
                  <c:v>0.60000000000000064</c:v>
                </c:pt>
                <c:pt idx="2578">
                  <c:v>0.46666666700000115</c:v>
                </c:pt>
                <c:pt idx="2579">
                  <c:v>0.4</c:v>
                </c:pt>
                <c:pt idx="2580">
                  <c:v>0.66666666700000154</c:v>
                </c:pt>
                <c:pt idx="2581">
                  <c:v>0.43333333300000032</c:v>
                </c:pt>
                <c:pt idx="2582">
                  <c:v>0.5</c:v>
                </c:pt>
                <c:pt idx="2583">
                  <c:v>0.46666666700000115</c:v>
                </c:pt>
                <c:pt idx="2584">
                  <c:v>0.5</c:v>
                </c:pt>
                <c:pt idx="2585">
                  <c:v>0.43333333300000032</c:v>
                </c:pt>
                <c:pt idx="2586">
                  <c:v>0.53333333299999997</c:v>
                </c:pt>
                <c:pt idx="2587">
                  <c:v>0.3333333330000009</c:v>
                </c:pt>
                <c:pt idx="2588">
                  <c:v>0.60000000000000064</c:v>
                </c:pt>
                <c:pt idx="2589">
                  <c:v>0.3333333330000009</c:v>
                </c:pt>
                <c:pt idx="2590">
                  <c:v>0.8</c:v>
                </c:pt>
                <c:pt idx="2591">
                  <c:v>0.73333333300000003</c:v>
                </c:pt>
                <c:pt idx="2592">
                  <c:v>0.53333333299999997</c:v>
                </c:pt>
                <c:pt idx="2593">
                  <c:v>0.63333333300000005</c:v>
                </c:pt>
                <c:pt idx="2594">
                  <c:v>0.53333333299999997</c:v>
                </c:pt>
                <c:pt idx="2595">
                  <c:v>0.3333333330000009</c:v>
                </c:pt>
                <c:pt idx="2596">
                  <c:v>0.43333333300000032</c:v>
                </c:pt>
                <c:pt idx="2597">
                  <c:v>0.53333333299999997</c:v>
                </c:pt>
                <c:pt idx="2598">
                  <c:v>0.70000000000000062</c:v>
                </c:pt>
                <c:pt idx="2599">
                  <c:v>0.53333333299999997</c:v>
                </c:pt>
                <c:pt idx="2600">
                  <c:v>0.66666666700000154</c:v>
                </c:pt>
                <c:pt idx="2601">
                  <c:v>0.53333333299999997</c:v>
                </c:pt>
                <c:pt idx="2602">
                  <c:v>0.56666666700000001</c:v>
                </c:pt>
                <c:pt idx="2603">
                  <c:v>0.43333333300000032</c:v>
                </c:pt>
                <c:pt idx="2604">
                  <c:v>0.53333333299999997</c:v>
                </c:pt>
                <c:pt idx="2605">
                  <c:v>0.5</c:v>
                </c:pt>
                <c:pt idx="2606">
                  <c:v>0.56666666700000001</c:v>
                </c:pt>
                <c:pt idx="2607">
                  <c:v>0.36666666700000156</c:v>
                </c:pt>
                <c:pt idx="2608">
                  <c:v>0.60000000000000064</c:v>
                </c:pt>
                <c:pt idx="2609">
                  <c:v>0.4</c:v>
                </c:pt>
                <c:pt idx="2610">
                  <c:v>0.76666666700000063</c:v>
                </c:pt>
                <c:pt idx="2611">
                  <c:v>0.53333333299999997</c:v>
                </c:pt>
                <c:pt idx="2612">
                  <c:v>0.30000000000000032</c:v>
                </c:pt>
                <c:pt idx="2613">
                  <c:v>0.4</c:v>
                </c:pt>
                <c:pt idx="2614">
                  <c:v>0.5</c:v>
                </c:pt>
                <c:pt idx="2615">
                  <c:v>0.3333333330000009</c:v>
                </c:pt>
                <c:pt idx="2616">
                  <c:v>0.70000000000000062</c:v>
                </c:pt>
                <c:pt idx="2617">
                  <c:v>0.66666666700000154</c:v>
                </c:pt>
                <c:pt idx="2618">
                  <c:v>0.46666666700000115</c:v>
                </c:pt>
                <c:pt idx="2619">
                  <c:v>0.86666666699999995</c:v>
                </c:pt>
                <c:pt idx="2620">
                  <c:v>0.46666666700000115</c:v>
                </c:pt>
                <c:pt idx="2621">
                  <c:v>0.46666666700000115</c:v>
                </c:pt>
                <c:pt idx="2622">
                  <c:v>0.43333333300000032</c:v>
                </c:pt>
                <c:pt idx="2623">
                  <c:v>0.5</c:v>
                </c:pt>
                <c:pt idx="2624">
                  <c:v>0.4</c:v>
                </c:pt>
                <c:pt idx="2625">
                  <c:v>0.4</c:v>
                </c:pt>
                <c:pt idx="2626">
                  <c:v>0.26666666700000102</c:v>
                </c:pt>
                <c:pt idx="2627">
                  <c:v>0.5</c:v>
                </c:pt>
                <c:pt idx="2628">
                  <c:v>0.60000000000000064</c:v>
                </c:pt>
                <c:pt idx="2629">
                  <c:v>0.60000000000000064</c:v>
                </c:pt>
                <c:pt idx="2630">
                  <c:v>0.43333333300000032</c:v>
                </c:pt>
                <c:pt idx="2631">
                  <c:v>0.5</c:v>
                </c:pt>
                <c:pt idx="2632">
                  <c:v>0.5</c:v>
                </c:pt>
                <c:pt idx="2633">
                  <c:v>0.53333333299999997</c:v>
                </c:pt>
                <c:pt idx="2634">
                  <c:v>0.5</c:v>
                </c:pt>
                <c:pt idx="2635">
                  <c:v>0.46666666700000115</c:v>
                </c:pt>
                <c:pt idx="2636">
                  <c:v>0.46666666700000115</c:v>
                </c:pt>
                <c:pt idx="2637">
                  <c:v>0.43333333300000032</c:v>
                </c:pt>
                <c:pt idx="2638">
                  <c:v>0.43333333300000032</c:v>
                </c:pt>
                <c:pt idx="2639">
                  <c:v>0.53333333299999997</c:v>
                </c:pt>
                <c:pt idx="2640">
                  <c:v>0.86666666699999995</c:v>
                </c:pt>
                <c:pt idx="2641">
                  <c:v>0.5</c:v>
                </c:pt>
                <c:pt idx="2642">
                  <c:v>0.43333333300000032</c:v>
                </c:pt>
                <c:pt idx="2643">
                  <c:v>0.66666666700000154</c:v>
                </c:pt>
                <c:pt idx="2644">
                  <c:v>0.4</c:v>
                </c:pt>
                <c:pt idx="2645">
                  <c:v>0.56666666700000001</c:v>
                </c:pt>
                <c:pt idx="2646">
                  <c:v>0.46666666700000115</c:v>
                </c:pt>
                <c:pt idx="2647">
                  <c:v>0.53333333299999997</c:v>
                </c:pt>
                <c:pt idx="2648">
                  <c:v>0.9</c:v>
                </c:pt>
                <c:pt idx="2649">
                  <c:v>0.46666666700000115</c:v>
                </c:pt>
                <c:pt idx="2650">
                  <c:v>0.56666666700000001</c:v>
                </c:pt>
                <c:pt idx="2651">
                  <c:v>0.8</c:v>
                </c:pt>
                <c:pt idx="2652">
                  <c:v>0.5</c:v>
                </c:pt>
                <c:pt idx="2653">
                  <c:v>0.63333333300000005</c:v>
                </c:pt>
                <c:pt idx="2654">
                  <c:v>0.46666666700000115</c:v>
                </c:pt>
                <c:pt idx="2655">
                  <c:v>0.73333333300000003</c:v>
                </c:pt>
                <c:pt idx="2656">
                  <c:v>0.43333333300000032</c:v>
                </c:pt>
                <c:pt idx="2657">
                  <c:v>0.36666666700000156</c:v>
                </c:pt>
                <c:pt idx="2658">
                  <c:v>0.53333333299999997</c:v>
                </c:pt>
                <c:pt idx="2659">
                  <c:v>0.70000000000000062</c:v>
                </c:pt>
                <c:pt idx="2660">
                  <c:v>0.56666666700000001</c:v>
                </c:pt>
                <c:pt idx="2661">
                  <c:v>0.53333333299999997</c:v>
                </c:pt>
                <c:pt idx="2662">
                  <c:v>0.56666666700000001</c:v>
                </c:pt>
                <c:pt idx="2663">
                  <c:v>0.56666666700000001</c:v>
                </c:pt>
                <c:pt idx="2664">
                  <c:v>0.46666666700000115</c:v>
                </c:pt>
                <c:pt idx="2665">
                  <c:v>0.60000000000000064</c:v>
                </c:pt>
                <c:pt idx="2666">
                  <c:v>0.66666666700000154</c:v>
                </c:pt>
                <c:pt idx="2667">
                  <c:v>0.46666666700000115</c:v>
                </c:pt>
                <c:pt idx="2668">
                  <c:v>0.4</c:v>
                </c:pt>
                <c:pt idx="2669">
                  <c:v>0.63333333300000005</c:v>
                </c:pt>
                <c:pt idx="2670">
                  <c:v>0.3333333330000009</c:v>
                </c:pt>
                <c:pt idx="2671">
                  <c:v>0.53333333299999997</c:v>
                </c:pt>
                <c:pt idx="2672">
                  <c:v>0.5</c:v>
                </c:pt>
                <c:pt idx="2673">
                  <c:v>0.70000000000000062</c:v>
                </c:pt>
                <c:pt idx="2674">
                  <c:v>0.63333333300000005</c:v>
                </c:pt>
                <c:pt idx="2675">
                  <c:v>0.4</c:v>
                </c:pt>
                <c:pt idx="2676">
                  <c:v>0.70000000000000062</c:v>
                </c:pt>
                <c:pt idx="2677">
                  <c:v>0.56666666700000001</c:v>
                </c:pt>
                <c:pt idx="2678">
                  <c:v>0.36666666700000156</c:v>
                </c:pt>
                <c:pt idx="2679">
                  <c:v>0.43333333300000032</c:v>
                </c:pt>
                <c:pt idx="2680">
                  <c:v>0.56666666700000001</c:v>
                </c:pt>
                <c:pt idx="2681">
                  <c:v>0.60000000000000064</c:v>
                </c:pt>
                <c:pt idx="2682">
                  <c:v>0.43333333300000032</c:v>
                </c:pt>
                <c:pt idx="2683">
                  <c:v>0.60000000000000064</c:v>
                </c:pt>
                <c:pt idx="2684">
                  <c:v>0.60000000000000064</c:v>
                </c:pt>
                <c:pt idx="2685">
                  <c:v>0.60000000000000064</c:v>
                </c:pt>
                <c:pt idx="2686">
                  <c:v>0.5</c:v>
                </c:pt>
                <c:pt idx="2687">
                  <c:v>0.63333333300000005</c:v>
                </c:pt>
                <c:pt idx="2688">
                  <c:v>0.5</c:v>
                </c:pt>
                <c:pt idx="2689">
                  <c:v>0.4</c:v>
                </c:pt>
                <c:pt idx="2690">
                  <c:v>0.56666666700000001</c:v>
                </c:pt>
                <c:pt idx="2691">
                  <c:v>0.76666666700000063</c:v>
                </c:pt>
                <c:pt idx="2692">
                  <c:v>0.26666666700000102</c:v>
                </c:pt>
                <c:pt idx="2693">
                  <c:v>0.5</c:v>
                </c:pt>
                <c:pt idx="2694">
                  <c:v>0.60000000000000064</c:v>
                </c:pt>
                <c:pt idx="2695">
                  <c:v>0.60000000000000064</c:v>
                </c:pt>
                <c:pt idx="2696">
                  <c:v>0.3333333330000009</c:v>
                </c:pt>
                <c:pt idx="2697">
                  <c:v>0.60000000000000064</c:v>
                </c:pt>
                <c:pt idx="2698">
                  <c:v>0.46666666700000115</c:v>
                </c:pt>
                <c:pt idx="2699">
                  <c:v>0.56666666700000001</c:v>
                </c:pt>
                <c:pt idx="2700">
                  <c:v>0.3333333330000009</c:v>
                </c:pt>
                <c:pt idx="2701">
                  <c:v>0.56666666700000001</c:v>
                </c:pt>
                <c:pt idx="2702">
                  <c:v>0.5</c:v>
                </c:pt>
                <c:pt idx="2703">
                  <c:v>0.43333333300000032</c:v>
                </c:pt>
                <c:pt idx="2704">
                  <c:v>0.36666666700000156</c:v>
                </c:pt>
                <c:pt idx="2705">
                  <c:v>0.4</c:v>
                </c:pt>
                <c:pt idx="2706">
                  <c:v>0.56666666700000001</c:v>
                </c:pt>
                <c:pt idx="2707">
                  <c:v>0.8</c:v>
                </c:pt>
                <c:pt idx="2708">
                  <c:v>0.5</c:v>
                </c:pt>
                <c:pt idx="2709">
                  <c:v>0.70000000000000062</c:v>
                </c:pt>
                <c:pt idx="2710">
                  <c:v>0.5</c:v>
                </c:pt>
                <c:pt idx="2711">
                  <c:v>0.60000000000000064</c:v>
                </c:pt>
                <c:pt idx="2712">
                  <c:v>0.56666666700000001</c:v>
                </c:pt>
                <c:pt idx="2713">
                  <c:v>0.63333333300000005</c:v>
                </c:pt>
                <c:pt idx="2714">
                  <c:v>0.5</c:v>
                </c:pt>
                <c:pt idx="2715">
                  <c:v>0.36666666700000156</c:v>
                </c:pt>
                <c:pt idx="2716">
                  <c:v>0.70000000000000062</c:v>
                </c:pt>
                <c:pt idx="2717">
                  <c:v>0.63333333300000005</c:v>
                </c:pt>
                <c:pt idx="2718">
                  <c:v>0.5</c:v>
                </c:pt>
                <c:pt idx="2719">
                  <c:v>0.60000000000000064</c:v>
                </c:pt>
                <c:pt idx="2720">
                  <c:v>0.53333333299999997</c:v>
                </c:pt>
                <c:pt idx="2721">
                  <c:v>0.53333333299999997</c:v>
                </c:pt>
                <c:pt idx="2722">
                  <c:v>0.56666666700000001</c:v>
                </c:pt>
                <c:pt idx="2723">
                  <c:v>0.46666666700000115</c:v>
                </c:pt>
                <c:pt idx="2724">
                  <c:v>0.66666666700000154</c:v>
                </c:pt>
                <c:pt idx="2725">
                  <c:v>0.53333333299999997</c:v>
                </c:pt>
                <c:pt idx="2726">
                  <c:v>0.3333333330000009</c:v>
                </c:pt>
                <c:pt idx="2727">
                  <c:v>0.5</c:v>
                </c:pt>
                <c:pt idx="2728">
                  <c:v>0.4</c:v>
                </c:pt>
                <c:pt idx="2729">
                  <c:v>0.56666666700000001</c:v>
                </c:pt>
                <c:pt idx="2730">
                  <c:v>0.3333333330000009</c:v>
                </c:pt>
                <c:pt idx="2731">
                  <c:v>0.43333333300000032</c:v>
                </c:pt>
                <c:pt idx="2732">
                  <c:v>0.4</c:v>
                </c:pt>
                <c:pt idx="2733">
                  <c:v>0.43333333300000032</c:v>
                </c:pt>
                <c:pt idx="2734">
                  <c:v>0.53333333299999997</c:v>
                </c:pt>
                <c:pt idx="2735">
                  <c:v>0.56666666700000001</c:v>
                </c:pt>
                <c:pt idx="2736">
                  <c:v>0.63333333300000005</c:v>
                </c:pt>
                <c:pt idx="2737">
                  <c:v>0.53333333299999997</c:v>
                </c:pt>
                <c:pt idx="2738">
                  <c:v>0.76666666700000063</c:v>
                </c:pt>
                <c:pt idx="2739">
                  <c:v>0.76666666700000063</c:v>
                </c:pt>
                <c:pt idx="2740">
                  <c:v>0.56666666700000001</c:v>
                </c:pt>
                <c:pt idx="2741">
                  <c:v>0.43333333300000032</c:v>
                </c:pt>
                <c:pt idx="2742">
                  <c:v>0.73333333300000003</c:v>
                </c:pt>
                <c:pt idx="2743">
                  <c:v>0.56666666700000001</c:v>
                </c:pt>
                <c:pt idx="2744">
                  <c:v>0.63333333300000005</c:v>
                </c:pt>
                <c:pt idx="2745">
                  <c:v>0.36666666700000156</c:v>
                </c:pt>
                <c:pt idx="2746">
                  <c:v>0.73333333300000003</c:v>
                </c:pt>
                <c:pt idx="2747">
                  <c:v>0.43333333300000032</c:v>
                </c:pt>
                <c:pt idx="2748">
                  <c:v>0.5</c:v>
                </c:pt>
                <c:pt idx="2749">
                  <c:v>0.83333333300000001</c:v>
                </c:pt>
                <c:pt idx="2750">
                  <c:v>0.46666666700000115</c:v>
                </c:pt>
                <c:pt idx="2751">
                  <c:v>0.46666666700000115</c:v>
                </c:pt>
                <c:pt idx="2752">
                  <c:v>0.8</c:v>
                </c:pt>
                <c:pt idx="2753">
                  <c:v>0.3333333330000009</c:v>
                </c:pt>
                <c:pt idx="2754">
                  <c:v>0.56666666700000001</c:v>
                </c:pt>
                <c:pt idx="2755">
                  <c:v>0.5</c:v>
                </c:pt>
                <c:pt idx="2756">
                  <c:v>0.43333333300000032</c:v>
                </c:pt>
                <c:pt idx="2757">
                  <c:v>0.4</c:v>
                </c:pt>
                <c:pt idx="2758">
                  <c:v>0.43333333300000032</c:v>
                </c:pt>
                <c:pt idx="2759">
                  <c:v>0.53333333299999997</c:v>
                </c:pt>
                <c:pt idx="2760">
                  <c:v>0.46666666700000115</c:v>
                </c:pt>
                <c:pt idx="2761">
                  <c:v>0.3333333330000009</c:v>
                </c:pt>
                <c:pt idx="2762">
                  <c:v>0.43333333300000032</c:v>
                </c:pt>
                <c:pt idx="2763">
                  <c:v>0.53333333299999997</c:v>
                </c:pt>
                <c:pt idx="2764">
                  <c:v>0.66666666700000154</c:v>
                </c:pt>
                <c:pt idx="2765">
                  <c:v>0.36666666700000156</c:v>
                </c:pt>
                <c:pt idx="2766">
                  <c:v>0.4</c:v>
                </c:pt>
                <c:pt idx="2767">
                  <c:v>0.36666666700000156</c:v>
                </c:pt>
                <c:pt idx="2768">
                  <c:v>0.5</c:v>
                </c:pt>
                <c:pt idx="2769">
                  <c:v>0.43333333300000032</c:v>
                </c:pt>
                <c:pt idx="2770">
                  <c:v>0.56666666700000001</c:v>
                </c:pt>
                <c:pt idx="2771">
                  <c:v>0.53333333299999997</c:v>
                </c:pt>
                <c:pt idx="2772">
                  <c:v>0.63333333300000005</c:v>
                </c:pt>
                <c:pt idx="2773">
                  <c:v>0.43333333300000032</c:v>
                </c:pt>
                <c:pt idx="2774">
                  <c:v>0.56666666700000001</c:v>
                </c:pt>
                <c:pt idx="2775">
                  <c:v>0.5</c:v>
                </c:pt>
                <c:pt idx="2776">
                  <c:v>0.53333333299999997</c:v>
                </c:pt>
                <c:pt idx="2777">
                  <c:v>0.36666666700000156</c:v>
                </c:pt>
                <c:pt idx="2778">
                  <c:v>0.5</c:v>
                </c:pt>
                <c:pt idx="2779">
                  <c:v>0.53333333299999997</c:v>
                </c:pt>
                <c:pt idx="2780">
                  <c:v>0.30000000000000032</c:v>
                </c:pt>
                <c:pt idx="2781">
                  <c:v>0.53333333299999997</c:v>
                </c:pt>
                <c:pt idx="2782">
                  <c:v>0.46666666700000115</c:v>
                </c:pt>
                <c:pt idx="2783">
                  <c:v>0.5</c:v>
                </c:pt>
                <c:pt idx="2784">
                  <c:v>0.23333333300000042</c:v>
                </c:pt>
                <c:pt idx="2785">
                  <c:v>0.56666666700000001</c:v>
                </c:pt>
                <c:pt idx="2786">
                  <c:v>0.63333333300000005</c:v>
                </c:pt>
                <c:pt idx="2787">
                  <c:v>0.46666666700000115</c:v>
                </c:pt>
                <c:pt idx="2788">
                  <c:v>0.70000000000000062</c:v>
                </c:pt>
                <c:pt idx="2789">
                  <c:v>0.73333333300000003</c:v>
                </c:pt>
                <c:pt idx="2790">
                  <c:v>0.43333333300000032</c:v>
                </c:pt>
                <c:pt idx="2791">
                  <c:v>0.66666666700000154</c:v>
                </c:pt>
                <c:pt idx="2792">
                  <c:v>0.53333333299999997</c:v>
                </c:pt>
                <c:pt idx="2793">
                  <c:v>0.53333333299999997</c:v>
                </c:pt>
                <c:pt idx="2794">
                  <c:v>0.46666666700000115</c:v>
                </c:pt>
                <c:pt idx="2795">
                  <c:v>0.63333333300000005</c:v>
                </c:pt>
                <c:pt idx="2796">
                  <c:v>0.46666666700000115</c:v>
                </c:pt>
                <c:pt idx="2797">
                  <c:v>0.63333333300000005</c:v>
                </c:pt>
                <c:pt idx="2798">
                  <c:v>0.43333333300000032</c:v>
                </c:pt>
                <c:pt idx="2799">
                  <c:v>0.46666666700000115</c:v>
                </c:pt>
                <c:pt idx="2800">
                  <c:v>0.60000000000000064</c:v>
                </c:pt>
                <c:pt idx="2801">
                  <c:v>0.83333333300000001</c:v>
                </c:pt>
                <c:pt idx="2802">
                  <c:v>0.53333333299999997</c:v>
                </c:pt>
                <c:pt idx="2803">
                  <c:v>0.36666666700000156</c:v>
                </c:pt>
                <c:pt idx="2804">
                  <c:v>0.63333333300000005</c:v>
                </c:pt>
                <c:pt idx="2805">
                  <c:v>0.5</c:v>
                </c:pt>
                <c:pt idx="2806">
                  <c:v>0.43333333300000032</c:v>
                </c:pt>
                <c:pt idx="2807">
                  <c:v>0.5</c:v>
                </c:pt>
                <c:pt idx="2808">
                  <c:v>0.4</c:v>
                </c:pt>
                <c:pt idx="2809">
                  <c:v>0.53333333299999997</c:v>
                </c:pt>
                <c:pt idx="2810">
                  <c:v>0.63333333300000005</c:v>
                </c:pt>
                <c:pt idx="2811">
                  <c:v>0.43333333300000032</c:v>
                </c:pt>
                <c:pt idx="2812">
                  <c:v>0.56666666700000001</c:v>
                </c:pt>
                <c:pt idx="2813">
                  <c:v>0.43333333300000032</c:v>
                </c:pt>
                <c:pt idx="2814">
                  <c:v>0.43333333300000032</c:v>
                </c:pt>
                <c:pt idx="2815">
                  <c:v>0.60000000000000064</c:v>
                </c:pt>
                <c:pt idx="2816">
                  <c:v>0.46666666700000115</c:v>
                </c:pt>
                <c:pt idx="2817">
                  <c:v>0.46666666700000115</c:v>
                </c:pt>
                <c:pt idx="2818">
                  <c:v>0.36666666700000156</c:v>
                </c:pt>
                <c:pt idx="2819">
                  <c:v>0.43333333300000032</c:v>
                </c:pt>
                <c:pt idx="2820">
                  <c:v>0.43333333300000032</c:v>
                </c:pt>
                <c:pt idx="2821">
                  <c:v>0.23333333300000042</c:v>
                </c:pt>
                <c:pt idx="2822">
                  <c:v>0.73333333300000003</c:v>
                </c:pt>
                <c:pt idx="2823">
                  <c:v>0.46666666700000115</c:v>
                </c:pt>
                <c:pt idx="2824">
                  <c:v>0.36666666700000156</c:v>
                </c:pt>
                <c:pt idx="2825">
                  <c:v>0.5</c:v>
                </c:pt>
                <c:pt idx="2826">
                  <c:v>0.5</c:v>
                </c:pt>
                <c:pt idx="2827">
                  <c:v>0.43333333300000032</c:v>
                </c:pt>
                <c:pt idx="2828">
                  <c:v>0.73333333300000003</c:v>
                </c:pt>
                <c:pt idx="2829">
                  <c:v>0.56666666700000001</c:v>
                </c:pt>
                <c:pt idx="2830">
                  <c:v>0.43333333300000032</c:v>
                </c:pt>
                <c:pt idx="2831">
                  <c:v>0.63333333300000005</c:v>
                </c:pt>
                <c:pt idx="2832">
                  <c:v>0.70000000000000062</c:v>
                </c:pt>
                <c:pt idx="2833">
                  <c:v>0.4</c:v>
                </c:pt>
                <c:pt idx="2834">
                  <c:v>0.66666666700000154</c:v>
                </c:pt>
                <c:pt idx="2835">
                  <c:v>0.53333333299999997</c:v>
                </c:pt>
                <c:pt idx="2836">
                  <c:v>0.53333333299999997</c:v>
                </c:pt>
                <c:pt idx="2837">
                  <c:v>0.53333333299999997</c:v>
                </c:pt>
                <c:pt idx="2838">
                  <c:v>0.46666666700000115</c:v>
                </c:pt>
                <c:pt idx="2839">
                  <c:v>0.63333333300000005</c:v>
                </c:pt>
                <c:pt idx="2840">
                  <c:v>0.4</c:v>
                </c:pt>
                <c:pt idx="2841">
                  <c:v>0.23333333300000042</c:v>
                </c:pt>
                <c:pt idx="2842">
                  <c:v>0.63333333300000005</c:v>
                </c:pt>
                <c:pt idx="2843">
                  <c:v>0.46666666700000115</c:v>
                </c:pt>
                <c:pt idx="2844">
                  <c:v>0.56666666700000001</c:v>
                </c:pt>
                <c:pt idx="2845">
                  <c:v>0.23333333300000042</c:v>
                </c:pt>
                <c:pt idx="2846">
                  <c:v>0.46666666700000115</c:v>
                </c:pt>
                <c:pt idx="2847">
                  <c:v>0.46666666700000115</c:v>
                </c:pt>
                <c:pt idx="2848">
                  <c:v>0.4</c:v>
                </c:pt>
                <c:pt idx="2849">
                  <c:v>0.4</c:v>
                </c:pt>
                <c:pt idx="2850">
                  <c:v>0.43333333300000032</c:v>
                </c:pt>
                <c:pt idx="2851">
                  <c:v>0.5</c:v>
                </c:pt>
                <c:pt idx="2852">
                  <c:v>0.73333333300000003</c:v>
                </c:pt>
                <c:pt idx="2853">
                  <c:v>0.4</c:v>
                </c:pt>
                <c:pt idx="2854">
                  <c:v>0.4</c:v>
                </c:pt>
                <c:pt idx="2855">
                  <c:v>0.53333333299999997</c:v>
                </c:pt>
                <c:pt idx="2856">
                  <c:v>0.30000000000000032</c:v>
                </c:pt>
                <c:pt idx="2857">
                  <c:v>0.5</c:v>
                </c:pt>
                <c:pt idx="2858">
                  <c:v>0.63333333300000005</c:v>
                </c:pt>
                <c:pt idx="2859">
                  <c:v>0.60000000000000064</c:v>
                </c:pt>
                <c:pt idx="2860">
                  <c:v>0.46666666700000115</c:v>
                </c:pt>
                <c:pt idx="2861">
                  <c:v>0.46666666700000115</c:v>
                </c:pt>
                <c:pt idx="2862">
                  <c:v>0.60000000000000064</c:v>
                </c:pt>
                <c:pt idx="2863">
                  <c:v>0.60000000000000064</c:v>
                </c:pt>
                <c:pt idx="2864">
                  <c:v>0.43333333300000032</c:v>
                </c:pt>
                <c:pt idx="2865">
                  <c:v>0.5</c:v>
                </c:pt>
                <c:pt idx="2866">
                  <c:v>0.43333333300000032</c:v>
                </c:pt>
                <c:pt idx="2867">
                  <c:v>0.43333333300000032</c:v>
                </c:pt>
                <c:pt idx="2868">
                  <c:v>0.56666666700000001</c:v>
                </c:pt>
                <c:pt idx="2869">
                  <c:v>0.60000000000000064</c:v>
                </c:pt>
                <c:pt idx="2870">
                  <c:v>0.60000000000000064</c:v>
                </c:pt>
                <c:pt idx="2871">
                  <c:v>0.46666666700000115</c:v>
                </c:pt>
                <c:pt idx="2872">
                  <c:v>0.66666666700000154</c:v>
                </c:pt>
                <c:pt idx="2873">
                  <c:v>0.3333333330000009</c:v>
                </c:pt>
                <c:pt idx="2874">
                  <c:v>0.43333333300000032</c:v>
                </c:pt>
                <c:pt idx="2875">
                  <c:v>0.60000000000000064</c:v>
                </c:pt>
                <c:pt idx="2876">
                  <c:v>0.5</c:v>
                </c:pt>
                <c:pt idx="2877">
                  <c:v>0.43333333300000032</c:v>
                </c:pt>
                <c:pt idx="2878">
                  <c:v>0.60000000000000064</c:v>
                </c:pt>
                <c:pt idx="2879">
                  <c:v>0.63333333300000005</c:v>
                </c:pt>
                <c:pt idx="2880">
                  <c:v>0.4</c:v>
                </c:pt>
                <c:pt idx="2881">
                  <c:v>0.76666666700000063</c:v>
                </c:pt>
                <c:pt idx="2882">
                  <c:v>0.56666666700000001</c:v>
                </c:pt>
                <c:pt idx="2883">
                  <c:v>0.43333333300000032</c:v>
                </c:pt>
                <c:pt idx="2884">
                  <c:v>0.43333333300000032</c:v>
                </c:pt>
                <c:pt idx="2885">
                  <c:v>0.36666666700000156</c:v>
                </c:pt>
                <c:pt idx="2886">
                  <c:v>0.66666666700000154</c:v>
                </c:pt>
                <c:pt idx="2887">
                  <c:v>0.43333333300000032</c:v>
                </c:pt>
                <c:pt idx="2888">
                  <c:v>0.46666666700000115</c:v>
                </c:pt>
                <c:pt idx="2889">
                  <c:v>0.5</c:v>
                </c:pt>
                <c:pt idx="2890">
                  <c:v>0.36666666700000156</c:v>
                </c:pt>
                <c:pt idx="2891">
                  <c:v>0.5</c:v>
                </c:pt>
                <c:pt idx="2892">
                  <c:v>0.53333333299999997</c:v>
                </c:pt>
                <c:pt idx="2893">
                  <c:v>0.76666666700000063</c:v>
                </c:pt>
                <c:pt idx="2894">
                  <c:v>0.86666666699999995</c:v>
                </c:pt>
                <c:pt idx="2895">
                  <c:v>0.70000000000000062</c:v>
                </c:pt>
                <c:pt idx="2896">
                  <c:v>0.63333333300000005</c:v>
                </c:pt>
                <c:pt idx="2897">
                  <c:v>0.3333333330000009</c:v>
                </c:pt>
                <c:pt idx="2898">
                  <c:v>0.36666666700000156</c:v>
                </c:pt>
                <c:pt idx="2899">
                  <c:v>0.3333333330000009</c:v>
                </c:pt>
                <c:pt idx="2900">
                  <c:v>0.53333333299999997</c:v>
                </c:pt>
                <c:pt idx="2901">
                  <c:v>0.53333333299999997</c:v>
                </c:pt>
                <c:pt idx="2902">
                  <c:v>0.53333333299999997</c:v>
                </c:pt>
                <c:pt idx="2903">
                  <c:v>0.56666666700000001</c:v>
                </c:pt>
                <c:pt idx="2904">
                  <c:v>0.3333333330000009</c:v>
                </c:pt>
                <c:pt idx="2905">
                  <c:v>0.56666666700000001</c:v>
                </c:pt>
                <c:pt idx="2906">
                  <c:v>0.4</c:v>
                </c:pt>
                <c:pt idx="2907">
                  <c:v>0.53333333299999997</c:v>
                </c:pt>
                <c:pt idx="2908">
                  <c:v>0.66666666700000154</c:v>
                </c:pt>
                <c:pt idx="2909">
                  <c:v>0.4</c:v>
                </c:pt>
                <c:pt idx="2910">
                  <c:v>0.46666666700000115</c:v>
                </c:pt>
                <c:pt idx="2911">
                  <c:v>0.43333333300000032</c:v>
                </c:pt>
                <c:pt idx="2912">
                  <c:v>0.53333333299999997</c:v>
                </c:pt>
                <c:pt idx="2913">
                  <c:v>0.66666666700000154</c:v>
                </c:pt>
                <c:pt idx="2914">
                  <c:v>0.60000000000000064</c:v>
                </c:pt>
                <c:pt idx="2915">
                  <c:v>0.63333333300000005</c:v>
                </c:pt>
                <c:pt idx="2916">
                  <c:v>0.46666666700000115</c:v>
                </c:pt>
                <c:pt idx="2917">
                  <c:v>0.30000000000000032</c:v>
                </c:pt>
                <c:pt idx="2918">
                  <c:v>0.63333333300000005</c:v>
                </c:pt>
                <c:pt idx="2919">
                  <c:v>0.46666666700000115</c:v>
                </c:pt>
                <c:pt idx="2920">
                  <c:v>0.43333333300000032</c:v>
                </c:pt>
                <c:pt idx="2921">
                  <c:v>0.70000000000000062</c:v>
                </c:pt>
                <c:pt idx="2922">
                  <c:v>0.60000000000000064</c:v>
                </c:pt>
                <c:pt idx="2923">
                  <c:v>0.53333333299999997</c:v>
                </c:pt>
                <c:pt idx="2924">
                  <c:v>0.43333333300000032</c:v>
                </c:pt>
                <c:pt idx="2925">
                  <c:v>0.73333333300000003</c:v>
                </c:pt>
                <c:pt idx="2926">
                  <c:v>0.70000000000000062</c:v>
                </c:pt>
                <c:pt idx="2927">
                  <c:v>0.60000000000000064</c:v>
                </c:pt>
                <c:pt idx="2928">
                  <c:v>0.53333333299999997</c:v>
                </c:pt>
                <c:pt idx="2929">
                  <c:v>0.46666666700000115</c:v>
                </c:pt>
                <c:pt idx="2930">
                  <c:v>0.5</c:v>
                </c:pt>
                <c:pt idx="2931">
                  <c:v>0.53333333299999997</c:v>
                </c:pt>
                <c:pt idx="2932">
                  <c:v>0.60000000000000064</c:v>
                </c:pt>
                <c:pt idx="2933">
                  <c:v>0.43333333300000032</c:v>
                </c:pt>
                <c:pt idx="2934">
                  <c:v>0.53333333299999997</c:v>
                </c:pt>
                <c:pt idx="2935">
                  <c:v>0.60000000000000064</c:v>
                </c:pt>
                <c:pt idx="2936">
                  <c:v>0.46666666700000115</c:v>
                </c:pt>
                <c:pt idx="2937">
                  <c:v>0.43333333300000032</c:v>
                </c:pt>
                <c:pt idx="2938">
                  <c:v>0.5</c:v>
                </c:pt>
                <c:pt idx="2939">
                  <c:v>0.76666666700000063</c:v>
                </c:pt>
                <c:pt idx="2940">
                  <c:v>0.63333333300000005</c:v>
                </c:pt>
                <c:pt idx="2941">
                  <c:v>0.3333333330000009</c:v>
                </c:pt>
                <c:pt idx="2942">
                  <c:v>0.5</c:v>
                </c:pt>
                <c:pt idx="2943">
                  <c:v>0.63333333300000005</c:v>
                </c:pt>
                <c:pt idx="2944">
                  <c:v>0.4</c:v>
                </c:pt>
                <c:pt idx="2945">
                  <c:v>0.4</c:v>
                </c:pt>
                <c:pt idx="2946">
                  <c:v>0.66666666700000154</c:v>
                </c:pt>
                <c:pt idx="2947">
                  <c:v>0.4</c:v>
                </c:pt>
                <c:pt idx="2948">
                  <c:v>0.5</c:v>
                </c:pt>
                <c:pt idx="2949">
                  <c:v>0.66666666700000154</c:v>
                </c:pt>
                <c:pt idx="2950">
                  <c:v>0.63333333300000005</c:v>
                </c:pt>
                <c:pt idx="2951">
                  <c:v>0.63333333300000005</c:v>
                </c:pt>
                <c:pt idx="2952">
                  <c:v>0.66666666700000154</c:v>
                </c:pt>
                <c:pt idx="2953">
                  <c:v>0.3333333330000009</c:v>
                </c:pt>
                <c:pt idx="2954">
                  <c:v>0.76666666700000063</c:v>
                </c:pt>
                <c:pt idx="2955">
                  <c:v>0.46666666700000115</c:v>
                </c:pt>
                <c:pt idx="2956">
                  <c:v>0.36666666700000156</c:v>
                </c:pt>
                <c:pt idx="2957">
                  <c:v>0.46666666700000115</c:v>
                </c:pt>
                <c:pt idx="2958">
                  <c:v>0.56666666700000001</c:v>
                </c:pt>
                <c:pt idx="2959">
                  <c:v>0.4</c:v>
                </c:pt>
                <c:pt idx="2960">
                  <c:v>0.60000000000000064</c:v>
                </c:pt>
                <c:pt idx="2961">
                  <c:v>0.56666666700000001</c:v>
                </c:pt>
                <c:pt idx="2962">
                  <c:v>0.43333333300000032</c:v>
                </c:pt>
                <c:pt idx="2963">
                  <c:v>0.56666666700000001</c:v>
                </c:pt>
                <c:pt idx="2964">
                  <c:v>0.60000000000000064</c:v>
                </c:pt>
                <c:pt idx="2965">
                  <c:v>0.53333333299999997</c:v>
                </c:pt>
                <c:pt idx="2966">
                  <c:v>0.56666666700000001</c:v>
                </c:pt>
                <c:pt idx="2967">
                  <c:v>0.56666666700000001</c:v>
                </c:pt>
                <c:pt idx="2968">
                  <c:v>0.56666666700000001</c:v>
                </c:pt>
                <c:pt idx="2969">
                  <c:v>0.4</c:v>
                </c:pt>
                <c:pt idx="2970">
                  <c:v>0.66666666700000154</c:v>
                </c:pt>
                <c:pt idx="2971">
                  <c:v>0.53333333299999997</c:v>
                </c:pt>
                <c:pt idx="2972">
                  <c:v>0.5</c:v>
                </c:pt>
                <c:pt idx="2973">
                  <c:v>0.56666666700000001</c:v>
                </c:pt>
                <c:pt idx="2974">
                  <c:v>0.5</c:v>
                </c:pt>
                <c:pt idx="2975">
                  <c:v>0.46666666700000115</c:v>
                </c:pt>
                <c:pt idx="2976">
                  <c:v>0.56666666700000001</c:v>
                </c:pt>
                <c:pt idx="2977">
                  <c:v>0.4</c:v>
                </c:pt>
                <c:pt idx="2978">
                  <c:v>0.36666666700000156</c:v>
                </c:pt>
                <c:pt idx="2979">
                  <c:v>0.56666666700000001</c:v>
                </c:pt>
                <c:pt idx="2980">
                  <c:v>0.56666666700000001</c:v>
                </c:pt>
                <c:pt idx="2981">
                  <c:v>0.3333333330000009</c:v>
                </c:pt>
                <c:pt idx="2982">
                  <c:v>0.63333333300000005</c:v>
                </c:pt>
                <c:pt idx="2983">
                  <c:v>0.66666666700000154</c:v>
                </c:pt>
                <c:pt idx="2984">
                  <c:v>0.46666666700000115</c:v>
                </c:pt>
                <c:pt idx="2985">
                  <c:v>0.56666666700000001</c:v>
                </c:pt>
                <c:pt idx="2986">
                  <c:v>0.36666666700000156</c:v>
                </c:pt>
                <c:pt idx="2987">
                  <c:v>0.46666666700000115</c:v>
                </c:pt>
                <c:pt idx="2988">
                  <c:v>0.56666666700000001</c:v>
                </c:pt>
                <c:pt idx="2989">
                  <c:v>0.5</c:v>
                </c:pt>
                <c:pt idx="2990">
                  <c:v>0.43333333300000032</c:v>
                </c:pt>
                <c:pt idx="2991">
                  <c:v>0.36666666700000156</c:v>
                </c:pt>
                <c:pt idx="2992">
                  <c:v>0.36666666700000156</c:v>
                </c:pt>
                <c:pt idx="2993">
                  <c:v>0.83333333300000001</c:v>
                </c:pt>
                <c:pt idx="2994">
                  <c:v>0.5</c:v>
                </c:pt>
                <c:pt idx="2995">
                  <c:v>0.53333333299999997</c:v>
                </c:pt>
                <c:pt idx="2996">
                  <c:v>0.5</c:v>
                </c:pt>
                <c:pt idx="2997">
                  <c:v>0.46666666700000115</c:v>
                </c:pt>
                <c:pt idx="2998">
                  <c:v>0.56666666700000001</c:v>
                </c:pt>
                <c:pt idx="2999">
                  <c:v>0.46666666700000115</c:v>
                </c:pt>
                <c:pt idx="3000">
                  <c:v>0.8</c:v>
                </c:pt>
                <c:pt idx="3001">
                  <c:v>0.53333333299999997</c:v>
                </c:pt>
                <c:pt idx="3002">
                  <c:v>0.43333333300000032</c:v>
                </c:pt>
                <c:pt idx="3003">
                  <c:v>0.56666666700000001</c:v>
                </c:pt>
                <c:pt idx="3004">
                  <c:v>0.56666666700000001</c:v>
                </c:pt>
                <c:pt idx="3005">
                  <c:v>0.5</c:v>
                </c:pt>
                <c:pt idx="3006">
                  <c:v>0.63333333300000005</c:v>
                </c:pt>
                <c:pt idx="3007">
                  <c:v>0.26666666700000102</c:v>
                </c:pt>
                <c:pt idx="3008">
                  <c:v>0.63333333300000005</c:v>
                </c:pt>
                <c:pt idx="3009">
                  <c:v>0.66666666700000154</c:v>
                </c:pt>
                <c:pt idx="3010">
                  <c:v>0.53333333299999997</c:v>
                </c:pt>
                <c:pt idx="3011">
                  <c:v>0.5</c:v>
                </c:pt>
                <c:pt idx="3012">
                  <c:v>0.66666666700000154</c:v>
                </c:pt>
                <c:pt idx="3013">
                  <c:v>0.4</c:v>
                </c:pt>
                <c:pt idx="3014">
                  <c:v>0.60000000000000064</c:v>
                </c:pt>
                <c:pt idx="3015">
                  <c:v>0.56666666700000001</c:v>
                </c:pt>
                <c:pt idx="3016">
                  <c:v>0.46666666700000115</c:v>
                </c:pt>
                <c:pt idx="3017">
                  <c:v>0.66666666700000154</c:v>
                </c:pt>
                <c:pt idx="3018">
                  <c:v>0.63333333300000005</c:v>
                </c:pt>
                <c:pt idx="3019">
                  <c:v>0.46666666700000115</c:v>
                </c:pt>
                <c:pt idx="3020">
                  <c:v>0.5</c:v>
                </c:pt>
                <c:pt idx="3021">
                  <c:v>0.66666666700000154</c:v>
                </c:pt>
                <c:pt idx="3022">
                  <c:v>0.60000000000000064</c:v>
                </c:pt>
                <c:pt idx="3023">
                  <c:v>0.53333333299999997</c:v>
                </c:pt>
                <c:pt idx="3024">
                  <c:v>0.5</c:v>
                </c:pt>
                <c:pt idx="3025">
                  <c:v>0.4</c:v>
                </c:pt>
                <c:pt idx="3026">
                  <c:v>0.53333333299999997</c:v>
                </c:pt>
                <c:pt idx="3027">
                  <c:v>0.66666666700000154</c:v>
                </c:pt>
                <c:pt idx="3028">
                  <c:v>0.63333333300000005</c:v>
                </c:pt>
                <c:pt idx="3029">
                  <c:v>0.5</c:v>
                </c:pt>
                <c:pt idx="3030">
                  <c:v>0.4</c:v>
                </c:pt>
                <c:pt idx="3031">
                  <c:v>0.36666666700000156</c:v>
                </c:pt>
                <c:pt idx="3032">
                  <c:v>0.66666666700000154</c:v>
                </c:pt>
                <c:pt idx="3033">
                  <c:v>0.60000000000000064</c:v>
                </c:pt>
                <c:pt idx="3034">
                  <c:v>0.63333333300000005</c:v>
                </c:pt>
                <c:pt idx="3035">
                  <c:v>0.5</c:v>
                </c:pt>
                <c:pt idx="3036">
                  <c:v>0.76666666700000063</c:v>
                </c:pt>
                <c:pt idx="3037">
                  <c:v>0.60000000000000064</c:v>
                </c:pt>
                <c:pt idx="3038">
                  <c:v>0.56666666700000001</c:v>
                </c:pt>
                <c:pt idx="3039">
                  <c:v>0.46666666700000115</c:v>
                </c:pt>
                <c:pt idx="3040">
                  <c:v>0.56666666700000001</c:v>
                </c:pt>
                <c:pt idx="3041">
                  <c:v>0.16666666699999988</c:v>
                </c:pt>
                <c:pt idx="3042">
                  <c:v>0.66666666700000154</c:v>
                </c:pt>
                <c:pt idx="3043">
                  <c:v>0.53333333299999997</c:v>
                </c:pt>
                <c:pt idx="3044">
                  <c:v>0.43333333300000032</c:v>
                </c:pt>
                <c:pt idx="3045">
                  <c:v>0.60000000000000064</c:v>
                </c:pt>
                <c:pt idx="3046">
                  <c:v>0.3333333330000009</c:v>
                </c:pt>
                <c:pt idx="3047">
                  <c:v>0.76666666700000063</c:v>
                </c:pt>
                <c:pt idx="3048">
                  <c:v>0.53333333299999997</c:v>
                </c:pt>
                <c:pt idx="3049">
                  <c:v>0.5</c:v>
                </c:pt>
                <c:pt idx="3050">
                  <c:v>0.5</c:v>
                </c:pt>
                <c:pt idx="3051">
                  <c:v>0.46666666700000115</c:v>
                </c:pt>
                <c:pt idx="3052">
                  <c:v>0.8</c:v>
                </c:pt>
                <c:pt idx="3053">
                  <c:v>0.36666666700000156</c:v>
                </c:pt>
                <c:pt idx="3054">
                  <c:v>0.73333333300000003</c:v>
                </c:pt>
                <c:pt idx="3055">
                  <c:v>0.56666666700000001</c:v>
                </c:pt>
                <c:pt idx="3056">
                  <c:v>0.5</c:v>
                </c:pt>
                <c:pt idx="3057">
                  <c:v>0.53333333299999997</c:v>
                </c:pt>
                <c:pt idx="3058">
                  <c:v>0.46666666700000115</c:v>
                </c:pt>
                <c:pt idx="3059">
                  <c:v>0.30000000000000032</c:v>
                </c:pt>
                <c:pt idx="3060">
                  <c:v>0.60000000000000064</c:v>
                </c:pt>
                <c:pt idx="3061">
                  <c:v>0.3333333330000009</c:v>
                </c:pt>
                <c:pt idx="3062">
                  <c:v>0.30000000000000032</c:v>
                </c:pt>
                <c:pt idx="3063">
                  <c:v>0.66666666700000154</c:v>
                </c:pt>
                <c:pt idx="3064">
                  <c:v>0.56666666700000001</c:v>
                </c:pt>
                <c:pt idx="3065">
                  <c:v>0.66666666700000154</c:v>
                </c:pt>
                <c:pt idx="3066">
                  <c:v>0.70000000000000062</c:v>
                </c:pt>
                <c:pt idx="3067">
                  <c:v>0.3333333330000009</c:v>
                </c:pt>
                <c:pt idx="3068">
                  <c:v>0.43333333300000032</c:v>
                </c:pt>
                <c:pt idx="3069">
                  <c:v>0.43333333300000032</c:v>
                </c:pt>
                <c:pt idx="3070">
                  <c:v>0.66666666700000154</c:v>
                </c:pt>
                <c:pt idx="3071">
                  <c:v>0.63333333300000005</c:v>
                </c:pt>
                <c:pt idx="3072">
                  <c:v>0.63333333300000005</c:v>
                </c:pt>
                <c:pt idx="3073">
                  <c:v>0.56666666700000001</c:v>
                </c:pt>
                <c:pt idx="3074">
                  <c:v>0.46666666700000115</c:v>
                </c:pt>
                <c:pt idx="3075">
                  <c:v>0.5</c:v>
                </c:pt>
                <c:pt idx="3076">
                  <c:v>0.83333333300000001</c:v>
                </c:pt>
                <c:pt idx="3077">
                  <c:v>0.43333333300000032</c:v>
                </c:pt>
                <c:pt idx="3078">
                  <c:v>0.60000000000000064</c:v>
                </c:pt>
                <c:pt idx="3079">
                  <c:v>0.4</c:v>
                </c:pt>
                <c:pt idx="3080">
                  <c:v>0.53333333299999997</c:v>
                </c:pt>
                <c:pt idx="3081">
                  <c:v>0.46666666700000115</c:v>
                </c:pt>
                <c:pt idx="3082">
                  <c:v>0.3333333330000009</c:v>
                </c:pt>
                <c:pt idx="3083">
                  <c:v>0.5</c:v>
                </c:pt>
                <c:pt idx="3084">
                  <c:v>0.53333333299999997</c:v>
                </c:pt>
                <c:pt idx="3085">
                  <c:v>0.4</c:v>
                </c:pt>
                <c:pt idx="3086">
                  <c:v>0.56666666700000001</c:v>
                </c:pt>
                <c:pt idx="3087">
                  <c:v>0.56666666700000001</c:v>
                </c:pt>
                <c:pt idx="3088">
                  <c:v>0.3333333330000009</c:v>
                </c:pt>
                <c:pt idx="3089">
                  <c:v>0.56666666700000001</c:v>
                </c:pt>
                <c:pt idx="3090">
                  <c:v>0.3333333330000009</c:v>
                </c:pt>
                <c:pt idx="3091">
                  <c:v>0.43333333300000032</c:v>
                </c:pt>
                <c:pt idx="3092">
                  <c:v>0.4</c:v>
                </c:pt>
                <c:pt idx="3093">
                  <c:v>0.43333333300000032</c:v>
                </c:pt>
                <c:pt idx="3094">
                  <c:v>0.36666666700000156</c:v>
                </c:pt>
                <c:pt idx="3095">
                  <c:v>0.46666666700000115</c:v>
                </c:pt>
                <c:pt idx="3096">
                  <c:v>0.46666666700000115</c:v>
                </c:pt>
                <c:pt idx="3097">
                  <c:v>0.4</c:v>
                </c:pt>
                <c:pt idx="3098">
                  <c:v>0.53333333299999997</c:v>
                </c:pt>
                <c:pt idx="3099">
                  <c:v>0.53333333299999997</c:v>
                </c:pt>
                <c:pt idx="3100">
                  <c:v>0.56666666700000001</c:v>
                </c:pt>
                <c:pt idx="3101">
                  <c:v>0.5</c:v>
                </c:pt>
                <c:pt idx="3102">
                  <c:v>0.4</c:v>
                </c:pt>
                <c:pt idx="3103">
                  <c:v>0.36666666700000156</c:v>
                </c:pt>
                <c:pt idx="3104">
                  <c:v>0.43333333300000032</c:v>
                </c:pt>
                <c:pt idx="3105">
                  <c:v>0.73333333300000003</c:v>
                </c:pt>
                <c:pt idx="3106">
                  <c:v>0.53333333299999997</c:v>
                </c:pt>
                <c:pt idx="3107">
                  <c:v>0.46666666700000115</c:v>
                </c:pt>
                <c:pt idx="3108">
                  <c:v>0.46666666700000115</c:v>
                </c:pt>
                <c:pt idx="3109">
                  <c:v>0.46666666700000115</c:v>
                </c:pt>
                <c:pt idx="3110">
                  <c:v>0.30000000000000032</c:v>
                </c:pt>
                <c:pt idx="3111">
                  <c:v>0.56666666700000001</c:v>
                </c:pt>
                <c:pt idx="3112">
                  <c:v>0.73333333300000003</c:v>
                </c:pt>
                <c:pt idx="3113">
                  <c:v>0.63333333300000005</c:v>
                </c:pt>
                <c:pt idx="3114">
                  <c:v>0.53333333299999997</c:v>
                </c:pt>
                <c:pt idx="3115">
                  <c:v>0.60000000000000064</c:v>
                </c:pt>
                <c:pt idx="3116">
                  <c:v>0.56666666700000001</c:v>
                </c:pt>
                <c:pt idx="3117">
                  <c:v>0.43333333300000032</c:v>
                </c:pt>
                <c:pt idx="3118">
                  <c:v>0.30000000000000032</c:v>
                </c:pt>
                <c:pt idx="3119">
                  <c:v>0.56666666700000001</c:v>
                </c:pt>
                <c:pt idx="3120">
                  <c:v>0.4</c:v>
                </c:pt>
                <c:pt idx="3121">
                  <c:v>0.4</c:v>
                </c:pt>
                <c:pt idx="3122">
                  <c:v>0.46666666700000115</c:v>
                </c:pt>
                <c:pt idx="3123">
                  <c:v>0.36666666700000156</c:v>
                </c:pt>
                <c:pt idx="3124">
                  <c:v>0.3333333330000009</c:v>
                </c:pt>
                <c:pt idx="3125">
                  <c:v>0.83333333300000001</c:v>
                </c:pt>
                <c:pt idx="3126">
                  <c:v>0.73333333300000003</c:v>
                </c:pt>
                <c:pt idx="3127">
                  <c:v>0.26666666700000102</c:v>
                </c:pt>
                <c:pt idx="3128">
                  <c:v>0.63333333300000005</c:v>
                </c:pt>
                <c:pt idx="3129">
                  <c:v>0.60000000000000064</c:v>
                </c:pt>
                <c:pt idx="3130">
                  <c:v>0.43333333300000032</c:v>
                </c:pt>
                <c:pt idx="3131">
                  <c:v>0.60000000000000064</c:v>
                </c:pt>
                <c:pt idx="3132">
                  <c:v>0.66666666700000154</c:v>
                </c:pt>
                <c:pt idx="3133">
                  <c:v>0.43333333300000032</c:v>
                </c:pt>
                <c:pt idx="3134">
                  <c:v>0.66666666700000154</c:v>
                </c:pt>
                <c:pt idx="3135">
                  <c:v>0.66666666700000154</c:v>
                </c:pt>
                <c:pt idx="3136">
                  <c:v>0.53333333299999997</c:v>
                </c:pt>
                <c:pt idx="3137">
                  <c:v>0.63333333300000005</c:v>
                </c:pt>
                <c:pt idx="3138">
                  <c:v>0.63333333300000005</c:v>
                </c:pt>
                <c:pt idx="3139">
                  <c:v>0.63333333300000005</c:v>
                </c:pt>
                <c:pt idx="3140">
                  <c:v>0.53333333299999997</c:v>
                </c:pt>
                <c:pt idx="3141">
                  <c:v>0.53333333299999997</c:v>
                </c:pt>
                <c:pt idx="3142">
                  <c:v>0.46666666700000115</c:v>
                </c:pt>
                <c:pt idx="3143">
                  <c:v>0.66666666700000154</c:v>
                </c:pt>
                <c:pt idx="3144">
                  <c:v>0.4</c:v>
                </c:pt>
                <c:pt idx="3145">
                  <c:v>0.5</c:v>
                </c:pt>
                <c:pt idx="3146">
                  <c:v>0.43333333300000032</c:v>
                </c:pt>
                <c:pt idx="3147">
                  <c:v>0.30000000000000032</c:v>
                </c:pt>
                <c:pt idx="3148">
                  <c:v>0.4</c:v>
                </c:pt>
                <c:pt idx="3149">
                  <c:v>0.4</c:v>
                </c:pt>
                <c:pt idx="3150">
                  <c:v>0.53333333299999997</c:v>
                </c:pt>
                <c:pt idx="3151">
                  <c:v>0.70000000000000062</c:v>
                </c:pt>
                <c:pt idx="3152">
                  <c:v>0.5</c:v>
                </c:pt>
                <c:pt idx="3153">
                  <c:v>0.46666666700000115</c:v>
                </c:pt>
                <c:pt idx="3154">
                  <c:v>0.70000000000000062</c:v>
                </c:pt>
                <c:pt idx="3155">
                  <c:v>0.66666666700000154</c:v>
                </c:pt>
                <c:pt idx="3156">
                  <c:v>0.66666666700000154</c:v>
                </c:pt>
                <c:pt idx="3157">
                  <c:v>0.63333333300000005</c:v>
                </c:pt>
                <c:pt idx="3158">
                  <c:v>0.63333333300000005</c:v>
                </c:pt>
                <c:pt idx="3159">
                  <c:v>0.56666666700000001</c:v>
                </c:pt>
                <c:pt idx="3160">
                  <c:v>0.46666666700000115</c:v>
                </c:pt>
                <c:pt idx="3161">
                  <c:v>0.56666666700000001</c:v>
                </c:pt>
                <c:pt idx="3162">
                  <c:v>0.43333333300000032</c:v>
                </c:pt>
                <c:pt idx="3163">
                  <c:v>0.5</c:v>
                </c:pt>
                <c:pt idx="3164">
                  <c:v>0.43333333300000032</c:v>
                </c:pt>
                <c:pt idx="3165">
                  <c:v>0.5</c:v>
                </c:pt>
                <c:pt idx="3166">
                  <c:v>0.46666666700000115</c:v>
                </c:pt>
                <c:pt idx="3167">
                  <c:v>0.36666666700000156</c:v>
                </c:pt>
                <c:pt idx="3168">
                  <c:v>0.30000000000000032</c:v>
                </c:pt>
                <c:pt idx="3169">
                  <c:v>0.4</c:v>
                </c:pt>
                <c:pt idx="3170">
                  <c:v>0.60000000000000064</c:v>
                </c:pt>
                <c:pt idx="3171">
                  <c:v>0.56666666700000001</c:v>
                </c:pt>
                <c:pt idx="3172">
                  <c:v>0.46666666700000115</c:v>
                </c:pt>
                <c:pt idx="3173">
                  <c:v>0.60000000000000064</c:v>
                </c:pt>
                <c:pt idx="3174">
                  <c:v>0.56666666700000001</c:v>
                </c:pt>
                <c:pt idx="3175">
                  <c:v>0.5</c:v>
                </c:pt>
                <c:pt idx="3176">
                  <c:v>0.36666666700000156</c:v>
                </c:pt>
                <c:pt idx="3177">
                  <c:v>0.70000000000000062</c:v>
                </c:pt>
                <c:pt idx="3178">
                  <c:v>0.73333333300000003</c:v>
                </c:pt>
                <c:pt idx="3179">
                  <c:v>0.36666666700000156</c:v>
                </c:pt>
                <c:pt idx="3180">
                  <c:v>0.5</c:v>
                </c:pt>
                <c:pt idx="3181">
                  <c:v>0.53333333299999997</c:v>
                </c:pt>
                <c:pt idx="3182">
                  <c:v>0.43333333300000032</c:v>
                </c:pt>
                <c:pt idx="3183">
                  <c:v>0.5</c:v>
                </c:pt>
                <c:pt idx="3184">
                  <c:v>0.46666666700000115</c:v>
                </c:pt>
                <c:pt idx="3185">
                  <c:v>0.5</c:v>
                </c:pt>
                <c:pt idx="3186">
                  <c:v>0.43333333300000032</c:v>
                </c:pt>
                <c:pt idx="3187">
                  <c:v>0.53333333299999997</c:v>
                </c:pt>
                <c:pt idx="3188">
                  <c:v>0.4</c:v>
                </c:pt>
                <c:pt idx="3189">
                  <c:v>0.63333333300000005</c:v>
                </c:pt>
                <c:pt idx="3190">
                  <c:v>0.5</c:v>
                </c:pt>
                <c:pt idx="3191">
                  <c:v>0.53333333299999997</c:v>
                </c:pt>
                <c:pt idx="3192">
                  <c:v>0.5</c:v>
                </c:pt>
                <c:pt idx="3193">
                  <c:v>0.66666666700000154</c:v>
                </c:pt>
                <c:pt idx="3194">
                  <c:v>0.4</c:v>
                </c:pt>
                <c:pt idx="3195">
                  <c:v>0.66666666700000154</c:v>
                </c:pt>
                <c:pt idx="3196">
                  <c:v>0.9</c:v>
                </c:pt>
                <c:pt idx="3197">
                  <c:v>0.43333333300000032</c:v>
                </c:pt>
                <c:pt idx="3198">
                  <c:v>0.53333333299999997</c:v>
                </c:pt>
                <c:pt idx="3199">
                  <c:v>0.5</c:v>
                </c:pt>
                <c:pt idx="3200">
                  <c:v>0.76666666700000063</c:v>
                </c:pt>
                <c:pt idx="3201">
                  <c:v>0.36666666700000156</c:v>
                </c:pt>
                <c:pt idx="3202">
                  <c:v>0.46666666700000115</c:v>
                </c:pt>
                <c:pt idx="3203">
                  <c:v>0.36666666700000156</c:v>
                </c:pt>
                <c:pt idx="3204">
                  <c:v>0.53333333299999997</c:v>
                </c:pt>
                <c:pt idx="3205">
                  <c:v>0.5</c:v>
                </c:pt>
                <c:pt idx="3206">
                  <c:v>0.60000000000000064</c:v>
                </c:pt>
                <c:pt idx="3207">
                  <c:v>0.30000000000000032</c:v>
                </c:pt>
                <c:pt idx="3208">
                  <c:v>0.46666666700000115</c:v>
                </c:pt>
                <c:pt idx="3209">
                  <c:v>0.56666666700000001</c:v>
                </c:pt>
                <c:pt idx="3210">
                  <c:v>0.53333333299999997</c:v>
                </c:pt>
                <c:pt idx="3211">
                  <c:v>0.4</c:v>
                </c:pt>
                <c:pt idx="3212">
                  <c:v>0.56666666700000001</c:v>
                </c:pt>
                <c:pt idx="3213">
                  <c:v>0.53333333299999997</c:v>
                </c:pt>
                <c:pt idx="3214">
                  <c:v>0.5</c:v>
                </c:pt>
                <c:pt idx="3215">
                  <c:v>0.43333333300000032</c:v>
                </c:pt>
                <c:pt idx="3216">
                  <c:v>0.73333333300000003</c:v>
                </c:pt>
                <c:pt idx="3217">
                  <c:v>0.4</c:v>
                </c:pt>
                <c:pt idx="3218">
                  <c:v>0.66666666700000154</c:v>
                </c:pt>
                <c:pt idx="3219">
                  <c:v>0.4</c:v>
                </c:pt>
                <c:pt idx="3220">
                  <c:v>0.36666666700000156</c:v>
                </c:pt>
                <c:pt idx="3221">
                  <c:v>0.60000000000000064</c:v>
                </c:pt>
                <c:pt idx="3222">
                  <c:v>0.60000000000000064</c:v>
                </c:pt>
                <c:pt idx="3223">
                  <c:v>0.66666666700000154</c:v>
                </c:pt>
                <c:pt idx="3224">
                  <c:v>0.43333333300000032</c:v>
                </c:pt>
                <c:pt idx="3225">
                  <c:v>0.4</c:v>
                </c:pt>
                <c:pt idx="3226">
                  <c:v>0.4</c:v>
                </c:pt>
                <c:pt idx="3227">
                  <c:v>0.46666666700000115</c:v>
                </c:pt>
                <c:pt idx="3228">
                  <c:v>0.26666666700000102</c:v>
                </c:pt>
                <c:pt idx="3229">
                  <c:v>0.43333333300000032</c:v>
                </c:pt>
                <c:pt idx="3230">
                  <c:v>0.43333333300000032</c:v>
                </c:pt>
                <c:pt idx="3231">
                  <c:v>0.60000000000000064</c:v>
                </c:pt>
                <c:pt idx="3232">
                  <c:v>0.53333333299999997</c:v>
                </c:pt>
                <c:pt idx="3233">
                  <c:v>0.43333333300000032</c:v>
                </c:pt>
                <c:pt idx="3234">
                  <c:v>0.60000000000000064</c:v>
                </c:pt>
                <c:pt idx="3235">
                  <c:v>0.73333333300000003</c:v>
                </c:pt>
                <c:pt idx="3236">
                  <c:v>0.60000000000000064</c:v>
                </c:pt>
                <c:pt idx="3237">
                  <c:v>0.66666666700000154</c:v>
                </c:pt>
                <c:pt idx="3238">
                  <c:v>0.60000000000000064</c:v>
                </c:pt>
                <c:pt idx="3239">
                  <c:v>0.63333333300000005</c:v>
                </c:pt>
                <c:pt idx="3240">
                  <c:v>0.63333333300000005</c:v>
                </c:pt>
                <c:pt idx="3241">
                  <c:v>0.56666666700000001</c:v>
                </c:pt>
                <c:pt idx="3242">
                  <c:v>0.53333333299999997</c:v>
                </c:pt>
                <c:pt idx="3243">
                  <c:v>0.43333333300000032</c:v>
                </c:pt>
                <c:pt idx="3244">
                  <c:v>0.56666666700000001</c:v>
                </c:pt>
                <c:pt idx="3245">
                  <c:v>0.43333333300000032</c:v>
                </c:pt>
                <c:pt idx="3246">
                  <c:v>0.53333333299999997</c:v>
                </c:pt>
                <c:pt idx="3247">
                  <c:v>0.5</c:v>
                </c:pt>
                <c:pt idx="3248">
                  <c:v>0.3333333330000009</c:v>
                </c:pt>
                <c:pt idx="3249">
                  <c:v>0.5</c:v>
                </c:pt>
                <c:pt idx="3250">
                  <c:v>0.60000000000000064</c:v>
                </c:pt>
                <c:pt idx="3251">
                  <c:v>0.56666666700000001</c:v>
                </c:pt>
                <c:pt idx="3252">
                  <c:v>0.63333333300000005</c:v>
                </c:pt>
                <c:pt idx="3253">
                  <c:v>0.5</c:v>
                </c:pt>
                <c:pt idx="3254">
                  <c:v>0.53333333299999997</c:v>
                </c:pt>
                <c:pt idx="3255">
                  <c:v>0.46666666700000115</c:v>
                </c:pt>
                <c:pt idx="3256">
                  <c:v>0.56666666700000001</c:v>
                </c:pt>
                <c:pt idx="3257">
                  <c:v>0.5</c:v>
                </c:pt>
                <c:pt idx="3258">
                  <c:v>0.4</c:v>
                </c:pt>
                <c:pt idx="3259">
                  <c:v>0.63333333300000005</c:v>
                </c:pt>
                <c:pt idx="3260">
                  <c:v>0.4</c:v>
                </c:pt>
                <c:pt idx="3261">
                  <c:v>0.66666666700000154</c:v>
                </c:pt>
                <c:pt idx="3262">
                  <c:v>0.56666666700000001</c:v>
                </c:pt>
                <c:pt idx="3263">
                  <c:v>0.56666666700000001</c:v>
                </c:pt>
                <c:pt idx="3264">
                  <c:v>0.46666666700000115</c:v>
                </c:pt>
                <c:pt idx="3265">
                  <c:v>0.66666666700000154</c:v>
                </c:pt>
                <c:pt idx="3266">
                  <c:v>0.63333333300000005</c:v>
                </c:pt>
                <c:pt idx="3267">
                  <c:v>0.30000000000000032</c:v>
                </c:pt>
                <c:pt idx="3268">
                  <c:v>0.63333333300000005</c:v>
                </c:pt>
                <c:pt idx="3269">
                  <c:v>0.66666666700000154</c:v>
                </c:pt>
                <c:pt idx="3270">
                  <c:v>0.26666666700000102</c:v>
                </c:pt>
                <c:pt idx="3271">
                  <c:v>0.70000000000000062</c:v>
                </c:pt>
                <c:pt idx="3272">
                  <c:v>0.73333333300000003</c:v>
                </c:pt>
                <c:pt idx="3273">
                  <c:v>0.43333333300000032</c:v>
                </c:pt>
                <c:pt idx="3274">
                  <c:v>0.46666666700000115</c:v>
                </c:pt>
                <c:pt idx="3275">
                  <c:v>0.66666666700000154</c:v>
                </c:pt>
                <c:pt idx="3276">
                  <c:v>0.56666666700000001</c:v>
                </c:pt>
                <c:pt idx="3277">
                  <c:v>0.36666666700000156</c:v>
                </c:pt>
                <c:pt idx="3278">
                  <c:v>0.53333333299999997</c:v>
                </c:pt>
                <c:pt idx="3279">
                  <c:v>0.63333333300000005</c:v>
                </c:pt>
                <c:pt idx="3280">
                  <c:v>0.36666666700000156</c:v>
                </c:pt>
                <c:pt idx="3281">
                  <c:v>0.36666666700000156</c:v>
                </c:pt>
                <c:pt idx="3282">
                  <c:v>0.46666666700000115</c:v>
                </c:pt>
                <c:pt idx="3283">
                  <c:v>0.8</c:v>
                </c:pt>
                <c:pt idx="3284">
                  <c:v>0.43333333300000032</c:v>
                </c:pt>
                <c:pt idx="3285">
                  <c:v>0.56666666700000001</c:v>
                </c:pt>
                <c:pt idx="3286">
                  <c:v>0.4</c:v>
                </c:pt>
                <c:pt idx="3287">
                  <c:v>0.46666666700000115</c:v>
                </c:pt>
                <c:pt idx="3288">
                  <c:v>0.53333333299999997</c:v>
                </c:pt>
                <c:pt idx="3289">
                  <c:v>0.46666666700000115</c:v>
                </c:pt>
                <c:pt idx="3290">
                  <c:v>0.63333333300000005</c:v>
                </c:pt>
                <c:pt idx="3291">
                  <c:v>0.4</c:v>
                </c:pt>
                <c:pt idx="3292">
                  <c:v>0.63333333300000005</c:v>
                </c:pt>
                <c:pt idx="3293">
                  <c:v>9.9666666670000268</c:v>
                </c:pt>
                <c:pt idx="3294">
                  <c:v>18.3</c:v>
                </c:pt>
                <c:pt idx="3295">
                  <c:v>19.466666669999945</c:v>
                </c:pt>
                <c:pt idx="3296">
                  <c:v>18.633333329999999</c:v>
                </c:pt>
                <c:pt idx="3297">
                  <c:v>19.733333329999986</c:v>
                </c:pt>
                <c:pt idx="3298">
                  <c:v>20.133333329999999</c:v>
                </c:pt>
                <c:pt idx="3299">
                  <c:v>19.5</c:v>
                </c:pt>
                <c:pt idx="3300">
                  <c:v>18.466666669999945</c:v>
                </c:pt>
                <c:pt idx="3301">
                  <c:v>20.133333329999999</c:v>
                </c:pt>
                <c:pt idx="3302">
                  <c:v>19.233333329999986</c:v>
                </c:pt>
                <c:pt idx="3303">
                  <c:v>18.2</c:v>
                </c:pt>
                <c:pt idx="3304">
                  <c:v>19.333333329999999</c:v>
                </c:pt>
                <c:pt idx="3305">
                  <c:v>18.533333329999987</c:v>
                </c:pt>
                <c:pt idx="3306">
                  <c:v>17.766666669999989</c:v>
                </c:pt>
                <c:pt idx="3307">
                  <c:v>21.366666669999987</c:v>
                </c:pt>
                <c:pt idx="3308">
                  <c:v>25.933333329999989</c:v>
                </c:pt>
                <c:pt idx="3309">
                  <c:v>24.6</c:v>
                </c:pt>
                <c:pt idx="3310">
                  <c:v>24.366666669999987</c:v>
                </c:pt>
                <c:pt idx="3311">
                  <c:v>27.2</c:v>
                </c:pt>
                <c:pt idx="3312">
                  <c:v>25.633333329999999</c:v>
                </c:pt>
                <c:pt idx="3313">
                  <c:v>26.766666669999989</c:v>
                </c:pt>
                <c:pt idx="3314">
                  <c:v>27.366666669999987</c:v>
                </c:pt>
                <c:pt idx="3315">
                  <c:v>26.1</c:v>
                </c:pt>
                <c:pt idx="3316">
                  <c:v>25.933333329999989</c:v>
                </c:pt>
                <c:pt idx="3317">
                  <c:v>25.533333329999987</c:v>
                </c:pt>
                <c:pt idx="3318">
                  <c:v>27.366666669999987</c:v>
                </c:pt>
                <c:pt idx="3319">
                  <c:v>25.633333329999999</c:v>
                </c:pt>
                <c:pt idx="3320">
                  <c:v>25.466666669999945</c:v>
                </c:pt>
                <c:pt idx="3321">
                  <c:v>26.3</c:v>
                </c:pt>
                <c:pt idx="3322">
                  <c:v>25.933333329999989</c:v>
                </c:pt>
                <c:pt idx="3323">
                  <c:v>25.9</c:v>
                </c:pt>
                <c:pt idx="3324">
                  <c:v>24.266666669999989</c:v>
                </c:pt>
                <c:pt idx="3325">
                  <c:v>26.633333329999999</c:v>
                </c:pt>
                <c:pt idx="3326">
                  <c:v>26.966666669999945</c:v>
                </c:pt>
                <c:pt idx="3327">
                  <c:v>25.866666669999987</c:v>
                </c:pt>
                <c:pt idx="3328">
                  <c:v>24.266666669999989</c:v>
                </c:pt>
                <c:pt idx="3329">
                  <c:v>25.166666669999987</c:v>
                </c:pt>
                <c:pt idx="3330">
                  <c:v>25.533333329999987</c:v>
                </c:pt>
                <c:pt idx="3331">
                  <c:v>25.6</c:v>
                </c:pt>
                <c:pt idx="3332">
                  <c:v>27.5</c:v>
                </c:pt>
                <c:pt idx="3333">
                  <c:v>26.4</c:v>
                </c:pt>
                <c:pt idx="3334">
                  <c:v>27.133333329999999</c:v>
                </c:pt>
                <c:pt idx="3335">
                  <c:v>26.666666669999987</c:v>
                </c:pt>
                <c:pt idx="3336">
                  <c:v>26.066666669999989</c:v>
                </c:pt>
                <c:pt idx="3337">
                  <c:v>24.3</c:v>
                </c:pt>
                <c:pt idx="3338">
                  <c:v>25.566666669999989</c:v>
                </c:pt>
                <c:pt idx="3339">
                  <c:v>25.5</c:v>
                </c:pt>
                <c:pt idx="3340">
                  <c:v>26.7</c:v>
                </c:pt>
                <c:pt idx="3341">
                  <c:v>24</c:v>
                </c:pt>
                <c:pt idx="3342">
                  <c:v>25.233333329999986</c:v>
                </c:pt>
                <c:pt idx="3343">
                  <c:v>27</c:v>
                </c:pt>
                <c:pt idx="3344">
                  <c:v>25.333333329999999</c:v>
                </c:pt>
                <c:pt idx="3345">
                  <c:v>25.233333329999986</c:v>
                </c:pt>
                <c:pt idx="3346">
                  <c:v>25.566666669999989</c:v>
                </c:pt>
                <c:pt idx="3347">
                  <c:v>26.933333329999989</c:v>
                </c:pt>
                <c:pt idx="3348">
                  <c:v>26.1</c:v>
                </c:pt>
                <c:pt idx="3349">
                  <c:v>25.766666669999989</c:v>
                </c:pt>
                <c:pt idx="3350">
                  <c:v>25.4</c:v>
                </c:pt>
                <c:pt idx="3351">
                  <c:v>25.5</c:v>
                </c:pt>
                <c:pt idx="3352">
                  <c:v>26.766666669999989</c:v>
                </c:pt>
                <c:pt idx="3353">
                  <c:v>25.3</c:v>
                </c:pt>
                <c:pt idx="3354">
                  <c:v>24.6</c:v>
                </c:pt>
                <c:pt idx="3355">
                  <c:v>25.766666669999989</c:v>
                </c:pt>
                <c:pt idx="3356">
                  <c:v>26.3</c:v>
                </c:pt>
                <c:pt idx="3357">
                  <c:v>26.066666669999989</c:v>
                </c:pt>
                <c:pt idx="3358">
                  <c:v>26.7</c:v>
                </c:pt>
                <c:pt idx="3359">
                  <c:v>26.1</c:v>
                </c:pt>
                <c:pt idx="3360">
                  <c:v>24.8</c:v>
                </c:pt>
                <c:pt idx="3361">
                  <c:v>26.733333329999986</c:v>
                </c:pt>
                <c:pt idx="3362">
                  <c:v>24.933333329999989</c:v>
                </c:pt>
                <c:pt idx="3363">
                  <c:v>27.366666669999987</c:v>
                </c:pt>
                <c:pt idx="3364">
                  <c:v>25.166666669999987</c:v>
                </c:pt>
                <c:pt idx="3365">
                  <c:v>27.133333329999999</c:v>
                </c:pt>
                <c:pt idx="3366">
                  <c:v>22.733333329999986</c:v>
                </c:pt>
                <c:pt idx="3367">
                  <c:v>25.466666669999945</c:v>
                </c:pt>
                <c:pt idx="3368">
                  <c:v>25</c:v>
                </c:pt>
                <c:pt idx="3369">
                  <c:v>24.466666669999945</c:v>
                </c:pt>
                <c:pt idx="3370">
                  <c:v>24.333333329999999</c:v>
                </c:pt>
                <c:pt idx="3371">
                  <c:v>25.733333329999986</c:v>
                </c:pt>
                <c:pt idx="3372">
                  <c:v>27.3</c:v>
                </c:pt>
                <c:pt idx="3373">
                  <c:v>25.366666669999987</c:v>
                </c:pt>
                <c:pt idx="3374">
                  <c:v>24.433333329999989</c:v>
                </c:pt>
                <c:pt idx="3375">
                  <c:v>26.133333329999999</c:v>
                </c:pt>
                <c:pt idx="3376">
                  <c:v>25.466666669999945</c:v>
                </c:pt>
                <c:pt idx="3377">
                  <c:v>25.9</c:v>
                </c:pt>
                <c:pt idx="3378">
                  <c:v>23.166666669999987</c:v>
                </c:pt>
                <c:pt idx="3379">
                  <c:v>23.133333329999999</c:v>
                </c:pt>
                <c:pt idx="3380">
                  <c:v>24.166666669999987</c:v>
                </c:pt>
                <c:pt idx="3381">
                  <c:v>25.933333329999989</c:v>
                </c:pt>
                <c:pt idx="3382">
                  <c:v>26.166666669999987</c:v>
                </c:pt>
                <c:pt idx="3383">
                  <c:v>24.366666669999987</c:v>
                </c:pt>
                <c:pt idx="3384">
                  <c:v>24.666666669999987</c:v>
                </c:pt>
                <c:pt idx="3385">
                  <c:v>26.9</c:v>
                </c:pt>
                <c:pt idx="3386">
                  <c:v>24.533333329999987</c:v>
                </c:pt>
                <c:pt idx="3387">
                  <c:v>26.4</c:v>
                </c:pt>
                <c:pt idx="3388">
                  <c:v>24.933333329999989</c:v>
                </c:pt>
                <c:pt idx="3389">
                  <c:v>25.666666669999987</c:v>
                </c:pt>
                <c:pt idx="3390">
                  <c:v>25.6</c:v>
                </c:pt>
                <c:pt idx="3391">
                  <c:v>25.466666669999945</c:v>
                </c:pt>
                <c:pt idx="3392">
                  <c:v>25.1</c:v>
                </c:pt>
                <c:pt idx="3393">
                  <c:v>26.066666669999989</c:v>
                </c:pt>
                <c:pt idx="3394">
                  <c:v>25.066666669999989</c:v>
                </c:pt>
                <c:pt idx="3395">
                  <c:v>26.2</c:v>
                </c:pt>
                <c:pt idx="3396">
                  <c:v>24.466666669999945</c:v>
                </c:pt>
                <c:pt idx="3397">
                  <c:v>24.766666669999989</c:v>
                </c:pt>
                <c:pt idx="3398">
                  <c:v>24.066666669999989</c:v>
                </c:pt>
                <c:pt idx="3399">
                  <c:v>24.6</c:v>
                </c:pt>
                <c:pt idx="3400">
                  <c:v>26.233333329999986</c:v>
                </c:pt>
                <c:pt idx="3401">
                  <c:v>24.8</c:v>
                </c:pt>
                <c:pt idx="3402">
                  <c:v>25.966666669999945</c:v>
                </c:pt>
                <c:pt idx="3403">
                  <c:v>24.866666669999987</c:v>
                </c:pt>
                <c:pt idx="3404">
                  <c:v>24.2</c:v>
                </c:pt>
                <c:pt idx="3405">
                  <c:v>24.866666669999987</c:v>
                </c:pt>
                <c:pt idx="3406">
                  <c:v>24.066666669999989</c:v>
                </c:pt>
                <c:pt idx="3407">
                  <c:v>23.866666669999987</c:v>
                </c:pt>
                <c:pt idx="3408">
                  <c:v>24.9</c:v>
                </c:pt>
                <c:pt idx="3409">
                  <c:v>26</c:v>
                </c:pt>
                <c:pt idx="3410">
                  <c:v>24.133333329999999</c:v>
                </c:pt>
                <c:pt idx="3411">
                  <c:v>24.833333329999999</c:v>
                </c:pt>
                <c:pt idx="3412">
                  <c:v>25.533333329999987</c:v>
                </c:pt>
                <c:pt idx="3413">
                  <c:v>25.866666669999987</c:v>
                </c:pt>
                <c:pt idx="3414">
                  <c:v>24.666666669999987</c:v>
                </c:pt>
                <c:pt idx="3415">
                  <c:v>24</c:v>
                </c:pt>
                <c:pt idx="3416">
                  <c:v>24.6</c:v>
                </c:pt>
                <c:pt idx="3417">
                  <c:v>26.033333329999987</c:v>
                </c:pt>
                <c:pt idx="3418">
                  <c:v>25.433333329999989</c:v>
                </c:pt>
                <c:pt idx="3419">
                  <c:v>26.2</c:v>
                </c:pt>
                <c:pt idx="3420">
                  <c:v>26.166666669999987</c:v>
                </c:pt>
                <c:pt idx="3421">
                  <c:v>25.7</c:v>
                </c:pt>
                <c:pt idx="3422">
                  <c:v>24.533333329999987</c:v>
                </c:pt>
                <c:pt idx="3423">
                  <c:v>25.3</c:v>
                </c:pt>
                <c:pt idx="3424">
                  <c:v>23.466666669999945</c:v>
                </c:pt>
                <c:pt idx="3425">
                  <c:v>25.233333329999986</c:v>
                </c:pt>
                <c:pt idx="3426">
                  <c:v>24.9</c:v>
                </c:pt>
                <c:pt idx="3427">
                  <c:v>25.433333329999989</c:v>
                </c:pt>
                <c:pt idx="3428">
                  <c:v>25.133333329999999</c:v>
                </c:pt>
                <c:pt idx="3429">
                  <c:v>24.233333329999986</c:v>
                </c:pt>
                <c:pt idx="3430">
                  <c:v>25.466666669999945</c:v>
                </c:pt>
                <c:pt idx="3431">
                  <c:v>24.4</c:v>
                </c:pt>
                <c:pt idx="3432">
                  <c:v>25.166666669999987</c:v>
                </c:pt>
                <c:pt idx="3433">
                  <c:v>24.333333329999999</c:v>
                </c:pt>
                <c:pt idx="3434">
                  <c:v>26</c:v>
                </c:pt>
                <c:pt idx="3435">
                  <c:v>25.5</c:v>
                </c:pt>
                <c:pt idx="3436">
                  <c:v>24.6</c:v>
                </c:pt>
                <c:pt idx="3437">
                  <c:v>27.266666669999989</c:v>
                </c:pt>
                <c:pt idx="3438">
                  <c:v>25.533333329999987</c:v>
                </c:pt>
                <c:pt idx="3439">
                  <c:v>26.533333329999987</c:v>
                </c:pt>
                <c:pt idx="3440">
                  <c:v>26.6</c:v>
                </c:pt>
                <c:pt idx="3441">
                  <c:v>24.733333329999986</c:v>
                </c:pt>
                <c:pt idx="3442">
                  <c:v>24.933333329999989</c:v>
                </c:pt>
                <c:pt idx="3443">
                  <c:v>24.2</c:v>
                </c:pt>
                <c:pt idx="3444">
                  <c:v>25.2</c:v>
                </c:pt>
                <c:pt idx="3445">
                  <c:v>25.7</c:v>
                </c:pt>
                <c:pt idx="3446">
                  <c:v>25</c:v>
                </c:pt>
                <c:pt idx="3447">
                  <c:v>24</c:v>
                </c:pt>
                <c:pt idx="3448">
                  <c:v>25.766666669999989</c:v>
                </c:pt>
                <c:pt idx="3449">
                  <c:v>24.066666669999989</c:v>
                </c:pt>
                <c:pt idx="3450">
                  <c:v>25.133333329999999</c:v>
                </c:pt>
                <c:pt idx="3451">
                  <c:v>24.866666669999987</c:v>
                </c:pt>
                <c:pt idx="3452">
                  <c:v>24.633333329999999</c:v>
                </c:pt>
                <c:pt idx="3453">
                  <c:v>26.133333329999999</c:v>
                </c:pt>
                <c:pt idx="3454">
                  <c:v>25</c:v>
                </c:pt>
                <c:pt idx="3455">
                  <c:v>26.3</c:v>
                </c:pt>
                <c:pt idx="3456">
                  <c:v>26.533333329999987</c:v>
                </c:pt>
                <c:pt idx="3457">
                  <c:v>25.466666669999945</c:v>
                </c:pt>
                <c:pt idx="3458">
                  <c:v>25.266666669999989</c:v>
                </c:pt>
                <c:pt idx="3459">
                  <c:v>26.4</c:v>
                </c:pt>
                <c:pt idx="3460">
                  <c:v>23.533333329999987</c:v>
                </c:pt>
                <c:pt idx="3461">
                  <c:v>26.7</c:v>
                </c:pt>
                <c:pt idx="3462">
                  <c:v>25.266666669999989</c:v>
                </c:pt>
                <c:pt idx="3463">
                  <c:v>25.633333329999999</c:v>
                </c:pt>
                <c:pt idx="3464">
                  <c:v>25.366666669999987</c:v>
                </c:pt>
                <c:pt idx="3465">
                  <c:v>25.933333329999989</c:v>
                </c:pt>
                <c:pt idx="3466">
                  <c:v>25.366666669999987</c:v>
                </c:pt>
                <c:pt idx="3467">
                  <c:v>26.566666669999989</c:v>
                </c:pt>
                <c:pt idx="3468">
                  <c:v>26.033333329999987</c:v>
                </c:pt>
                <c:pt idx="3469">
                  <c:v>25.066666669999989</c:v>
                </c:pt>
                <c:pt idx="3470">
                  <c:v>24.866666669999987</c:v>
                </c:pt>
                <c:pt idx="3471">
                  <c:v>25.033333329999987</c:v>
                </c:pt>
                <c:pt idx="3472">
                  <c:v>24.266666669999989</c:v>
                </c:pt>
                <c:pt idx="3473">
                  <c:v>22.7</c:v>
                </c:pt>
                <c:pt idx="3474">
                  <c:v>25.066666669999989</c:v>
                </c:pt>
                <c:pt idx="3475">
                  <c:v>23.933333329999989</c:v>
                </c:pt>
                <c:pt idx="3476">
                  <c:v>24.733333329999986</c:v>
                </c:pt>
                <c:pt idx="3477">
                  <c:v>22.966666669999945</c:v>
                </c:pt>
                <c:pt idx="3478">
                  <c:v>21.5</c:v>
                </c:pt>
                <c:pt idx="3479">
                  <c:v>19.933333329999989</c:v>
                </c:pt>
                <c:pt idx="3480">
                  <c:v>19.466666669999945</c:v>
                </c:pt>
                <c:pt idx="3481">
                  <c:v>20.166666669999987</c:v>
                </c:pt>
                <c:pt idx="3482">
                  <c:v>18.866666669999987</c:v>
                </c:pt>
                <c:pt idx="3483">
                  <c:v>18.266666669999989</c:v>
                </c:pt>
                <c:pt idx="3484">
                  <c:v>18.866666669999987</c:v>
                </c:pt>
                <c:pt idx="3485">
                  <c:v>16.2</c:v>
                </c:pt>
                <c:pt idx="3486">
                  <c:v>14.733333330000001</c:v>
                </c:pt>
                <c:pt idx="3487">
                  <c:v>16.766666669999989</c:v>
                </c:pt>
                <c:pt idx="3488">
                  <c:v>15.366666670000038</c:v>
                </c:pt>
                <c:pt idx="3489">
                  <c:v>12.733333330000001</c:v>
                </c:pt>
                <c:pt idx="3490">
                  <c:v>11.83333333</c:v>
                </c:pt>
                <c:pt idx="3491">
                  <c:v>10.966666670000031</c:v>
                </c:pt>
                <c:pt idx="3492">
                  <c:v>10.233333330000001</c:v>
                </c:pt>
                <c:pt idx="3493">
                  <c:v>8.9666666670000268</c:v>
                </c:pt>
                <c:pt idx="3494">
                  <c:v>8.4333333330000002</c:v>
                </c:pt>
                <c:pt idx="3495">
                  <c:v>7.8</c:v>
                </c:pt>
                <c:pt idx="3496">
                  <c:v>8.0333333330000016</c:v>
                </c:pt>
                <c:pt idx="3497">
                  <c:v>7.3</c:v>
                </c:pt>
                <c:pt idx="3498">
                  <c:v>6.3</c:v>
                </c:pt>
                <c:pt idx="3499">
                  <c:v>7.6</c:v>
                </c:pt>
                <c:pt idx="3500">
                  <c:v>6.2</c:v>
                </c:pt>
                <c:pt idx="3501">
                  <c:v>6.1666666669999852</c:v>
                </c:pt>
                <c:pt idx="3502">
                  <c:v>5.9333333330000135</c:v>
                </c:pt>
                <c:pt idx="3503">
                  <c:v>4.8666666669999863</c:v>
                </c:pt>
                <c:pt idx="3504">
                  <c:v>4.8666666669999863</c:v>
                </c:pt>
                <c:pt idx="3505">
                  <c:v>4.4666666670000001</c:v>
                </c:pt>
                <c:pt idx="3506">
                  <c:v>3.766666667</c:v>
                </c:pt>
                <c:pt idx="3507">
                  <c:v>3.5</c:v>
                </c:pt>
                <c:pt idx="3508">
                  <c:v>3.9333333330000002</c:v>
                </c:pt>
                <c:pt idx="3509">
                  <c:v>2.4333333330000002</c:v>
                </c:pt>
                <c:pt idx="3510">
                  <c:v>3.6</c:v>
                </c:pt>
                <c:pt idx="3511">
                  <c:v>4.266666667</c:v>
                </c:pt>
                <c:pt idx="3512">
                  <c:v>2.9</c:v>
                </c:pt>
                <c:pt idx="3513">
                  <c:v>3.1</c:v>
                </c:pt>
                <c:pt idx="3514">
                  <c:v>3.3333333330000001</c:v>
                </c:pt>
                <c:pt idx="3515">
                  <c:v>2.4333333330000002</c:v>
                </c:pt>
                <c:pt idx="3516">
                  <c:v>2.266666667</c:v>
                </c:pt>
                <c:pt idx="3517">
                  <c:v>2.8333333330000001</c:v>
                </c:pt>
                <c:pt idx="3518">
                  <c:v>2.1333333330000004</c:v>
                </c:pt>
                <c:pt idx="3519">
                  <c:v>0.93333333299999999</c:v>
                </c:pt>
                <c:pt idx="3520">
                  <c:v>0.43333333300000032</c:v>
                </c:pt>
                <c:pt idx="3521">
                  <c:v>0.5</c:v>
                </c:pt>
                <c:pt idx="3522">
                  <c:v>0.5</c:v>
                </c:pt>
                <c:pt idx="3523">
                  <c:v>0.3333333330000009</c:v>
                </c:pt>
                <c:pt idx="3524">
                  <c:v>0.60000000000000064</c:v>
                </c:pt>
                <c:pt idx="3525">
                  <c:v>0.43333333300000032</c:v>
                </c:pt>
                <c:pt idx="3526">
                  <c:v>0.60000000000000064</c:v>
                </c:pt>
                <c:pt idx="3527">
                  <c:v>0.43333333300000032</c:v>
                </c:pt>
                <c:pt idx="3528">
                  <c:v>0.5</c:v>
                </c:pt>
                <c:pt idx="3529">
                  <c:v>0.70000000000000062</c:v>
                </c:pt>
                <c:pt idx="3530">
                  <c:v>0.43333333300000032</c:v>
                </c:pt>
                <c:pt idx="3531">
                  <c:v>0.66666666700000154</c:v>
                </c:pt>
                <c:pt idx="3532">
                  <c:v>0.60000000000000064</c:v>
                </c:pt>
                <c:pt idx="3533">
                  <c:v>0.63333333300000005</c:v>
                </c:pt>
                <c:pt idx="3534">
                  <c:v>0.56666666700000001</c:v>
                </c:pt>
                <c:pt idx="3535">
                  <c:v>0.4</c:v>
                </c:pt>
                <c:pt idx="3536">
                  <c:v>0.56666666700000001</c:v>
                </c:pt>
                <c:pt idx="3537">
                  <c:v>0.46666666700000115</c:v>
                </c:pt>
                <c:pt idx="3538">
                  <c:v>0.63333333300000005</c:v>
                </c:pt>
                <c:pt idx="3539">
                  <c:v>0.63333333300000005</c:v>
                </c:pt>
                <c:pt idx="3540">
                  <c:v>0.3333333330000009</c:v>
                </c:pt>
                <c:pt idx="3541">
                  <c:v>0.63333333300000005</c:v>
                </c:pt>
                <c:pt idx="3542">
                  <c:v>0.63333333300000005</c:v>
                </c:pt>
                <c:pt idx="3543">
                  <c:v>0.53333333299999997</c:v>
                </c:pt>
                <c:pt idx="3544">
                  <c:v>0.63333333300000005</c:v>
                </c:pt>
                <c:pt idx="3545">
                  <c:v>0.3333333330000009</c:v>
                </c:pt>
                <c:pt idx="3546">
                  <c:v>0.46666666700000115</c:v>
                </c:pt>
                <c:pt idx="3547">
                  <c:v>0.4</c:v>
                </c:pt>
                <c:pt idx="3548">
                  <c:v>0.66666666700000154</c:v>
                </c:pt>
                <c:pt idx="3549">
                  <c:v>0.43333333300000032</c:v>
                </c:pt>
                <c:pt idx="3550">
                  <c:v>0.56666666700000001</c:v>
                </c:pt>
                <c:pt idx="3551">
                  <c:v>0.53333333299999997</c:v>
                </c:pt>
                <c:pt idx="3552">
                  <c:v>0.43333333300000032</c:v>
                </c:pt>
                <c:pt idx="3553">
                  <c:v>0.46666666700000115</c:v>
                </c:pt>
                <c:pt idx="3554">
                  <c:v>0.46666666700000115</c:v>
                </c:pt>
                <c:pt idx="3555">
                  <c:v>0.43333333300000032</c:v>
                </c:pt>
                <c:pt idx="3556">
                  <c:v>0.63333333300000005</c:v>
                </c:pt>
                <c:pt idx="3557">
                  <c:v>0.5</c:v>
                </c:pt>
                <c:pt idx="3558">
                  <c:v>0.5</c:v>
                </c:pt>
                <c:pt idx="3559">
                  <c:v>0.46666666700000115</c:v>
                </c:pt>
                <c:pt idx="3560">
                  <c:v>0.53333333299999997</c:v>
                </c:pt>
                <c:pt idx="3561">
                  <c:v>0.60000000000000064</c:v>
                </c:pt>
                <c:pt idx="3562">
                  <c:v>0.5</c:v>
                </c:pt>
                <c:pt idx="3563">
                  <c:v>0.43333333300000032</c:v>
                </c:pt>
                <c:pt idx="3564">
                  <c:v>0.56666666700000001</c:v>
                </c:pt>
                <c:pt idx="3565">
                  <c:v>0.46666666700000115</c:v>
                </c:pt>
                <c:pt idx="3566">
                  <c:v>0.60000000000000064</c:v>
                </c:pt>
                <c:pt idx="3567">
                  <c:v>0.63333333300000005</c:v>
                </c:pt>
                <c:pt idx="3568">
                  <c:v>0.53333333299999997</c:v>
                </c:pt>
                <c:pt idx="3569">
                  <c:v>0.3333333330000009</c:v>
                </c:pt>
                <c:pt idx="3570">
                  <c:v>0.63333333300000005</c:v>
                </c:pt>
                <c:pt idx="3571">
                  <c:v>0.56666666700000001</c:v>
                </c:pt>
                <c:pt idx="3572">
                  <c:v>0.5</c:v>
                </c:pt>
                <c:pt idx="3573">
                  <c:v>0.3333333330000009</c:v>
                </c:pt>
                <c:pt idx="3574">
                  <c:v>0.3333333330000009</c:v>
                </c:pt>
                <c:pt idx="3575">
                  <c:v>0.5</c:v>
                </c:pt>
                <c:pt idx="3576">
                  <c:v>0.76666666700000063</c:v>
                </c:pt>
                <c:pt idx="3577">
                  <c:v>0.5</c:v>
                </c:pt>
                <c:pt idx="3578">
                  <c:v>0.66666666700000154</c:v>
                </c:pt>
                <c:pt idx="3579">
                  <c:v>0.46666666700000115</c:v>
                </c:pt>
                <c:pt idx="3580">
                  <c:v>0.36666666700000156</c:v>
                </c:pt>
                <c:pt idx="3581">
                  <c:v>0.46666666700000115</c:v>
                </c:pt>
                <c:pt idx="3582">
                  <c:v>0.5</c:v>
                </c:pt>
                <c:pt idx="3583">
                  <c:v>0.66666666700000154</c:v>
                </c:pt>
                <c:pt idx="3584">
                  <c:v>0.53333333299999997</c:v>
                </c:pt>
                <c:pt idx="3585">
                  <c:v>0.46666666700000115</c:v>
                </c:pt>
                <c:pt idx="3586">
                  <c:v>0.53333333299999997</c:v>
                </c:pt>
                <c:pt idx="3587">
                  <c:v>0.36666666700000156</c:v>
                </c:pt>
                <c:pt idx="3588">
                  <c:v>0.4</c:v>
                </c:pt>
                <c:pt idx="3589">
                  <c:v>0.46666666700000115</c:v>
                </c:pt>
                <c:pt idx="3590">
                  <c:v>0.46666666700000115</c:v>
                </c:pt>
                <c:pt idx="3591">
                  <c:v>0.56666666700000001</c:v>
                </c:pt>
                <c:pt idx="3592">
                  <c:v>0.63333333300000005</c:v>
                </c:pt>
                <c:pt idx="3593">
                  <c:v>0.5</c:v>
                </c:pt>
                <c:pt idx="3594">
                  <c:v>0.46666666700000115</c:v>
                </c:pt>
                <c:pt idx="3595">
                  <c:v>0.66666666700000154</c:v>
                </c:pt>
                <c:pt idx="3596">
                  <c:v>0.56666666700000001</c:v>
                </c:pt>
                <c:pt idx="3597">
                  <c:v>0.4</c:v>
                </c:pt>
                <c:pt idx="3598">
                  <c:v>0.83333333300000001</c:v>
                </c:pt>
                <c:pt idx="3599">
                  <c:v>0.5</c:v>
                </c:pt>
                <c:pt idx="3600">
                  <c:v>0.70000000000000062</c:v>
                </c:pt>
                <c:pt idx="3601">
                  <c:v>0.5</c:v>
                </c:pt>
                <c:pt idx="3602">
                  <c:v>0.46666666700000115</c:v>
                </c:pt>
                <c:pt idx="3603">
                  <c:v>0.70000000000000062</c:v>
                </c:pt>
                <c:pt idx="3604">
                  <c:v>0.56666666700000001</c:v>
                </c:pt>
                <c:pt idx="3605">
                  <c:v>0.46666666700000115</c:v>
                </c:pt>
                <c:pt idx="3606">
                  <c:v>0.46666666700000115</c:v>
                </c:pt>
                <c:pt idx="3607">
                  <c:v>0.5</c:v>
                </c:pt>
                <c:pt idx="3608">
                  <c:v>0.70000000000000062</c:v>
                </c:pt>
                <c:pt idx="3609">
                  <c:v>0.60000000000000064</c:v>
                </c:pt>
                <c:pt idx="3610">
                  <c:v>0.36666666700000156</c:v>
                </c:pt>
                <c:pt idx="3611">
                  <c:v>0.4</c:v>
                </c:pt>
                <c:pt idx="3612">
                  <c:v>0.43333333300000032</c:v>
                </c:pt>
                <c:pt idx="3613">
                  <c:v>0.4</c:v>
                </c:pt>
                <c:pt idx="3614">
                  <c:v>0.60000000000000064</c:v>
                </c:pt>
                <c:pt idx="3615">
                  <c:v>0.53333333299999997</c:v>
                </c:pt>
                <c:pt idx="3616">
                  <c:v>0.56666666700000001</c:v>
                </c:pt>
                <c:pt idx="3617">
                  <c:v>0.60000000000000064</c:v>
                </c:pt>
                <c:pt idx="3618">
                  <c:v>0.46666666700000115</c:v>
                </c:pt>
                <c:pt idx="3619">
                  <c:v>0.46666666700000115</c:v>
                </c:pt>
                <c:pt idx="3620">
                  <c:v>0.43333333300000032</c:v>
                </c:pt>
                <c:pt idx="3621">
                  <c:v>0.43333333300000032</c:v>
                </c:pt>
                <c:pt idx="3622">
                  <c:v>0.63333333300000005</c:v>
                </c:pt>
                <c:pt idx="3623">
                  <c:v>0.5</c:v>
                </c:pt>
                <c:pt idx="3624">
                  <c:v>0.60000000000000064</c:v>
                </c:pt>
                <c:pt idx="3625">
                  <c:v>0.70000000000000062</c:v>
                </c:pt>
                <c:pt idx="3626">
                  <c:v>0.46666666700000115</c:v>
                </c:pt>
                <c:pt idx="3627">
                  <c:v>0.36666666700000156</c:v>
                </c:pt>
                <c:pt idx="3628">
                  <c:v>0.56666666700000001</c:v>
                </c:pt>
                <c:pt idx="3629">
                  <c:v>0.26666666700000102</c:v>
                </c:pt>
                <c:pt idx="3630">
                  <c:v>0.73333333300000003</c:v>
                </c:pt>
                <c:pt idx="3631">
                  <c:v>0.5</c:v>
                </c:pt>
                <c:pt idx="3632">
                  <c:v>0.4</c:v>
                </c:pt>
                <c:pt idx="3633">
                  <c:v>0.60000000000000064</c:v>
                </c:pt>
                <c:pt idx="3634">
                  <c:v>0.46666666700000115</c:v>
                </c:pt>
                <c:pt idx="3635">
                  <c:v>0.53333333299999997</c:v>
                </c:pt>
                <c:pt idx="3636">
                  <c:v>0.60000000000000064</c:v>
                </c:pt>
                <c:pt idx="3637">
                  <c:v>0.46666666700000115</c:v>
                </c:pt>
                <c:pt idx="3638">
                  <c:v>0.43333333300000032</c:v>
                </c:pt>
                <c:pt idx="3639">
                  <c:v>0.60000000000000064</c:v>
                </c:pt>
                <c:pt idx="3640">
                  <c:v>0.63333333300000005</c:v>
                </c:pt>
                <c:pt idx="3641">
                  <c:v>0.43333333300000032</c:v>
                </c:pt>
                <c:pt idx="3642">
                  <c:v>0.56666666700000001</c:v>
                </c:pt>
                <c:pt idx="3643">
                  <c:v>0.36666666700000156</c:v>
                </c:pt>
                <c:pt idx="3644">
                  <c:v>0.5</c:v>
                </c:pt>
                <c:pt idx="3645">
                  <c:v>0.63333333300000005</c:v>
                </c:pt>
                <c:pt idx="3646">
                  <c:v>0.56666666700000001</c:v>
                </c:pt>
                <c:pt idx="3647">
                  <c:v>0.43333333300000032</c:v>
                </c:pt>
                <c:pt idx="3648">
                  <c:v>0.60000000000000064</c:v>
                </c:pt>
                <c:pt idx="3649">
                  <c:v>0.46666666700000115</c:v>
                </c:pt>
                <c:pt idx="3650">
                  <c:v>0.46666666700000115</c:v>
                </c:pt>
                <c:pt idx="3651">
                  <c:v>0.5</c:v>
                </c:pt>
                <c:pt idx="3652">
                  <c:v>0.56666666700000001</c:v>
                </c:pt>
                <c:pt idx="3653">
                  <c:v>0.53333333299999997</c:v>
                </c:pt>
                <c:pt idx="3654">
                  <c:v>0.5</c:v>
                </c:pt>
                <c:pt idx="3655">
                  <c:v>0.36666666700000156</c:v>
                </c:pt>
                <c:pt idx="3656">
                  <c:v>0.46666666700000115</c:v>
                </c:pt>
                <c:pt idx="3657">
                  <c:v>0.36666666700000156</c:v>
                </c:pt>
                <c:pt idx="3658">
                  <c:v>0.60000000000000064</c:v>
                </c:pt>
                <c:pt idx="3659">
                  <c:v>0.36666666700000156</c:v>
                </c:pt>
                <c:pt idx="3660">
                  <c:v>0.60000000000000064</c:v>
                </c:pt>
                <c:pt idx="3661">
                  <c:v>0.76666666700000063</c:v>
                </c:pt>
                <c:pt idx="3662">
                  <c:v>0.60000000000000064</c:v>
                </c:pt>
                <c:pt idx="3663">
                  <c:v>0.4</c:v>
                </c:pt>
                <c:pt idx="3664">
                  <c:v>0.63333333300000005</c:v>
                </c:pt>
                <c:pt idx="3665">
                  <c:v>0.66666666700000154</c:v>
                </c:pt>
                <c:pt idx="3666">
                  <c:v>0.4</c:v>
                </c:pt>
                <c:pt idx="3667">
                  <c:v>0.36666666700000156</c:v>
                </c:pt>
                <c:pt idx="3668">
                  <c:v>0.86666666699999995</c:v>
                </c:pt>
                <c:pt idx="3669">
                  <c:v>0.60000000000000064</c:v>
                </c:pt>
                <c:pt idx="3670">
                  <c:v>0.56666666700000001</c:v>
                </c:pt>
                <c:pt idx="3671">
                  <c:v>0.43333333300000032</c:v>
                </c:pt>
                <c:pt idx="3672">
                  <c:v>0.5</c:v>
                </c:pt>
                <c:pt idx="3673">
                  <c:v>0.36666666700000156</c:v>
                </c:pt>
                <c:pt idx="3674">
                  <c:v>0.4</c:v>
                </c:pt>
                <c:pt idx="3675">
                  <c:v>0.53333333299999997</c:v>
                </c:pt>
                <c:pt idx="3676">
                  <c:v>0.56666666700000001</c:v>
                </c:pt>
                <c:pt idx="3677">
                  <c:v>0.5</c:v>
                </c:pt>
                <c:pt idx="3678">
                  <c:v>0.5</c:v>
                </c:pt>
                <c:pt idx="3679">
                  <c:v>0.70000000000000062</c:v>
                </c:pt>
                <c:pt idx="3680">
                  <c:v>0.56666666700000001</c:v>
                </c:pt>
                <c:pt idx="3681">
                  <c:v>0.4</c:v>
                </c:pt>
                <c:pt idx="3682">
                  <c:v>0.53333333299999997</c:v>
                </c:pt>
                <c:pt idx="3683">
                  <c:v>0.5</c:v>
                </c:pt>
                <c:pt idx="3684">
                  <c:v>0.46666666700000115</c:v>
                </c:pt>
                <c:pt idx="3685">
                  <c:v>0.73333333300000003</c:v>
                </c:pt>
                <c:pt idx="3686">
                  <c:v>0.53333333299999997</c:v>
                </c:pt>
                <c:pt idx="3687">
                  <c:v>0.36666666700000156</c:v>
                </c:pt>
                <c:pt idx="3688">
                  <c:v>0.5</c:v>
                </c:pt>
                <c:pt idx="3689">
                  <c:v>0.26666666700000102</c:v>
                </c:pt>
                <c:pt idx="3690">
                  <c:v>0.53333333299999997</c:v>
                </c:pt>
                <c:pt idx="3691">
                  <c:v>0.56666666700000001</c:v>
                </c:pt>
                <c:pt idx="3692">
                  <c:v>0.53333333299999997</c:v>
                </c:pt>
                <c:pt idx="3693">
                  <c:v>0.46666666700000115</c:v>
                </c:pt>
                <c:pt idx="3694">
                  <c:v>0.46666666700000115</c:v>
                </c:pt>
                <c:pt idx="3695">
                  <c:v>0.26666666700000102</c:v>
                </c:pt>
                <c:pt idx="3696">
                  <c:v>0.4</c:v>
                </c:pt>
                <c:pt idx="3697">
                  <c:v>0.63333333300000005</c:v>
                </c:pt>
                <c:pt idx="3698">
                  <c:v>0.73333333300000003</c:v>
                </c:pt>
                <c:pt idx="3699">
                  <c:v>0.53333333299999997</c:v>
                </c:pt>
                <c:pt idx="3700">
                  <c:v>0.63333333300000005</c:v>
                </c:pt>
                <c:pt idx="3701">
                  <c:v>0.56666666700000001</c:v>
                </c:pt>
                <c:pt idx="3702">
                  <c:v>0.56666666700000001</c:v>
                </c:pt>
                <c:pt idx="3703">
                  <c:v>0.5</c:v>
                </c:pt>
                <c:pt idx="3704">
                  <c:v>0.53333333299999997</c:v>
                </c:pt>
                <c:pt idx="3705">
                  <c:v>0.66666666700000154</c:v>
                </c:pt>
                <c:pt idx="3706">
                  <c:v>0.5</c:v>
                </c:pt>
                <c:pt idx="3707">
                  <c:v>0.73333333300000003</c:v>
                </c:pt>
                <c:pt idx="3708">
                  <c:v>0.60000000000000064</c:v>
                </c:pt>
                <c:pt idx="3709">
                  <c:v>0.5</c:v>
                </c:pt>
                <c:pt idx="3710">
                  <c:v>0.26666666700000102</c:v>
                </c:pt>
                <c:pt idx="3711">
                  <c:v>0.63333333300000005</c:v>
                </c:pt>
                <c:pt idx="3712">
                  <c:v>0.4</c:v>
                </c:pt>
                <c:pt idx="3713">
                  <c:v>0.60000000000000064</c:v>
                </c:pt>
                <c:pt idx="3714">
                  <c:v>0.5</c:v>
                </c:pt>
                <c:pt idx="3715">
                  <c:v>0.83333333300000001</c:v>
                </c:pt>
                <c:pt idx="3716">
                  <c:v>0.56666666700000001</c:v>
                </c:pt>
                <c:pt idx="3717">
                  <c:v>0.83333333300000001</c:v>
                </c:pt>
                <c:pt idx="3718">
                  <c:v>0.70000000000000062</c:v>
                </c:pt>
                <c:pt idx="3719">
                  <c:v>0.56666666700000001</c:v>
                </c:pt>
                <c:pt idx="3720">
                  <c:v>0.3333333330000009</c:v>
                </c:pt>
                <c:pt idx="3721">
                  <c:v>0.53333333299999997</c:v>
                </c:pt>
                <c:pt idx="3722">
                  <c:v>0.63333333300000005</c:v>
                </c:pt>
                <c:pt idx="3723">
                  <c:v>0.63333333300000005</c:v>
                </c:pt>
                <c:pt idx="3724">
                  <c:v>0.5</c:v>
                </c:pt>
                <c:pt idx="3725">
                  <c:v>0.5</c:v>
                </c:pt>
                <c:pt idx="3726">
                  <c:v>0.30000000000000032</c:v>
                </c:pt>
                <c:pt idx="3727">
                  <c:v>0.43333333300000032</c:v>
                </c:pt>
                <c:pt idx="3728">
                  <c:v>0.3333333330000009</c:v>
                </c:pt>
                <c:pt idx="3729">
                  <c:v>0.63333333300000005</c:v>
                </c:pt>
                <c:pt idx="3730">
                  <c:v>0.5</c:v>
                </c:pt>
                <c:pt idx="3731">
                  <c:v>0.4</c:v>
                </c:pt>
                <c:pt idx="3732">
                  <c:v>0.66666666700000154</c:v>
                </c:pt>
                <c:pt idx="3733">
                  <c:v>0.46666666700000115</c:v>
                </c:pt>
                <c:pt idx="3734">
                  <c:v>0.53333333299999997</c:v>
                </c:pt>
                <c:pt idx="3735">
                  <c:v>0.46666666700000115</c:v>
                </c:pt>
                <c:pt idx="3736">
                  <c:v>0.46666666700000115</c:v>
                </c:pt>
                <c:pt idx="3737">
                  <c:v>0.36666666700000156</c:v>
                </c:pt>
                <c:pt idx="3738">
                  <c:v>0.46666666700000115</c:v>
                </c:pt>
                <c:pt idx="3739">
                  <c:v>0.5</c:v>
                </c:pt>
                <c:pt idx="3740">
                  <c:v>0.53333333299999997</c:v>
                </c:pt>
                <c:pt idx="3741">
                  <c:v>0.30000000000000032</c:v>
                </c:pt>
                <c:pt idx="3742">
                  <c:v>0.43333333300000032</c:v>
                </c:pt>
                <c:pt idx="3743">
                  <c:v>0.36666666700000156</c:v>
                </c:pt>
                <c:pt idx="3744">
                  <c:v>0.26666666700000102</c:v>
                </c:pt>
                <c:pt idx="3745">
                  <c:v>0.53333333299999997</c:v>
                </c:pt>
                <c:pt idx="3746">
                  <c:v>0.53333333299999997</c:v>
                </c:pt>
                <c:pt idx="3747">
                  <c:v>0.5</c:v>
                </c:pt>
                <c:pt idx="3748">
                  <c:v>0.5</c:v>
                </c:pt>
                <c:pt idx="3749">
                  <c:v>0.5</c:v>
                </c:pt>
                <c:pt idx="3750">
                  <c:v>0.53333333299999997</c:v>
                </c:pt>
                <c:pt idx="3751">
                  <c:v>0.5</c:v>
                </c:pt>
                <c:pt idx="3752">
                  <c:v>0.63333333300000005</c:v>
                </c:pt>
                <c:pt idx="3753">
                  <c:v>0.56666666700000001</c:v>
                </c:pt>
                <c:pt idx="3754">
                  <c:v>0.46666666700000115</c:v>
                </c:pt>
                <c:pt idx="3755">
                  <c:v>0.53333333299999997</c:v>
                </c:pt>
                <c:pt idx="3756">
                  <c:v>0.43333333300000032</c:v>
                </c:pt>
                <c:pt idx="3757">
                  <c:v>0.5</c:v>
                </c:pt>
                <c:pt idx="3758">
                  <c:v>0.5</c:v>
                </c:pt>
                <c:pt idx="3759">
                  <c:v>0.53333333299999997</c:v>
                </c:pt>
                <c:pt idx="3760">
                  <c:v>0.46666666700000115</c:v>
                </c:pt>
                <c:pt idx="3761">
                  <c:v>0.66666666700000154</c:v>
                </c:pt>
                <c:pt idx="3762">
                  <c:v>0.46666666700000115</c:v>
                </c:pt>
                <c:pt idx="3763">
                  <c:v>0.5</c:v>
                </c:pt>
                <c:pt idx="3764">
                  <c:v>0.46666666700000115</c:v>
                </c:pt>
                <c:pt idx="3765">
                  <c:v>0.76666666700000063</c:v>
                </c:pt>
                <c:pt idx="3766">
                  <c:v>0.63333333300000005</c:v>
                </c:pt>
                <c:pt idx="3767">
                  <c:v>0.3333333330000009</c:v>
                </c:pt>
                <c:pt idx="3768">
                  <c:v>0.53333333299999997</c:v>
                </c:pt>
                <c:pt idx="3769">
                  <c:v>0.46666666700000115</c:v>
                </c:pt>
                <c:pt idx="3770">
                  <c:v>0.60000000000000064</c:v>
                </c:pt>
                <c:pt idx="3771">
                  <c:v>0.5</c:v>
                </c:pt>
                <c:pt idx="3772">
                  <c:v>0.73333333300000003</c:v>
                </c:pt>
                <c:pt idx="3773">
                  <c:v>0.66666666700000154</c:v>
                </c:pt>
                <c:pt idx="3774">
                  <c:v>0.3333333330000009</c:v>
                </c:pt>
                <c:pt idx="3775">
                  <c:v>0.56666666700000001</c:v>
                </c:pt>
                <c:pt idx="3776">
                  <c:v>0.60000000000000064</c:v>
                </c:pt>
                <c:pt idx="3777">
                  <c:v>0.60000000000000064</c:v>
                </c:pt>
                <c:pt idx="3778">
                  <c:v>0.43333333300000032</c:v>
                </c:pt>
                <c:pt idx="3779">
                  <c:v>0.70000000000000062</c:v>
                </c:pt>
                <c:pt idx="3780">
                  <c:v>0.70000000000000062</c:v>
                </c:pt>
                <c:pt idx="3781">
                  <c:v>0.73333333300000003</c:v>
                </c:pt>
                <c:pt idx="3782">
                  <c:v>0.43333333300000032</c:v>
                </c:pt>
                <c:pt idx="3783">
                  <c:v>0.5</c:v>
                </c:pt>
                <c:pt idx="3784">
                  <c:v>0.66666666700000154</c:v>
                </c:pt>
                <c:pt idx="3785">
                  <c:v>0.53333333299999997</c:v>
                </c:pt>
                <c:pt idx="3786">
                  <c:v>0.46666666700000115</c:v>
                </c:pt>
                <c:pt idx="3787">
                  <c:v>0.76666666700000063</c:v>
                </c:pt>
                <c:pt idx="3788">
                  <c:v>0.4</c:v>
                </c:pt>
                <c:pt idx="3789">
                  <c:v>0.63333333300000005</c:v>
                </c:pt>
                <c:pt idx="3790">
                  <c:v>0.4</c:v>
                </c:pt>
                <c:pt idx="3791">
                  <c:v>0.5</c:v>
                </c:pt>
                <c:pt idx="3792">
                  <c:v>0.5</c:v>
                </c:pt>
                <c:pt idx="3793">
                  <c:v>0.26666666700000102</c:v>
                </c:pt>
                <c:pt idx="3794">
                  <c:v>0.4</c:v>
                </c:pt>
                <c:pt idx="3795">
                  <c:v>0.4</c:v>
                </c:pt>
                <c:pt idx="3796">
                  <c:v>0.56666666700000001</c:v>
                </c:pt>
                <c:pt idx="3797">
                  <c:v>0.5</c:v>
                </c:pt>
                <c:pt idx="3798">
                  <c:v>0.43333333300000032</c:v>
                </c:pt>
                <c:pt idx="3799">
                  <c:v>0.63333333300000005</c:v>
                </c:pt>
                <c:pt idx="3800">
                  <c:v>0.63333333300000005</c:v>
                </c:pt>
                <c:pt idx="3801">
                  <c:v>0.73333333300000003</c:v>
                </c:pt>
                <c:pt idx="3802">
                  <c:v>0.53333333299999997</c:v>
                </c:pt>
                <c:pt idx="3803">
                  <c:v>0.63333333300000005</c:v>
                </c:pt>
                <c:pt idx="3804">
                  <c:v>0.4</c:v>
                </c:pt>
                <c:pt idx="3805">
                  <c:v>0.46666666700000115</c:v>
                </c:pt>
                <c:pt idx="3806">
                  <c:v>0.43333333300000032</c:v>
                </c:pt>
                <c:pt idx="3807">
                  <c:v>0.70000000000000062</c:v>
                </c:pt>
                <c:pt idx="3808">
                  <c:v>0.5</c:v>
                </c:pt>
                <c:pt idx="3809">
                  <c:v>0.4</c:v>
                </c:pt>
                <c:pt idx="3810">
                  <c:v>0.36666666700000156</c:v>
                </c:pt>
                <c:pt idx="3811">
                  <c:v>0.5</c:v>
                </c:pt>
                <c:pt idx="3812">
                  <c:v>0.56666666700000001</c:v>
                </c:pt>
                <c:pt idx="3813">
                  <c:v>0.86666666699999995</c:v>
                </c:pt>
                <c:pt idx="3814">
                  <c:v>0.46666666700000115</c:v>
                </c:pt>
                <c:pt idx="3815">
                  <c:v>0.4</c:v>
                </c:pt>
                <c:pt idx="3816">
                  <c:v>0.4</c:v>
                </c:pt>
                <c:pt idx="3817">
                  <c:v>0.4</c:v>
                </c:pt>
                <c:pt idx="3818">
                  <c:v>0.4</c:v>
                </c:pt>
                <c:pt idx="3819">
                  <c:v>0.5</c:v>
                </c:pt>
                <c:pt idx="3820">
                  <c:v>0.73333333300000003</c:v>
                </c:pt>
                <c:pt idx="3821">
                  <c:v>0.43333333300000032</c:v>
                </c:pt>
                <c:pt idx="3822">
                  <c:v>0.5</c:v>
                </c:pt>
                <c:pt idx="3823">
                  <c:v>0.3333333330000009</c:v>
                </c:pt>
                <c:pt idx="3824">
                  <c:v>0.43333333300000032</c:v>
                </c:pt>
                <c:pt idx="3825">
                  <c:v>0.60000000000000064</c:v>
                </c:pt>
                <c:pt idx="3826">
                  <c:v>0.56666666700000001</c:v>
                </c:pt>
                <c:pt idx="3827">
                  <c:v>0.5</c:v>
                </c:pt>
                <c:pt idx="3828">
                  <c:v>0.56666666700000001</c:v>
                </c:pt>
                <c:pt idx="3829">
                  <c:v>0.46666666700000115</c:v>
                </c:pt>
                <c:pt idx="3830">
                  <c:v>0.43333333300000032</c:v>
                </c:pt>
                <c:pt idx="3831">
                  <c:v>0.60000000000000064</c:v>
                </c:pt>
                <c:pt idx="3832">
                  <c:v>0.46666666700000115</c:v>
                </c:pt>
                <c:pt idx="3833">
                  <c:v>0.56666666700000001</c:v>
                </c:pt>
                <c:pt idx="3834">
                  <c:v>0.5</c:v>
                </c:pt>
                <c:pt idx="3835">
                  <c:v>0.56666666700000001</c:v>
                </c:pt>
                <c:pt idx="3836">
                  <c:v>0.46666666700000115</c:v>
                </c:pt>
                <c:pt idx="3837">
                  <c:v>0.4</c:v>
                </c:pt>
                <c:pt idx="3838">
                  <c:v>0.5</c:v>
                </c:pt>
                <c:pt idx="3839">
                  <c:v>0.4</c:v>
                </c:pt>
                <c:pt idx="3840">
                  <c:v>0.53333333299999997</c:v>
                </c:pt>
                <c:pt idx="3841">
                  <c:v>0.63333333300000005</c:v>
                </c:pt>
                <c:pt idx="3842">
                  <c:v>0.43333333300000032</c:v>
                </c:pt>
                <c:pt idx="3843">
                  <c:v>0.66666666700000154</c:v>
                </c:pt>
                <c:pt idx="3844">
                  <c:v>0.63333333300000005</c:v>
                </c:pt>
                <c:pt idx="3845">
                  <c:v>0.73333333300000003</c:v>
                </c:pt>
                <c:pt idx="3846">
                  <c:v>0.76666666700000063</c:v>
                </c:pt>
                <c:pt idx="3847">
                  <c:v>0.56666666700000001</c:v>
                </c:pt>
                <c:pt idx="3848">
                  <c:v>0.43333333300000032</c:v>
                </c:pt>
                <c:pt idx="3849">
                  <c:v>0.53333333299999997</c:v>
                </c:pt>
                <c:pt idx="3850">
                  <c:v>0.60000000000000064</c:v>
                </c:pt>
                <c:pt idx="3851">
                  <c:v>0.4</c:v>
                </c:pt>
                <c:pt idx="3852">
                  <c:v>0.73333333300000003</c:v>
                </c:pt>
                <c:pt idx="3853">
                  <c:v>0.5</c:v>
                </c:pt>
                <c:pt idx="3854">
                  <c:v>0.60000000000000064</c:v>
                </c:pt>
                <c:pt idx="3855">
                  <c:v>0.30000000000000032</c:v>
                </c:pt>
                <c:pt idx="3856">
                  <c:v>0.83333333300000001</c:v>
                </c:pt>
                <c:pt idx="3857">
                  <c:v>0.30000000000000032</c:v>
                </c:pt>
                <c:pt idx="3858">
                  <c:v>0.5</c:v>
                </c:pt>
                <c:pt idx="3859">
                  <c:v>0.36666666700000156</c:v>
                </c:pt>
                <c:pt idx="3860">
                  <c:v>0.46666666700000115</c:v>
                </c:pt>
                <c:pt idx="3861">
                  <c:v>0.46666666700000115</c:v>
                </c:pt>
                <c:pt idx="3862">
                  <c:v>0.46666666700000115</c:v>
                </c:pt>
                <c:pt idx="3863">
                  <c:v>0.66666666700000154</c:v>
                </c:pt>
                <c:pt idx="3864">
                  <c:v>0.43333333300000032</c:v>
                </c:pt>
                <c:pt idx="3865">
                  <c:v>0.43333333300000032</c:v>
                </c:pt>
                <c:pt idx="3866">
                  <c:v>0.63333333300000005</c:v>
                </c:pt>
                <c:pt idx="3867">
                  <c:v>0.60000000000000064</c:v>
                </c:pt>
                <c:pt idx="3868">
                  <c:v>0.73333333300000003</c:v>
                </c:pt>
                <c:pt idx="3869">
                  <c:v>0.30000000000000032</c:v>
                </c:pt>
                <c:pt idx="3870">
                  <c:v>0.46666666700000115</c:v>
                </c:pt>
                <c:pt idx="3871">
                  <c:v>0.60000000000000064</c:v>
                </c:pt>
                <c:pt idx="3872">
                  <c:v>0.56666666700000001</c:v>
                </c:pt>
                <c:pt idx="3873">
                  <c:v>0.53333333299999997</c:v>
                </c:pt>
                <c:pt idx="3874">
                  <c:v>0.53333333299999997</c:v>
                </c:pt>
                <c:pt idx="3875">
                  <c:v>0.5</c:v>
                </c:pt>
                <c:pt idx="3876">
                  <c:v>14.43333333</c:v>
                </c:pt>
                <c:pt idx="3877">
                  <c:v>18.399999999999999</c:v>
                </c:pt>
                <c:pt idx="3878">
                  <c:v>19.633333329999999</c:v>
                </c:pt>
                <c:pt idx="3879">
                  <c:v>18.166666669999987</c:v>
                </c:pt>
                <c:pt idx="3880">
                  <c:v>18.466666669999945</c:v>
                </c:pt>
                <c:pt idx="3881">
                  <c:v>18.866666669999987</c:v>
                </c:pt>
                <c:pt idx="3882">
                  <c:v>18.7</c:v>
                </c:pt>
                <c:pt idx="3883">
                  <c:v>17.833333329999999</c:v>
                </c:pt>
                <c:pt idx="3884">
                  <c:v>19.066666669999989</c:v>
                </c:pt>
                <c:pt idx="3885">
                  <c:v>18.266666669999989</c:v>
                </c:pt>
                <c:pt idx="3886">
                  <c:v>17.533333329999987</c:v>
                </c:pt>
                <c:pt idx="3887">
                  <c:v>13.6</c:v>
                </c:pt>
                <c:pt idx="3888">
                  <c:v>0.3333333330000009</c:v>
                </c:pt>
                <c:pt idx="3889">
                  <c:v>0.5</c:v>
                </c:pt>
                <c:pt idx="3890">
                  <c:v>0.46666666700000115</c:v>
                </c:pt>
                <c:pt idx="3891">
                  <c:v>0.63333333300000005</c:v>
                </c:pt>
                <c:pt idx="3892">
                  <c:v>0.43333333300000032</c:v>
                </c:pt>
                <c:pt idx="3893">
                  <c:v>0.63333333300000005</c:v>
                </c:pt>
                <c:pt idx="3894">
                  <c:v>0.43333333300000032</c:v>
                </c:pt>
                <c:pt idx="3895">
                  <c:v>0.60000000000000064</c:v>
                </c:pt>
                <c:pt idx="3896">
                  <c:v>0.56666666700000001</c:v>
                </c:pt>
                <c:pt idx="3897">
                  <c:v>0.43333333300000032</c:v>
                </c:pt>
                <c:pt idx="3898">
                  <c:v>0.63333333300000005</c:v>
                </c:pt>
                <c:pt idx="3899">
                  <c:v>0.63333333300000005</c:v>
                </c:pt>
                <c:pt idx="3900">
                  <c:v>0.53333333299999997</c:v>
                </c:pt>
                <c:pt idx="3901">
                  <c:v>0.5</c:v>
                </c:pt>
                <c:pt idx="3902">
                  <c:v>0.46666666700000115</c:v>
                </c:pt>
                <c:pt idx="3903">
                  <c:v>0.53333333299999997</c:v>
                </c:pt>
                <c:pt idx="3904">
                  <c:v>0.4</c:v>
                </c:pt>
                <c:pt idx="3905">
                  <c:v>0.66666666700000154</c:v>
                </c:pt>
                <c:pt idx="3906">
                  <c:v>0.56666666700000001</c:v>
                </c:pt>
                <c:pt idx="3907">
                  <c:v>0.5</c:v>
                </c:pt>
                <c:pt idx="3908">
                  <c:v>0.93333333299999999</c:v>
                </c:pt>
                <c:pt idx="3909">
                  <c:v>0.60000000000000064</c:v>
                </c:pt>
                <c:pt idx="3910">
                  <c:v>0.56666666700000001</c:v>
                </c:pt>
                <c:pt idx="3911">
                  <c:v>0.60000000000000064</c:v>
                </c:pt>
                <c:pt idx="3912">
                  <c:v>0.8</c:v>
                </c:pt>
                <c:pt idx="3913">
                  <c:v>0.4</c:v>
                </c:pt>
                <c:pt idx="3914">
                  <c:v>0.53333333299999997</c:v>
                </c:pt>
                <c:pt idx="3915">
                  <c:v>0.43333333300000032</c:v>
                </c:pt>
                <c:pt idx="3916">
                  <c:v>0.4</c:v>
                </c:pt>
                <c:pt idx="3917">
                  <c:v>0.4</c:v>
                </c:pt>
                <c:pt idx="3918">
                  <c:v>0.70000000000000062</c:v>
                </c:pt>
                <c:pt idx="3919">
                  <c:v>0.53333333299999997</c:v>
                </c:pt>
                <c:pt idx="3920">
                  <c:v>0.63333333300000005</c:v>
                </c:pt>
                <c:pt idx="3921">
                  <c:v>0.60000000000000064</c:v>
                </c:pt>
                <c:pt idx="3922">
                  <c:v>0.53333333299999997</c:v>
                </c:pt>
                <c:pt idx="3923">
                  <c:v>0.66666666700000154</c:v>
                </c:pt>
                <c:pt idx="3924">
                  <c:v>0.76666666700000063</c:v>
                </c:pt>
                <c:pt idx="3925">
                  <c:v>0.5</c:v>
                </c:pt>
                <c:pt idx="3926">
                  <c:v>0.60000000000000064</c:v>
                </c:pt>
                <c:pt idx="3927">
                  <c:v>0.26666666700000102</c:v>
                </c:pt>
                <c:pt idx="3928">
                  <c:v>0.63333333300000005</c:v>
                </c:pt>
                <c:pt idx="3929">
                  <c:v>0.5</c:v>
                </c:pt>
                <c:pt idx="3930">
                  <c:v>0.63333333300000005</c:v>
                </c:pt>
                <c:pt idx="3931">
                  <c:v>0.23333333300000042</c:v>
                </c:pt>
                <c:pt idx="3932">
                  <c:v>0.46666666700000115</c:v>
                </c:pt>
                <c:pt idx="3933">
                  <c:v>0.60000000000000064</c:v>
                </c:pt>
                <c:pt idx="3934">
                  <c:v>0.46666666700000115</c:v>
                </c:pt>
                <c:pt idx="3935">
                  <c:v>0.43333333300000032</c:v>
                </c:pt>
                <c:pt idx="3936">
                  <c:v>0.66666666700000154</c:v>
                </c:pt>
                <c:pt idx="3937">
                  <c:v>0.60000000000000064</c:v>
                </c:pt>
                <c:pt idx="3938">
                  <c:v>0.53333333299999997</c:v>
                </c:pt>
                <c:pt idx="3939">
                  <c:v>0.66666666700000154</c:v>
                </c:pt>
                <c:pt idx="3940">
                  <c:v>0.56666666700000001</c:v>
                </c:pt>
                <c:pt idx="3941">
                  <c:v>0.56666666700000001</c:v>
                </c:pt>
                <c:pt idx="3942">
                  <c:v>0.46666666700000115</c:v>
                </c:pt>
                <c:pt idx="3943">
                  <c:v>0.53333333299999997</c:v>
                </c:pt>
                <c:pt idx="3944">
                  <c:v>0.46666666700000115</c:v>
                </c:pt>
                <c:pt idx="3945">
                  <c:v>0.43333333300000032</c:v>
                </c:pt>
                <c:pt idx="3946">
                  <c:v>0.56666666700000001</c:v>
                </c:pt>
                <c:pt idx="3947">
                  <c:v>0.46666666700000115</c:v>
                </c:pt>
                <c:pt idx="3948">
                  <c:v>0.66666666700000154</c:v>
                </c:pt>
                <c:pt idx="3949">
                  <c:v>0.4</c:v>
                </c:pt>
                <c:pt idx="3950">
                  <c:v>0.56666666700000001</c:v>
                </c:pt>
                <c:pt idx="3951">
                  <c:v>0.53333333299999997</c:v>
                </c:pt>
                <c:pt idx="3952">
                  <c:v>0.66666666700000154</c:v>
                </c:pt>
                <c:pt idx="3953">
                  <c:v>0.5</c:v>
                </c:pt>
                <c:pt idx="3954">
                  <c:v>0.5</c:v>
                </c:pt>
                <c:pt idx="3955">
                  <c:v>0.36666666700000156</c:v>
                </c:pt>
                <c:pt idx="3956">
                  <c:v>0.66666666700000154</c:v>
                </c:pt>
                <c:pt idx="3957">
                  <c:v>0.56666666700000001</c:v>
                </c:pt>
                <c:pt idx="3958">
                  <c:v>0.60000000000000064</c:v>
                </c:pt>
                <c:pt idx="3959">
                  <c:v>0.4</c:v>
                </c:pt>
                <c:pt idx="3960">
                  <c:v>0.53333333299999997</c:v>
                </c:pt>
                <c:pt idx="3961">
                  <c:v>0.43333333300000032</c:v>
                </c:pt>
                <c:pt idx="3962">
                  <c:v>0.73333333300000003</c:v>
                </c:pt>
                <c:pt idx="3963">
                  <c:v>0.46666666700000115</c:v>
                </c:pt>
                <c:pt idx="3964">
                  <c:v>0.53333333299999997</c:v>
                </c:pt>
                <c:pt idx="3965">
                  <c:v>0.53333333299999997</c:v>
                </c:pt>
                <c:pt idx="3966">
                  <c:v>0.60000000000000064</c:v>
                </c:pt>
                <c:pt idx="3967">
                  <c:v>0.46666666700000115</c:v>
                </c:pt>
                <c:pt idx="3968">
                  <c:v>0.5</c:v>
                </c:pt>
                <c:pt idx="3969">
                  <c:v>0.53333333299999997</c:v>
                </c:pt>
                <c:pt idx="3970">
                  <c:v>0.73333333300000003</c:v>
                </c:pt>
                <c:pt idx="3971">
                  <c:v>0.3333333330000009</c:v>
                </c:pt>
                <c:pt idx="3972">
                  <c:v>0.56666666700000001</c:v>
                </c:pt>
                <c:pt idx="3973">
                  <c:v>0.30000000000000032</c:v>
                </c:pt>
                <c:pt idx="3974">
                  <c:v>0.5</c:v>
                </c:pt>
                <c:pt idx="3975">
                  <c:v>0.53333333299999997</c:v>
                </c:pt>
                <c:pt idx="3976">
                  <c:v>0.73333333300000003</c:v>
                </c:pt>
                <c:pt idx="3977">
                  <c:v>0.53333333299999997</c:v>
                </c:pt>
                <c:pt idx="3978">
                  <c:v>0.4</c:v>
                </c:pt>
                <c:pt idx="3979">
                  <c:v>0.63333333300000005</c:v>
                </c:pt>
                <c:pt idx="3980">
                  <c:v>0.5</c:v>
                </c:pt>
                <c:pt idx="3981">
                  <c:v>0.63333333300000005</c:v>
                </c:pt>
                <c:pt idx="3982">
                  <c:v>0.4</c:v>
                </c:pt>
                <c:pt idx="3983">
                  <c:v>0.63333333300000005</c:v>
                </c:pt>
                <c:pt idx="3984">
                  <c:v>0.30000000000000032</c:v>
                </c:pt>
                <c:pt idx="3985">
                  <c:v>0.5</c:v>
                </c:pt>
                <c:pt idx="3986">
                  <c:v>0.66666666700000154</c:v>
                </c:pt>
                <c:pt idx="3987">
                  <c:v>0.5</c:v>
                </c:pt>
                <c:pt idx="3988">
                  <c:v>0.4</c:v>
                </c:pt>
                <c:pt idx="3989">
                  <c:v>0.63333333300000005</c:v>
                </c:pt>
                <c:pt idx="3990">
                  <c:v>0.53333333299999997</c:v>
                </c:pt>
                <c:pt idx="3991">
                  <c:v>0.5</c:v>
                </c:pt>
                <c:pt idx="3992">
                  <c:v>0.5</c:v>
                </c:pt>
                <c:pt idx="3993">
                  <c:v>0.4</c:v>
                </c:pt>
                <c:pt idx="3994">
                  <c:v>0.4</c:v>
                </c:pt>
                <c:pt idx="3995">
                  <c:v>0.5</c:v>
                </c:pt>
                <c:pt idx="3996">
                  <c:v>0.9</c:v>
                </c:pt>
                <c:pt idx="3997">
                  <c:v>0.60000000000000064</c:v>
                </c:pt>
                <c:pt idx="3998">
                  <c:v>0.56666666700000001</c:v>
                </c:pt>
                <c:pt idx="3999">
                  <c:v>0.60000000000000064</c:v>
                </c:pt>
                <c:pt idx="4000">
                  <c:v>0.70000000000000062</c:v>
                </c:pt>
                <c:pt idx="4001">
                  <c:v>0.53333333299999997</c:v>
                </c:pt>
                <c:pt idx="4002">
                  <c:v>0.56666666700000001</c:v>
                </c:pt>
                <c:pt idx="4003">
                  <c:v>0.43333333300000032</c:v>
                </c:pt>
                <c:pt idx="4004">
                  <c:v>0.4</c:v>
                </c:pt>
                <c:pt idx="4005">
                  <c:v>0.4</c:v>
                </c:pt>
                <c:pt idx="4006">
                  <c:v>0.3333333330000009</c:v>
                </c:pt>
                <c:pt idx="4007">
                  <c:v>0.46666666700000115</c:v>
                </c:pt>
                <c:pt idx="4008">
                  <c:v>0.46666666700000115</c:v>
                </c:pt>
                <c:pt idx="4009">
                  <c:v>0.5</c:v>
                </c:pt>
                <c:pt idx="4010">
                  <c:v>0.4</c:v>
                </c:pt>
                <c:pt idx="4011">
                  <c:v>0.5</c:v>
                </c:pt>
                <c:pt idx="4012">
                  <c:v>0.5</c:v>
                </c:pt>
                <c:pt idx="4013">
                  <c:v>0.53333333299999997</c:v>
                </c:pt>
                <c:pt idx="4014">
                  <c:v>0.66666666700000154</c:v>
                </c:pt>
                <c:pt idx="4015">
                  <c:v>0.5</c:v>
                </c:pt>
                <c:pt idx="4016">
                  <c:v>0.53333333299999997</c:v>
                </c:pt>
                <c:pt idx="4017">
                  <c:v>0.4</c:v>
                </c:pt>
                <c:pt idx="4018">
                  <c:v>0.60000000000000064</c:v>
                </c:pt>
                <c:pt idx="4019">
                  <c:v>0.46666666700000115</c:v>
                </c:pt>
                <c:pt idx="4020">
                  <c:v>0.56666666700000001</c:v>
                </c:pt>
                <c:pt idx="4021">
                  <c:v>0.63333333300000005</c:v>
                </c:pt>
                <c:pt idx="4022">
                  <c:v>0.60000000000000064</c:v>
                </c:pt>
                <c:pt idx="4023">
                  <c:v>0.36666666700000156</c:v>
                </c:pt>
                <c:pt idx="4024">
                  <c:v>0.43333333300000032</c:v>
                </c:pt>
                <c:pt idx="4025">
                  <c:v>0.46666666700000115</c:v>
                </c:pt>
                <c:pt idx="4026">
                  <c:v>0.4</c:v>
                </c:pt>
                <c:pt idx="4027">
                  <c:v>0.53333333299999997</c:v>
                </c:pt>
                <c:pt idx="4028">
                  <c:v>0.70000000000000062</c:v>
                </c:pt>
                <c:pt idx="4029">
                  <c:v>0.3333333330000009</c:v>
                </c:pt>
                <c:pt idx="4030">
                  <c:v>0.53333333299999997</c:v>
                </c:pt>
                <c:pt idx="4031">
                  <c:v>0.46666666700000115</c:v>
                </c:pt>
                <c:pt idx="4032">
                  <c:v>0.70000000000000062</c:v>
                </c:pt>
                <c:pt idx="4033">
                  <c:v>0.63333333300000005</c:v>
                </c:pt>
                <c:pt idx="4034">
                  <c:v>0.46666666700000115</c:v>
                </c:pt>
                <c:pt idx="4035">
                  <c:v>0.43333333300000032</c:v>
                </c:pt>
                <c:pt idx="4036">
                  <c:v>0.53333333299999997</c:v>
                </c:pt>
                <c:pt idx="4037">
                  <c:v>0.43333333300000032</c:v>
                </c:pt>
                <c:pt idx="4038">
                  <c:v>0.3333333330000009</c:v>
                </c:pt>
                <c:pt idx="4039">
                  <c:v>0.56666666700000001</c:v>
                </c:pt>
                <c:pt idx="4040">
                  <c:v>0.46666666700000115</c:v>
                </c:pt>
                <c:pt idx="4041">
                  <c:v>0.8</c:v>
                </c:pt>
                <c:pt idx="4042">
                  <c:v>0.60000000000000064</c:v>
                </c:pt>
                <c:pt idx="4043">
                  <c:v>0.46666666700000115</c:v>
                </c:pt>
                <c:pt idx="4044">
                  <c:v>0.60000000000000064</c:v>
                </c:pt>
                <c:pt idx="4045">
                  <c:v>0.60000000000000064</c:v>
                </c:pt>
                <c:pt idx="4046">
                  <c:v>0.66666666700000154</c:v>
                </c:pt>
                <c:pt idx="4047">
                  <c:v>0.53333333299999997</c:v>
                </c:pt>
                <c:pt idx="4048">
                  <c:v>0.60000000000000064</c:v>
                </c:pt>
                <c:pt idx="4049">
                  <c:v>0.5</c:v>
                </c:pt>
                <c:pt idx="4050">
                  <c:v>0.5</c:v>
                </c:pt>
                <c:pt idx="4051">
                  <c:v>0.30000000000000032</c:v>
                </c:pt>
                <c:pt idx="4052">
                  <c:v>0.46666666700000115</c:v>
                </c:pt>
                <c:pt idx="4053">
                  <c:v>0.63333333300000005</c:v>
                </c:pt>
                <c:pt idx="4054">
                  <c:v>0.36666666700000156</c:v>
                </c:pt>
                <c:pt idx="4055">
                  <c:v>0.46666666700000115</c:v>
                </c:pt>
                <c:pt idx="4056">
                  <c:v>0.36666666700000156</c:v>
                </c:pt>
                <c:pt idx="4057">
                  <c:v>0.5</c:v>
                </c:pt>
                <c:pt idx="4058">
                  <c:v>0.76666666700000063</c:v>
                </c:pt>
                <c:pt idx="4059">
                  <c:v>0.36666666700000156</c:v>
                </c:pt>
                <c:pt idx="4060">
                  <c:v>0.60000000000000064</c:v>
                </c:pt>
                <c:pt idx="4061">
                  <c:v>0.46666666700000115</c:v>
                </c:pt>
                <c:pt idx="4062">
                  <c:v>0.46666666700000115</c:v>
                </c:pt>
                <c:pt idx="4063">
                  <c:v>0.63333333300000005</c:v>
                </c:pt>
                <c:pt idx="4064">
                  <c:v>0.36666666700000156</c:v>
                </c:pt>
                <c:pt idx="4065">
                  <c:v>0.56666666700000001</c:v>
                </c:pt>
                <c:pt idx="4066">
                  <c:v>0.5</c:v>
                </c:pt>
                <c:pt idx="4067">
                  <c:v>0.5</c:v>
                </c:pt>
                <c:pt idx="4068">
                  <c:v>0.30000000000000032</c:v>
                </c:pt>
                <c:pt idx="4069">
                  <c:v>0.36666666700000156</c:v>
                </c:pt>
                <c:pt idx="4070">
                  <c:v>0.53333333299999997</c:v>
                </c:pt>
                <c:pt idx="4071">
                  <c:v>0.5</c:v>
                </c:pt>
                <c:pt idx="4072">
                  <c:v>0.3333333330000009</c:v>
                </c:pt>
                <c:pt idx="4073">
                  <c:v>0.46666666700000115</c:v>
                </c:pt>
                <c:pt idx="4074">
                  <c:v>0.66666666700000154</c:v>
                </c:pt>
                <c:pt idx="4075">
                  <c:v>0.56666666700000001</c:v>
                </c:pt>
                <c:pt idx="4076">
                  <c:v>0.43333333300000032</c:v>
                </c:pt>
                <c:pt idx="4077">
                  <c:v>0.56666666700000001</c:v>
                </c:pt>
                <c:pt idx="4078">
                  <c:v>0.63333333300000005</c:v>
                </c:pt>
                <c:pt idx="4079">
                  <c:v>0.30000000000000032</c:v>
                </c:pt>
                <c:pt idx="4080">
                  <c:v>0.66666666700000154</c:v>
                </c:pt>
                <c:pt idx="4081">
                  <c:v>0.5</c:v>
                </c:pt>
                <c:pt idx="4082">
                  <c:v>0.4</c:v>
                </c:pt>
                <c:pt idx="4083">
                  <c:v>0.56666666700000001</c:v>
                </c:pt>
                <c:pt idx="4084">
                  <c:v>0.56666666700000001</c:v>
                </c:pt>
                <c:pt idx="4085">
                  <c:v>0.76666666700000063</c:v>
                </c:pt>
                <c:pt idx="4086">
                  <c:v>0.76666666700000063</c:v>
                </c:pt>
                <c:pt idx="4087">
                  <c:v>0.46666666700000115</c:v>
                </c:pt>
                <c:pt idx="4088">
                  <c:v>0.46666666700000115</c:v>
                </c:pt>
                <c:pt idx="4089">
                  <c:v>0.73333333300000003</c:v>
                </c:pt>
                <c:pt idx="4090">
                  <c:v>0.46666666700000115</c:v>
                </c:pt>
                <c:pt idx="4091">
                  <c:v>0.56666666700000001</c:v>
                </c:pt>
                <c:pt idx="4092">
                  <c:v>0.46666666700000115</c:v>
                </c:pt>
                <c:pt idx="4093">
                  <c:v>0.53333333299999997</c:v>
                </c:pt>
                <c:pt idx="4094">
                  <c:v>0.60000000000000064</c:v>
                </c:pt>
                <c:pt idx="4095">
                  <c:v>0.56666666700000001</c:v>
                </c:pt>
                <c:pt idx="4096">
                  <c:v>0.5</c:v>
                </c:pt>
                <c:pt idx="4097">
                  <c:v>0.56666666700000001</c:v>
                </c:pt>
                <c:pt idx="4098">
                  <c:v>0.63333333300000005</c:v>
                </c:pt>
                <c:pt idx="4099">
                  <c:v>0.66666666700000154</c:v>
                </c:pt>
                <c:pt idx="4100">
                  <c:v>0.46666666700000115</c:v>
                </c:pt>
                <c:pt idx="4101">
                  <c:v>0.56666666700000001</c:v>
                </c:pt>
                <c:pt idx="4102">
                  <c:v>0.43333333300000032</c:v>
                </c:pt>
                <c:pt idx="4103">
                  <c:v>0.5</c:v>
                </c:pt>
                <c:pt idx="4104">
                  <c:v>0.70000000000000062</c:v>
                </c:pt>
                <c:pt idx="4105">
                  <c:v>0.63333333300000005</c:v>
                </c:pt>
                <c:pt idx="4106">
                  <c:v>0.53333333299999997</c:v>
                </c:pt>
                <c:pt idx="4107">
                  <c:v>0.53333333299999997</c:v>
                </c:pt>
                <c:pt idx="4108">
                  <c:v>0.26666666700000102</c:v>
                </c:pt>
                <c:pt idx="4109">
                  <c:v>0.46666666700000115</c:v>
                </c:pt>
                <c:pt idx="4110">
                  <c:v>0.60000000000000064</c:v>
                </c:pt>
                <c:pt idx="4111">
                  <c:v>0.4</c:v>
                </c:pt>
                <c:pt idx="4112">
                  <c:v>0.3333333330000009</c:v>
                </c:pt>
                <c:pt idx="4113">
                  <c:v>0.63333333300000005</c:v>
                </c:pt>
                <c:pt idx="4114">
                  <c:v>0.63333333300000005</c:v>
                </c:pt>
                <c:pt idx="4115">
                  <c:v>0.53333333299999997</c:v>
                </c:pt>
                <c:pt idx="4116">
                  <c:v>0.4</c:v>
                </c:pt>
                <c:pt idx="4117">
                  <c:v>0.5</c:v>
                </c:pt>
                <c:pt idx="4118">
                  <c:v>0.43333333300000032</c:v>
                </c:pt>
                <c:pt idx="4119">
                  <c:v>0.36666666700000156</c:v>
                </c:pt>
                <c:pt idx="4120">
                  <c:v>0.46666666700000115</c:v>
                </c:pt>
                <c:pt idx="4121">
                  <c:v>0.53333333299999997</c:v>
                </c:pt>
                <c:pt idx="4122">
                  <c:v>0.5</c:v>
                </c:pt>
                <c:pt idx="4123">
                  <c:v>0.43333333300000032</c:v>
                </c:pt>
                <c:pt idx="4124">
                  <c:v>0.43333333300000032</c:v>
                </c:pt>
                <c:pt idx="4125">
                  <c:v>0.5</c:v>
                </c:pt>
                <c:pt idx="4126">
                  <c:v>0.60000000000000064</c:v>
                </c:pt>
                <c:pt idx="4127">
                  <c:v>0.4</c:v>
                </c:pt>
                <c:pt idx="4128">
                  <c:v>0.53333333299999997</c:v>
                </c:pt>
                <c:pt idx="4129">
                  <c:v>0.56666666700000001</c:v>
                </c:pt>
                <c:pt idx="4130">
                  <c:v>0.60000000000000064</c:v>
                </c:pt>
                <c:pt idx="4131">
                  <c:v>0.43333333300000032</c:v>
                </c:pt>
                <c:pt idx="4132">
                  <c:v>0.3333333330000009</c:v>
                </c:pt>
                <c:pt idx="4133">
                  <c:v>0.43333333300000032</c:v>
                </c:pt>
                <c:pt idx="4134">
                  <c:v>0.46666666700000115</c:v>
                </c:pt>
                <c:pt idx="4135">
                  <c:v>0.53333333299999997</c:v>
                </c:pt>
                <c:pt idx="4136">
                  <c:v>0.56666666700000001</c:v>
                </c:pt>
                <c:pt idx="4137">
                  <c:v>0.36666666700000156</c:v>
                </c:pt>
                <c:pt idx="4138">
                  <c:v>0.36666666700000156</c:v>
                </c:pt>
                <c:pt idx="4139">
                  <c:v>0.46666666700000115</c:v>
                </c:pt>
                <c:pt idx="4140">
                  <c:v>0.43333333300000032</c:v>
                </c:pt>
                <c:pt idx="4141">
                  <c:v>0.63333333300000005</c:v>
                </c:pt>
                <c:pt idx="4142">
                  <c:v>0.3333333330000009</c:v>
                </c:pt>
                <c:pt idx="4143">
                  <c:v>0.4</c:v>
                </c:pt>
                <c:pt idx="4144">
                  <c:v>0.3333333330000009</c:v>
                </c:pt>
                <c:pt idx="4145">
                  <c:v>0.56666666700000001</c:v>
                </c:pt>
                <c:pt idx="4146">
                  <c:v>0.5</c:v>
                </c:pt>
                <c:pt idx="4147">
                  <c:v>0.66666666700000154</c:v>
                </c:pt>
                <c:pt idx="4148">
                  <c:v>0.63333333300000005</c:v>
                </c:pt>
                <c:pt idx="4149">
                  <c:v>0.4</c:v>
                </c:pt>
                <c:pt idx="4150">
                  <c:v>0.46666666700000115</c:v>
                </c:pt>
                <c:pt idx="4151">
                  <c:v>0.5</c:v>
                </c:pt>
                <c:pt idx="4152">
                  <c:v>0.4</c:v>
                </c:pt>
                <c:pt idx="4153">
                  <c:v>0.63333333300000005</c:v>
                </c:pt>
                <c:pt idx="4154">
                  <c:v>0.56666666700000001</c:v>
                </c:pt>
                <c:pt idx="4155">
                  <c:v>0.53333333299999997</c:v>
                </c:pt>
                <c:pt idx="4156">
                  <c:v>0.53333333299999997</c:v>
                </c:pt>
                <c:pt idx="4157">
                  <c:v>0.63333333300000005</c:v>
                </c:pt>
                <c:pt idx="4158">
                  <c:v>0.66666666700000154</c:v>
                </c:pt>
                <c:pt idx="4159">
                  <c:v>0.5</c:v>
                </c:pt>
                <c:pt idx="4160">
                  <c:v>0.70000000000000062</c:v>
                </c:pt>
                <c:pt idx="4161">
                  <c:v>0.70000000000000062</c:v>
                </c:pt>
                <c:pt idx="4162">
                  <c:v>0.70000000000000062</c:v>
                </c:pt>
                <c:pt idx="4163">
                  <c:v>0.5</c:v>
                </c:pt>
                <c:pt idx="4164">
                  <c:v>0.53333333299999997</c:v>
                </c:pt>
                <c:pt idx="4165">
                  <c:v>0.56666666700000001</c:v>
                </c:pt>
                <c:pt idx="4166">
                  <c:v>0.60000000000000064</c:v>
                </c:pt>
                <c:pt idx="4167">
                  <c:v>0.5</c:v>
                </c:pt>
                <c:pt idx="4168">
                  <c:v>0.66666666700000154</c:v>
                </c:pt>
                <c:pt idx="4169">
                  <c:v>0.60000000000000064</c:v>
                </c:pt>
                <c:pt idx="4170">
                  <c:v>0.63333333300000005</c:v>
                </c:pt>
                <c:pt idx="4171">
                  <c:v>0.43333333300000032</c:v>
                </c:pt>
                <c:pt idx="4172">
                  <c:v>0.5</c:v>
                </c:pt>
                <c:pt idx="4173">
                  <c:v>0.4</c:v>
                </c:pt>
                <c:pt idx="4174">
                  <c:v>0.3333333330000009</c:v>
                </c:pt>
                <c:pt idx="4175">
                  <c:v>0.66666666700000154</c:v>
                </c:pt>
                <c:pt idx="4176">
                  <c:v>0.3333333330000009</c:v>
                </c:pt>
                <c:pt idx="4177">
                  <c:v>0.3333333330000009</c:v>
                </c:pt>
                <c:pt idx="4178">
                  <c:v>0.5</c:v>
                </c:pt>
                <c:pt idx="4179">
                  <c:v>0.43333333300000032</c:v>
                </c:pt>
                <c:pt idx="4180">
                  <c:v>0.73333333300000003</c:v>
                </c:pt>
                <c:pt idx="4181">
                  <c:v>0.5</c:v>
                </c:pt>
                <c:pt idx="4182">
                  <c:v>0.63333333300000005</c:v>
                </c:pt>
                <c:pt idx="4183">
                  <c:v>0.5</c:v>
                </c:pt>
                <c:pt idx="4184">
                  <c:v>0.66666666700000154</c:v>
                </c:pt>
                <c:pt idx="4185">
                  <c:v>0.30000000000000032</c:v>
                </c:pt>
                <c:pt idx="4186">
                  <c:v>0.5</c:v>
                </c:pt>
                <c:pt idx="4187">
                  <c:v>0.46666666700000115</c:v>
                </c:pt>
                <c:pt idx="4188">
                  <c:v>0.53333333299999997</c:v>
                </c:pt>
                <c:pt idx="4189">
                  <c:v>0.53333333299999997</c:v>
                </c:pt>
                <c:pt idx="4190">
                  <c:v>0.43333333300000032</c:v>
                </c:pt>
                <c:pt idx="4191">
                  <c:v>0.36666666700000156</c:v>
                </c:pt>
                <c:pt idx="4192">
                  <c:v>0.4</c:v>
                </c:pt>
                <c:pt idx="4193">
                  <c:v>0.70000000000000062</c:v>
                </c:pt>
                <c:pt idx="4194">
                  <c:v>0.63333333300000005</c:v>
                </c:pt>
                <c:pt idx="4195">
                  <c:v>0.56666666700000001</c:v>
                </c:pt>
                <c:pt idx="4196">
                  <c:v>0.60000000000000064</c:v>
                </c:pt>
                <c:pt idx="4197">
                  <c:v>0.46666666700000115</c:v>
                </c:pt>
                <c:pt idx="4198">
                  <c:v>0.5</c:v>
                </c:pt>
                <c:pt idx="4199">
                  <c:v>0.60000000000000064</c:v>
                </c:pt>
                <c:pt idx="4200">
                  <c:v>0.70000000000000062</c:v>
                </c:pt>
                <c:pt idx="4201">
                  <c:v>0.60000000000000064</c:v>
                </c:pt>
                <c:pt idx="4202">
                  <c:v>0.43333333300000032</c:v>
                </c:pt>
                <c:pt idx="4203">
                  <c:v>0.76666666700000063</c:v>
                </c:pt>
                <c:pt idx="4204">
                  <c:v>0.63333333300000005</c:v>
                </c:pt>
                <c:pt idx="4205">
                  <c:v>0.60000000000000064</c:v>
                </c:pt>
                <c:pt idx="4206">
                  <c:v>0.56666666700000001</c:v>
                </c:pt>
                <c:pt idx="4207">
                  <c:v>0.4</c:v>
                </c:pt>
                <c:pt idx="4208">
                  <c:v>0.60000000000000064</c:v>
                </c:pt>
                <c:pt idx="4209">
                  <c:v>0.4</c:v>
                </c:pt>
                <c:pt idx="4210">
                  <c:v>0.63333333300000005</c:v>
                </c:pt>
                <c:pt idx="4211">
                  <c:v>0.56666666700000001</c:v>
                </c:pt>
                <c:pt idx="4212">
                  <c:v>0.63333333300000005</c:v>
                </c:pt>
                <c:pt idx="4213">
                  <c:v>0.5</c:v>
                </c:pt>
                <c:pt idx="4214">
                  <c:v>0.43333333300000032</c:v>
                </c:pt>
                <c:pt idx="4215">
                  <c:v>0.56666666700000001</c:v>
                </c:pt>
                <c:pt idx="4216">
                  <c:v>0.43333333300000032</c:v>
                </c:pt>
                <c:pt idx="4217">
                  <c:v>9.7000000000000011</c:v>
                </c:pt>
                <c:pt idx="4218">
                  <c:v>19.8</c:v>
                </c:pt>
                <c:pt idx="4219">
                  <c:v>18.5</c:v>
                </c:pt>
                <c:pt idx="4220">
                  <c:v>19.899999999999999</c:v>
                </c:pt>
                <c:pt idx="4221">
                  <c:v>18.466666669999945</c:v>
                </c:pt>
                <c:pt idx="4222">
                  <c:v>19.399999999999999</c:v>
                </c:pt>
                <c:pt idx="4223">
                  <c:v>19.5</c:v>
                </c:pt>
                <c:pt idx="4224">
                  <c:v>19.8</c:v>
                </c:pt>
                <c:pt idx="4225">
                  <c:v>19.7</c:v>
                </c:pt>
                <c:pt idx="4226">
                  <c:v>18.966666669999945</c:v>
                </c:pt>
                <c:pt idx="4227">
                  <c:v>20.033333329999987</c:v>
                </c:pt>
                <c:pt idx="4228">
                  <c:v>18.966666669999945</c:v>
                </c:pt>
                <c:pt idx="4229">
                  <c:v>19.899999999999999</c:v>
                </c:pt>
                <c:pt idx="4230">
                  <c:v>21.166666669999987</c:v>
                </c:pt>
                <c:pt idx="4231">
                  <c:v>21.7</c:v>
                </c:pt>
                <c:pt idx="4232">
                  <c:v>21.3</c:v>
                </c:pt>
                <c:pt idx="4233">
                  <c:v>20.133333329999999</c:v>
                </c:pt>
                <c:pt idx="4234">
                  <c:v>20.133333329999999</c:v>
                </c:pt>
                <c:pt idx="4235">
                  <c:v>16.933333329999989</c:v>
                </c:pt>
                <c:pt idx="4236">
                  <c:v>8.1333333329999995</c:v>
                </c:pt>
                <c:pt idx="4237">
                  <c:v>5.3</c:v>
                </c:pt>
                <c:pt idx="4238">
                  <c:v>7.3666666669999863</c:v>
                </c:pt>
                <c:pt idx="4239">
                  <c:v>5.0666666669999945</c:v>
                </c:pt>
                <c:pt idx="4240">
                  <c:v>4.7</c:v>
                </c:pt>
                <c:pt idx="4241">
                  <c:v>4.5666666669999945</c:v>
                </c:pt>
                <c:pt idx="4242">
                  <c:v>4.3666666669999863</c:v>
                </c:pt>
                <c:pt idx="4243">
                  <c:v>4</c:v>
                </c:pt>
                <c:pt idx="4244">
                  <c:v>3.1</c:v>
                </c:pt>
                <c:pt idx="4245">
                  <c:v>2.3333333330000001</c:v>
                </c:pt>
                <c:pt idx="4246">
                  <c:v>1.9666666669999975</c:v>
                </c:pt>
                <c:pt idx="4247">
                  <c:v>1.8</c:v>
                </c:pt>
                <c:pt idx="4248">
                  <c:v>1.9000000000000001</c:v>
                </c:pt>
                <c:pt idx="4249">
                  <c:v>1.9333333329999953</c:v>
                </c:pt>
                <c:pt idx="4250">
                  <c:v>1.5</c:v>
                </c:pt>
                <c:pt idx="4251">
                  <c:v>1.8</c:v>
                </c:pt>
                <c:pt idx="4252">
                  <c:v>2</c:v>
                </c:pt>
                <c:pt idx="4253">
                  <c:v>1.9333333329999953</c:v>
                </c:pt>
                <c:pt idx="4254">
                  <c:v>1.8</c:v>
                </c:pt>
                <c:pt idx="4255">
                  <c:v>103.7</c:v>
                </c:pt>
                <c:pt idx="4256">
                  <c:v>0.66666666700000154</c:v>
                </c:pt>
                <c:pt idx="4257">
                  <c:v>0.73333333300000003</c:v>
                </c:pt>
                <c:pt idx="4258">
                  <c:v>0.53333333299999997</c:v>
                </c:pt>
                <c:pt idx="4259">
                  <c:v>0.53333333299999997</c:v>
                </c:pt>
                <c:pt idx="4260">
                  <c:v>0.53333333299999997</c:v>
                </c:pt>
                <c:pt idx="4261">
                  <c:v>0.46666666700000115</c:v>
                </c:pt>
                <c:pt idx="4262">
                  <c:v>0.73333333300000003</c:v>
                </c:pt>
                <c:pt idx="4263">
                  <c:v>0.5</c:v>
                </c:pt>
                <c:pt idx="4264">
                  <c:v>0.43333333300000032</c:v>
                </c:pt>
                <c:pt idx="4265">
                  <c:v>0.56666666700000001</c:v>
                </c:pt>
                <c:pt idx="4266">
                  <c:v>0.36666666700000156</c:v>
                </c:pt>
                <c:pt idx="4267">
                  <c:v>0.60000000000000064</c:v>
                </c:pt>
                <c:pt idx="4268">
                  <c:v>0.46666666700000115</c:v>
                </c:pt>
                <c:pt idx="4269">
                  <c:v>0.36666666700000156</c:v>
                </c:pt>
                <c:pt idx="4270">
                  <c:v>0.56666666700000001</c:v>
                </c:pt>
                <c:pt idx="4271">
                  <c:v>0.60000000000000064</c:v>
                </c:pt>
                <c:pt idx="4272">
                  <c:v>0.56666666700000001</c:v>
                </c:pt>
                <c:pt idx="4273">
                  <c:v>0.5</c:v>
                </c:pt>
                <c:pt idx="4274">
                  <c:v>0.46666666700000115</c:v>
                </c:pt>
                <c:pt idx="4275">
                  <c:v>0.3333333330000009</c:v>
                </c:pt>
                <c:pt idx="4276">
                  <c:v>0.23333333300000042</c:v>
                </c:pt>
                <c:pt idx="4277">
                  <c:v>0.36666666700000156</c:v>
                </c:pt>
                <c:pt idx="4278">
                  <c:v>0.43333333300000032</c:v>
                </c:pt>
                <c:pt idx="4279">
                  <c:v>0.63333333300000005</c:v>
                </c:pt>
                <c:pt idx="4280">
                  <c:v>0.46666666700000115</c:v>
                </c:pt>
                <c:pt idx="4281">
                  <c:v>0.60000000000000064</c:v>
                </c:pt>
                <c:pt idx="4282">
                  <c:v>0.66666666700000154</c:v>
                </c:pt>
                <c:pt idx="4283">
                  <c:v>0.43333333300000032</c:v>
                </c:pt>
                <c:pt idx="4284">
                  <c:v>0.43333333300000032</c:v>
                </c:pt>
                <c:pt idx="4285">
                  <c:v>0.60000000000000064</c:v>
                </c:pt>
                <c:pt idx="4286">
                  <c:v>0.46666666700000115</c:v>
                </c:pt>
                <c:pt idx="4287">
                  <c:v>0.43333333300000032</c:v>
                </c:pt>
                <c:pt idx="4288">
                  <c:v>0.53333333299999997</c:v>
                </c:pt>
                <c:pt idx="4289">
                  <c:v>0.5</c:v>
                </c:pt>
                <c:pt idx="4290">
                  <c:v>0.53333333299999997</c:v>
                </c:pt>
                <c:pt idx="4291">
                  <c:v>0.5</c:v>
                </c:pt>
                <c:pt idx="4292">
                  <c:v>0.60000000000000064</c:v>
                </c:pt>
                <c:pt idx="4293">
                  <c:v>0.60000000000000064</c:v>
                </c:pt>
                <c:pt idx="4294">
                  <c:v>0.4</c:v>
                </c:pt>
                <c:pt idx="4295">
                  <c:v>0.5</c:v>
                </c:pt>
                <c:pt idx="4296">
                  <c:v>0.46666666700000115</c:v>
                </c:pt>
                <c:pt idx="4297">
                  <c:v>0.36666666700000156</c:v>
                </c:pt>
                <c:pt idx="4298">
                  <c:v>0.46666666700000115</c:v>
                </c:pt>
                <c:pt idx="4299">
                  <c:v>0.46666666700000115</c:v>
                </c:pt>
                <c:pt idx="4300">
                  <c:v>0.4</c:v>
                </c:pt>
                <c:pt idx="4301">
                  <c:v>0.46666666700000115</c:v>
                </c:pt>
                <c:pt idx="4302">
                  <c:v>0.60000000000000064</c:v>
                </c:pt>
                <c:pt idx="4303">
                  <c:v>0.70000000000000062</c:v>
                </c:pt>
                <c:pt idx="4304">
                  <c:v>0.3333333330000009</c:v>
                </c:pt>
                <c:pt idx="4305">
                  <c:v>0.66666666700000154</c:v>
                </c:pt>
                <c:pt idx="4306">
                  <c:v>0.5</c:v>
                </c:pt>
                <c:pt idx="4307">
                  <c:v>0.5</c:v>
                </c:pt>
                <c:pt idx="4308">
                  <c:v>0.60000000000000064</c:v>
                </c:pt>
                <c:pt idx="4309">
                  <c:v>0.63333333300000005</c:v>
                </c:pt>
                <c:pt idx="4310">
                  <c:v>0.4</c:v>
                </c:pt>
                <c:pt idx="4311">
                  <c:v>0.46666666700000115</c:v>
                </c:pt>
                <c:pt idx="4312">
                  <c:v>0.5</c:v>
                </c:pt>
                <c:pt idx="4313">
                  <c:v>0.60000000000000064</c:v>
                </c:pt>
                <c:pt idx="4314">
                  <c:v>0.53333333299999997</c:v>
                </c:pt>
                <c:pt idx="4315">
                  <c:v>0.5</c:v>
                </c:pt>
                <c:pt idx="4316">
                  <c:v>0.5</c:v>
                </c:pt>
                <c:pt idx="4317">
                  <c:v>0.60000000000000064</c:v>
                </c:pt>
                <c:pt idx="4318">
                  <c:v>0.43333333300000032</c:v>
                </c:pt>
                <c:pt idx="4319">
                  <c:v>0.5</c:v>
                </c:pt>
                <c:pt idx="4320">
                  <c:v>0.60000000000000064</c:v>
                </c:pt>
                <c:pt idx="4321">
                  <c:v>0.63333333300000005</c:v>
                </c:pt>
                <c:pt idx="4322">
                  <c:v>0.43333333300000032</c:v>
                </c:pt>
                <c:pt idx="4323">
                  <c:v>0.5</c:v>
                </c:pt>
                <c:pt idx="4324">
                  <c:v>0.5</c:v>
                </c:pt>
                <c:pt idx="4325">
                  <c:v>0.43333333300000032</c:v>
                </c:pt>
                <c:pt idx="4326">
                  <c:v>0.4</c:v>
                </c:pt>
                <c:pt idx="4327">
                  <c:v>0.70000000000000062</c:v>
                </c:pt>
                <c:pt idx="4328">
                  <c:v>0.43333333300000032</c:v>
                </c:pt>
                <c:pt idx="4329">
                  <c:v>0.63333333300000005</c:v>
                </c:pt>
                <c:pt idx="4330">
                  <c:v>0.66666666700000154</c:v>
                </c:pt>
                <c:pt idx="4331">
                  <c:v>0.5</c:v>
                </c:pt>
                <c:pt idx="4332">
                  <c:v>0.53333333299999997</c:v>
                </c:pt>
                <c:pt idx="4333">
                  <c:v>0.46666666700000115</c:v>
                </c:pt>
                <c:pt idx="4334">
                  <c:v>0.70000000000000062</c:v>
                </c:pt>
                <c:pt idx="4335">
                  <c:v>0.63333333300000005</c:v>
                </c:pt>
                <c:pt idx="4336">
                  <c:v>0.46666666700000115</c:v>
                </c:pt>
                <c:pt idx="4337">
                  <c:v>0.66666666700000154</c:v>
                </c:pt>
                <c:pt idx="4338">
                  <c:v>0.5</c:v>
                </c:pt>
                <c:pt idx="4339">
                  <c:v>0.5</c:v>
                </c:pt>
                <c:pt idx="4340">
                  <c:v>0.56666666700000001</c:v>
                </c:pt>
                <c:pt idx="4341">
                  <c:v>0.66666666700000154</c:v>
                </c:pt>
                <c:pt idx="4342">
                  <c:v>0.53333333299999997</c:v>
                </c:pt>
                <c:pt idx="4343">
                  <c:v>0.5</c:v>
                </c:pt>
                <c:pt idx="4344">
                  <c:v>0.46666666700000115</c:v>
                </c:pt>
                <c:pt idx="4345">
                  <c:v>0.56666666700000001</c:v>
                </c:pt>
                <c:pt idx="4346">
                  <c:v>0.56666666700000001</c:v>
                </c:pt>
                <c:pt idx="4347">
                  <c:v>0.3333333330000009</c:v>
                </c:pt>
                <c:pt idx="4348">
                  <c:v>0.4</c:v>
                </c:pt>
                <c:pt idx="4349">
                  <c:v>0.46666666700000115</c:v>
                </c:pt>
                <c:pt idx="4350">
                  <c:v>0.56666666700000001</c:v>
                </c:pt>
                <c:pt idx="4351">
                  <c:v>0.53333333299999997</c:v>
                </c:pt>
                <c:pt idx="4352">
                  <c:v>0.66666666700000154</c:v>
                </c:pt>
                <c:pt idx="4353">
                  <c:v>0.46666666700000115</c:v>
                </c:pt>
                <c:pt idx="4354">
                  <c:v>0.70000000000000062</c:v>
                </c:pt>
                <c:pt idx="4355">
                  <c:v>0.5</c:v>
                </c:pt>
                <c:pt idx="4356">
                  <c:v>0.43333333300000032</c:v>
                </c:pt>
                <c:pt idx="4357">
                  <c:v>0.4</c:v>
                </c:pt>
                <c:pt idx="4358">
                  <c:v>0.56666666700000001</c:v>
                </c:pt>
                <c:pt idx="4359">
                  <c:v>0.46666666700000115</c:v>
                </c:pt>
                <c:pt idx="4360">
                  <c:v>0.4</c:v>
                </c:pt>
                <c:pt idx="4361">
                  <c:v>0.46666666700000115</c:v>
                </c:pt>
                <c:pt idx="4362">
                  <c:v>0.56666666700000001</c:v>
                </c:pt>
                <c:pt idx="4363">
                  <c:v>0.53333333299999997</c:v>
                </c:pt>
                <c:pt idx="4364">
                  <c:v>0.56666666700000001</c:v>
                </c:pt>
                <c:pt idx="4365">
                  <c:v>0.3333333330000009</c:v>
                </c:pt>
                <c:pt idx="4366">
                  <c:v>0.60000000000000064</c:v>
                </c:pt>
                <c:pt idx="4367">
                  <c:v>0.53333333299999997</c:v>
                </c:pt>
                <c:pt idx="4368">
                  <c:v>0.43333333300000032</c:v>
                </c:pt>
                <c:pt idx="4369">
                  <c:v>0.5</c:v>
                </c:pt>
                <c:pt idx="4370">
                  <c:v>0.56666666700000001</c:v>
                </c:pt>
                <c:pt idx="4371">
                  <c:v>0.43333333300000032</c:v>
                </c:pt>
                <c:pt idx="4372">
                  <c:v>0.60000000000000064</c:v>
                </c:pt>
                <c:pt idx="4373">
                  <c:v>0.60000000000000064</c:v>
                </c:pt>
                <c:pt idx="4374">
                  <c:v>0.30000000000000032</c:v>
                </c:pt>
                <c:pt idx="4375">
                  <c:v>0.53333333299999997</c:v>
                </c:pt>
                <c:pt idx="4376">
                  <c:v>0.56666666700000001</c:v>
                </c:pt>
                <c:pt idx="4377">
                  <c:v>0.53333333299999997</c:v>
                </c:pt>
                <c:pt idx="4378">
                  <c:v>0.73333333300000003</c:v>
                </c:pt>
                <c:pt idx="4379">
                  <c:v>0.66666666700000154</c:v>
                </c:pt>
                <c:pt idx="4380">
                  <c:v>0.53333333299999997</c:v>
                </c:pt>
                <c:pt idx="4381">
                  <c:v>0.53333333299999997</c:v>
                </c:pt>
                <c:pt idx="4382">
                  <c:v>0.46666666700000115</c:v>
                </c:pt>
                <c:pt idx="4383">
                  <c:v>0.43333333300000032</c:v>
                </c:pt>
                <c:pt idx="4384">
                  <c:v>0.53333333299999997</c:v>
                </c:pt>
                <c:pt idx="4385">
                  <c:v>0.36666666700000156</c:v>
                </c:pt>
                <c:pt idx="4386">
                  <c:v>0.53333333299999997</c:v>
                </c:pt>
                <c:pt idx="4387">
                  <c:v>0.4</c:v>
                </c:pt>
                <c:pt idx="4388">
                  <c:v>0.4</c:v>
                </c:pt>
                <c:pt idx="4389">
                  <c:v>0.5</c:v>
                </c:pt>
                <c:pt idx="4390">
                  <c:v>0.36666666700000156</c:v>
                </c:pt>
                <c:pt idx="4391">
                  <c:v>0.46666666700000115</c:v>
                </c:pt>
                <c:pt idx="4392">
                  <c:v>0.53333333299999997</c:v>
                </c:pt>
                <c:pt idx="4393">
                  <c:v>0.53333333299999997</c:v>
                </c:pt>
                <c:pt idx="4394">
                  <c:v>0.3333333330000009</c:v>
                </c:pt>
                <c:pt idx="4395">
                  <c:v>0.70000000000000062</c:v>
                </c:pt>
                <c:pt idx="4396">
                  <c:v>0.63333333300000005</c:v>
                </c:pt>
                <c:pt idx="4397">
                  <c:v>0.3333333330000009</c:v>
                </c:pt>
                <c:pt idx="4398">
                  <c:v>0.5</c:v>
                </c:pt>
                <c:pt idx="4399">
                  <c:v>0.66666666700000154</c:v>
                </c:pt>
                <c:pt idx="4400">
                  <c:v>0.53333333299999997</c:v>
                </c:pt>
                <c:pt idx="4401">
                  <c:v>0.36666666700000156</c:v>
                </c:pt>
                <c:pt idx="4402">
                  <c:v>0.43333333300000032</c:v>
                </c:pt>
                <c:pt idx="4403">
                  <c:v>0.63333333300000005</c:v>
                </c:pt>
                <c:pt idx="4404">
                  <c:v>0.43333333300000032</c:v>
                </c:pt>
                <c:pt idx="4405">
                  <c:v>0.46666666700000115</c:v>
                </c:pt>
                <c:pt idx="4406">
                  <c:v>0.4</c:v>
                </c:pt>
                <c:pt idx="4407">
                  <c:v>0.5</c:v>
                </c:pt>
                <c:pt idx="4408">
                  <c:v>0.76666666700000063</c:v>
                </c:pt>
                <c:pt idx="4409">
                  <c:v>0.4</c:v>
                </c:pt>
                <c:pt idx="4410">
                  <c:v>0.56666666700000001</c:v>
                </c:pt>
                <c:pt idx="4411">
                  <c:v>0.53333333299999997</c:v>
                </c:pt>
                <c:pt idx="4412">
                  <c:v>0.63333333300000005</c:v>
                </c:pt>
                <c:pt idx="4413">
                  <c:v>0.53333333299999997</c:v>
                </c:pt>
                <c:pt idx="4414">
                  <c:v>0.43333333300000032</c:v>
                </c:pt>
                <c:pt idx="4415">
                  <c:v>0.70000000000000062</c:v>
                </c:pt>
                <c:pt idx="4416">
                  <c:v>0.60000000000000064</c:v>
                </c:pt>
                <c:pt idx="4417">
                  <c:v>0.5</c:v>
                </c:pt>
                <c:pt idx="4418">
                  <c:v>0.53333333299999997</c:v>
                </c:pt>
                <c:pt idx="4419">
                  <c:v>0.46666666700000115</c:v>
                </c:pt>
                <c:pt idx="4420">
                  <c:v>0.73333333300000003</c:v>
                </c:pt>
                <c:pt idx="4421">
                  <c:v>0.3333333330000009</c:v>
                </c:pt>
                <c:pt idx="4422">
                  <c:v>0.36666666700000156</c:v>
                </c:pt>
                <c:pt idx="4423">
                  <c:v>0.36666666700000156</c:v>
                </c:pt>
                <c:pt idx="4424">
                  <c:v>0.56666666700000001</c:v>
                </c:pt>
                <c:pt idx="4425">
                  <c:v>0.43333333300000032</c:v>
                </c:pt>
                <c:pt idx="4426">
                  <c:v>0.53333333299999997</c:v>
                </c:pt>
                <c:pt idx="4427">
                  <c:v>0.73333333300000003</c:v>
                </c:pt>
                <c:pt idx="4428">
                  <c:v>0.56666666700000001</c:v>
                </c:pt>
                <c:pt idx="4429">
                  <c:v>0.46666666700000115</c:v>
                </c:pt>
                <c:pt idx="4430">
                  <c:v>0.46666666700000115</c:v>
                </c:pt>
                <c:pt idx="4431">
                  <c:v>0.56666666700000001</c:v>
                </c:pt>
                <c:pt idx="4432">
                  <c:v>0.5</c:v>
                </c:pt>
                <c:pt idx="4433">
                  <c:v>0.60000000000000064</c:v>
                </c:pt>
                <c:pt idx="4434">
                  <c:v>0.76666666700000063</c:v>
                </c:pt>
                <c:pt idx="4435">
                  <c:v>0.46666666700000115</c:v>
                </c:pt>
                <c:pt idx="4436">
                  <c:v>0.5</c:v>
                </c:pt>
                <c:pt idx="4437">
                  <c:v>0.5</c:v>
                </c:pt>
                <c:pt idx="4438">
                  <c:v>0.46666666700000115</c:v>
                </c:pt>
                <c:pt idx="4439">
                  <c:v>0.63333333300000005</c:v>
                </c:pt>
                <c:pt idx="4440">
                  <c:v>0.5</c:v>
                </c:pt>
                <c:pt idx="4441">
                  <c:v>0.5</c:v>
                </c:pt>
                <c:pt idx="4442">
                  <c:v>0.60000000000000064</c:v>
                </c:pt>
                <c:pt idx="4443">
                  <c:v>0.5</c:v>
                </c:pt>
                <c:pt idx="4444">
                  <c:v>0.53333333299999997</c:v>
                </c:pt>
                <c:pt idx="4445">
                  <c:v>0.70000000000000062</c:v>
                </c:pt>
                <c:pt idx="4446">
                  <c:v>0.46666666700000115</c:v>
                </c:pt>
                <c:pt idx="4447">
                  <c:v>0.5</c:v>
                </c:pt>
                <c:pt idx="4448">
                  <c:v>0.76666666700000063</c:v>
                </c:pt>
                <c:pt idx="4449">
                  <c:v>0.43333333300000032</c:v>
                </c:pt>
                <c:pt idx="4450">
                  <c:v>0.53333333299999997</c:v>
                </c:pt>
                <c:pt idx="4451">
                  <c:v>0.53333333299999997</c:v>
                </c:pt>
                <c:pt idx="4452">
                  <c:v>0.56666666700000001</c:v>
                </c:pt>
                <c:pt idx="4453">
                  <c:v>0.56666666700000001</c:v>
                </c:pt>
                <c:pt idx="4454">
                  <c:v>0.46666666700000115</c:v>
                </c:pt>
                <c:pt idx="4455">
                  <c:v>0.43333333300000032</c:v>
                </c:pt>
                <c:pt idx="4456">
                  <c:v>0.4</c:v>
                </c:pt>
                <c:pt idx="4457">
                  <c:v>0.63333333300000005</c:v>
                </c:pt>
                <c:pt idx="4458">
                  <c:v>0.36666666700000156</c:v>
                </c:pt>
                <c:pt idx="4459">
                  <c:v>0.63333333300000005</c:v>
                </c:pt>
                <c:pt idx="4460">
                  <c:v>0.46666666700000115</c:v>
                </c:pt>
                <c:pt idx="4461">
                  <c:v>0.46666666700000115</c:v>
                </c:pt>
                <c:pt idx="4462">
                  <c:v>0.66666666700000154</c:v>
                </c:pt>
                <c:pt idx="4463">
                  <c:v>0.4</c:v>
                </c:pt>
                <c:pt idx="4464">
                  <c:v>0.43333333300000032</c:v>
                </c:pt>
                <c:pt idx="4465">
                  <c:v>0.5</c:v>
                </c:pt>
                <c:pt idx="4466">
                  <c:v>0.4</c:v>
                </c:pt>
                <c:pt idx="4467">
                  <c:v>0.36666666700000156</c:v>
                </c:pt>
                <c:pt idx="4468">
                  <c:v>0.53333333299999997</c:v>
                </c:pt>
                <c:pt idx="4469">
                  <c:v>0.53333333299999997</c:v>
                </c:pt>
                <c:pt idx="4470">
                  <c:v>0.60000000000000064</c:v>
                </c:pt>
                <c:pt idx="4471">
                  <c:v>0.5</c:v>
                </c:pt>
                <c:pt idx="4472">
                  <c:v>0.30000000000000032</c:v>
                </c:pt>
                <c:pt idx="4473">
                  <c:v>0.60000000000000064</c:v>
                </c:pt>
                <c:pt idx="4474">
                  <c:v>0.5</c:v>
                </c:pt>
                <c:pt idx="4475">
                  <c:v>0.36666666700000156</c:v>
                </c:pt>
                <c:pt idx="4476">
                  <c:v>0.56666666700000001</c:v>
                </c:pt>
                <c:pt idx="4477">
                  <c:v>0.70000000000000062</c:v>
                </c:pt>
                <c:pt idx="4478">
                  <c:v>0.63333333300000005</c:v>
                </c:pt>
                <c:pt idx="4479">
                  <c:v>0.36666666700000156</c:v>
                </c:pt>
                <c:pt idx="4480">
                  <c:v>0.70000000000000062</c:v>
                </c:pt>
                <c:pt idx="4481">
                  <c:v>0.43333333300000032</c:v>
                </c:pt>
                <c:pt idx="4482">
                  <c:v>0.30000000000000032</c:v>
                </c:pt>
                <c:pt idx="4483">
                  <c:v>0.56666666700000001</c:v>
                </c:pt>
                <c:pt idx="4484">
                  <c:v>0.5</c:v>
                </c:pt>
                <c:pt idx="4485">
                  <c:v>0.63333333300000005</c:v>
                </c:pt>
                <c:pt idx="4486">
                  <c:v>0.3333333330000009</c:v>
                </c:pt>
                <c:pt idx="4487">
                  <c:v>0.36666666700000156</c:v>
                </c:pt>
                <c:pt idx="4488">
                  <c:v>0.46666666700000115</c:v>
                </c:pt>
                <c:pt idx="4489">
                  <c:v>0.70000000000000062</c:v>
                </c:pt>
                <c:pt idx="4490">
                  <c:v>0.4</c:v>
                </c:pt>
                <c:pt idx="4491">
                  <c:v>0.36666666700000156</c:v>
                </c:pt>
                <c:pt idx="4492">
                  <c:v>0.60000000000000064</c:v>
                </c:pt>
                <c:pt idx="4493">
                  <c:v>0.53333333299999997</c:v>
                </c:pt>
                <c:pt idx="4494">
                  <c:v>0.5</c:v>
                </c:pt>
                <c:pt idx="4495">
                  <c:v>0.4</c:v>
                </c:pt>
                <c:pt idx="4496">
                  <c:v>0.63333333300000005</c:v>
                </c:pt>
                <c:pt idx="4497">
                  <c:v>0.53333333299999997</c:v>
                </c:pt>
                <c:pt idx="4498">
                  <c:v>0.26666666700000102</c:v>
                </c:pt>
                <c:pt idx="4499">
                  <c:v>0.66666666700000154</c:v>
                </c:pt>
                <c:pt idx="4500">
                  <c:v>0.60000000000000064</c:v>
                </c:pt>
                <c:pt idx="4501">
                  <c:v>0.46666666700000115</c:v>
                </c:pt>
                <c:pt idx="4502">
                  <c:v>0.53333333299999997</c:v>
                </c:pt>
                <c:pt idx="4503">
                  <c:v>0.3333333330000009</c:v>
                </c:pt>
                <c:pt idx="4504">
                  <c:v>0.60000000000000064</c:v>
                </c:pt>
                <c:pt idx="4505">
                  <c:v>0.60000000000000064</c:v>
                </c:pt>
                <c:pt idx="4506">
                  <c:v>0.30000000000000032</c:v>
                </c:pt>
                <c:pt idx="4507">
                  <c:v>0.3333333330000009</c:v>
                </c:pt>
                <c:pt idx="4508">
                  <c:v>0.43333333300000032</c:v>
                </c:pt>
                <c:pt idx="4509">
                  <c:v>0.83333333300000001</c:v>
                </c:pt>
                <c:pt idx="4510">
                  <c:v>0.9</c:v>
                </c:pt>
                <c:pt idx="4511">
                  <c:v>0.3333333330000009</c:v>
                </c:pt>
                <c:pt idx="4512">
                  <c:v>0.9</c:v>
                </c:pt>
                <c:pt idx="4513">
                  <c:v>0.56666666700000001</c:v>
                </c:pt>
                <c:pt idx="4514">
                  <c:v>0.5</c:v>
                </c:pt>
                <c:pt idx="4515">
                  <c:v>0.4</c:v>
                </c:pt>
                <c:pt idx="4516">
                  <c:v>0.5</c:v>
                </c:pt>
                <c:pt idx="4517">
                  <c:v>0.56666666700000001</c:v>
                </c:pt>
                <c:pt idx="4518">
                  <c:v>0.53333333299999997</c:v>
                </c:pt>
                <c:pt idx="4519">
                  <c:v>0.43333333300000032</c:v>
                </c:pt>
                <c:pt idx="4520">
                  <c:v>0.63333333300000005</c:v>
                </c:pt>
                <c:pt idx="4521">
                  <c:v>0.56666666700000001</c:v>
                </c:pt>
                <c:pt idx="4522">
                  <c:v>0.63333333300000005</c:v>
                </c:pt>
                <c:pt idx="4523">
                  <c:v>0.60000000000000064</c:v>
                </c:pt>
                <c:pt idx="4524">
                  <c:v>0.5</c:v>
                </c:pt>
                <c:pt idx="4525">
                  <c:v>0.56666666700000001</c:v>
                </c:pt>
                <c:pt idx="4526">
                  <c:v>0.36666666700000156</c:v>
                </c:pt>
                <c:pt idx="4527">
                  <c:v>0.53333333299999997</c:v>
                </c:pt>
                <c:pt idx="4528">
                  <c:v>0.5</c:v>
                </c:pt>
                <c:pt idx="4529">
                  <c:v>0.53333333299999997</c:v>
                </c:pt>
                <c:pt idx="4530">
                  <c:v>0.60000000000000064</c:v>
                </c:pt>
                <c:pt idx="4531">
                  <c:v>0.30000000000000032</c:v>
                </c:pt>
                <c:pt idx="4532">
                  <c:v>0.46666666700000115</c:v>
                </c:pt>
                <c:pt idx="4533">
                  <c:v>0.53333333299999997</c:v>
                </c:pt>
                <c:pt idx="4534">
                  <c:v>0.5</c:v>
                </c:pt>
                <c:pt idx="4535">
                  <c:v>0.36666666700000156</c:v>
                </c:pt>
                <c:pt idx="4536">
                  <c:v>0.53333333299999997</c:v>
                </c:pt>
                <c:pt idx="4537">
                  <c:v>0.5</c:v>
                </c:pt>
                <c:pt idx="4538">
                  <c:v>0.56666666700000001</c:v>
                </c:pt>
                <c:pt idx="4539">
                  <c:v>0.63333333300000005</c:v>
                </c:pt>
                <c:pt idx="4540">
                  <c:v>0.43333333300000032</c:v>
                </c:pt>
                <c:pt idx="4541">
                  <c:v>0.4</c:v>
                </c:pt>
                <c:pt idx="4542">
                  <c:v>0.73333333300000003</c:v>
                </c:pt>
                <c:pt idx="4543">
                  <c:v>0.4</c:v>
                </c:pt>
                <c:pt idx="4544">
                  <c:v>0.43333333300000032</c:v>
                </c:pt>
                <c:pt idx="4545">
                  <c:v>0.36666666700000156</c:v>
                </c:pt>
                <c:pt idx="4546">
                  <c:v>0.60000000000000064</c:v>
                </c:pt>
                <c:pt idx="4547">
                  <c:v>0.46666666700000115</c:v>
                </c:pt>
                <c:pt idx="4548">
                  <c:v>0.43333333300000032</c:v>
                </c:pt>
                <c:pt idx="4549">
                  <c:v>0.4</c:v>
                </c:pt>
                <c:pt idx="4550">
                  <c:v>0.46666666700000115</c:v>
                </c:pt>
                <c:pt idx="4551">
                  <c:v>0.46666666700000115</c:v>
                </c:pt>
                <c:pt idx="4552">
                  <c:v>0.4</c:v>
                </c:pt>
                <c:pt idx="4553">
                  <c:v>0.56666666700000001</c:v>
                </c:pt>
                <c:pt idx="4554">
                  <c:v>0.43333333300000032</c:v>
                </c:pt>
                <c:pt idx="4555">
                  <c:v>0.63333333300000005</c:v>
                </c:pt>
                <c:pt idx="4556">
                  <c:v>0.46666666700000115</c:v>
                </c:pt>
                <c:pt idx="4557">
                  <c:v>0.60000000000000064</c:v>
                </c:pt>
                <c:pt idx="4558">
                  <c:v>0.70000000000000062</c:v>
                </c:pt>
                <c:pt idx="4559">
                  <c:v>0.53333333299999997</c:v>
                </c:pt>
                <c:pt idx="4560">
                  <c:v>0.43333333300000032</c:v>
                </c:pt>
                <c:pt idx="4561">
                  <c:v>0.5</c:v>
                </c:pt>
                <c:pt idx="4562">
                  <c:v>0.70000000000000062</c:v>
                </c:pt>
                <c:pt idx="4563">
                  <c:v>0.53333333299999997</c:v>
                </c:pt>
                <c:pt idx="4564">
                  <c:v>0.4</c:v>
                </c:pt>
                <c:pt idx="4565">
                  <c:v>0.46666666700000115</c:v>
                </c:pt>
                <c:pt idx="4566">
                  <c:v>0.73333333300000003</c:v>
                </c:pt>
                <c:pt idx="4567">
                  <c:v>0.5</c:v>
                </c:pt>
                <c:pt idx="4568">
                  <c:v>0.5</c:v>
                </c:pt>
                <c:pt idx="4569">
                  <c:v>0.5</c:v>
                </c:pt>
                <c:pt idx="4570">
                  <c:v>0.4</c:v>
                </c:pt>
                <c:pt idx="4571">
                  <c:v>0.46666666700000115</c:v>
                </c:pt>
                <c:pt idx="4572">
                  <c:v>0.70000000000000062</c:v>
                </c:pt>
                <c:pt idx="4573">
                  <c:v>0.73333333300000003</c:v>
                </c:pt>
                <c:pt idx="4574">
                  <c:v>0.5</c:v>
                </c:pt>
                <c:pt idx="4575">
                  <c:v>0.53333333299999997</c:v>
                </c:pt>
                <c:pt idx="4576">
                  <c:v>1</c:v>
                </c:pt>
                <c:pt idx="4577">
                  <c:v>0.43333333300000032</c:v>
                </c:pt>
                <c:pt idx="4578">
                  <c:v>0.60000000000000064</c:v>
                </c:pt>
                <c:pt idx="4579">
                  <c:v>0.5</c:v>
                </c:pt>
                <c:pt idx="4580">
                  <c:v>0.4</c:v>
                </c:pt>
                <c:pt idx="4581">
                  <c:v>0.43333333300000032</c:v>
                </c:pt>
                <c:pt idx="4582">
                  <c:v>0.43333333300000032</c:v>
                </c:pt>
                <c:pt idx="4583">
                  <c:v>0.63333333300000005</c:v>
                </c:pt>
                <c:pt idx="4584">
                  <c:v>0.53333333299999997</c:v>
                </c:pt>
                <c:pt idx="4585">
                  <c:v>0.5</c:v>
                </c:pt>
                <c:pt idx="4586">
                  <c:v>0.56666666700000001</c:v>
                </c:pt>
                <c:pt idx="4587">
                  <c:v>0.5</c:v>
                </c:pt>
                <c:pt idx="4588">
                  <c:v>0.56666666700000001</c:v>
                </c:pt>
                <c:pt idx="4589">
                  <c:v>0.46666666700000115</c:v>
                </c:pt>
                <c:pt idx="4590">
                  <c:v>0.60000000000000064</c:v>
                </c:pt>
                <c:pt idx="4591">
                  <c:v>0.56666666700000001</c:v>
                </c:pt>
                <c:pt idx="4592">
                  <c:v>0.53333333299999997</c:v>
                </c:pt>
                <c:pt idx="4593">
                  <c:v>0.76666666700000063</c:v>
                </c:pt>
                <c:pt idx="4594">
                  <c:v>0.53333333299999997</c:v>
                </c:pt>
                <c:pt idx="4595">
                  <c:v>0.60000000000000064</c:v>
                </c:pt>
                <c:pt idx="4596">
                  <c:v>0.46666666700000115</c:v>
                </c:pt>
                <c:pt idx="4597">
                  <c:v>0.5</c:v>
                </c:pt>
                <c:pt idx="4598">
                  <c:v>0.53333333299999997</c:v>
                </c:pt>
                <c:pt idx="4599">
                  <c:v>0.73333333300000003</c:v>
                </c:pt>
                <c:pt idx="4600">
                  <c:v>0.60000000000000064</c:v>
                </c:pt>
                <c:pt idx="4601">
                  <c:v>0.56666666700000001</c:v>
                </c:pt>
                <c:pt idx="4602">
                  <c:v>0.36666666700000156</c:v>
                </c:pt>
                <c:pt idx="4603">
                  <c:v>0.60000000000000064</c:v>
                </c:pt>
                <c:pt idx="4604">
                  <c:v>0.63333333300000005</c:v>
                </c:pt>
                <c:pt idx="4605">
                  <c:v>0.4</c:v>
                </c:pt>
                <c:pt idx="4606">
                  <c:v>0.26666666700000102</c:v>
                </c:pt>
                <c:pt idx="4607">
                  <c:v>0.53333333299999997</c:v>
                </c:pt>
                <c:pt idx="4608">
                  <c:v>0.56666666700000001</c:v>
                </c:pt>
                <c:pt idx="4609">
                  <c:v>0.4</c:v>
                </c:pt>
                <c:pt idx="4610">
                  <c:v>0.53333333299999997</c:v>
                </c:pt>
                <c:pt idx="4611">
                  <c:v>0.43333333300000032</c:v>
                </c:pt>
                <c:pt idx="4612">
                  <c:v>0.66666666700000154</c:v>
                </c:pt>
                <c:pt idx="4613">
                  <c:v>0.43333333300000032</c:v>
                </c:pt>
                <c:pt idx="4614">
                  <c:v>0.5</c:v>
                </c:pt>
                <c:pt idx="4615">
                  <c:v>0.5</c:v>
                </c:pt>
                <c:pt idx="4616">
                  <c:v>0.53333333299999997</c:v>
                </c:pt>
                <c:pt idx="4617">
                  <c:v>0.5</c:v>
                </c:pt>
                <c:pt idx="4618">
                  <c:v>0.43333333300000032</c:v>
                </c:pt>
                <c:pt idx="4619">
                  <c:v>0.60000000000000064</c:v>
                </c:pt>
                <c:pt idx="4620">
                  <c:v>0.3333333330000009</c:v>
                </c:pt>
                <c:pt idx="4621">
                  <c:v>0.46666666700000115</c:v>
                </c:pt>
                <c:pt idx="4622">
                  <c:v>0.43333333300000032</c:v>
                </c:pt>
                <c:pt idx="4623">
                  <c:v>0.46666666700000115</c:v>
                </c:pt>
                <c:pt idx="4624">
                  <c:v>0.53333333299999997</c:v>
                </c:pt>
                <c:pt idx="4625">
                  <c:v>0.60000000000000064</c:v>
                </c:pt>
                <c:pt idx="4626">
                  <c:v>0.46666666700000115</c:v>
                </c:pt>
                <c:pt idx="4627">
                  <c:v>0.46666666700000115</c:v>
                </c:pt>
                <c:pt idx="4628">
                  <c:v>0.53333333299999997</c:v>
                </c:pt>
                <c:pt idx="4629">
                  <c:v>0.60000000000000064</c:v>
                </c:pt>
                <c:pt idx="4630">
                  <c:v>0.53333333299999997</c:v>
                </c:pt>
                <c:pt idx="4631">
                  <c:v>0.46666666700000115</c:v>
                </c:pt>
                <c:pt idx="4632">
                  <c:v>0.53333333299999997</c:v>
                </c:pt>
                <c:pt idx="4633">
                  <c:v>0.43333333300000032</c:v>
                </c:pt>
                <c:pt idx="4634">
                  <c:v>0.60000000000000064</c:v>
                </c:pt>
                <c:pt idx="4635">
                  <c:v>0.63333333300000005</c:v>
                </c:pt>
                <c:pt idx="4636">
                  <c:v>0.46666666700000115</c:v>
                </c:pt>
                <c:pt idx="4637">
                  <c:v>0.70000000000000062</c:v>
                </c:pt>
                <c:pt idx="4638">
                  <c:v>0.36666666700000156</c:v>
                </c:pt>
                <c:pt idx="4639">
                  <c:v>0.46666666700000115</c:v>
                </c:pt>
                <c:pt idx="4640">
                  <c:v>0.5</c:v>
                </c:pt>
                <c:pt idx="4641">
                  <c:v>0.46666666700000115</c:v>
                </c:pt>
                <c:pt idx="4642">
                  <c:v>0.5</c:v>
                </c:pt>
                <c:pt idx="4643">
                  <c:v>0.30000000000000032</c:v>
                </c:pt>
                <c:pt idx="4644">
                  <c:v>0.46666666700000115</c:v>
                </c:pt>
                <c:pt idx="4645">
                  <c:v>0.26666666700000102</c:v>
                </c:pt>
                <c:pt idx="4646">
                  <c:v>0.46666666700000115</c:v>
                </c:pt>
                <c:pt idx="4647">
                  <c:v>0.43333333300000032</c:v>
                </c:pt>
                <c:pt idx="4648">
                  <c:v>0.60000000000000064</c:v>
                </c:pt>
                <c:pt idx="4649">
                  <c:v>0.4</c:v>
                </c:pt>
                <c:pt idx="4650">
                  <c:v>0.53333333299999997</c:v>
                </c:pt>
                <c:pt idx="4651">
                  <c:v>0.53333333299999997</c:v>
                </c:pt>
                <c:pt idx="4652">
                  <c:v>0.43333333300000032</c:v>
                </c:pt>
                <c:pt idx="4653">
                  <c:v>0.30000000000000032</c:v>
                </c:pt>
                <c:pt idx="4654">
                  <c:v>0.60000000000000064</c:v>
                </c:pt>
                <c:pt idx="4655">
                  <c:v>0.56666666700000001</c:v>
                </c:pt>
                <c:pt idx="4656">
                  <c:v>0.66666666700000154</c:v>
                </c:pt>
                <c:pt idx="4657">
                  <c:v>0.56666666700000001</c:v>
                </c:pt>
                <c:pt idx="4658">
                  <c:v>0.4</c:v>
                </c:pt>
                <c:pt idx="4659">
                  <c:v>0.56666666700000001</c:v>
                </c:pt>
                <c:pt idx="4660">
                  <c:v>0.43333333300000032</c:v>
                </c:pt>
                <c:pt idx="4661">
                  <c:v>0.36666666700000156</c:v>
                </c:pt>
                <c:pt idx="4662">
                  <c:v>0.46666666700000115</c:v>
                </c:pt>
                <c:pt idx="4663">
                  <c:v>0.4</c:v>
                </c:pt>
                <c:pt idx="4664">
                  <c:v>0.36666666700000156</c:v>
                </c:pt>
                <c:pt idx="4665">
                  <c:v>0.36666666700000156</c:v>
                </c:pt>
                <c:pt idx="4666">
                  <c:v>0.60000000000000064</c:v>
                </c:pt>
                <c:pt idx="4667">
                  <c:v>0.63333333300000005</c:v>
                </c:pt>
                <c:pt idx="4668">
                  <c:v>0.43333333300000032</c:v>
                </c:pt>
                <c:pt idx="4669">
                  <c:v>0.76666666700000063</c:v>
                </c:pt>
                <c:pt idx="4670">
                  <c:v>0.46666666700000115</c:v>
                </c:pt>
                <c:pt idx="4671">
                  <c:v>0.56666666700000001</c:v>
                </c:pt>
                <c:pt idx="4672">
                  <c:v>0.56666666700000001</c:v>
                </c:pt>
                <c:pt idx="4673">
                  <c:v>0.86666666699999995</c:v>
                </c:pt>
                <c:pt idx="4674">
                  <c:v>0.56666666700000001</c:v>
                </c:pt>
                <c:pt idx="4675">
                  <c:v>0.70000000000000062</c:v>
                </c:pt>
                <c:pt idx="4676">
                  <c:v>0.63333333300000005</c:v>
                </c:pt>
                <c:pt idx="4677">
                  <c:v>0.4</c:v>
                </c:pt>
                <c:pt idx="4678">
                  <c:v>0.56666666700000001</c:v>
                </c:pt>
                <c:pt idx="4679">
                  <c:v>0.73333333300000003</c:v>
                </c:pt>
                <c:pt idx="4680">
                  <c:v>0.16666666699999988</c:v>
                </c:pt>
                <c:pt idx="4681">
                  <c:v>0.66666666700000154</c:v>
                </c:pt>
                <c:pt idx="4682">
                  <c:v>0.43333333300000032</c:v>
                </c:pt>
                <c:pt idx="4683">
                  <c:v>0.30000000000000032</c:v>
                </c:pt>
                <c:pt idx="4684">
                  <c:v>0.26666666700000102</c:v>
                </c:pt>
                <c:pt idx="4685">
                  <c:v>0.73333333300000003</c:v>
                </c:pt>
                <c:pt idx="4686">
                  <c:v>0.66666666700000154</c:v>
                </c:pt>
                <c:pt idx="4687">
                  <c:v>0.36666666700000156</c:v>
                </c:pt>
                <c:pt idx="4688">
                  <c:v>0.43333333300000032</c:v>
                </c:pt>
                <c:pt idx="4689">
                  <c:v>0.60000000000000064</c:v>
                </c:pt>
                <c:pt idx="4690">
                  <c:v>0.5</c:v>
                </c:pt>
                <c:pt idx="4691">
                  <c:v>0.46666666700000115</c:v>
                </c:pt>
                <c:pt idx="4692">
                  <c:v>0.2</c:v>
                </c:pt>
                <c:pt idx="4693">
                  <c:v>0.46666666700000115</c:v>
                </c:pt>
                <c:pt idx="4694">
                  <c:v>0.5</c:v>
                </c:pt>
                <c:pt idx="4695">
                  <c:v>0.60000000000000064</c:v>
                </c:pt>
                <c:pt idx="4696">
                  <c:v>0.43333333300000032</c:v>
                </c:pt>
                <c:pt idx="4697">
                  <c:v>0.43333333300000032</c:v>
                </c:pt>
                <c:pt idx="4698">
                  <c:v>0.8</c:v>
                </c:pt>
                <c:pt idx="4699">
                  <c:v>0.46666666700000115</c:v>
                </c:pt>
                <c:pt idx="4700">
                  <c:v>0.5</c:v>
                </c:pt>
                <c:pt idx="4701">
                  <c:v>0.70000000000000062</c:v>
                </c:pt>
                <c:pt idx="4702">
                  <c:v>0.26666666700000102</c:v>
                </c:pt>
                <c:pt idx="4703">
                  <c:v>0.53333333299999997</c:v>
                </c:pt>
                <c:pt idx="4704">
                  <c:v>0.56666666700000001</c:v>
                </c:pt>
                <c:pt idx="4705">
                  <c:v>0.43333333300000032</c:v>
                </c:pt>
                <c:pt idx="4706">
                  <c:v>0.60000000000000064</c:v>
                </c:pt>
                <c:pt idx="4707">
                  <c:v>0.46666666700000115</c:v>
                </c:pt>
                <c:pt idx="4708">
                  <c:v>0.56666666700000001</c:v>
                </c:pt>
                <c:pt idx="4709">
                  <c:v>0.36666666700000156</c:v>
                </c:pt>
                <c:pt idx="4710">
                  <c:v>0.46666666700000115</c:v>
                </c:pt>
                <c:pt idx="4711">
                  <c:v>0.36666666700000156</c:v>
                </c:pt>
                <c:pt idx="4712">
                  <c:v>0.5</c:v>
                </c:pt>
                <c:pt idx="4713">
                  <c:v>0.4</c:v>
                </c:pt>
                <c:pt idx="4714">
                  <c:v>0.4</c:v>
                </c:pt>
                <c:pt idx="4715">
                  <c:v>0.63333333300000005</c:v>
                </c:pt>
                <c:pt idx="4716">
                  <c:v>0.63333333300000005</c:v>
                </c:pt>
                <c:pt idx="4717">
                  <c:v>0.30000000000000032</c:v>
                </c:pt>
                <c:pt idx="4718">
                  <c:v>0.53333333299999997</c:v>
                </c:pt>
                <c:pt idx="4719">
                  <c:v>0.36666666700000156</c:v>
                </c:pt>
                <c:pt idx="4720">
                  <c:v>0.4</c:v>
                </c:pt>
                <c:pt idx="4721">
                  <c:v>0.46666666700000115</c:v>
                </c:pt>
                <c:pt idx="4722">
                  <c:v>0.4</c:v>
                </c:pt>
                <c:pt idx="4723">
                  <c:v>0.46666666700000115</c:v>
                </c:pt>
                <c:pt idx="4724">
                  <c:v>0.56666666700000001</c:v>
                </c:pt>
                <c:pt idx="4725">
                  <c:v>0.3333333330000009</c:v>
                </c:pt>
                <c:pt idx="4726">
                  <c:v>0.53333333299999997</c:v>
                </c:pt>
                <c:pt idx="4727">
                  <c:v>0.4</c:v>
                </c:pt>
                <c:pt idx="4728">
                  <c:v>0.53333333299999997</c:v>
                </c:pt>
                <c:pt idx="4729">
                  <c:v>0.66666666700000154</c:v>
                </c:pt>
                <c:pt idx="4730">
                  <c:v>0.5</c:v>
                </c:pt>
                <c:pt idx="4731">
                  <c:v>0.53333333299999997</c:v>
                </c:pt>
                <c:pt idx="4732">
                  <c:v>0.3333333330000009</c:v>
                </c:pt>
                <c:pt idx="4733">
                  <c:v>0.63333333300000005</c:v>
                </c:pt>
                <c:pt idx="4734">
                  <c:v>0.43333333300000032</c:v>
                </c:pt>
                <c:pt idx="4735">
                  <c:v>0.5</c:v>
                </c:pt>
                <c:pt idx="4736">
                  <c:v>0.30000000000000032</c:v>
                </c:pt>
                <c:pt idx="4737">
                  <c:v>0.5</c:v>
                </c:pt>
                <c:pt idx="4738">
                  <c:v>0.5</c:v>
                </c:pt>
                <c:pt idx="4739">
                  <c:v>0.46666666700000115</c:v>
                </c:pt>
                <c:pt idx="4740">
                  <c:v>0.56666666700000001</c:v>
                </c:pt>
                <c:pt idx="4741">
                  <c:v>0.60000000000000064</c:v>
                </c:pt>
                <c:pt idx="4742">
                  <c:v>0.56666666700000001</c:v>
                </c:pt>
                <c:pt idx="4743">
                  <c:v>0.3333333330000009</c:v>
                </c:pt>
                <c:pt idx="4744">
                  <c:v>0.56666666700000001</c:v>
                </c:pt>
                <c:pt idx="4745">
                  <c:v>0.23333333300000042</c:v>
                </c:pt>
                <c:pt idx="4746">
                  <c:v>0.56666666700000001</c:v>
                </c:pt>
                <c:pt idx="4747">
                  <c:v>0.60000000000000064</c:v>
                </c:pt>
                <c:pt idx="4748">
                  <c:v>0.5</c:v>
                </c:pt>
                <c:pt idx="4749">
                  <c:v>0.56666666700000001</c:v>
                </c:pt>
                <c:pt idx="4750">
                  <c:v>0.30000000000000032</c:v>
                </c:pt>
                <c:pt idx="4751">
                  <c:v>0.36666666700000156</c:v>
                </c:pt>
                <c:pt idx="4752">
                  <c:v>0.56666666700000001</c:v>
                </c:pt>
                <c:pt idx="4753">
                  <c:v>0.8</c:v>
                </c:pt>
                <c:pt idx="4754">
                  <c:v>0.5</c:v>
                </c:pt>
                <c:pt idx="4755">
                  <c:v>0.70000000000000062</c:v>
                </c:pt>
                <c:pt idx="4756">
                  <c:v>0.30000000000000032</c:v>
                </c:pt>
                <c:pt idx="4757">
                  <c:v>0.63333333300000005</c:v>
                </c:pt>
                <c:pt idx="4758">
                  <c:v>0.53333333299999997</c:v>
                </c:pt>
                <c:pt idx="4759">
                  <c:v>0.5</c:v>
                </c:pt>
                <c:pt idx="4760">
                  <c:v>0.73333333300000003</c:v>
                </c:pt>
                <c:pt idx="4761">
                  <c:v>0.60000000000000064</c:v>
                </c:pt>
                <c:pt idx="4762">
                  <c:v>0.5</c:v>
                </c:pt>
                <c:pt idx="4763">
                  <c:v>0.63333333300000005</c:v>
                </c:pt>
                <c:pt idx="4764">
                  <c:v>0.46666666700000115</c:v>
                </c:pt>
                <c:pt idx="4765">
                  <c:v>0.76666666700000063</c:v>
                </c:pt>
                <c:pt idx="4766">
                  <c:v>0.46666666700000115</c:v>
                </c:pt>
                <c:pt idx="4767">
                  <c:v>0.56666666700000001</c:v>
                </c:pt>
                <c:pt idx="4768">
                  <c:v>0.73333333300000003</c:v>
                </c:pt>
                <c:pt idx="4769">
                  <c:v>0.66666666700000154</c:v>
                </c:pt>
                <c:pt idx="4770">
                  <c:v>0.53333333299999997</c:v>
                </c:pt>
                <c:pt idx="4771">
                  <c:v>0.56666666700000001</c:v>
                </c:pt>
                <c:pt idx="4772">
                  <c:v>0.5</c:v>
                </c:pt>
                <c:pt idx="4773">
                  <c:v>0.70000000000000062</c:v>
                </c:pt>
                <c:pt idx="4774">
                  <c:v>0.43333333300000032</c:v>
                </c:pt>
                <c:pt idx="4775">
                  <c:v>0.46666666700000115</c:v>
                </c:pt>
                <c:pt idx="4776">
                  <c:v>0.66666666700000154</c:v>
                </c:pt>
                <c:pt idx="4777">
                  <c:v>0.23333333300000042</c:v>
                </c:pt>
                <c:pt idx="4778">
                  <c:v>0.56666666700000001</c:v>
                </c:pt>
                <c:pt idx="4779">
                  <c:v>0.46666666700000115</c:v>
                </c:pt>
                <c:pt idx="4780">
                  <c:v>0.66666666700000154</c:v>
                </c:pt>
                <c:pt idx="4781">
                  <c:v>0.36666666700000156</c:v>
                </c:pt>
                <c:pt idx="4782">
                  <c:v>0.53333333299999997</c:v>
                </c:pt>
                <c:pt idx="4783">
                  <c:v>0.56666666700000001</c:v>
                </c:pt>
                <c:pt idx="4784">
                  <c:v>0.53333333299999997</c:v>
                </c:pt>
                <c:pt idx="4785">
                  <c:v>0.36666666700000156</c:v>
                </c:pt>
                <c:pt idx="4786">
                  <c:v>0.43333333300000032</c:v>
                </c:pt>
                <c:pt idx="4787">
                  <c:v>0.56666666700000001</c:v>
                </c:pt>
                <c:pt idx="4788">
                  <c:v>0.56666666700000001</c:v>
                </c:pt>
                <c:pt idx="4789">
                  <c:v>0.5</c:v>
                </c:pt>
                <c:pt idx="4790">
                  <c:v>0.46666666700000115</c:v>
                </c:pt>
                <c:pt idx="4791">
                  <c:v>0.4</c:v>
                </c:pt>
                <c:pt idx="4792">
                  <c:v>0.53333333299999997</c:v>
                </c:pt>
                <c:pt idx="4793">
                  <c:v>0.43333333300000032</c:v>
                </c:pt>
                <c:pt idx="4794">
                  <c:v>0.66666666700000154</c:v>
                </c:pt>
                <c:pt idx="4795">
                  <c:v>0.36666666700000156</c:v>
                </c:pt>
                <c:pt idx="4796">
                  <c:v>0.53333333299999997</c:v>
                </c:pt>
                <c:pt idx="4797">
                  <c:v>0.63333333300000005</c:v>
                </c:pt>
                <c:pt idx="4798">
                  <c:v>0.5</c:v>
                </c:pt>
                <c:pt idx="4799">
                  <c:v>23.033333329999987</c:v>
                </c:pt>
                <c:pt idx="4800">
                  <c:v>27.366666669999987</c:v>
                </c:pt>
                <c:pt idx="4801">
                  <c:v>24.966666669999945</c:v>
                </c:pt>
                <c:pt idx="4802">
                  <c:v>28.866666669999987</c:v>
                </c:pt>
                <c:pt idx="4803">
                  <c:v>28</c:v>
                </c:pt>
                <c:pt idx="4804">
                  <c:v>26.9</c:v>
                </c:pt>
                <c:pt idx="4805">
                  <c:v>27.433333329999989</c:v>
                </c:pt>
                <c:pt idx="4806">
                  <c:v>25.933333329999989</c:v>
                </c:pt>
                <c:pt idx="4807">
                  <c:v>25.433333329999989</c:v>
                </c:pt>
                <c:pt idx="4808">
                  <c:v>26.466666669999945</c:v>
                </c:pt>
                <c:pt idx="4809">
                  <c:v>25.7</c:v>
                </c:pt>
                <c:pt idx="4810">
                  <c:v>27.466666669999945</c:v>
                </c:pt>
                <c:pt idx="4811">
                  <c:v>25.033333329999987</c:v>
                </c:pt>
                <c:pt idx="4812">
                  <c:v>25.566666669999989</c:v>
                </c:pt>
                <c:pt idx="4813">
                  <c:v>27.6</c:v>
                </c:pt>
                <c:pt idx="4814">
                  <c:v>26</c:v>
                </c:pt>
                <c:pt idx="4815">
                  <c:v>28.133333329999999</c:v>
                </c:pt>
                <c:pt idx="4816">
                  <c:v>26.7</c:v>
                </c:pt>
                <c:pt idx="4817">
                  <c:v>26.133333329999999</c:v>
                </c:pt>
                <c:pt idx="4818">
                  <c:v>30.166666669999987</c:v>
                </c:pt>
                <c:pt idx="4819">
                  <c:v>28.7</c:v>
                </c:pt>
                <c:pt idx="4820">
                  <c:v>29.5</c:v>
                </c:pt>
                <c:pt idx="4821">
                  <c:v>29.8</c:v>
                </c:pt>
                <c:pt idx="4822">
                  <c:v>30.566666669999989</c:v>
                </c:pt>
                <c:pt idx="4823">
                  <c:v>29.833333329999999</c:v>
                </c:pt>
                <c:pt idx="4824">
                  <c:v>29.033333329999987</c:v>
                </c:pt>
                <c:pt idx="4825">
                  <c:v>28.1</c:v>
                </c:pt>
                <c:pt idx="4826">
                  <c:v>28.433333329999989</c:v>
                </c:pt>
                <c:pt idx="4827">
                  <c:v>27.6</c:v>
                </c:pt>
                <c:pt idx="4828">
                  <c:v>28.3</c:v>
                </c:pt>
                <c:pt idx="4829">
                  <c:v>29.7</c:v>
                </c:pt>
                <c:pt idx="4830">
                  <c:v>28.333333329999999</c:v>
                </c:pt>
                <c:pt idx="4831">
                  <c:v>30.266666669999989</c:v>
                </c:pt>
                <c:pt idx="4832">
                  <c:v>28.533333329999987</c:v>
                </c:pt>
                <c:pt idx="4833">
                  <c:v>27.2</c:v>
                </c:pt>
                <c:pt idx="4834">
                  <c:v>30</c:v>
                </c:pt>
                <c:pt idx="4835">
                  <c:v>28.233333329999986</c:v>
                </c:pt>
                <c:pt idx="4836">
                  <c:v>29.533333329999987</c:v>
                </c:pt>
                <c:pt idx="4837">
                  <c:v>29.266666669999989</c:v>
                </c:pt>
                <c:pt idx="4838">
                  <c:v>28.433333329999989</c:v>
                </c:pt>
                <c:pt idx="4839">
                  <c:v>29.866666669999987</c:v>
                </c:pt>
                <c:pt idx="4840">
                  <c:v>27.4</c:v>
                </c:pt>
                <c:pt idx="4841">
                  <c:v>28.133333329999999</c:v>
                </c:pt>
                <c:pt idx="4842">
                  <c:v>27.866666669999987</c:v>
                </c:pt>
                <c:pt idx="4843">
                  <c:v>28.566666669999989</c:v>
                </c:pt>
                <c:pt idx="4844">
                  <c:v>28.5</c:v>
                </c:pt>
                <c:pt idx="4845">
                  <c:v>29.066666669999989</c:v>
                </c:pt>
                <c:pt idx="4846">
                  <c:v>27.333333329999999</c:v>
                </c:pt>
                <c:pt idx="4847">
                  <c:v>29.633333329999999</c:v>
                </c:pt>
                <c:pt idx="4848">
                  <c:v>31</c:v>
                </c:pt>
                <c:pt idx="4849">
                  <c:v>27.566666669999989</c:v>
                </c:pt>
                <c:pt idx="4850">
                  <c:v>28.8</c:v>
                </c:pt>
                <c:pt idx="4851">
                  <c:v>27.566666669999989</c:v>
                </c:pt>
                <c:pt idx="4852">
                  <c:v>28.366666669999987</c:v>
                </c:pt>
                <c:pt idx="4853">
                  <c:v>28.133333329999999</c:v>
                </c:pt>
                <c:pt idx="4854">
                  <c:v>28.766666669999989</c:v>
                </c:pt>
                <c:pt idx="4855">
                  <c:v>28.633333329999999</c:v>
                </c:pt>
                <c:pt idx="4856">
                  <c:v>30.2</c:v>
                </c:pt>
                <c:pt idx="4857">
                  <c:v>29.133333329999999</c:v>
                </c:pt>
                <c:pt idx="4858">
                  <c:v>29.066666669999989</c:v>
                </c:pt>
                <c:pt idx="4859">
                  <c:v>30.633333329999999</c:v>
                </c:pt>
                <c:pt idx="4860">
                  <c:v>29.5</c:v>
                </c:pt>
                <c:pt idx="4861">
                  <c:v>28.366666669999987</c:v>
                </c:pt>
                <c:pt idx="4862">
                  <c:v>28.466666669999945</c:v>
                </c:pt>
                <c:pt idx="4863">
                  <c:v>28.7</c:v>
                </c:pt>
                <c:pt idx="4864">
                  <c:v>28.233333329999986</c:v>
                </c:pt>
                <c:pt idx="4865">
                  <c:v>27.966666669999945</c:v>
                </c:pt>
                <c:pt idx="4866">
                  <c:v>27.6</c:v>
                </c:pt>
                <c:pt idx="4867">
                  <c:v>29.566666669999989</c:v>
                </c:pt>
                <c:pt idx="4868">
                  <c:v>27.233333329999986</c:v>
                </c:pt>
                <c:pt idx="4869">
                  <c:v>30.866666669999987</c:v>
                </c:pt>
                <c:pt idx="4870">
                  <c:v>28</c:v>
                </c:pt>
                <c:pt idx="4871">
                  <c:v>29.233333329999986</c:v>
                </c:pt>
                <c:pt idx="4872">
                  <c:v>27.5</c:v>
                </c:pt>
                <c:pt idx="4873">
                  <c:v>27.8</c:v>
                </c:pt>
                <c:pt idx="4874">
                  <c:v>28.533333329999987</c:v>
                </c:pt>
                <c:pt idx="4875">
                  <c:v>28.333333329999999</c:v>
                </c:pt>
                <c:pt idx="4876">
                  <c:v>29.5</c:v>
                </c:pt>
                <c:pt idx="4877">
                  <c:v>29.466666669999945</c:v>
                </c:pt>
                <c:pt idx="4878">
                  <c:v>28.6</c:v>
                </c:pt>
                <c:pt idx="4879">
                  <c:v>25.866666669999987</c:v>
                </c:pt>
                <c:pt idx="4880">
                  <c:v>28.4</c:v>
                </c:pt>
                <c:pt idx="4881">
                  <c:v>29.333333329999999</c:v>
                </c:pt>
                <c:pt idx="4882">
                  <c:v>28.766666669999989</c:v>
                </c:pt>
                <c:pt idx="4883">
                  <c:v>27.933333329999989</c:v>
                </c:pt>
                <c:pt idx="4884">
                  <c:v>31.333333329999999</c:v>
                </c:pt>
                <c:pt idx="4885">
                  <c:v>27.8</c:v>
                </c:pt>
                <c:pt idx="4886">
                  <c:v>28.533333329999987</c:v>
                </c:pt>
                <c:pt idx="4887">
                  <c:v>28.5</c:v>
                </c:pt>
                <c:pt idx="4888">
                  <c:v>28.166666669999987</c:v>
                </c:pt>
                <c:pt idx="4889">
                  <c:v>28.533333329999987</c:v>
                </c:pt>
                <c:pt idx="4890">
                  <c:v>29.3</c:v>
                </c:pt>
                <c:pt idx="4891">
                  <c:v>27.233333329999986</c:v>
                </c:pt>
                <c:pt idx="4892">
                  <c:v>29.133333329999999</c:v>
                </c:pt>
                <c:pt idx="4893">
                  <c:v>28.133333329999999</c:v>
                </c:pt>
                <c:pt idx="4894">
                  <c:v>28.066666669999989</c:v>
                </c:pt>
                <c:pt idx="4895">
                  <c:v>29.133333329999999</c:v>
                </c:pt>
                <c:pt idx="4896">
                  <c:v>27.933333329999989</c:v>
                </c:pt>
                <c:pt idx="4897">
                  <c:v>28.866666669999987</c:v>
                </c:pt>
                <c:pt idx="4898">
                  <c:v>27.966666669999945</c:v>
                </c:pt>
                <c:pt idx="4899">
                  <c:v>27.533333329999987</c:v>
                </c:pt>
                <c:pt idx="4900">
                  <c:v>30.533333329999987</c:v>
                </c:pt>
                <c:pt idx="4901">
                  <c:v>29.933333329999989</c:v>
                </c:pt>
                <c:pt idx="4902">
                  <c:v>28.266666669999989</c:v>
                </c:pt>
                <c:pt idx="4903">
                  <c:v>27.466666669999945</c:v>
                </c:pt>
                <c:pt idx="4904">
                  <c:v>27.566666669999989</c:v>
                </c:pt>
                <c:pt idx="4905">
                  <c:v>26.3</c:v>
                </c:pt>
                <c:pt idx="4906">
                  <c:v>28.233333329999986</c:v>
                </c:pt>
                <c:pt idx="4907">
                  <c:v>29.733333329999986</c:v>
                </c:pt>
                <c:pt idx="4908">
                  <c:v>27.633333329999999</c:v>
                </c:pt>
                <c:pt idx="4909">
                  <c:v>28.5</c:v>
                </c:pt>
                <c:pt idx="4910">
                  <c:v>28.166666669999987</c:v>
                </c:pt>
                <c:pt idx="4911">
                  <c:v>29.066666669999989</c:v>
                </c:pt>
                <c:pt idx="4912">
                  <c:v>28.166666669999987</c:v>
                </c:pt>
                <c:pt idx="4913">
                  <c:v>28.166666669999987</c:v>
                </c:pt>
                <c:pt idx="4914">
                  <c:v>29.333333329999999</c:v>
                </c:pt>
                <c:pt idx="4915">
                  <c:v>27.666666669999987</c:v>
                </c:pt>
                <c:pt idx="4916">
                  <c:v>28.366666669999987</c:v>
                </c:pt>
                <c:pt idx="4917">
                  <c:v>26.366666669999987</c:v>
                </c:pt>
                <c:pt idx="4918">
                  <c:v>27.066666669999989</c:v>
                </c:pt>
                <c:pt idx="4919">
                  <c:v>27.9</c:v>
                </c:pt>
                <c:pt idx="4920">
                  <c:v>25.966666669999945</c:v>
                </c:pt>
                <c:pt idx="4921">
                  <c:v>27.766666669999989</c:v>
                </c:pt>
                <c:pt idx="4922">
                  <c:v>26.6</c:v>
                </c:pt>
                <c:pt idx="4923">
                  <c:v>27.533333329999987</c:v>
                </c:pt>
                <c:pt idx="4924">
                  <c:v>26.933333329999989</c:v>
                </c:pt>
                <c:pt idx="4925">
                  <c:v>25.6</c:v>
                </c:pt>
                <c:pt idx="4926">
                  <c:v>27.866666669999987</c:v>
                </c:pt>
                <c:pt idx="4927">
                  <c:v>27.766666669999989</c:v>
                </c:pt>
                <c:pt idx="4928">
                  <c:v>25.7</c:v>
                </c:pt>
                <c:pt idx="4929">
                  <c:v>29.133333329999999</c:v>
                </c:pt>
                <c:pt idx="4930">
                  <c:v>26.8</c:v>
                </c:pt>
                <c:pt idx="4931">
                  <c:v>26.366666669999987</c:v>
                </c:pt>
                <c:pt idx="4932">
                  <c:v>28.3</c:v>
                </c:pt>
                <c:pt idx="4933">
                  <c:v>26.4</c:v>
                </c:pt>
                <c:pt idx="4934">
                  <c:v>26.766666669999989</c:v>
                </c:pt>
                <c:pt idx="4935">
                  <c:v>26.9</c:v>
                </c:pt>
                <c:pt idx="4936">
                  <c:v>26.333333329999999</c:v>
                </c:pt>
                <c:pt idx="4937">
                  <c:v>27.433333329999989</c:v>
                </c:pt>
                <c:pt idx="4938">
                  <c:v>27.866666669999987</c:v>
                </c:pt>
                <c:pt idx="4939">
                  <c:v>25.833333329999999</c:v>
                </c:pt>
                <c:pt idx="4940">
                  <c:v>26.366666669999987</c:v>
                </c:pt>
                <c:pt idx="4941">
                  <c:v>26.866666669999987</c:v>
                </c:pt>
                <c:pt idx="4942">
                  <c:v>27.3</c:v>
                </c:pt>
                <c:pt idx="4943">
                  <c:v>25.866666669999987</c:v>
                </c:pt>
                <c:pt idx="4944">
                  <c:v>25.233333329999986</c:v>
                </c:pt>
                <c:pt idx="4945">
                  <c:v>24.633333329999999</c:v>
                </c:pt>
                <c:pt idx="4946">
                  <c:v>26.366666669999987</c:v>
                </c:pt>
                <c:pt idx="4947">
                  <c:v>25.4</c:v>
                </c:pt>
                <c:pt idx="4948">
                  <c:v>27.066666669999989</c:v>
                </c:pt>
                <c:pt idx="4949">
                  <c:v>26.033333329999987</c:v>
                </c:pt>
                <c:pt idx="4950">
                  <c:v>26.966666669999945</c:v>
                </c:pt>
                <c:pt idx="4951">
                  <c:v>26.533333329999987</c:v>
                </c:pt>
                <c:pt idx="4952">
                  <c:v>27.433333329999989</c:v>
                </c:pt>
                <c:pt idx="4953">
                  <c:v>27.333333329999999</c:v>
                </c:pt>
                <c:pt idx="4954">
                  <c:v>27.333333329999999</c:v>
                </c:pt>
                <c:pt idx="4955">
                  <c:v>26.266666669999989</c:v>
                </c:pt>
                <c:pt idx="4956">
                  <c:v>27.1</c:v>
                </c:pt>
                <c:pt idx="4957">
                  <c:v>25.3</c:v>
                </c:pt>
                <c:pt idx="4958">
                  <c:v>26.4</c:v>
                </c:pt>
                <c:pt idx="4959">
                  <c:v>25.933333329999989</c:v>
                </c:pt>
                <c:pt idx="4960">
                  <c:v>25.266666669999989</c:v>
                </c:pt>
                <c:pt idx="4961">
                  <c:v>26.233333329999986</c:v>
                </c:pt>
                <c:pt idx="4962">
                  <c:v>27.033333329999987</c:v>
                </c:pt>
                <c:pt idx="4963">
                  <c:v>22.866666669999987</c:v>
                </c:pt>
                <c:pt idx="4964">
                  <c:v>25.8</c:v>
                </c:pt>
                <c:pt idx="4965">
                  <c:v>26.433333329999989</c:v>
                </c:pt>
                <c:pt idx="4966">
                  <c:v>25.866666669999987</c:v>
                </c:pt>
                <c:pt idx="4967">
                  <c:v>26.033333329999987</c:v>
                </c:pt>
                <c:pt idx="4968">
                  <c:v>25.7</c:v>
                </c:pt>
                <c:pt idx="4969">
                  <c:v>26.266666669999989</c:v>
                </c:pt>
                <c:pt idx="4970">
                  <c:v>24.2</c:v>
                </c:pt>
                <c:pt idx="4971">
                  <c:v>24.733333329999986</c:v>
                </c:pt>
                <c:pt idx="4972">
                  <c:v>25.366666669999987</c:v>
                </c:pt>
                <c:pt idx="4973">
                  <c:v>26.033333329999987</c:v>
                </c:pt>
                <c:pt idx="4974">
                  <c:v>24.933333329999989</c:v>
                </c:pt>
                <c:pt idx="4975">
                  <c:v>26.166666669999987</c:v>
                </c:pt>
                <c:pt idx="4976">
                  <c:v>25.9</c:v>
                </c:pt>
                <c:pt idx="4977">
                  <c:v>25</c:v>
                </c:pt>
                <c:pt idx="4978">
                  <c:v>25.5</c:v>
                </c:pt>
                <c:pt idx="4979">
                  <c:v>24.3</c:v>
                </c:pt>
                <c:pt idx="4980">
                  <c:v>25.466666669999945</c:v>
                </c:pt>
                <c:pt idx="4981">
                  <c:v>26.766666669999989</c:v>
                </c:pt>
                <c:pt idx="4982">
                  <c:v>24.6</c:v>
                </c:pt>
                <c:pt idx="4983">
                  <c:v>25.133333329999999</c:v>
                </c:pt>
                <c:pt idx="4984">
                  <c:v>24.866666669999987</c:v>
                </c:pt>
                <c:pt idx="4985">
                  <c:v>24.866666669999987</c:v>
                </c:pt>
                <c:pt idx="4986">
                  <c:v>24.366666669999987</c:v>
                </c:pt>
                <c:pt idx="4987">
                  <c:v>25.533333329999987</c:v>
                </c:pt>
                <c:pt idx="4988">
                  <c:v>24.8</c:v>
                </c:pt>
                <c:pt idx="4989">
                  <c:v>24.633333329999999</c:v>
                </c:pt>
                <c:pt idx="4990">
                  <c:v>27.9</c:v>
                </c:pt>
                <c:pt idx="4991">
                  <c:v>24.133333329999999</c:v>
                </c:pt>
                <c:pt idx="4992">
                  <c:v>26.366666669999987</c:v>
                </c:pt>
                <c:pt idx="4993">
                  <c:v>25.866666669999987</c:v>
                </c:pt>
                <c:pt idx="4994">
                  <c:v>27</c:v>
                </c:pt>
                <c:pt idx="4995">
                  <c:v>26.266666669999989</c:v>
                </c:pt>
                <c:pt idx="4996">
                  <c:v>28.866666669999987</c:v>
                </c:pt>
                <c:pt idx="4997">
                  <c:v>27.566666669999989</c:v>
                </c:pt>
                <c:pt idx="4998">
                  <c:v>26.433333329999989</c:v>
                </c:pt>
                <c:pt idx="4999">
                  <c:v>27.4</c:v>
                </c:pt>
                <c:pt idx="5000">
                  <c:v>27.4</c:v>
                </c:pt>
                <c:pt idx="5001">
                  <c:v>26.2</c:v>
                </c:pt>
                <c:pt idx="5002">
                  <c:v>27.5</c:v>
                </c:pt>
                <c:pt idx="5003">
                  <c:v>27.133333329999999</c:v>
                </c:pt>
                <c:pt idx="5004">
                  <c:v>27.2</c:v>
                </c:pt>
                <c:pt idx="5005">
                  <c:v>27.766666669999989</c:v>
                </c:pt>
                <c:pt idx="5006">
                  <c:v>28.566666669999989</c:v>
                </c:pt>
                <c:pt idx="5007">
                  <c:v>25.433333329999989</c:v>
                </c:pt>
                <c:pt idx="5008">
                  <c:v>26</c:v>
                </c:pt>
                <c:pt idx="5009">
                  <c:v>24.566666669999989</c:v>
                </c:pt>
                <c:pt idx="5010">
                  <c:v>27.266666669999989</c:v>
                </c:pt>
                <c:pt idx="5011">
                  <c:v>25.533333329999987</c:v>
                </c:pt>
                <c:pt idx="5012">
                  <c:v>27.866666669999987</c:v>
                </c:pt>
                <c:pt idx="5013">
                  <c:v>26.9</c:v>
                </c:pt>
                <c:pt idx="5014">
                  <c:v>27.533333329999987</c:v>
                </c:pt>
                <c:pt idx="5015">
                  <c:v>28.066666669999989</c:v>
                </c:pt>
                <c:pt idx="5016">
                  <c:v>26.233333329999986</c:v>
                </c:pt>
                <c:pt idx="5017">
                  <c:v>26.566666669999989</c:v>
                </c:pt>
                <c:pt idx="5018">
                  <c:v>25.1</c:v>
                </c:pt>
                <c:pt idx="5019">
                  <c:v>25.833333329999999</c:v>
                </c:pt>
                <c:pt idx="5020">
                  <c:v>26.666666669999987</c:v>
                </c:pt>
                <c:pt idx="5021">
                  <c:v>27.1</c:v>
                </c:pt>
                <c:pt idx="5022">
                  <c:v>26.266666669999989</c:v>
                </c:pt>
                <c:pt idx="5023">
                  <c:v>27.633333329999999</c:v>
                </c:pt>
                <c:pt idx="5024">
                  <c:v>28.266666669999989</c:v>
                </c:pt>
                <c:pt idx="5025">
                  <c:v>27.8</c:v>
                </c:pt>
                <c:pt idx="5026">
                  <c:v>26.5</c:v>
                </c:pt>
                <c:pt idx="5027">
                  <c:v>25.933333329999989</c:v>
                </c:pt>
                <c:pt idx="5028">
                  <c:v>28.8</c:v>
                </c:pt>
                <c:pt idx="5029">
                  <c:v>27.566666669999989</c:v>
                </c:pt>
                <c:pt idx="5030">
                  <c:v>26.633333329999999</c:v>
                </c:pt>
                <c:pt idx="5031">
                  <c:v>27.333333329999999</c:v>
                </c:pt>
                <c:pt idx="5032">
                  <c:v>26.333333329999999</c:v>
                </c:pt>
                <c:pt idx="5033">
                  <c:v>25.833333329999999</c:v>
                </c:pt>
                <c:pt idx="5034">
                  <c:v>27.333333329999999</c:v>
                </c:pt>
                <c:pt idx="5035">
                  <c:v>27.266666669999989</c:v>
                </c:pt>
                <c:pt idx="5036">
                  <c:v>26.433333329999989</c:v>
                </c:pt>
                <c:pt idx="5037">
                  <c:v>28.633333329999999</c:v>
                </c:pt>
                <c:pt idx="5038">
                  <c:v>26.466666669999945</c:v>
                </c:pt>
                <c:pt idx="5039">
                  <c:v>26.933333329999989</c:v>
                </c:pt>
                <c:pt idx="5040">
                  <c:v>26.933333329999989</c:v>
                </c:pt>
                <c:pt idx="5041">
                  <c:v>26.766666669999989</c:v>
                </c:pt>
                <c:pt idx="5042">
                  <c:v>28.966666669999945</c:v>
                </c:pt>
                <c:pt idx="5043">
                  <c:v>25.933333329999989</c:v>
                </c:pt>
                <c:pt idx="5044">
                  <c:v>26.066666669999989</c:v>
                </c:pt>
                <c:pt idx="5045">
                  <c:v>26.566666669999989</c:v>
                </c:pt>
                <c:pt idx="5046">
                  <c:v>26.666666669999987</c:v>
                </c:pt>
                <c:pt idx="5047">
                  <c:v>26.333333329999999</c:v>
                </c:pt>
                <c:pt idx="5048">
                  <c:v>27</c:v>
                </c:pt>
                <c:pt idx="5049">
                  <c:v>25.8</c:v>
                </c:pt>
                <c:pt idx="5050">
                  <c:v>25.666666669999987</c:v>
                </c:pt>
                <c:pt idx="5051">
                  <c:v>25.533333329999987</c:v>
                </c:pt>
                <c:pt idx="5052">
                  <c:v>27.066666669999989</c:v>
                </c:pt>
                <c:pt idx="5053">
                  <c:v>25.733333329999986</c:v>
                </c:pt>
                <c:pt idx="5054">
                  <c:v>27.466666669999945</c:v>
                </c:pt>
                <c:pt idx="5055">
                  <c:v>25.166666669999987</c:v>
                </c:pt>
                <c:pt idx="5056">
                  <c:v>26.433333329999989</c:v>
                </c:pt>
                <c:pt idx="5057">
                  <c:v>26.066666669999989</c:v>
                </c:pt>
                <c:pt idx="5058">
                  <c:v>26</c:v>
                </c:pt>
                <c:pt idx="5059">
                  <c:v>26.2</c:v>
                </c:pt>
                <c:pt idx="5060">
                  <c:v>26.033333329999987</c:v>
                </c:pt>
                <c:pt idx="5061">
                  <c:v>27.4</c:v>
                </c:pt>
                <c:pt idx="5062">
                  <c:v>27.366666669999987</c:v>
                </c:pt>
                <c:pt idx="5063">
                  <c:v>27.233333329999986</c:v>
                </c:pt>
                <c:pt idx="5064">
                  <c:v>26.466666669999945</c:v>
                </c:pt>
                <c:pt idx="5065">
                  <c:v>25.666666669999987</c:v>
                </c:pt>
                <c:pt idx="5066">
                  <c:v>25.433333329999989</c:v>
                </c:pt>
                <c:pt idx="5067">
                  <c:v>27.466666669999945</c:v>
                </c:pt>
                <c:pt idx="5068">
                  <c:v>26.833333329999999</c:v>
                </c:pt>
                <c:pt idx="5069">
                  <c:v>25.133333329999999</c:v>
                </c:pt>
                <c:pt idx="5070">
                  <c:v>25.833333329999999</c:v>
                </c:pt>
                <c:pt idx="5071">
                  <c:v>26.066666669999989</c:v>
                </c:pt>
                <c:pt idx="5072">
                  <c:v>25.3</c:v>
                </c:pt>
                <c:pt idx="5073">
                  <c:v>25.3</c:v>
                </c:pt>
                <c:pt idx="5074">
                  <c:v>26.1</c:v>
                </c:pt>
                <c:pt idx="5075">
                  <c:v>25.566666669999989</c:v>
                </c:pt>
                <c:pt idx="5076">
                  <c:v>27.566666669999989</c:v>
                </c:pt>
                <c:pt idx="5077">
                  <c:v>25.666666669999987</c:v>
                </c:pt>
                <c:pt idx="5078">
                  <c:v>25.866666669999987</c:v>
                </c:pt>
                <c:pt idx="5079">
                  <c:v>25.633333329999999</c:v>
                </c:pt>
                <c:pt idx="5080">
                  <c:v>27.2</c:v>
                </c:pt>
                <c:pt idx="5081">
                  <c:v>26.5</c:v>
                </c:pt>
                <c:pt idx="5082">
                  <c:v>26.7</c:v>
                </c:pt>
                <c:pt idx="5083">
                  <c:v>27.366666669999987</c:v>
                </c:pt>
                <c:pt idx="5084">
                  <c:v>27.166666669999987</c:v>
                </c:pt>
                <c:pt idx="5085">
                  <c:v>26.566666669999989</c:v>
                </c:pt>
                <c:pt idx="5086">
                  <c:v>28.3</c:v>
                </c:pt>
                <c:pt idx="5087">
                  <c:v>27.866666669999987</c:v>
                </c:pt>
                <c:pt idx="5088">
                  <c:v>26.466666669999945</c:v>
                </c:pt>
                <c:pt idx="5089">
                  <c:v>25.3</c:v>
                </c:pt>
                <c:pt idx="5090">
                  <c:v>26.033333329999987</c:v>
                </c:pt>
                <c:pt idx="5091">
                  <c:v>27.266666669999989</c:v>
                </c:pt>
                <c:pt idx="5092">
                  <c:v>25.5</c:v>
                </c:pt>
                <c:pt idx="5093">
                  <c:v>24.766666669999989</c:v>
                </c:pt>
                <c:pt idx="5094">
                  <c:v>26.566666669999989</c:v>
                </c:pt>
                <c:pt idx="5095">
                  <c:v>25.766666669999989</c:v>
                </c:pt>
                <c:pt idx="5096">
                  <c:v>26.333333329999999</c:v>
                </c:pt>
                <c:pt idx="5097">
                  <c:v>25.7</c:v>
                </c:pt>
                <c:pt idx="5098">
                  <c:v>26.7</c:v>
                </c:pt>
                <c:pt idx="5099">
                  <c:v>27.5</c:v>
                </c:pt>
                <c:pt idx="5100">
                  <c:v>28.1</c:v>
                </c:pt>
                <c:pt idx="5101">
                  <c:v>27.333333329999999</c:v>
                </c:pt>
                <c:pt idx="5102">
                  <c:v>27.5</c:v>
                </c:pt>
                <c:pt idx="5103">
                  <c:v>25.4</c:v>
                </c:pt>
                <c:pt idx="5104">
                  <c:v>27.133333329999999</c:v>
                </c:pt>
                <c:pt idx="5105">
                  <c:v>26.633333329999999</c:v>
                </c:pt>
                <c:pt idx="5106">
                  <c:v>26.466666669999945</c:v>
                </c:pt>
                <c:pt idx="5107">
                  <c:v>26.666666669999987</c:v>
                </c:pt>
                <c:pt idx="5108">
                  <c:v>25.533333329999987</c:v>
                </c:pt>
                <c:pt idx="5109">
                  <c:v>26.033333329999987</c:v>
                </c:pt>
                <c:pt idx="5110">
                  <c:v>24.833333329999999</c:v>
                </c:pt>
                <c:pt idx="5111">
                  <c:v>27.2</c:v>
                </c:pt>
                <c:pt idx="5112">
                  <c:v>27.2</c:v>
                </c:pt>
                <c:pt idx="5113">
                  <c:v>27.633333329999999</c:v>
                </c:pt>
                <c:pt idx="5114">
                  <c:v>26.2</c:v>
                </c:pt>
                <c:pt idx="5115">
                  <c:v>26.4</c:v>
                </c:pt>
                <c:pt idx="5116">
                  <c:v>26.9</c:v>
                </c:pt>
                <c:pt idx="5117">
                  <c:v>25.966666669999945</c:v>
                </c:pt>
                <c:pt idx="5118">
                  <c:v>25.033333329999987</c:v>
                </c:pt>
                <c:pt idx="5119">
                  <c:v>25.266666669999989</c:v>
                </c:pt>
                <c:pt idx="5120">
                  <c:v>26.1</c:v>
                </c:pt>
                <c:pt idx="5121">
                  <c:v>26.866666669999987</c:v>
                </c:pt>
                <c:pt idx="5122">
                  <c:v>26.3</c:v>
                </c:pt>
                <c:pt idx="5123">
                  <c:v>25.066666669999989</c:v>
                </c:pt>
                <c:pt idx="5124">
                  <c:v>25.533333329999987</c:v>
                </c:pt>
                <c:pt idx="5125">
                  <c:v>25.333333329999999</c:v>
                </c:pt>
                <c:pt idx="5126">
                  <c:v>27.066666669999989</c:v>
                </c:pt>
                <c:pt idx="5127">
                  <c:v>27.1</c:v>
                </c:pt>
                <c:pt idx="5128">
                  <c:v>26.5</c:v>
                </c:pt>
                <c:pt idx="5129">
                  <c:v>25.966666669999945</c:v>
                </c:pt>
                <c:pt idx="5130">
                  <c:v>24.6</c:v>
                </c:pt>
                <c:pt idx="5131">
                  <c:v>27.033333329999987</c:v>
                </c:pt>
                <c:pt idx="5132">
                  <c:v>25.266666669999989</c:v>
                </c:pt>
                <c:pt idx="5133">
                  <c:v>25.366666669999987</c:v>
                </c:pt>
                <c:pt idx="5134">
                  <c:v>27.666666669999987</c:v>
                </c:pt>
                <c:pt idx="5135">
                  <c:v>26.466666669999945</c:v>
                </c:pt>
                <c:pt idx="5136">
                  <c:v>26.566666669999989</c:v>
                </c:pt>
                <c:pt idx="5137">
                  <c:v>25.933333329999989</c:v>
                </c:pt>
                <c:pt idx="5138">
                  <c:v>27.733333329999986</c:v>
                </c:pt>
                <c:pt idx="5139">
                  <c:v>25.766666669999989</c:v>
                </c:pt>
                <c:pt idx="5140">
                  <c:v>26.866666669999987</c:v>
                </c:pt>
                <c:pt idx="5141">
                  <c:v>25.833333329999999</c:v>
                </c:pt>
                <c:pt idx="5142">
                  <c:v>27.2</c:v>
                </c:pt>
                <c:pt idx="5143">
                  <c:v>25.733333329999986</c:v>
                </c:pt>
                <c:pt idx="5144">
                  <c:v>26.933333329999989</c:v>
                </c:pt>
                <c:pt idx="5145">
                  <c:v>27.3</c:v>
                </c:pt>
                <c:pt idx="5146">
                  <c:v>24.7</c:v>
                </c:pt>
                <c:pt idx="5147">
                  <c:v>27.633333329999999</c:v>
                </c:pt>
                <c:pt idx="5148">
                  <c:v>25.7</c:v>
                </c:pt>
                <c:pt idx="5149">
                  <c:v>27.066666669999989</c:v>
                </c:pt>
                <c:pt idx="5150">
                  <c:v>25.266666669999989</c:v>
                </c:pt>
                <c:pt idx="5151">
                  <c:v>25.9</c:v>
                </c:pt>
                <c:pt idx="5152">
                  <c:v>26</c:v>
                </c:pt>
                <c:pt idx="5153">
                  <c:v>25.533333329999987</c:v>
                </c:pt>
                <c:pt idx="5154">
                  <c:v>24.733333329999986</c:v>
                </c:pt>
                <c:pt idx="5155">
                  <c:v>25.033333329999987</c:v>
                </c:pt>
                <c:pt idx="5156">
                  <c:v>25.666666669999987</c:v>
                </c:pt>
                <c:pt idx="5157">
                  <c:v>25.6</c:v>
                </c:pt>
                <c:pt idx="5158">
                  <c:v>25.9</c:v>
                </c:pt>
                <c:pt idx="5159">
                  <c:v>26.2</c:v>
                </c:pt>
                <c:pt idx="5160">
                  <c:v>26.666666669999987</c:v>
                </c:pt>
                <c:pt idx="5161">
                  <c:v>26.4</c:v>
                </c:pt>
                <c:pt idx="5162">
                  <c:v>24</c:v>
                </c:pt>
                <c:pt idx="5163">
                  <c:v>25.366666669999987</c:v>
                </c:pt>
                <c:pt idx="5164">
                  <c:v>25.733333329999986</c:v>
                </c:pt>
                <c:pt idx="5165">
                  <c:v>25.866666669999987</c:v>
                </c:pt>
                <c:pt idx="5166">
                  <c:v>25.066666669999989</c:v>
                </c:pt>
                <c:pt idx="5167">
                  <c:v>25.833333329999999</c:v>
                </c:pt>
                <c:pt idx="5168">
                  <c:v>24.266666669999989</c:v>
                </c:pt>
                <c:pt idx="5169">
                  <c:v>25.8</c:v>
                </c:pt>
                <c:pt idx="5170">
                  <c:v>27.3</c:v>
                </c:pt>
                <c:pt idx="5171">
                  <c:v>26.433333329999989</c:v>
                </c:pt>
                <c:pt idx="5172">
                  <c:v>26.233333329999986</c:v>
                </c:pt>
                <c:pt idx="5173">
                  <c:v>26.6</c:v>
                </c:pt>
                <c:pt idx="5174">
                  <c:v>26.1</c:v>
                </c:pt>
                <c:pt idx="5175">
                  <c:v>26.733333329999986</c:v>
                </c:pt>
                <c:pt idx="5176">
                  <c:v>25.066666669999989</c:v>
                </c:pt>
                <c:pt idx="5177">
                  <c:v>26.5</c:v>
                </c:pt>
                <c:pt idx="5178">
                  <c:v>24.7</c:v>
                </c:pt>
                <c:pt idx="5179">
                  <c:v>25.666666669999987</c:v>
                </c:pt>
                <c:pt idx="5180">
                  <c:v>24.1</c:v>
                </c:pt>
                <c:pt idx="5181">
                  <c:v>25.566666669999989</c:v>
                </c:pt>
                <c:pt idx="5182">
                  <c:v>25.7</c:v>
                </c:pt>
                <c:pt idx="5183">
                  <c:v>26.7</c:v>
                </c:pt>
                <c:pt idx="5184">
                  <c:v>23.666666669999987</c:v>
                </c:pt>
                <c:pt idx="5185">
                  <c:v>24.9</c:v>
                </c:pt>
                <c:pt idx="5186">
                  <c:v>24.9</c:v>
                </c:pt>
                <c:pt idx="5187">
                  <c:v>26.166666669999987</c:v>
                </c:pt>
                <c:pt idx="5188">
                  <c:v>27.633333329999999</c:v>
                </c:pt>
                <c:pt idx="5189">
                  <c:v>25.833333329999999</c:v>
                </c:pt>
                <c:pt idx="5190">
                  <c:v>25.833333329999999</c:v>
                </c:pt>
                <c:pt idx="5191">
                  <c:v>24.533333329999987</c:v>
                </c:pt>
                <c:pt idx="5192">
                  <c:v>25.6</c:v>
                </c:pt>
                <c:pt idx="5193">
                  <c:v>26</c:v>
                </c:pt>
                <c:pt idx="5194">
                  <c:v>23.8</c:v>
                </c:pt>
                <c:pt idx="5195">
                  <c:v>25.933333329999989</c:v>
                </c:pt>
                <c:pt idx="5196">
                  <c:v>25.4</c:v>
                </c:pt>
                <c:pt idx="5197">
                  <c:v>25.333333329999999</c:v>
                </c:pt>
                <c:pt idx="5198">
                  <c:v>26.4</c:v>
                </c:pt>
                <c:pt idx="5199">
                  <c:v>23.933333329999989</c:v>
                </c:pt>
                <c:pt idx="5200">
                  <c:v>25.2</c:v>
                </c:pt>
                <c:pt idx="5201">
                  <c:v>25.9</c:v>
                </c:pt>
                <c:pt idx="5202">
                  <c:v>23.9</c:v>
                </c:pt>
                <c:pt idx="5203">
                  <c:v>25.833333329999999</c:v>
                </c:pt>
                <c:pt idx="5204">
                  <c:v>26</c:v>
                </c:pt>
                <c:pt idx="5205">
                  <c:v>26.5</c:v>
                </c:pt>
                <c:pt idx="5206">
                  <c:v>25.766666669999989</c:v>
                </c:pt>
                <c:pt idx="5207">
                  <c:v>23.333333329999999</c:v>
                </c:pt>
                <c:pt idx="5208">
                  <c:v>27.2</c:v>
                </c:pt>
                <c:pt idx="5209">
                  <c:v>25.833333329999999</c:v>
                </c:pt>
                <c:pt idx="5210">
                  <c:v>25.366666669999987</c:v>
                </c:pt>
                <c:pt idx="5211">
                  <c:v>26.333333329999999</c:v>
                </c:pt>
                <c:pt idx="5212">
                  <c:v>25.5</c:v>
                </c:pt>
                <c:pt idx="5213">
                  <c:v>25.666666669999987</c:v>
                </c:pt>
                <c:pt idx="5214">
                  <c:v>24.033333329999987</c:v>
                </c:pt>
                <c:pt idx="5215">
                  <c:v>26.033333329999987</c:v>
                </c:pt>
                <c:pt idx="5216">
                  <c:v>24.866666669999987</c:v>
                </c:pt>
                <c:pt idx="5217">
                  <c:v>24</c:v>
                </c:pt>
                <c:pt idx="5218">
                  <c:v>26.9</c:v>
                </c:pt>
                <c:pt idx="5219">
                  <c:v>26.9</c:v>
                </c:pt>
                <c:pt idx="5220">
                  <c:v>27.033333329999987</c:v>
                </c:pt>
                <c:pt idx="5221">
                  <c:v>26.233333329999986</c:v>
                </c:pt>
                <c:pt idx="5222">
                  <c:v>24.366666669999987</c:v>
                </c:pt>
                <c:pt idx="5223">
                  <c:v>25.933333329999989</c:v>
                </c:pt>
                <c:pt idx="5224">
                  <c:v>25.033333329999987</c:v>
                </c:pt>
                <c:pt idx="5225">
                  <c:v>26.6</c:v>
                </c:pt>
                <c:pt idx="5226">
                  <c:v>24.966666669999945</c:v>
                </c:pt>
                <c:pt idx="5227">
                  <c:v>23.866666669999987</c:v>
                </c:pt>
                <c:pt idx="5228">
                  <c:v>25.366666669999987</c:v>
                </c:pt>
                <c:pt idx="5229">
                  <c:v>25.3</c:v>
                </c:pt>
                <c:pt idx="5230">
                  <c:v>26.666666669999987</c:v>
                </c:pt>
                <c:pt idx="5231">
                  <c:v>25.766666669999989</c:v>
                </c:pt>
                <c:pt idx="5232">
                  <c:v>23.666666669999987</c:v>
                </c:pt>
                <c:pt idx="5233">
                  <c:v>25.666666669999987</c:v>
                </c:pt>
                <c:pt idx="5234">
                  <c:v>26.766666669999989</c:v>
                </c:pt>
                <c:pt idx="5235">
                  <c:v>26.2</c:v>
                </c:pt>
                <c:pt idx="5236">
                  <c:v>23.9</c:v>
                </c:pt>
                <c:pt idx="5237">
                  <c:v>24.5</c:v>
                </c:pt>
                <c:pt idx="5238">
                  <c:v>27</c:v>
                </c:pt>
                <c:pt idx="5239">
                  <c:v>23.033333329999987</c:v>
                </c:pt>
                <c:pt idx="5240">
                  <c:v>25.666666669999987</c:v>
                </c:pt>
                <c:pt idx="5241">
                  <c:v>24.633333329999999</c:v>
                </c:pt>
                <c:pt idx="5242">
                  <c:v>25.066666669999989</c:v>
                </c:pt>
                <c:pt idx="5243">
                  <c:v>25.1</c:v>
                </c:pt>
                <c:pt idx="5244">
                  <c:v>25.033333329999987</c:v>
                </c:pt>
                <c:pt idx="5245">
                  <c:v>25.2</c:v>
                </c:pt>
                <c:pt idx="5246">
                  <c:v>25.4</c:v>
                </c:pt>
                <c:pt idx="5247">
                  <c:v>25.9</c:v>
                </c:pt>
                <c:pt idx="5248">
                  <c:v>24.433333329999989</c:v>
                </c:pt>
                <c:pt idx="5249">
                  <c:v>26</c:v>
                </c:pt>
                <c:pt idx="5250">
                  <c:v>26.166666669999987</c:v>
                </c:pt>
                <c:pt idx="5251">
                  <c:v>24.4</c:v>
                </c:pt>
                <c:pt idx="5252">
                  <c:v>24.266666669999989</c:v>
                </c:pt>
                <c:pt idx="5253">
                  <c:v>25.8</c:v>
                </c:pt>
                <c:pt idx="5254">
                  <c:v>21.8</c:v>
                </c:pt>
                <c:pt idx="5255">
                  <c:v>22.3</c:v>
                </c:pt>
                <c:pt idx="5256">
                  <c:v>23.033333329999987</c:v>
                </c:pt>
                <c:pt idx="5257">
                  <c:v>23.133333329999999</c:v>
                </c:pt>
                <c:pt idx="5258">
                  <c:v>24.266666669999989</c:v>
                </c:pt>
                <c:pt idx="5259">
                  <c:v>23.5</c:v>
                </c:pt>
                <c:pt idx="5260">
                  <c:v>25.166666669999987</c:v>
                </c:pt>
                <c:pt idx="5261">
                  <c:v>23.266666669999989</c:v>
                </c:pt>
                <c:pt idx="5262">
                  <c:v>26.433333329999989</c:v>
                </c:pt>
                <c:pt idx="5263">
                  <c:v>25.666666669999987</c:v>
                </c:pt>
                <c:pt idx="5264">
                  <c:v>26.166666669999987</c:v>
                </c:pt>
                <c:pt idx="5265">
                  <c:v>24.466666669999945</c:v>
                </c:pt>
                <c:pt idx="5266">
                  <c:v>24.7</c:v>
                </c:pt>
                <c:pt idx="5267">
                  <c:v>25.7</c:v>
                </c:pt>
                <c:pt idx="5268">
                  <c:v>26.9</c:v>
                </c:pt>
                <c:pt idx="5269">
                  <c:v>24.7</c:v>
                </c:pt>
                <c:pt idx="5270">
                  <c:v>26.733333329999986</c:v>
                </c:pt>
                <c:pt idx="5271">
                  <c:v>26.033333329999987</c:v>
                </c:pt>
                <c:pt idx="5272">
                  <c:v>24.533333329999987</c:v>
                </c:pt>
                <c:pt idx="5273">
                  <c:v>25.033333329999987</c:v>
                </c:pt>
                <c:pt idx="5274">
                  <c:v>25.566666669999989</c:v>
                </c:pt>
                <c:pt idx="5275">
                  <c:v>24.8</c:v>
                </c:pt>
                <c:pt idx="5276">
                  <c:v>23.066666669999989</c:v>
                </c:pt>
                <c:pt idx="5277">
                  <c:v>24.066666669999989</c:v>
                </c:pt>
                <c:pt idx="5278">
                  <c:v>25.733333329999986</c:v>
                </c:pt>
                <c:pt idx="5279">
                  <c:v>25.433333329999989</c:v>
                </c:pt>
                <c:pt idx="5280">
                  <c:v>25.466666669999945</c:v>
                </c:pt>
                <c:pt idx="5281">
                  <c:v>25.2</c:v>
                </c:pt>
                <c:pt idx="5282">
                  <c:v>25.1</c:v>
                </c:pt>
                <c:pt idx="5283">
                  <c:v>23.9</c:v>
                </c:pt>
                <c:pt idx="5284">
                  <c:v>24.566666669999989</c:v>
                </c:pt>
                <c:pt idx="5285">
                  <c:v>25.133333329999999</c:v>
                </c:pt>
                <c:pt idx="5286">
                  <c:v>24.933333329999989</c:v>
                </c:pt>
                <c:pt idx="5287">
                  <c:v>25.366666669999987</c:v>
                </c:pt>
                <c:pt idx="5288">
                  <c:v>25.866666669999987</c:v>
                </c:pt>
                <c:pt idx="5289">
                  <c:v>24.6</c:v>
                </c:pt>
                <c:pt idx="5290">
                  <c:v>24.7</c:v>
                </c:pt>
                <c:pt idx="5291">
                  <c:v>25.2</c:v>
                </c:pt>
                <c:pt idx="5292">
                  <c:v>24.533333329999987</c:v>
                </c:pt>
                <c:pt idx="5293">
                  <c:v>25.133333329999999</c:v>
                </c:pt>
                <c:pt idx="5294">
                  <c:v>24.533333329999987</c:v>
                </c:pt>
                <c:pt idx="5295">
                  <c:v>25.966666669999945</c:v>
                </c:pt>
                <c:pt idx="5296">
                  <c:v>25.366666669999987</c:v>
                </c:pt>
                <c:pt idx="5297">
                  <c:v>22.9</c:v>
                </c:pt>
                <c:pt idx="5298">
                  <c:v>24.633333329999999</c:v>
                </c:pt>
                <c:pt idx="5299">
                  <c:v>24.433333329999989</c:v>
                </c:pt>
                <c:pt idx="5300">
                  <c:v>23.366666669999987</c:v>
                </c:pt>
                <c:pt idx="5301">
                  <c:v>24.433333329999989</c:v>
                </c:pt>
                <c:pt idx="5302">
                  <c:v>23.9</c:v>
                </c:pt>
                <c:pt idx="5303">
                  <c:v>24.066666669999989</c:v>
                </c:pt>
                <c:pt idx="5304">
                  <c:v>24.433333329999989</c:v>
                </c:pt>
                <c:pt idx="5305">
                  <c:v>25.666666669999987</c:v>
                </c:pt>
                <c:pt idx="5306">
                  <c:v>24.833333329999999</c:v>
                </c:pt>
                <c:pt idx="5307">
                  <c:v>25.4</c:v>
                </c:pt>
                <c:pt idx="5308">
                  <c:v>23.6</c:v>
                </c:pt>
                <c:pt idx="5309">
                  <c:v>23.966666669999945</c:v>
                </c:pt>
                <c:pt idx="5310">
                  <c:v>23.433333329999989</c:v>
                </c:pt>
                <c:pt idx="5311">
                  <c:v>25.166666669999987</c:v>
                </c:pt>
                <c:pt idx="5312">
                  <c:v>24.333333329999999</c:v>
                </c:pt>
                <c:pt idx="5313">
                  <c:v>24.866666669999987</c:v>
                </c:pt>
                <c:pt idx="5314">
                  <c:v>23.2</c:v>
                </c:pt>
                <c:pt idx="5315">
                  <c:v>24.933333329999989</c:v>
                </c:pt>
                <c:pt idx="5316">
                  <c:v>23.333333329999999</c:v>
                </c:pt>
                <c:pt idx="5317">
                  <c:v>24.3</c:v>
                </c:pt>
                <c:pt idx="5318">
                  <c:v>23.766666669999989</c:v>
                </c:pt>
                <c:pt idx="5319">
                  <c:v>23.6</c:v>
                </c:pt>
                <c:pt idx="5320">
                  <c:v>23.2</c:v>
                </c:pt>
                <c:pt idx="5321">
                  <c:v>23.5</c:v>
                </c:pt>
                <c:pt idx="5322">
                  <c:v>23.6</c:v>
                </c:pt>
                <c:pt idx="5323">
                  <c:v>25.433333329999989</c:v>
                </c:pt>
                <c:pt idx="5324">
                  <c:v>25</c:v>
                </c:pt>
                <c:pt idx="5325">
                  <c:v>24.366666669999987</c:v>
                </c:pt>
                <c:pt idx="5326">
                  <c:v>23.9</c:v>
                </c:pt>
                <c:pt idx="5327">
                  <c:v>23</c:v>
                </c:pt>
                <c:pt idx="5328">
                  <c:v>25.633333329999999</c:v>
                </c:pt>
                <c:pt idx="5329">
                  <c:v>26.066666669999989</c:v>
                </c:pt>
                <c:pt idx="5330">
                  <c:v>25.533333329999987</c:v>
                </c:pt>
                <c:pt idx="5331">
                  <c:v>24.966666669999945</c:v>
                </c:pt>
                <c:pt idx="5332">
                  <c:v>23.966666669999945</c:v>
                </c:pt>
                <c:pt idx="5333">
                  <c:v>22.9</c:v>
                </c:pt>
                <c:pt idx="5334">
                  <c:v>23.633333329999999</c:v>
                </c:pt>
                <c:pt idx="5335">
                  <c:v>22.866666669999987</c:v>
                </c:pt>
                <c:pt idx="5336">
                  <c:v>23.7</c:v>
                </c:pt>
                <c:pt idx="5337">
                  <c:v>24.066666669999989</c:v>
                </c:pt>
                <c:pt idx="5338">
                  <c:v>23.333333329999999</c:v>
                </c:pt>
                <c:pt idx="5339">
                  <c:v>23.033333329999987</c:v>
                </c:pt>
                <c:pt idx="5340">
                  <c:v>23.733333329999986</c:v>
                </c:pt>
                <c:pt idx="5341">
                  <c:v>23.866666669999987</c:v>
                </c:pt>
                <c:pt idx="5342">
                  <c:v>23.166666669999987</c:v>
                </c:pt>
                <c:pt idx="5343">
                  <c:v>24.166666669999987</c:v>
                </c:pt>
                <c:pt idx="5344">
                  <c:v>24.3</c:v>
                </c:pt>
                <c:pt idx="5345">
                  <c:v>23.966666669999945</c:v>
                </c:pt>
                <c:pt idx="5346">
                  <c:v>23.766666669999989</c:v>
                </c:pt>
                <c:pt idx="5347">
                  <c:v>23.433333329999989</c:v>
                </c:pt>
                <c:pt idx="5348">
                  <c:v>23.033333329999987</c:v>
                </c:pt>
                <c:pt idx="5349">
                  <c:v>23.266666669999989</c:v>
                </c:pt>
                <c:pt idx="5350">
                  <c:v>23.533333329999987</c:v>
                </c:pt>
                <c:pt idx="5351">
                  <c:v>23.466666669999945</c:v>
                </c:pt>
                <c:pt idx="5352">
                  <c:v>22.9</c:v>
                </c:pt>
                <c:pt idx="5353">
                  <c:v>22.633333329999999</c:v>
                </c:pt>
                <c:pt idx="5354">
                  <c:v>26.266666669999989</c:v>
                </c:pt>
                <c:pt idx="5355">
                  <c:v>24.566666669999989</c:v>
                </c:pt>
                <c:pt idx="5356">
                  <c:v>25.466666669999945</c:v>
                </c:pt>
                <c:pt idx="5357">
                  <c:v>23.8</c:v>
                </c:pt>
                <c:pt idx="5358">
                  <c:v>23.333333329999999</c:v>
                </c:pt>
                <c:pt idx="5359">
                  <c:v>23.9</c:v>
                </c:pt>
                <c:pt idx="5360">
                  <c:v>26.1</c:v>
                </c:pt>
                <c:pt idx="5361">
                  <c:v>24.533333329999987</c:v>
                </c:pt>
                <c:pt idx="5362">
                  <c:v>25.8</c:v>
                </c:pt>
                <c:pt idx="5363">
                  <c:v>27.566666669999989</c:v>
                </c:pt>
                <c:pt idx="5364">
                  <c:v>25.8</c:v>
                </c:pt>
                <c:pt idx="5365">
                  <c:v>25.533333329999987</c:v>
                </c:pt>
                <c:pt idx="5366">
                  <c:v>27.066666669999989</c:v>
                </c:pt>
                <c:pt idx="5367">
                  <c:v>27.166666669999987</c:v>
                </c:pt>
                <c:pt idx="5368">
                  <c:v>24.766666669999989</c:v>
                </c:pt>
                <c:pt idx="5369">
                  <c:v>24.833333329999999</c:v>
                </c:pt>
                <c:pt idx="5370">
                  <c:v>25.866666669999987</c:v>
                </c:pt>
                <c:pt idx="5371">
                  <c:v>24.6</c:v>
                </c:pt>
                <c:pt idx="5372">
                  <c:v>24.733333329999986</c:v>
                </c:pt>
                <c:pt idx="5373">
                  <c:v>23.166666669999987</c:v>
                </c:pt>
                <c:pt idx="5374">
                  <c:v>24.2</c:v>
                </c:pt>
                <c:pt idx="5375">
                  <c:v>26.333333329999999</c:v>
                </c:pt>
                <c:pt idx="5376">
                  <c:v>24.866666669999987</c:v>
                </c:pt>
                <c:pt idx="5377">
                  <c:v>23.366666669999987</c:v>
                </c:pt>
                <c:pt idx="5378">
                  <c:v>24.9</c:v>
                </c:pt>
                <c:pt idx="5379">
                  <c:v>26</c:v>
                </c:pt>
                <c:pt idx="5380">
                  <c:v>25</c:v>
                </c:pt>
                <c:pt idx="5381">
                  <c:v>25.533333329999987</c:v>
                </c:pt>
                <c:pt idx="5382">
                  <c:v>25.466666669999945</c:v>
                </c:pt>
                <c:pt idx="5383">
                  <c:v>24.7</c:v>
                </c:pt>
                <c:pt idx="5384">
                  <c:v>24.433333329999989</c:v>
                </c:pt>
                <c:pt idx="5385">
                  <c:v>26.133333329999999</c:v>
                </c:pt>
                <c:pt idx="5386">
                  <c:v>25.4</c:v>
                </c:pt>
                <c:pt idx="5387">
                  <c:v>26.766666669999989</c:v>
                </c:pt>
                <c:pt idx="5388">
                  <c:v>23.866666669999987</c:v>
                </c:pt>
                <c:pt idx="5389">
                  <c:v>24.833333329999999</c:v>
                </c:pt>
                <c:pt idx="5390">
                  <c:v>25.8</c:v>
                </c:pt>
                <c:pt idx="5391">
                  <c:v>24.9</c:v>
                </c:pt>
                <c:pt idx="5392">
                  <c:v>24</c:v>
                </c:pt>
                <c:pt idx="5393">
                  <c:v>25.9</c:v>
                </c:pt>
                <c:pt idx="5394">
                  <c:v>24.566666669999989</c:v>
                </c:pt>
                <c:pt idx="5395">
                  <c:v>26.8</c:v>
                </c:pt>
                <c:pt idx="5396">
                  <c:v>26.3</c:v>
                </c:pt>
                <c:pt idx="5397">
                  <c:v>27.466666669999945</c:v>
                </c:pt>
                <c:pt idx="5398">
                  <c:v>26.533333329999987</c:v>
                </c:pt>
                <c:pt idx="5399">
                  <c:v>25.866666669999987</c:v>
                </c:pt>
                <c:pt idx="5400">
                  <c:v>24.333333329999999</c:v>
                </c:pt>
                <c:pt idx="5401">
                  <c:v>26.466666669999945</c:v>
                </c:pt>
                <c:pt idx="5402">
                  <c:v>26.8</c:v>
                </c:pt>
                <c:pt idx="5403">
                  <c:v>24.633333329999999</c:v>
                </c:pt>
                <c:pt idx="5404">
                  <c:v>25.4</c:v>
                </c:pt>
                <c:pt idx="5405">
                  <c:v>25.466666669999945</c:v>
                </c:pt>
                <c:pt idx="5406">
                  <c:v>25.1</c:v>
                </c:pt>
                <c:pt idx="5407">
                  <c:v>23.966666669999945</c:v>
                </c:pt>
                <c:pt idx="5408">
                  <c:v>25.966666669999945</c:v>
                </c:pt>
                <c:pt idx="5409">
                  <c:v>23.766666669999989</c:v>
                </c:pt>
                <c:pt idx="5410">
                  <c:v>26.366666669999987</c:v>
                </c:pt>
                <c:pt idx="5411">
                  <c:v>23.966666669999945</c:v>
                </c:pt>
                <c:pt idx="5412">
                  <c:v>24.766666669999989</c:v>
                </c:pt>
                <c:pt idx="5413">
                  <c:v>23.6</c:v>
                </c:pt>
                <c:pt idx="5414">
                  <c:v>25.466666669999945</c:v>
                </c:pt>
                <c:pt idx="5415">
                  <c:v>25.1</c:v>
                </c:pt>
                <c:pt idx="5416">
                  <c:v>25.3</c:v>
                </c:pt>
                <c:pt idx="5417">
                  <c:v>25.566666669999989</c:v>
                </c:pt>
                <c:pt idx="5418">
                  <c:v>24.666666669999987</c:v>
                </c:pt>
                <c:pt idx="5419">
                  <c:v>25.166666669999987</c:v>
                </c:pt>
                <c:pt idx="5420">
                  <c:v>25.566666669999989</c:v>
                </c:pt>
                <c:pt idx="5421">
                  <c:v>23.766666669999989</c:v>
                </c:pt>
                <c:pt idx="5422">
                  <c:v>23.3</c:v>
                </c:pt>
                <c:pt idx="5423">
                  <c:v>24.966666669999945</c:v>
                </c:pt>
                <c:pt idx="5424">
                  <c:v>23.166666669999987</c:v>
                </c:pt>
                <c:pt idx="5425">
                  <c:v>25.266666669999989</c:v>
                </c:pt>
                <c:pt idx="5426">
                  <c:v>24.233333329999986</c:v>
                </c:pt>
                <c:pt idx="5427">
                  <c:v>25.233333329999986</c:v>
                </c:pt>
                <c:pt idx="5428">
                  <c:v>26.1</c:v>
                </c:pt>
                <c:pt idx="5429">
                  <c:v>25.433333329999989</c:v>
                </c:pt>
                <c:pt idx="5430">
                  <c:v>26.066666669999989</c:v>
                </c:pt>
                <c:pt idx="5431">
                  <c:v>26.833333329999999</c:v>
                </c:pt>
                <c:pt idx="5432">
                  <c:v>24.566666669999989</c:v>
                </c:pt>
                <c:pt idx="5433">
                  <c:v>24.7</c:v>
                </c:pt>
                <c:pt idx="5434">
                  <c:v>25.8</c:v>
                </c:pt>
                <c:pt idx="5435">
                  <c:v>25.766666669999989</c:v>
                </c:pt>
                <c:pt idx="5436">
                  <c:v>24.633333329999999</c:v>
                </c:pt>
                <c:pt idx="5437">
                  <c:v>25.833333329999999</c:v>
                </c:pt>
                <c:pt idx="5438">
                  <c:v>25.666666669999987</c:v>
                </c:pt>
                <c:pt idx="5439">
                  <c:v>25.5</c:v>
                </c:pt>
                <c:pt idx="5440">
                  <c:v>24.366666669999987</c:v>
                </c:pt>
                <c:pt idx="5441">
                  <c:v>27.166666669999987</c:v>
                </c:pt>
                <c:pt idx="5442">
                  <c:v>24.8</c:v>
                </c:pt>
                <c:pt idx="5443">
                  <c:v>24.433333329999989</c:v>
                </c:pt>
                <c:pt idx="5444">
                  <c:v>25.8</c:v>
                </c:pt>
                <c:pt idx="5445">
                  <c:v>26.166666669999987</c:v>
                </c:pt>
                <c:pt idx="5446">
                  <c:v>25.566666669999989</c:v>
                </c:pt>
                <c:pt idx="5447">
                  <c:v>27.5</c:v>
                </c:pt>
                <c:pt idx="5448">
                  <c:v>27.6</c:v>
                </c:pt>
                <c:pt idx="5449">
                  <c:v>26.533333329999987</c:v>
                </c:pt>
                <c:pt idx="5450">
                  <c:v>25.633333329999999</c:v>
                </c:pt>
                <c:pt idx="5451">
                  <c:v>25.133333329999999</c:v>
                </c:pt>
                <c:pt idx="5452">
                  <c:v>25.733333329999986</c:v>
                </c:pt>
                <c:pt idx="5453">
                  <c:v>25.233333329999986</c:v>
                </c:pt>
                <c:pt idx="5454">
                  <c:v>23.366666669999987</c:v>
                </c:pt>
                <c:pt idx="5455">
                  <c:v>24.633333329999999</c:v>
                </c:pt>
                <c:pt idx="5456">
                  <c:v>27.7</c:v>
                </c:pt>
                <c:pt idx="5457">
                  <c:v>25.3</c:v>
                </c:pt>
                <c:pt idx="5458">
                  <c:v>26.266666669999989</c:v>
                </c:pt>
                <c:pt idx="5459">
                  <c:v>25.133333329999999</c:v>
                </c:pt>
                <c:pt idx="5460">
                  <c:v>24.566666669999989</c:v>
                </c:pt>
                <c:pt idx="5461">
                  <c:v>25.466666669999945</c:v>
                </c:pt>
                <c:pt idx="5462">
                  <c:v>25.5</c:v>
                </c:pt>
                <c:pt idx="5463">
                  <c:v>26</c:v>
                </c:pt>
                <c:pt idx="5464">
                  <c:v>25.433333329999989</c:v>
                </c:pt>
                <c:pt idx="5465">
                  <c:v>25.9</c:v>
                </c:pt>
                <c:pt idx="5466">
                  <c:v>25.966666669999945</c:v>
                </c:pt>
                <c:pt idx="5467">
                  <c:v>26.1</c:v>
                </c:pt>
                <c:pt idx="5468">
                  <c:v>24.966666669999945</c:v>
                </c:pt>
                <c:pt idx="5469">
                  <c:v>25.366666669999987</c:v>
                </c:pt>
                <c:pt idx="5470">
                  <c:v>24.4</c:v>
                </c:pt>
                <c:pt idx="5471">
                  <c:v>25.333333329999999</c:v>
                </c:pt>
                <c:pt idx="5472">
                  <c:v>25.133333329999999</c:v>
                </c:pt>
                <c:pt idx="5473">
                  <c:v>25.666666669999987</c:v>
                </c:pt>
                <c:pt idx="5474">
                  <c:v>26.133333329999999</c:v>
                </c:pt>
                <c:pt idx="5475">
                  <c:v>24.633333329999999</c:v>
                </c:pt>
                <c:pt idx="5476">
                  <c:v>24.633333329999999</c:v>
                </c:pt>
                <c:pt idx="5477">
                  <c:v>25.3</c:v>
                </c:pt>
                <c:pt idx="5478">
                  <c:v>24.966666669999945</c:v>
                </c:pt>
                <c:pt idx="5479">
                  <c:v>25.133333329999999</c:v>
                </c:pt>
                <c:pt idx="5480">
                  <c:v>24.3</c:v>
                </c:pt>
                <c:pt idx="5481">
                  <c:v>24.166666669999987</c:v>
                </c:pt>
                <c:pt idx="5482">
                  <c:v>25.433333329999989</c:v>
                </c:pt>
                <c:pt idx="5483">
                  <c:v>26.233333329999986</c:v>
                </c:pt>
                <c:pt idx="5484">
                  <c:v>24.2</c:v>
                </c:pt>
                <c:pt idx="5485">
                  <c:v>24.633333329999999</c:v>
                </c:pt>
                <c:pt idx="5486">
                  <c:v>25.066666669999989</c:v>
                </c:pt>
                <c:pt idx="5487">
                  <c:v>25.3</c:v>
                </c:pt>
                <c:pt idx="5488">
                  <c:v>25.533333329999987</c:v>
                </c:pt>
                <c:pt idx="5489">
                  <c:v>25.966666669999945</c:v>
                </c:pt>
                <c:pt idx="5490">
                  <c:v>25.6</c:v>
                </c:pt>
                <c:pt idx="5491">
                  <c:v>24.966666669999945</c:v>
                </c:pt>
                <c:pt idx="5492">
                  <c:v>26.666666669999987</c:v>
                </c:pt>
                <c:pt idx="5493">
                  <c:v>25.9</c:v>
                </c:pt>
                <c:pt idx="5494">
                  <c:v>25.9</c:v>
                </c:pt>
                <c:pt idx="5495">
                  <c:v>25.433333329999989</c:v>
                </c:pt>
                <c:pt idx="5496">
                  <c:v>25.666666669999987</c:v>
                </c:pt>
                <c:pt idx="5497">
                  <c:v>23.9</c:v>
                </c:pt>
                <c:pt idx="5498">
                  <c:v>25.166666669999987</c:v>
                </c:pt>
                <c:pt idx="5499">
                  <c:v>24.5</c:v>
                </c:pt>
                <c:pt idx="5500">
                  <c:v>26.366666669999987</c:v>
                </c:pt>
                <c:pt idx="5501">
                  <c:v>25.066666669999989</c:v>
                </c:pt>
                <c:pt idx="5502">
                  <c:v>25.233333329999986</c:v>
                </c:pt>
                <c:pt idx="5503">
                  <c:v>25.5</c:v>
                </c:pt>
                <c:pt idx="5504">
                  <c:v>26.533333329999987</c:v>
                </c:pt>
                <c:pt idx="5505">
                  <c:v>25.466666669999945</c:v>
                </c:pt>
                <c:pt idx="5506">
                  <c:v>24.666666669999987</c:v>
                </c:pt>
                <c:pt idx="5507">
                  <c:v>26.566666669999989</c:v>
                </c:pt>
                <c:pt idx="5508">
                  <c:v>25.233333329999986</c:v>
                </c:pt>
                <c:pt idx="5509">
                  <c:v>26.5</c:v>
                </c:pt>
                <c:pt idx="5510">
                  <c:v>25.533333329999987</c:v>
                </c:pt>
                <c:pt idx="5511">
                  <c:v>24.533333329999987</c:v>
                </c:pt>
                <c:pt idx="5512">
                  <c:v>24.1</c:v>
                </c:pt>
                <c:pt idx="5513">
                  <c:v>26.366666669999987</c:v>
                </c:pt>
                <c:pt idx="5514">
                  <c:v>24.966666669999945</c:v>
                </c:pt>
                <c:pt idx="5515">
                  <c:v>25.933333329999989</c:v>
                </c:pt>
                <c:pt idx="5516">
                  <c:v>24.5</c:v>
                </c:pt>
                <c:pt idx="5517">
                  <c:v>24.9</c:v>
                </c:pt>
                <c:pt idx="5518">
                  <c:v>25.733333329999986</c:v>
                </c:pt>
                <c:pt idx="5519">
                  <c:v>22.9</c:v>
                </c:pt>
                <c:pt idx="5520">
                  <c:v>25.166666669999987</c:v>
                </c:pt>
                <c:pt idx="5521">
                  <c:v>24.133333329999999</c:v>
                </c:pt>
                <c:pt idx="5522">
                  <c:v>23.633333329999999</c:v>
                </c:pt>
                <c:pt idx="5523">
                  <c:v>25.133333329999999</c:v>
                </c:pt>
                <c:pt idx="5524">
                  <c:v>23.833333329999999</c:v>
                </c:pt>
                <c:pt idx="5525">
                  <c:v>24.3</c:v>
                </c:pt>
                <c:pt idx="5526">
                  <c:v>22.133333329999999</c:v>
                </c:pt>
                <c:pt idx="5527">
                  <c:v>24.666666669999987</c:v>
                </c:pt>
                <c:pt idx="5528">
                  <c:v>25</c:v>
                </c:pt>
                <c:pt idx="5529">
                  <c:v>25.333333329999999</c:v>
                </c:pt>
                <c:pt idx="5530">
                  <c:v>23.566666669999989</c:v>
                </c:pt>
                <c:pt idx="5531">
                  <c:v>25.233333329999986</c:v>
                </c:pt>
                <c:pt idx="5532">
                  <c:v>24.1</c:v>
                </c:pt>
                <c:pt idx="5533">
                  <c:v>24.3</c:v>
                </c:pt>
                <c:pt idx="5534">
                  <c:v>25.366666669999987</c:v>
                </c:pt>
                <c:pt idx="5535">
                  <c:v>25.166666669999987</c:v>
                </c:pt>
                <c:pt idx="5536">
                  <c:v>23.433333329999989</c:v>
                </c:pt>
                <c:pt idx="5537">
                  <c:v>24.833333329999999</c:v>
                </c:pt>
                <c:pt idx="5538">
                  <c:v>24.866666669999987</c:v>
                </c:pt>
                <c:pt idx="5539">
                  <c:v>24</c:v>
                </c:pt>
                <c:pt idx="5540">
                  <c:v>24.9</c:v>
                </c:pt>
                <c:pt idx="5541">
                  <c:v>23.8</c:v>
                </c:pt>
                <c:pt idx="5542">
                  <c:v>24.8</c:v>
                </c:pt>
                <c:pt idx="5543">
                  <c:v>24.033333329999987</c:v>
                </c:pt>
                <c:pt idx="5544">
                  <c:v>23.3</c:v>
                </c:pt>
                <c:pt idx="5545">
                  <c:v>23.1</c:v>
                </c:pt>
                <c:pt idx="5546">
                  <c:v>24.8</c:v>
                </c:pt>
                <c:pt idx="5547">
                  <c:v>24.166666669999987</c:v>
                </c:pt>
                <c:pt idx="5548">
                  <c:v>26.4</c:v>
                </c:pt>
                <c:pt idx="5549">
                  <c:v>24.933333329999989</c:v>
                </c:pt>
                <c:pt idx="5550">
                  <c:v>24.766666669999989</c:v>
                </c:pt>
                <c:pt idx="5551">
                  <c:v>25.166666669999987</c:v>
                </c:pt>
                <c:pt idx="5552">
                  <c:v>24.166666669999987</c:v>
                </c:pt>
                <c:pt idx="5553">
                  <c:v>24.733333329999986</c:v>
                </c:pt>
                <c:pt idx="5554">
                  <c:v>24.266666669999989</c:v>
                </c:pt>
                <c:pt idx="5555">
                  <c:v>22.833333329999999</c:v>
                </c:pt>
                <c:pt idx="5556">
                  <c:v>25.866666669999987</c:v>
                </c:pt>
                <c:pt idx="5557">
                  <c:v>25.266666669999989</c:v>
                </c:pt>
                <c:pt idx="5558">
                  <c:v>24.233333329999986</c:v>
                </c:pt>
                <c:pt idx="5559">
                  <c:v>24.366666669999987</c:v>
                </c:pt>
                <c:pt idx="5560">
                  <c:v>23.233333329999986</c:v>
                </c:pt>
                <c:pt idx="5561">
                  <c:v>23.533333329999987</c:v>
                </c:pt>
                <c:pt idx="5562">
                  <c:v>25.7</c:v>
                </c:pt>
                <c:pt idx="5563">
                  <c:v>25.566666669999989</c:v>
                </c:pt>
                <c:pt idx="5564">
                  <c:v>24.733333329999986</c:v>
                </c:pt>
                <c:pt idx="5565">
                  <c:v>24.066666669999989</c:v>
                </c:pt>
                <c:pt idx="5566">
                  <c:v>25.333333329999999</c:v>
                </c:pt>
                <c:pt idx="5567">
                  <c:v>24.766666669999989</c:v>
                </c:pt>
                <c:pt idx="5568">
                  <c:v>25.333333329999999</c:v>
                </c:pt>
                <c:pt idx="5569">
                  <c:v>20.366666669999987</c:v>
                </c:pt>
                <c:pt idx="5570">
                  <c:v>20</c:v>
                </c:pt>
                <c:pt idx="5571">
                  <c:v>16.433333329999989</c:v>
                </c:pt>
                <c:pt idx="5572">
                  <c:v>14.366666670000038</c:v>
                </c:pt>
                <c:pt idx="5573">
                  <c:v>14.266666670000006</c:v>
                </c:pt>
                <c:pt idx="5574">
                  <c:v>14.733333330000001</c:v>
                </c:pt>
                <c:pt idx="5575">
                  <c:v>15.03333333</c:v>
                </c:pt>
                <c:pt idx="5576">
                  <c:v>16.433333329999989</c:v>
                </c:pt>
                <c:pt idx="5577">
                  <c:v>15.33333333</c:v>
                </c:pt>
                <c:pt idx="5578">
                  <c:v>3.6333333330000004</c:v>
                </c:pt>
                <c:pt idx="5579">
                  <c:v>0.63333333300000005</c:v>
                </c:pt>
                <c:pt idx="5580">
                  <c:v>0.5</c:v>
                </c:pt>
                <c:pt idx="5581">
                  <c:v>0.53333333299999997</c:v>
                </c:pt>
                <c:pt idx="5582">
                  <c:v>0.70000000000000062</c:v>
                </c:pt>
                <c:pt idx="5583">
                  <c:v>0.43333333300000032</c:v>
                </c:pt>
                <c:pt idx="5584">
                  <c:v>0.66666666700000154</c:v>
                </c:pt>
                <c:pt idx="5585">
                  <c:v>0.56666666700000001</c:v>
                </c:pt>
                <c:pt idx="5586">
                  <c:v>0.46666666700000115</c:v>
                </c:pt>
                <c:pt idx="5587">
                  <c:v>0.53333333299999997</c:v>
                </c:pt>
                <c:pt idx="5588">
                  <c:v>0.36666666700000156</c:v>
                </c:pt>
                <c:pt idx="5589">
                  <c:v>0.43333333300000032</c:v>
                </c:pt>
                <c:pt idx="5590">
                  <c:v>0.46666666700000115</c:v>
                </c:pt>
                <c:pt idx="5591">
                  <c:v>0.43333333300000032</c:v>
                </c:pt>
                <c:pt idx="5592">
                  <c:v>0.66666666700000154</c:v>
                </c:pt>
                <c:pt idx="5593">
                  <c:v>0.4</c:v>
                </c:pt>
                <c:pt idx="5594">
                  <c:v>0.5</c:v>
                </c:pt>
                <c:pt idx="5595">
                  <c:v>0.70000000000000062</c:v>
                </c:pt>
                <c:pt idx="5596">
                  <c:v>0.70000000000000062</c:v>
                </c:pt>
                <c:pt idx="5597">
                  <c:v>0.46666666700000115</c:v>
                </c:pt>
                <c:pt idx="5598">
                  <c:v>0.43333333300000032</c:v>
                </c:pt>
                <c:pt idx="5599">
                  <c:v>0.66666666700000154</c:v>
                </c:pt>
                <c:pt idx="5600">
                  <c:v>0.43333333300000032</c:v>
                </c:pt>
                <c:pt idx="5601">
                  <c:v>0.53333333299999997</c:v>
                </c:pt>
                <c:pt idx="5602">
                  <c:v>0.36666666700000156</c:v>
                </c:pt>
                <c:pt idx="5603">
                  <c:v>0.36666666700000156</c:v>
                </c:pt>
                <c:pt idx="5604">
                  <c:v>0.5</c:v>
                </c:pt>
                <c:pt idx="5605">
                  <c:v>0.53333333299999997</c:v>
                </c:pt>
                <c:pt idx="5606">
                  <c:v>0.63333333300000005</c:v>
                </c:pt>
                <c:pt idx="5607">
                  <c:v>0.5</c:v>
                </c:pt>
                <c:pt idx="5608">
                  <c:v>0.66666666700000154</c:v>
                </c:pt>
                <c:pt idx="5609">
                  <c:v>0.53333333299999997</c:v>
                </c:pt>
                <c:pt idx="5610">
                  <c:v>0.30000000000000032</c:v>
                </c:pt>
                <c:pt idx="5611">
                  <c:v>0.43333333300000032</c:v>
                </c:pt>
                <c:pt idx="5612">
                  <c:v>0.3333333330000009</c:v>
                </c:pt>
                <c:pt idx="5613">
                  <c:v>0.46666666700000115</c:v>
                </c:pt>
                <c:pt idx="5614">
                  <c:v>0.56666666700000001</c:v>
                </c:pt>
                <c:pt idx="5615">
                  <c:v>0.30000000000000032</c:v>
                </c:pt>
                <c:pt idx="5616">
                  <c:v>0.46666666700000115</c:v>
                </c:pt>
                <c:pt idx="5617">
                  <c:v>0.60000000000000064</c:v>
                </c:pt>
                <c:pt idx="5618">
                  <c:v>0.53333333299999997</c:v>
                </c:pt>
                <c:pt idx="5619">
                  <c:v>0.36666666700000156</c:v>
                </c:pt>
                <c:pt idx="5620">
                  <c:v>0.46666666700000115</c:v>
                </c:pt>
                <c:pt idx="5621">
                  <c:v>0.60000000000000064</c:v>
                </c:pt>
                <c:pt idx="5622">
                  <c:v>0.56666666700000001</c:v>
                </c:pt>
                <c:pt idx="5623">
                  <c:v>0.5</c:v>
                </c:pt>
                <c:pt idx="5624">
                  <c:v>0.4</c:v>
                </c:pt>
                <c:pt idx="5625">
                  <c:v>0.43333333300000032</c:v>
                </c:pt>
                <c:pt idx="5626">
                  <c:v>0.46666666700000115</c:v>
                </c:pt>
                <c:pt idx="5627">
                  <c:v>0.56666666700000001</c:v>
                </c:pt>
                <c:pt idx="5628">
                  <c:v>0.53333333299999997</c:v>
                </c:pt>
                <c:pt idx="5629">
                  <c:v>0.70000000000000062</c:v>
                </c:pt>
                <c:pt idx="5630">
                  <c:v>0.56666666700000001</c:v>
                </c:pt>
                <c:pt idx="5631">
                  <c:v>0.56666666700000001</c:v>
                </c:pt>
                <c:pt idx="5632">
                  <c:v>0.46666666700000115</c:v>
                </c:pt>
                <c:pt idx="5633">
                  <c:v>0.60000000000000064</c:v>
                </c:pt>
                <c:pt idx="5634">
                  <c:v>0.46666666700000115</c:v>
                </c:pt>
                <c:pt idx="5635">
                  <c:v>0.56666666700000001</c:v>
                </c:pt>
                <c:pt idx="5636">
                  <c:v>0.53333333299999997</c:v>
                </c:pt>
                <c:pt idx="5637">
                  <c:v>0.46666666700000115</c:v>
                </c:pt>
                <c:pt idx="5638">
                  <c:v>0.46666666700000115</c:v>
                </c:pt>
                <c:pt idx="5639">
                  <c:v>0.5</c:v>
                </c:pt>
                <c:pt idx="5640">
                  <c:v>0.4</c:v>
                </c:pt>
                <c:pt idx="5641">
                  <c:v>0.46666666700000115</c:v>
                </c:pt>
                <c:pt idx="5642">
                  <c:v>0.53333333299999997</c:v>
                </c:pt>
                <c:pt idx="5643">
                  <c:v>0.83333333300000001</c:v>
                </c:pt>
                <c:pt idx="5644">
                  <c:v>0.43333333300000032</c:v>
                </c:pt>
                <c:pt idx="5645">
                  <c:v>0.63333333300000005</c:v>
                </c:pt>
                <c:pt idx="5646">
                  <c:v>0.53333333299999997</c:v>
                </c:pt>
                <c:pt idx="5647">
                  <c:v>0.60000000000000064</c:v>
                </c:pt>
                <c:pt idx="5648">
                  <c:v>0.5</c:v>
                </c:pt>
                <c:pt idx="5649">
                  <c:v>0.5</c:v>
                </c:pt>
                <c:pt idx="5650">
                  <c:v>0.53333333299999997</c:v>
                </c:pt>
                <c:pt idx="5651">
                  <c:v>0.36666666700000156</c:v>
                </c:pt>
                <c:pt idx="5652">
                  <c:v>0.70000000000000062</c:v>
                </c:pt>
                <c:pt idx="5653">
                  <c:v>0.46666666700000115</c:v>
                </c:pt>
                <c:pt idx="5654">
                  <c:v>0.4</c:v>
                </c:pt>
                <c:pt idx="5655">
                  <c:v>0.56666666700000001</c:v>
                </c:pt>
                <c:pt idx="5656">
                  <c:v>0.73333333300000003</c:v>
                </c:pt>
                <c:pt idx="5657">
                  <c:v>0.43333333300000032</c:v>
                </c:pt>
                <c:pt idx="5658">
                  <c:v>0.46666666700000115</c:v>
                </c:pt>
                <c:pt idx="5659">
                  <c:v>0.43333333300000032</c:v>
                </c:pt>
                <c:pt idx="5660">
                  <c:v>0.30000000000000032</c:v>
                </c:pt>
                <c:pt idx="5661">
                  <c:v>0.4</c:v>
                </c:pt>
                <c:pt idx="5662">
                  <c:v>0.66666666700000154</c:v>
                </c:pt>
                <c:pt idx="5663">
                  <c:v>0.56666666700000001</c:v>
                </c:pt>
                <c:pt idx="5664">
                  <c:v>0.5</c:v>
                </c:pt>
                <c:pt idx="5665">
                  <c:v>0.46666666700000115</c:v>
                </c:pt>
                <c:pt idx="5666">
                  <c:v>0.43333333300000032</c:v>
                </c:pt>
                <c:pt idx="5667">
                  <c:v>0.63333333300000005</c:v>
                </c:pt>
                <c:pt idx="5668">
                  <c:v>0.73333333300000003</c:v>
                </c:pt>
                <c:pt idx="5669">
                  <c:v>0.66666666700000154</c:v>
                </c:pt>
                <c:pt idx="5670">
                  <c:v>0.5</c:v>
                </c:pt>
                <c:pt idx="5671">
                  <c:v>0.56666666700000001</c:v>
                </c:pt>
                <c:pt idx="5672">
                  <c:v>0.63333333300000005</c:v>
                </c:pt>
                <c:pt idx="5673">
                  <c:v>0.9</c:v>
                </c:pt>
                <c:pt idx="5674">
                  <c:v>0.4</c:v>
                </c:pt>
                <c:pt idx="5675">
                  <c:v>0.43333333300000032</c:v>
                </c:pt>
                <c:pt idx="5676">
                  <c:v>0.63333333300000005</c:v>
                </c:pt>
                <c:pt idx="5677">
                  <c:v>0.46666666700000115</c:v>
                </c:pt>
                <c:pt idx="5678">
                  <c:v>0.53333333299999997</c:v>
                </c:pt>
                <c:pt idx="5679">
                  <c:v>0.46666666700000115</c:v>
                </c:pt>
                <c:pt idx="5680">
                  <c:v>0.66666666700000154</c:v>
                </c:pt>
                <c:pt idx="5681">
                  <c:v>0.63333333300000005</c:v>
                </c:pt>
                <c:pt idx="5682">
                  <c:v>0.56666666700000001</c:v>
                </c:pt>
                <c:pt idx="5683">
                  <c:v>0.3333333330000009</c:v>
                </c:pt>
                <c:pt idx="5684">
                  <c:v>0.53333333299999997</c:v>
                </c:pt>
                <c:pt idx="5685">
                  <c:v>0.43333333300000032</c:v>
                </c:pt>
                <c:pt idx="5686">
                  <c:v>0.60000000000000064</c:v>
                </c:pt>
                <c:pt idx="5687">
                  <c:v>0.66666666700000154</c:v>
                </c:pt>
                <c:pt idx="5688">
                  <c:v>0.60000000000000064</c:v>
                </c:pt>
                <c:pt idx="5689">
                  <c:v>0.56666666700000001</c:v>
                </c:pt>
                <c:pt idx="5690">
                  <c:v>0.3333333330000009</c:v>
                </c:pt>
                <c:pt idx="5691">
                  <c:v>0.66666666700000154</c:v>
                </c:pt>
                <c:pt idx="5692">
                  <c:v>0.46666666700000115</c:v>
                </c:pt>
                <c:pt idx="5693">
                  <c:v>0.4</c:v>
                </c:pt>
                <c:pt idx="5694">
                  <c:v>0.43333333300000032</c:v>
                </c:pt>
                <c:pt idx="5695">
                  <c:v>0.8</c:v>
                </c:pt>
                <c:pt idx="5696">
                  <c:v>0.5</c:v>
                </c:pt>
                <c:pt idx="5697">
                  <c:v>0.4</c:v>
                </c:pt>
                <c:pt idx="5698">
                  <c:v>0.56666666700000001</c:v>
                </c:pt>
                <c:pt idx="5699">
                  <c:v>0.5</c:v>
                </c:pt>
                <c:pt idx="5700">
                  <c:v>0.36666666700000156</c:v>
                </c:pt>
                <c:pt idx="5701">
                  <c:v>0.73333333300000003</c:v>
                </c:pt>
                <c:pt idx="5702">
                  <c:v>0.5</c:v>
                </c:pt>
                <c:pt idx="5703">
                  <c:v>0.46666666700000115</c:v>
                </c:pt>
                <c:pt idx="5704">
                  <c:v>0.66666666700000154</c:v>
                </c:pt>
                <c:pt idx="5705">
                  <c:v>0.30000000000000032</c:v>
                </c:pt>
                <c:pt idx="5706">
                  <c:v>0.63333333300000005</c:v>
                </c:pt>
                <c:pt idx="5707">
                  <c:v>0.43333333300000032</c:v>
                </c:pt>
                <c:pt idx="5708">
                  <c:v>0.46666666700000115</c:v>
                </c:pt>
                <c:pt idx="5709">
                  <c:v>0.46666666700000115</c:v>
                </c:pt>
                <c:pt idx="5710">
                  <c:v>0.60000000000000064</c:v>
                </c:pt>
                <c:pt idx="5711">
                  <c:v>0.53333333299999997</c:v>
                </c:pt>
                <c:pt idx="5712">
                  <c:v>0.3333333330000009</c:v>
                </c:pt>
                <c:pt idx="5713">
                  <c:v>0.53333333299999997</c:v>
                </c:pt>
                <c:pt idx="5714">
                  <c:v>0.60000000000000064</c:v>
                </c:pt>
                <c:pt idx="5715">
                  <c:v>0.30000000000000032</c:v>
                </c:pt>
                <c:pt idx="5716">
                  <c:v>0.46666666700000115</c:v>
                </c:pt>
                <c:pt idx="5717">
                  <c:v>0.73333333300000003</c:v>
                </c:pt>
                <c:pt idx="5718">
                  <c:v>0.56666666700000001</c:v>
                </c:pt>
                <c:pt idx="5719">
                  <c:v>0.66666666700000154</c:v>
                </c:pt>
                <c:pt idx="5720">
                  <c:v>0.56666666700000001</c:v>
                </c:pt>
                <c:pt idx="5721">
                  <c:v>0.4</c:v>
                </c:pt>
                <c:pt idx="5722">
                  <c:v>0.23333333300000042</c:v>
                </c:pt>
                <c:pt idx="5723">
                  <c:v>0.36666666700000156</c:v>
                </c:pt>
                <c:pt idx="5724">
                  <c:v>0.3333333330000009</c:v>
                </c:pt>
                <c:pt idx="5725">
                  <c:v>0.66666666700000154</c:v>
                </c:pt>
                <c:pt idx="5726">
                  <c:v>0.56666666700000001</c:v>
                </c:pt>
                <c:pt idx="5727">
                  <c:v>0.56666666700000001</c:v>
                </c:pt>
                <c:pt idx="5728">
                  <c:v>0.43333333300000032</c:v>
                </c:pt>
                <c:pt idx="5729">
                  <c:v>0.46666666700000115</c:v>
                </c:pt>
                <c:pt idx="5730">
                  <c:v>0.4</c:v>
                </c:pt>
                <c:pt idx="5731">
                  <c:v>0.60000000000000064</c:v>
                </c:pt>
                <c:pt idx="5732">
                  <c:v>0.63333333300000005</c:v>
                </c:pt>
                <c:pt idx="5733">
                  <c:v>0.23333333300000042</c:v>
                </c:pt>
                <c:pt idx="5734">
                  <c:v>0.56666666700000001</c:v>
                </c:pt>
                <c:pt idx="5735">
                  <c:v>0.63333333300000005</c:v>
                </c:pt>
                <c:pt idx="5736">
                  <c:v>0.4</c:v>
                </c:pt>
                <c:pt idx="5737">
                  <c:v>0.66666666700000154</c:v>
                </c:pt>
                <c:pt idx="5738">
                  <c:v>0.53333333299999997</c:v>
                </c:pt>
                <c:pt idx="5739">
                  <c:v>0.70000000000000062</c:v>
                </c:pt>
                <c:pt idx="5740">
                  <c:v>0.56666666700000001</c:v>
                </c:pt>
                <c:pt idx="5741">
                  <c:v>0.3333333330000009</c:v>
                </c:pt>
                <c:pt idx="5742">
                  <c:v>0.4</c:v>
                </c:pt>
                <c:pt idx="5743">
                  <c:v>0.70000000000000062</c:v>
                </c:pt>
                <c:pt idx="5744">
                  <c:v>0.30000000000000032</c:v>
                </c:pt>
                <c:pt idx="5745">
                  <c:v>0.66666666700000154</c:v>
                </c:pt>
                <c:pt idx="5746">
                  <c:v>0.5</c:v>
                </c:pt>
                <c:pt idx="5747">
                  <c:v>0.4</c:v>
                </c:pt>
                <c:pt idx="5748">
                  <c:v>0.3333333330000009</c:v>
                </c:pt>
                <c:pt idx="5749">
                  <c:v>0.46666666700000115</c:v>
                </c:pt>
                <c:pt idx="5750">
                  <c:v>0.56666666700000001</c:v>
                </c:pt>
                <c:pt idx="5751">
                  <c:v>0.46666666700000115</c:v>
                </c:pt>
                <c:pt idx="5752">
                  <c:v>0.46666666700000115</c:v>
                </c:pt>
                <c:pt idx="5753">
                  <c:v>0.60000000000000064</c:v>
                </c:pt>
                <c:pt idx="5754">
                  <c:v>0.56666666700000001</c:v>
                </c:pt>
                <c:pt idx="5755">
                  <c:v>0.46666666700000115</c:v>
                </c:pt>
                <c:pt idx="5756">
                  <c:v>0.4</c:v>
                </c:pt>
                <c:pt idx="5757">
                  <c:v>0.5</c:v>
                </c:pt>
                <c:pt idx="5758">
                  <c:v>0.26666666700000102</c:v>
                </c:pt>
                <c:pt idx="5759">
                  <c:v>0.73333333300000003</c:v>
                </c:pt>
                <c:pt idx="5760">
                  <c:v>0.3333333330000009</c:v>
                </c:pt>
                <c:pt idx="5761">
                  <c:v>0.46666666700000115</c:v>
                </c:pt>
                <c:pt idx="5762">
                  <c:v>0.53333333299999997</c:v>
                </c:pt>
                <c:pt idx="5763">
                  <c:v>0.60000000000000064</c:v>
                </c:pt>
                <c:pt idx="5764">
                  <c:v>0.53333333299999997</c:v>
                </c:pt>
                <c:pt idx="5765">
                  <c:v>0.46666666700000115</c:v>
                </c:pt>
                <c:pt idx="5766">
                  <c:v>0.8</c:v>
                </c:pt>
                <c:pt idx="5767">
                  <c:v>0.5</c:v>
                </c:pt>
                <c:pt idx="5768">
                  <c:v>0.5</c:v>
                </c:pt>
                <c:pt idx="5769">
                  <c:v>0.66666666700000154</c:v>
                </c:pt>
                <c:pt idx="5770">
                  <c:v>0.56666666700000001</c:v>
                </c:pt>
                <c:pt idx="5771">
                  <c:v>0.56666666700000001</c:v>
                </c:pt>
                <c:pt idx="5772">
                  <c:v>0.43333333300000032</c:v>
                </c:pt>
                <c:pt idx="5773">
                  <c:v>0.46666666700000115</c:v>
                </c:pt>
                <c:pt idx="5774">
                  <c:v>0.46666666700000115</c:v>
                </c:pt>
                <c:pt idx="5775">
                  <c:v>0.56666666700000001</c:v>
                </c:pt>
                <c:pt idx="5776">
                  <c:v>0.5</c:v>
                </c:pt>
                <c:pt idx="5777">
                  <c:v>0.70000000000000062</c:v>
                </c:pt>
                <c:pt idx="5778">
                  <c:v>0.5</c:v>
                </c:pt>
                <c:pt idx="5779">
                  <c:v>0.5</c:v>
                </c:pt>
                <c:pt idx="5780">
                  <c:v>0.23333333300000042</c:v>
                </c:pt>
                <c:pt idx="5781">
                  <c:v>0.63333333300000005</c:v>
                </c:pt>
                <c:pt idx="5782">
                  <c:v>0.63333333300000005</c:v>
                </c:pt>
                <c:pt idx="5783">
                  <c:v>0.53333333299999997</c:v>
                </c:pt>
                <c:pt idx="5784">
                  <c:v>0.66666666700000154</c:v>
                </c:pt>
                <c:pt idx="5785">
                  <c:v>0.66666666700000154</c:v>
                </c:pt>
                <c:pt idx="5786">
                  <c:v>0.43333333300000032</c:v>
                </c:pt>
                <c:pt idx="5787">
                  <c:v>0.46666666700000115</c:v>
                </c:pt>
                <c:pt idx="5788">
                  <c:v>0.4</c:v>
                </c:pt>
                <c:pt idx="5789">
                  <c:v>0.53333333299999997</c:v>
                </c:pt>
                <c:pt idx="5790">
                  <c:v>0.63333333300000005</c:v>
                </c:pt>
                <c:pt idx="5791">
                  <c:v>0.36666666700000156</c:v>
                </c:pt>
                <c:pt idx="5792">
                  <c:v>0.43333333300000032</c:v>
                </c:pt>
                <c:pt idx="5793">
                  <c:v>0.43333333300000032</c:v>
                </c:pt>
                <c:pt idx="5794">
                  <c:v>0.43333333300000032</c:v>
                </c:pt>
                <c:pt idx="5795">
                  <c:v>0.5</c:v>
                </c:pt>
                <c:pt idx="5796">
                  <c:v>0.5</c:v>
                </c:pt>
                <c:pt idx="5797">
                  <c:v>0.5</c:v>
                </c:pt>
                <c:pt idx="5798">
                  <c:v>0.5</c:v>
                </c:pt>
                <c:pt idx="5799">
                  <c:v>0.66666666700000154</c:v>
                </c:pt>
                <c:pt idx="5800">
                  <c:v>0.73333333300000003</c:v>
                </c:pt>
                <c:pt idx="5801">
                  <c:v>0.60000000000000064</c:v>
                </c:pt>
                <c:pt idx="5802">
                  <c:v>0.5</c:v>
                </c:pt>
                <c:pt idx="5803">
                  <c:v>0.70000000000000062</c:v>
                </c:pt>
                <c:pt idx="5804">
                  <c:v>0.5</c:v>
                </c:pt>
                <c:pt idx="5805">
                  <c:v>0.56666666700000001</c:v>
                </c:pt>
                <c:pt idx="5806">
                  <c:v>0.5</c:v>
                </c:pt>
                <c:pt idx="5807">
                  <c:v>0.43333333300000032</c:v>
                </c:pt>
                <c:pt idx="5808">
                  <c:v>0.56666666700000001</c:v>
                </c:pt>
                <c:pt idx="5809">
                  <c:v>0.56666666700000001</c:v>
                </c:pt>
                <c:pt idx="5810">
                  <c:v>0.3333333330000009</c:v>
                </c:pt>
                <c:pt idx="5811">
                  <c:v>0.5</c:v>
                </c:pt>
                <c:pt idx="5812">
                  <c:v>0.70000000000000062</c:v>
                </c:pt>
                <c:pt idx="5813">
                  <c:v>0.53333333299999997</c:v>
                </c:pt>
                <c:pt idx="5814">
                  <c:v>0.53333333299999997</c:v>
                </c:pt>
                <c:pt idx="5815">
                  <c:v>0.46666666700000115</c:v>
                </c:pt>
                <c:pt idx="5816">
                  <c:v>0.3333333330000009</c:v>
                </c:pt>
                <c:pt idx="5817">
                  <c:v>0.5</c:v>
                </c:pt>
                <c:pt idx="5818">
                  <c:v>0.46666666700000115</c:v>
                </c:pt>
                <c:pt idx="5819">
                  <c:v>0.43333333300000032</c:v>
                </c:pt>
                <c:pt idx="5820">
                  <c:v>0.73333333300000003</c:v>
                </c:pt>
                <c:pt idx="5821">
                  <c:v>0.5</c:v>
                </c:pt>
                <c:pt idx="5822">
                  <c:v>0.53333333299999997</c:v>
                </c:pt>
                <c:pt idx="5823">
                  <c:v>0.5</c:v>
                </c:pt>
                <c:pt idx="5824">
                  <c:v>0.36666666700000156</c:v>
                </c:pt>
                <c:pt idx="5825">
                  <c:v>0.63333333300000005</c:v>
                </c:pt>
                <c:pt idx="5826">
                  <c:v>0.63333333300000005</c:v>
                </c:pt>
                <c:pt idx="5827">
                  <c:v>0.53333333299999997</c:v>
                </c:pt>
                <c:pt idx="5828">
                  <c:v>0.53333333299999997</c:v>
                </c:pt>
                <c:pt idx="5829">
                  <c:v>0.53333333299999997</c:v>
                </c:pt>
                <c:pt idx="5830">
                  <c:v>0.5</c:v>
                </c:pt>
                <c:pt idx="5831">
                  <c:v>0.46666666700000115</c:v>
                </c:pt>
                <c:pt idx="5832">
                  <c:v>0.63333333300000005</c:v>
                </c:pt>
                <c:pt idx="5833">
                  <c:v>0.60000000000000064</c:v>
                </c:pt>
                <c:pt idx="5834">
                  <c:v>0.5</c:v>
                </c:pt>
                <c:pt idx="5835">
                  <c:v>0.70000000000000062</c:v>
                </c:pt>
                <c:pt idx="5836">
                  <c:v>0.83333333300000001</c:v>
                </c:pt>
                <c:pt idx="5837">
                  <c:v>0.46666666700000115</c:v>
                </c:pt>
                <c:pt idx="5838">
                  <c:v>0.56666666700000001</c:v>
                </c:pt>
                <c:pt idx="5839">
                  <c:v>0.60000000000000064</c:v>
                </c:pt>
                <c:pt idx="5840">
                  <c:v>0.66666666700000154</c:v>
                </c:pt>
                <c:pt idx="5841">
                  <c:v>0.53333333299999997</c:v>
                </c:pt>
                <c:pt idx="5842">
                  <c:v>0.43333333300000032</c:v>
                </c:pt>
                <c:pt idx="5843">
                  <c:v>0.60000000000000064</c:v>
                </c:pt>
                <c:pt idx="5844">
                  <c:v>0.53333333299999997</c:v>
                </c:pt>
                <c:pt idx="5845">
                  <c:v>0.70000000000000062</c:v>
                </c:pt>
                <c:pt idx="5846">
                  <c:v>0.83333333300000001</c:v>
                </c:pt>
                <c:pt idx="5847">
                  <c:v>0.4</c:v>
                </c:pt>
                <c:pt idx="5848">
                  <c:v>0.63333333300000005</c:v>
                </c:pt>
                <c:pt idx="5849">
                  <c:v>0.43333333300000032</c:v>
                </c:pt>
                <c:pt idx="5850">
                  <c:v>0.3333333330000009</c:v>
                </c:pt>
                <c:pt idx="5851">
                  <c:v>0.63333333300000005</c:v>
                </c:pt>
                <c:pt idx="5852">
                  <c:v>0.4</c:v>
                </c:pt>
                <c:pt idx="5853">
                  <c:v>0.5</c:v>
                </c:pt>
                <c:pt idx="5854">
                  <c:v>0.43333333300000032</c:v>
                </c:pt>
                <c:pt idx="5855">
                  <c:v>0.43333333300000032</c:v>
                </c:pt>
                <c:pt idx="5856">
                  <c:v>0.4</c:v>
                </c:pt>
                <c:pt idx="5857">
                  <c:v>0.53333333299999997</c:v>
                </c:pt>
                <c:pt idx="5858">
                  <c:v>0.36666666700000156</c:v>
                </c:pt>
                <c:pt idx="5859">
                  <c:v>0.3333333330000009</c:v>
                </c:pt>
                <c:pt idx="5860">
                  <c:v>0.46666666700000115</c:v>
                </c:pt>
                <c:pt idx="5861">
                  <c:v>0.60000000000000064</c:v>
                </c:pt>
                <c:pt idx="5862">
                  <c:v>0.56666666700000001</c:v>
                </c:pt>
                <c:pt idx="5863">
                  <c:v>0.4</c:v>
                </c:pt>
                <c:pt idx="5864">
                  <c:v>0.53333333299999997</c:v>
                </c:pt>
                <c:pt idx="5865">
                  <c:v>0.4</c:v>
                </c:pt>
                <c:pt idx="5866">
                  <c:v>0.5</c:v>
                </c:pt>
                <c:pt idx="5867">
                  <c:v>0.63333333300000005</c:v>
                </c:pt>
                <c:pt idx="5868">
                  <c:v>0.36666666700000156</c:v>
                </c:pt>
                <c:pt idx="5869">
                  <c:v>0.46666666700000115</c:v>
                </c:pt>
                <c:pt idx="5870">
                  <c:v>0.36666666700000156</c:v>
                </c:pt>
                <c:pt idx="5871">
                  <c:v>0.43333333300000032</c:v>
                </c:pt>
                <c:pt idx="5872">
                  <c:v>0.73333333300000003</c:v>
                </c:pt>
                <c:pt idx="5873">
                  <c:v>0.3333333330000009</c:v>
                </c:pt>
                <c:pt idx="5874">
                  <c:v>0.4</c:v>
                </c:pt>
                <c:pt idx="5875">
                  <c:v>0.46666666700000115</c:v>
                </c:pt>
                <c:pt idx="5876">
                  <c:v>0.63333333300000005</c:v>
                </c:pt>
                <c:pt idx="5877">
                  <c:v>0.86666666699999995</c:v>
                </c:pt>
                <c:pt idx="5878">
                  <c:v>0.60000000000000064</c:v>
                </c:pt>
                <c:pt idx="5879">
                  <c:v>0.4</c:v>
                </c:pt>
                <c:pt idx="5880">
                  <c:v>0.5</c:v>
                </c:pt>
                <c:pt idx="5881">
                  <c:v>0.4</c:v>
                </c:pt>
                <c:pt idx="5882">
                  <c:v>0.5</c:v>
                </c:pt>
                <c:pt idx="5883">
                  <c:v>0.53333333299999997</c:v>
                </c:pt>
                <c:pt idx="5884">
                  <c:v>0.60000000000000064</c:v>
                </c:pt>
                <c:pt idx="5885">
                  <c:v>0.53333333299999997</c:v>
                </c:pt>
                <c:pt idx="5886">
                  <c:v>0.70000000000000062</c:v>
                </c:pt>
                <c:pt idx="5887">
                  <c:v>0.43333333300000032</c:v>
                </c:pt>
                <c:pt idx="5888">
                  <c:v>0.56666666700000001</c:v>
                </c:pt>
                <c:pt idx="5889">
                  <c:v>0.56666666700000001</c:v>
                </c:pt>
                <c:pt idx="5890">
                  <c:v>0.30000000000000032</c:v>
                </c:pt>
                <c:pt idx="5891">
                  <c:v>0.5</c:v>
                </c:pt>
                <c:pt idx="5892">
                  <c:v>0.63333333300000005</c:v>
                </c:pt>
                <c:pt idx="5893">
                  <c:v>0.73333333300000003</c:v>
                </c:pt>
                <c:pt idx="5894">
                  <c:v>0.66666666700000154</c:v>
                </c:pt>
                <c:pt idx="5895">
                  <c:v>0.5</c:v>
                </c:pt>
                <c:pt idx="5896">
                  <c:v>0.43333333300000032</c:v>
                </c:pt>
                <c:pt idx="5897">
                  <c:v>0.36666666700000156</c:v>
                </c:pt>
                <c:pt idx="5898">
                  <c:v>0.53333333299999997</c:v>
                </c:pt>
                <c:pt idx="5899">
                  <c:v>0.36666666700000156</c:v>
                </c:pt>
                <c:pt idx="5900">
                  <c:v>0.5</c:v>
                </c:pt>
                <c:pt idx="5901">
                  <c:v>0.46666666700000115</c:v>
                </c:pt>
                <c:pt idx="5902">
                  <c:v>0.56666666700000001</c:v>
                </c:pt>
                <c:pt idx="5903">
                  <c:v>0.5</c:v>
                </c:pt>
                <c:pt idx="5904">
                  <c:v>0.5</c:v>
                </c:pt>
                <c:pt idx="5905">
                  <c:v>0.56666666700000001</c:v>
                </c:pt>
                <c:pt idx="5906">
                  <c:v>0.43333333300000032</c:v>
                </c:pt>
                <c:pt idx="5907">
                  <c:v>0.56666666700000001</c:v>
                </c:pt>
                <c:pt idx="5908">
                  <c:v>0.43333333300000032</c:v>
                </c:pt>
                <c:pt idx="5909">
                  <c:v>0.5</c:v>
                </c:pt>
                <c:pt idx="5910">
                  <c:v>0.43333333300000032</c:v>
                </c:pt>
                <c:pt idx="5911">
                  <c:v>0.53333333299999997</c:v>
                </c:pt>
                <c:pt idx="5912">
                  <c:v>0.60000000000000064</c:v>
                </c:pt>
                <c:pt idx="5913">
                  <c:v>0.63333333300000005</c:v>
                </c:pt>
                <c:pt idx="5914">
                  <c:v>0.5</c:v>
                </c:pt>
                <c:pt idx="5915">
                  <c:v>0.53333333299999997</c:v>
                </c:pt>
                <c:pt idx="5916">
                  <c:v>0.83333333300000001</c:v>
                </c:pt>
                <c:pt idx="5917">
                  <c:v>0.76666666700000063</c:v>
                </c:pt>
                <c:pt idx="5918">
                  <c:v>0.46666666700000115</c:v>
                </c:pt>
                <c:pt idx="5919">
                  <c:v>0.66666666700000154</c:v>
                </c:pt>
                <c:pt idx="5920">
                  <c:v>0.53333333299999997</c:v>
                </c:pt>
                <c:pt idx="5921">
                  <c:v>0.3333333330000009</c:v>
                </c:pt>
                <c:pt idx="5922">
                  <c:v>0.4</c:v>
                </c:pt>
                <c:pt idx="5923">
                  <c:v>0.73333333300000003</c:v>
                </c:pt>
                <c:pt idx="5924">
                  <c:v>0.63333333300000005</c:v>
                </c:pt>
                <c:pt idx="5925">
                  <c:v>0.46666666700000115</c:v>
                </c:pt>
                <c:pt idx="5926">
                  <c:v>0.60000000000000064</c:v>
                </c:pt>
                <c:pt idx="5927">
                  <c:v>0.53333333299999997</c:v>
                </c:pt>
                <c:pt idx="5928">
                  <c:v>0.5</c:v>
                </c:pt>
                <c:pt idx="5929">
                  <c:v>0.46666666700000115</c:v>
                </c:pt>
                <c:pt idx="5930">
                  <c:v>0.46666666700000115</c:v>
                </c:pt>
                <c:pt idx="5931">
                  <c:v>0.73333333300000003</c:v>
                </c:pt>
                <c:pt idx="5932">
                  <c:v>0.43333333300000032</c:v>
                </c:pt>
                <c:pt idx="5933">
                  <c:v>0.9</c:v>
                </c:pt>
                <c:pt idx="5934">
                  <c:v>0.5</c:v>
                </c:pt>
                <c:pt idx="5935">
                  <c:v>0.53333333299999997</c:v>
                </c:pt>
                <c:pt idx="5936">
                  <c:v>0.56666666700000001</c:v>
                </c:pt>
                <c:pt idx="5937">
                  <c:v>0.60000000000000064</c:v>
                </c:pt>
                <c:pt idx="5938">
                  <c:v>0.66666666700000154</c:v>
                </c:pt>
                <c:pt idx="5939">
                  <c:v>0.73333333300000003</c:v>
                </c:pt>
                <c:pt idx="5940">
                  <c:v>1.8666666669999998</c:v>
                </c:pt>
                <c:pt idx="5941">
                  <c:v>29.566666669999989</c:v>
                </c:pt>
                <c:pt idx="5942">
                  <c:v>29.5</c:v>
                </c:pt>
                <c:pt idx="5943">
                  <c:v>29.3</c:v>
                </c:pt>
                <c:pt idx="5944">
                  <c:v>29.166666669999987</c:v>
                </c:pt>
                <c:pt idx="5945">
                  <c:v>30.5</c:v>
                </c:pt>
                <c:pt idx="5946">
                  <c:v>28.666666669999987</c:v>
                </c:pt>
                <c:pt idx="5947">
                  <c:v>30.833333329999999</c:v>
                </c:pt>
                <c:pt idx="5948">
                  <c:v>27.366666669999987</c:v>
                </c:pt>
                <c:pt idx="5949">
                  <c:v>28.766666669999989</c:v>
                </c:pt>
                <c:pt idx="5950">
                  <c:v>23.433333329999989</c:v>
                </c:pt>
                <c:pt idx="5951">
                  <c:v>33.9</c:v>
                </c:pt>
                <c:pt idx="5952">
                  <c:v>31.3</c:v>
                </c:pt>
                <c:pt idx="5953">
                  <c:v>35.366666669999994</c:v>
                </c:pt>
                <c:pt idx="5954">
                  <c:v>35.866666669999994</c:v>
                </c:pt>
                <c:pt idx="5955">
                  <c:v>35.7333333300002</c:v>
                </c:pt>
                <c:pt idx="5956">
                  <c:v>36.700000000000003</c:v>
                </c:pt>
                <c:pt idx="5957">
                  <c:v>38.4</c:v>
                </c:pt>
                <c:pt idx="5958">
                  <c:v>37.63333333000017</c:v>
                </c:pt>
                <c:pt idx="5959">
                  <c:v>37.800000000000004</c:v>
                </c:pt>
                <c:pt idx="5960">
                  <c:v>37.700000000000003</c:v>
                </c:pt>
                <c:pt idx="5961">
                  <c:v>37.1</c:v>
                </c:pt>
                <c:pt idx="5962">
                  <c:v>34.5</c:v>
                </c:pt>
                <c:pt idx="5963">
                  <c:v>37.7333333300002</c:v>
                </c:pt>
                <c:pt idx="5964">
                  <c:v>37.63333333000017</c:v>
                </c:pt>
                <c:pt idx="5965">
                  <c:v>38.9</c:v>
                </c:pt>
                <c:pt idx="5966">
                  <c:v>39.333333330000116</c:v>
                </c:pt>
                <c:pt idx="5967">
                  <c:v>37.7333333300002</c:v>
                </c:pt>
                <c:pt idx="5968">
                  <c:v>36.2333333300002</c:v>
                </c:pt>
                <c:pt idx="5969">
                  <c:v>37.333333330000116</c:v>
                </c:pt>
                <c:pt idx="5970">
                  <c:v>36.2333333300002</c:v>
                </c:pt>
                <c:pt idx="5971">
                  <c:v>36.2333333300002</c:v>
                </c:pt>
                <c:pt idx="5972">
                  <c:v>38.1</c:v>
                </c:pt>
                <c:pt idx="5973">
                  <c:v>38.833333330000116</c:v>
                </c:pt>
                <c:pt idx="5974">
                  <c:v>36.9</c:v>
                </c:pt>
                <c:pt idx="5975">
                  <c:v>36.833333330000116</c:v>
                </c:pt>
                <c:pt idx="5976">
                  <c:v>38.433333330000146</c:v>
                </c:pt>
                <c:pt idx="5977">
                  <c:v>35.933333330000146</c:v>
                </c:pt>
                <c:pt idx="5978">
                  <c:v>36.033333330000168</c:v>
                </c:pt>
                <c:pt idx="5979">
                  <c:v>37.033333330000168</c:v>
                </c:pt>
                <c:pt idx="5980">
                  <c:v>37.066666669999996</c:v>
                </c:pt>
                <c:pt idx="5981">
                  <c:v>37.1</c:v>
                </c:pt>
                <c:pt idx="5982">
                  <c:v>35.9</c:v>
                </c:pt>
                <c:pt idx="5983">
                  <c:v>33.6</c:v>
                </c:pt>
                <c:pt idx="5984">
                  <c:v>35.300000000000004</c:v>
                </c:pt>
                <c:pt idx="5985">
                  <c:v>37.266666669999999</c:v>
                </c:pt>
                <c:pt idx="5986">
                  <c:v>37.9</c:v>
                </c:pt>
                <c:pt idx="5987">
                  <c:v>36.533333330000168</c:v>
                </c:pt>
                <c:pt idx="5988">
                  <c:v>38.300000000000004</c:v>
                </c:pt>
                <c:pt idx="5989">
                  <c:v>35.366666669999994</c:v>
                </c:pt>
                <c:pt idx="5990">
                  <c:v>37</c:v>
                </c:pt>
                <c:pt idx="5991">
                  <c:v>35.7333333300002</c:v>
                </c:pt>
                <c:pt idx="5992">
                  <c:v>36.666666669999998</c:v>
                </c:pt>
                <c:pt idx="5993">
                  <c:v>35.200000000000003</c:v>
                </c:pt>
                <c:pt idx="5994">
                  <c:v>35.966666669999995</c:v>
                </c:pt>
                <c:pt idx="5995">
                  <c:v>36.566666669999996</c:v>
                </c:pt>
                <c:pt idx="5996">
                  <c:v>36.13333333000017</c:v>
                </c:pt>
                <c:pt idx="5997">
                  <c:v>35.933333330000146</c:v>
                </c:pt>
                <c:pt idx="5998">
                  <c:v>38.200000000000003</c:v>
                </c:pt>
                <c:pt idx="5999">
                  <c:v>38.366666669999994</c:v>
                </c:pt>
                <c:pt idx="6000">
                  <c:v>36.933333330000146</c:v>
                </c:pt>
                <c:pt idx="6001">
                  <c:v>37.9</c:v>
                </c:pt>
                <c:pt idx="6002">
                  <c:v>37.966666669999995</c:v>
                </c:pt>
                <c:pt idx="6003">
                  <c:v>37.4</c:v>
                </c:pt>
                <c:pt idx="6004">
                  <c:v>36.833333330000116</c:v>
                </c:pt>
                <c:pt idx="6005">
                  <c:v>35.6</c:v>
                </c:pt>
                <c:pt idx="6006">
                  <c:v>36.6</c:v>
                </c:pt>
                <c:pt idx="6007">
                  <c:v>36.666666669999998</c:v>
                </c:pt>
                <c:pt idx="6008">
                  <c:v>36.700000000000003</c:v>
                </c:pt>
                <c:pt idx="6009">
                  <c:v>37.666666669999998</c:v>
                </c:pt>
                <c:pt idx="6010">
                  <c:v>34.4</c:v>
                </c:pt>
                <c:pt idx="6011">
                  <c:v>36.6</c:v>
                </c:pt>
                <c:pt idx="6012">
                  <c:v>37.433333330000146</c:v>
                </c:pt>
                <c:pt idx="6013">
                  <c:v>35.366666669999994</c:v>
                </c:pt>
                <c:pt idx="6014">
                  <c:v>35.433333330000146</c:v>
                </c:pt>
                <c:pt idx="6015">
                  <c:v>35.9</c:v>
                </c:pt>
                <c:pt idx="6016">
                  <c:v>37.63333333000017</c:v>
                </c:pt>
                <c:pt idx="6017">
                  <c:v>36.200000000000003</c:v>
                </c:pt>
                <c:pt idx="6018">
                  <c:v>36.066666669999996</c:v>
                </c:pt>
                <c:pt idx="6019">
                  <c:v>35.1</c:v>
                </c:pt>
                <c:pt idx="6020">
                  <c:v>35.766666669999999</c:v>
                </c:pt>
                <c:pt idx="6021">
                  <c:v>37.266666669999999</c:v>
                </c:pt>
                <c:pt idx="6022">
                  <c:v>35.866666669999994</c:v>
                </c:pt>
                <c:pt idx="6023">
                  <c:v>36.866666669999994</c:v>
                </c:pt>
                <c:pt idx="6024">
                  <c:v>34.6</c:v>
                </c:pt>
                <c:pt idx="6025">
                  <c:v>35.63333333000017</c:v>
                </c:pt>
                <c:pt idx="6026">
                  <c:v>35.033333330000168</c:v>
                </c:pt>
                <c:pt idx="6027">
                  <c:v>36.066666669999996</c:v>
                </c:pt>
                <c:pt idx="6028">
                  <c:v>34.300000000000004</c:v>
                </c:pt>
                <c:pt idx="6029">
                  <c:v>33.1</c:v>
                </c:pt>
                <c:pt idx="6030">
                  <c:v>33.066666669999996</c:v>
                </c:pt>
                <c:pt idx="6031">
                  <c:v>34.533333330000168</c:v>
                </c:pt>
                <c:pt idx="6032">
                  <c:v>34.2333333300002</c:v>
                </c:pt>
                <c:pt idx="6033">
                  <c:v>35.366666669999994</c:v>
                </c:pt>
                <c:pt idx="6034">
                  <c:v>36.4</c:v>
                </c:pt>
                <c:pt idx="6035">
                  <c:v>35.033333330000168</c:v>
                </c:pt>
                <c:pt idx="6036">
                  <c:v>36.300000000000004</c:v>
                </c:pt>
                <c:pt idx="6037">
                  <c:v>33.666666669999998</c:v>
                </c:pt>
                <c:pt idx="6038">
                  <c:v>33.533333330000168</c:v>
                </c:pt>
                <c:pt idx="6039">
                  <c:v>33.666666669999998</c:v>
                </c:pt>
                <c:pt idx="6040">
                  <c:v>34.033333330000168</c:v>
                </c:pt>
                <c:pt idx="6041">
                  <c:v>34.366666669999994</c:v>
                </c:pt>
                <c:pt idx="6042">
                  <c:v>36.066666669999996</c:v>
                </c:pt>
                <c:pt idx="6043">
                  <c:v>36.766666669999999</c:v>
                </c:pt>
                <c:pt idx="6044">
                  <c:v>35.200000000000003</c:v>
                </c:pt>
                <c:pt idx="6045">
                  <c:v>36.2333333300002</c:v>
                </c:pt>
                <c:pt idx="6046">
                  <c:v>34.866666669999994</c:v>
                </c:pt>
                <c:pt idx="6047">
                  <c:v>33.566666669999996</c:v>
                </c:pt>
                <c:pt idx="6048">
                  <c:v>35.7333333300002</c:v>
                </c:pt>
                <c:pt idx="6049">
                  <c:v>34.166666669999998</c:v>
                </c:pt>
                <c:pt idx="6050">
                  <c:v>33.200000000000003</c:v>
                </c:pt>
                <c:pt idx="6051">
                  <c:v>35.166666669999998</c:v>
                </c:pt>
                <c:pt idx="6052">
                  <c:v>35.5</c:v>
                </c:pt>
                <c:pt idx="6053">
                  <c:v>37.63333333000017</c:v>
                </c:pt>
                <c:pt idx="6054">
                  <c:v>33.766666669999999</c:v>
                </c:pt>
                <c:pt idx="6055">
                  <c:v>35.333333330000116</c:v>
                </c:pt>
                <c:pt idx="6056">
                  <c:v>36.2333333300002</c:v>
                </c:pt>
                <c:pt idx="6057">
                  <c:v>34.63333333000017</c:v>
                </c:pt>
                <c:pt idx="6058">
                  <c:v>35.266666669999999</c:v>
                </c:pt>
                <c:pt idx="6059">
                  <c:v>34.833333330000116</c:v>
                </c:pt>
                <c:pt idx="6060">
                  <c:v>33.866666669999994</c:v>
                </c:pt>
                <c:pt idx="6061">
                  <c:v>35.466666669999995</c:v>
                </c:pt>
                <c:pt idx="6062">
                  <c:v>34.300000000000004</c:v>
                </c:pt>
                <c:pt idx="6063">
                  <c:v>35.966666669999995</c:v>
                </c:pt>
                <c:pt idx="6064">
                  <c:v>34.766666669999999</c:v>
                </c:pt>
                <c:pt idx="6065">
                  <c:v>36</c:v>
                </c:pt>
                <c:pt idx="6066">
                  <c:v>35.700000000000003</c:v>
                </c:pt>
                <c:pt idx="6067">
                  <c:v>35.7333333300002</c:v>
                </c:pt>
                <c:pt idx="6068">
                  <c:v>35.2333333300002</c:v>
                </c:pt>
                <c:pt idx="6069">
                  <c:v>32.366666669999994</c:v>
                </c:pt>
                <c:pt idx="6070">
                  <c:v>34.9</c:v>
                </c:pt>
                <c:pt idx="6071">
                  <c:v>33.066666669999996</c:v>
                </c:pt>
                <c:pt idx="6072">
                  <c:v>36.300000000000004</c:v>
                </c:pt>
                <c:pt idx="6073">
                  <c:v>34.833333330000116</c:v>
                </c:pt>
                <c:pt idx="6074">
                  <c:v>35.033333330000168</c:v>
                </c:pt>
                <c:pt idx="6075">
                  <c:v>33.333333330000116</c:v>
                </c:pt>
                <c:pt idx="6076">
                  <c:v>33.533333330000168</c:v>
                </c:pt>
                <c:pt idx="6077">
                  <c:v>33.800000000000004</c:v>
                </c:pt>
                <c:pt idx="6078">
                  <c:v>32.966666669999995</c:v>
                </c:pt>
                <c:pt idx="6079">
                  <c:v>36.533333330000168</c:v>
                </c:pt>
                <c:pt idx="6080">
                  <c:v>32.6</c:v>
                </c:pt>
                <c:pt idx="6081">
                  <c:v>33.666666669999998</c:v>
                </c:pt>
                <c:pt idx="6082">
                  <c:v>35.4</c:v>
                </c:pt>
                <c:pt idx="6083">
                  <c:v>36.333333330000116</c:v>
                </c:pt>
                <c:pt idx="6084">
                  <c:v>34.800000000000004</c:v>
                </c:pt>
                <c:pt idx="6085">
                  <c:v>34.566666669999996</c:v>
                </c:pt>
                <c:pt idx="6086">
                  <c:v>34.466666669999995</c:v>
                </c:pt>
                <c:pt idx="6087">
                  <c:v>35</c:v>
                </c:pt>
                <c:pt idx="6088">
                  <c:v>33.166666669999998</c:v>
                </c:pt>
                <c:pt idx="6089">
                  <c:v>34.666666669999998</c:v>
                </c:pt>
                <c:pt idx="6090">
                  <c:v>36.066666669999996</c:v>
                </c:pt>
                <c:pt idx="6091">
                  <c:v>35.2333333300002</c:v>
                </c:pt>
                <c:pt idx="6092">
                  <c:v>34.433333330000146</c:v>
                </c:pt>
                <c:pt idx="6093">
                  <c:v>35.866666669999994</c:v>
                </c:pt>
                <c:pt idx="6094">
                  <c:v>34.066666669999996</c:v>
                </c:pt>
                <c:pt idx="6095">
                  <c:v>35.033333330000168</c:v>
                </c:pt>
                <c:pt idx="6096">
                  <c:v>35.033333330000168</c:v>
                </c:pt>
                <c:pt idx="6097">
                  <c:v>35.200000000000003</c:v>
                </c:pt>
                <c:pt idx="6098">
                  <c:v>33.833333330000116</c:v>
                </c:pt>
                <c:pt idx="6099">
                  <c:v>34.300000000000004</c:v>
                </c:pt>
                <c:pt idx="6100">
                  <c:v>35.066666669999996</c:v>
                </c:pt>
                <c:pt idx="6101">
                  <c:v>35.033333330000168</c:v>
                </c:pt>
                <c:pt idx="6102">
                  <c:v>34.566666669999996</c:v>
                </c:pt>
                <c:pt idx="6103">
                  <c:v>34</c:v>
                </c:pt>
                <c:pt idx="6104">
                  <c:v>35.066666669999996</c:v>
                </c:pt>
                <c:pt idx="6105">
                  <c:v>33.300000000000004</c:v>
                </c:pt>
                <c:pt idx="6106">
                  <c:v>33.9</c:v>
                </c:pt>
                <c:pt idx="6107">
                  <c:v>33.966666669999995</c:v>
                </c:pt>
                <c:pt idx="6108">
                  <c:v>33.266666669999999</c:v>
                </c:pt>
                <c:pt idx="6109">
                  <c:v>36.066666669999996</c:v>
                </c:pt>
                <c:pt idx="6110">
                  <c:v>34.700000000000003</c:v>
                </c:pt>
                <c:pt idx="6111">
                  <c:v>34.700000000000003</c:v>
                </c:pt>
                <c:pt idx="6112">
                  <c:v>33.033333330000168</c:v>
                </c:pt>
                <c:pt idx="6113">
                  <c:v>33.266666669999999</c:v>
                </c:pt>
                <c:pt idx="6114">
                  <c:v>33.13333333000017</c:v>
                </c:pt>
                <c:pt idx="6115">
                  <c:v>34.200000000000003</c:v>
                </c:pt>
                <c:pt idx="6116">
                  <c:v>32.566666669999996</c:v>
                </c:pt>
                <c:pt idx="6117">
                  <c:v>33.766666669999999</c:v>
                </c:pt>
                <c:pt idx="6118">
                  <c:v>32.63333333000017</c:v>
                </c:pt>
                <c:pt idx="6119">
                  <c:v>33.433333330000146</c:v>
                </c:pt>
                <c:pt idx="6120">
                  <c:v>33.366666669999994</c:v>
                </c:pt>
                <c:pt idx="6121">
                  <c:v>31.366666669999987</c:v>
                </c:pt>
                <c:pt idx="6122">
                  <c:v>34.1</c:v>
                </c:pt>
                <c:pt idx="6123">
                  <c:v>32.2333333300002</c:v>
                </c:pt>
                <c:pt idx="6124">
                  <c:v>31.9</c:v>
                </c:pt>
                <c:pt idx="6125">
                  <c:v>32.266666669999999</c:v>
                </c:pt>
                <c:pt idx="6126">
                  <c:v>31.333333329999999</c:v>
                </c:pt>
                <c:pt idx="6127">
                  <c:v>33.433333330000146</c:v>
                </c:pt>
                <c:pt idx="6128">
                  <c:v>32.933333330000146</c:v>
                </c:pt>
                <c:pt idx="6129">
                  <c:v>33.2333333300002</c:v>
                </c:pt>
                <c:pt idx="6130">
                  <c:v>33.800000000000004</c:v>
                </c:pt>
                <c:pt idx="6131">
                  <c:v>34.666666669999998</c:v>
                </c:pt>
                <c:pt idx="6132">
                  <c:v>34.366666669999994</c:v>
                </c:pt>
                <c:pt idx="6133">
                  <c:v>33.266666669999999</c:v>
                </c:pt>
                <c:pt idx="6134">
                  <c:v>32.033333330000168</c:v>
                </c:pt>
                <c:pt idx="6135">
                  <c:v>35.033333330000168</c:v>
                </c:pt>
                <c:pt idx="6136">
                  <c:v>35.033333330000168</c:v>
                </c:pt>
                <c:pt idx="6137">
                  <c:v>33.7333333300002</c:v>
                </c:pt>
                <c:pt idx="6138">
                  <c:v>34.9</c:v>
                </c:pt>
                <c:pt idx="6139">
                  <c:v>34.466666669999995</c:v>
                </c:pt>
                <c:pt idx="6140">
                  <c:v>35.566666669999996</c:v>
                </c:pt>
                <c:pt idx="6141">
                  <c:v>34.433333330000146</c:v>
                </c:pt>
                <c:pt idx="6142">
                  <c:v>34.800000000000004</c:v>
                </c:pt>
                <c:pt idx="6143">
                  <c:v>34.766666669999999</c:v>
                </c:pt>
                <c:pt idx="6144">
                  <c:v>32.300000000000004</c:v>
                </c:pt>
                <c:pt idx="6145">
                  <c:v>34.166666669999998</c:v>
                </c:pt>
                <c:pt idx="6146">
                  <c:v>34.533333330000168</c:v>
                </c:pt>
                <c:pt idx="6147">
                  <c:v>32.966666669999995</c:v>
                </c:pt>
                <c:pt idx="6148">
                  <c:v>34.2333333300002</c:v>
                </c:pt>
                <c:pt idx="6149">
                  <c:v>34.6</c:v>
                </c:pt>
                <c:pt idx="6150">
                  <c:v>33.533333330000168</c:v>
                </c:pt>
                <c:pt idx="6151">
                  <c:v>34.13333333000017</c:v>
                </c:pt>
                <c:pt idx="6152">
                  <c:v>33.966666669999995</c:v>
                </c:pt>
                <c:pt idx="6153">
                  <c:v>34.966666669999995</c:v>
                </c:pt>
                <c:pt idx="6154">
                  <c:v>35.1</c:v>
                </c:pt>
                <c:pt idx="6155">
                  <c:v>32.300000000000004</c:v>
                </c:pt>
                <c:pt idx="6156">
                  <c:v>33.700000000000003</c:v>
                </c:pt>
                <c:pt idx="6157">
                  <c:v>33.066666669999996</c:v>
                </c:pt>
                <c:pt idx="6158">
                  <c:v>35.966666669999995</c:v>
                </c:pt>
                <c:pt idx="6159">
                  <c:v>35.433333330000146</c:v>
                </c:pt>
                <c:pt idx="6160">
                  <c:v>34.766666669999999</c:v>
                </c:pt>
                <c:pt idx="6161">
                  <c:v>34.933333330000146</c:v>
                </c:pt>
                <c:pt idx="6162">
                  <c:v>33.433333330000146</c:v>
                </c:pt>
                <c:pt idx="6163">
                  <c:v>35.200000000000003</c:v>
                </c:pt>
                <c:pt idx="6164">
                  <c:v>33.63333333000017</c:v>
                </c:pt>
                <c:pt idx="6165">
                  <c:v>35.066666669999996</c:v>
                </c:pt>
                <c:pt idx="6166">
                  <c:v>31.333333329999999</c:v>
                </c:pt>
                <c:pt idx="6167">
                  <c:v>33.300000000000004</c:v>
                </c:pt>
                <c:pt idx="6168">
                  <c:v>33.466666669999995</c:v>
                </c:pt>
                <c:pt idx="6169">
                  <c:v>32.066666669999996</c:v>
                </c:pt>
                <c:pt idx="6170">
                  <c:v>33.766666669999999</c:v>
                </c:pt>
                <c:pt idx="6171">
                  <c:v>34.966666669999995</c:v>
                </c:pt>
                <c:pt idx="6172">
                  <c:v>33.9</c:v>
                </c:pt>
                <c:pt idx="6173">
                  <c:v>33.2333333300002</c:v>
                </c:pt>
                <c:pt idx="6174">
                  <c:v>34.700000000000003</c:v>
                </c:pt>
                <c:pt idx="6175">
                  <c:v>33.433333330000146</c:v>
                </c:pt>
                <c:pt idx="6176">
                  <c:v>32.1</c:v>
                </c:pt>
                <c:pt idx="6177">
                  <c:v>33.166666669999998</c:v>
                </c:pt>
                <c:pt idx="6178">
                  <c:v>33.533333330000168</c:v>
                </c:pt>
                <c:pt idx="6179">
                  <c:v>32.933333330000146</c:v>
                </c:pt>
                <c:pt idx="6180">
                  <c:v>31.833333329999999</c:v>
                </c:pt>
                <c:pt idx="6181">
                  <c:v>33.2333333300002</c:v>
                </c:pt>
                <c:pt idx="6182">
                  <c:v>34.13333333000017</c:v>
                </c:pt>
                <c:pt idx="6183">
                  <c:v>33.066666669999996</c:v>
                </c:pt>
                <c:pt idx="6184">
                  <c:v>32.766666669999999</c:v>
                </c:pt>
                <c:pt idx="6185">
                  <c:v>32.5</c:v>
                </c:pt>
                <c:pt idx="6186">
                  <c:v>31.733333329999986</c:v>
                </c:pt>
                <c:pt idx="6187">
                  <c:v>34</c:v>
                </c:pt>
                <c:pt idx="6188">
                  <c:v>32.833333330000116</c:v>
                </c:pt>
                <c:pt idx="6189">
                  <c:v>32.4</c:v>
                </c:pt>
                <c:pt idx="6190">
                  <c:v>31.1</c:v>
                </c:pt>
                <c:pt idx="6191">
                  <c:v>34.266666669999999</c:v>
                </c:pt>
                <c:pt idx="6192">
                  <c:v>31.133333329999999</c:v>
                </c:pt>
                <c:pt idx="6193">
                  <c:v>32.200000000000003</c:v>
                </c:pt>
                <c:pt idx="6194">
                  <c:v>34.300000000000004</c:v>
                </c:pt>
                <c:pt idx="6195">
                  <c:v>32.300000000000004</c:v>
                </c:pt>
                <c:pt idx="6196">
                  <c:v>34.566666669999996</c:v>
                </c:pt>
                <c:pt idx="6197">
                  <c:v>31.166666669999987</c:v>
                </c:pt>
                <c:pt idx="6198">
                  <c:v>33.466666669999995</c:v>
                </c:pt>
                <c:pt idx="6199">
                  <c:v>31.033333329999987</c:v>
                </c:pt>
                <c:pt idx="6200">
                  <c:v>33.333333330000116</c:v>
                </c:pt>
                <c:pt idx="6201">
                  <c:v>32.066666669999996</c:v>
                </c:pt>
                <c:pt idx="6202">
                  <c:v>32.1</c:v>
                </c:pt>
                <c:pt idx="6203">
                  <c:v>31.1</c:v>
                </c:pt>
                <c:pt idx="6204">
                  <c:v>32.200000000000003</c:v>
                </c:pt>
                <c:pt idx="6205">
                  <c:v>35</c:v>
                </c:pt>
                <c:pt idx="6206">
                  <c:v>32.13333333000017</c:v>
                </c:pt>
                <c:pt idx="6207">
                  <c:v>34.2333333300002</c:v>
                </c:pt>
                <c:pt idx="6208">
                  <c:v>32.1</c:v>
                </c:pt>
                <c:pt idx="6209">
                  <c:v>32.6</c:v>
                </c:pt>
                <c:pt idx="6210">
                  <c:v>33.966666669999995</c:v>
                </c:pt>
                <c:pt idx="6211">
                  <c:v>32.300000000000004</c:v>
                </c:pt>
                <c:pt idx="6212">
                  <c:v>30.866666669999987</c:v>
                </c:pt>
                <c:pt idx="6213">
                  <c:v>32.6</c:v>
                </c:pt>
                <c:pt idx="6214">
                  <c:v>31.933333329999989</c:v>
                </c:pt>
                <c:pt idx="6215">
                  <c:v>32.766666669999999</c:v>
                </c:pt>
                <c:pt idx="6216">
                  <c:v>33.066666669999996</c:v>
                </c:pt>
                <c:pt idx="6217">
                  <c:v>31.433333329999989</c:v>
                </c:pt>
                <c:pt idx="6218">
                  <c:v>31.1</c:v>
                </c:pt>
                <c:pt idx="6219">
                  <c:v>31.6</c:v>
                </c:pt>
                <c:pt idx="6220">
                  <c:v>31.5</c:v>
                </c:pt>
                <c:pt idx="6221">
                  <c:v>32.033333330000168</c:v>
                </c:pt>
                <c:pt idx="6222">
                  <c:v>30.266666669999989</c:v>
                </c:pt>
                <c:pt idx="6223">
                  <c:v>31.066666669999989</c:v>
                </c:pt>
                <c:pt idx="6224">
                  <c:v>33.4</c:v>
                </c:pt>
                <c:pt idx="6225">
                  <c:v>32.366666669999994</c:v>
                </c:pt>
                <c:pt idx="6226">
                  <c:v>31.033333329999987</c:v>
                </c:pt>
                <c:pt idx="6227">
                  <c:v>32.666666669999998</c:v>
                </c:pt>
                <c:pt idx="6228">
                  <c:v>32.700000000000003</c:v>
                </c:pt>
                <c:pt idx="6229">
                  <c:v>32.033333330000168</c:v>
                </c:pt>
                <c:pt idx="6230">
                  <c:v>32.4</c:v>
                </c:pt>
                <c:pt idx="6231">
                  <c:v>31.866666669999987</c:v>
                </c:pt>
                <c:pt idx="6232">
                  <c:v>31.533333329999987</c:v>
                </c:pt>
                <c:pt idx="6233">
                  <c:v>32.366666669999994</c:v>
                </c:pt>
                <c:pt idx="6234">
                  <c:v>33.333333330000116</c:v>
                </c:pt>
                <c:pt idx="6235">
                  <c:v>32.166666669999998</c:v>
                </c:pt>
                <c:pt idx="6236">
                  <c:v>31.966666669999945</c:v>
                </c:pt>
                <c:pt idx="6237">
                  <c:v>31.766666669999989</c:v>
                </c:pt>
                <c:pt idx="6238">
                  <c:v>34.066666669999996</c:v>
                </c:pt>
                <c:pt idx="6239">
                  <c:v>34.9</c:v>
                </c:pt>
                <c:pt idx="6240">
                  <c:v>32.766666669999999</c:v>
                </c:pt>
                <c:pt idx="6241">
                  <c:v>34.200000000000003</c:v>
                </c:pt>
                <c:pt idx="6242">
                  <c:v>33.800000000000004</c:v>
                </c:pt>
                <c:pt idx="6243">
                  <c:v>33.433333330000146</c:v>
                </c:pt>
                <c:pt idx="6244">
                  <c:v>34.200000000000003</c:v>
                </c:pt>
                <c:pt idx="6245">
                  <c:v>34.1</c:v>
                </c:pt>
                <c:pt idx="6246">
                  <c:v>34.533333330000168</c:v>
                </c:pt>
                <c:pt idx="6247">
                  <c:v>34.2333333300002</c:v>
                </c:pt>
                <c:pt idx="6248">
                  <c:v>31.833333329999999</c:v>
                </c:pt>
                <c:pt idx="6249">
                  <c:v>33.033333330000168</c:v>
                </c:pt>
                <c:pt idx="6250">
                  <c:v>35.033333330000168</c:v>
                </c:pt>
                <c:pt idx="6251">
                  <c:v>33.2333333300002</c:v>
                </c:pt>
                <c:pt idx="6252">
                  <c:v>34</c:v>
                </c:pt>
                <c:pt idx="6253">
                  <c:v>33.700000000000003</c:v>
                </c:pt>
                <c:pt idx="6254">
                  <c:v>34.2333333300002</c:v>
                </c:pt>
                <c:pt idx="6255">
                  <c:v>33.7333333300002</c:v>
                </c:pt>
                <c:pt idx="6256">
                  <c:v>33.7333333300002</c:v>
                </c:pt>
                <c:pt idx="6257">
                  <c:v>33.1</c:v>
                </c:pt>
                <c:pt idx="6258">
                  <c:v>32.466666669999995</c:v>
                </c:pt>
                <c:pt idx="6259">
                  <c:v>33</c:v>
                </c:pt>
                <c:pt idx="6260">
                  <c:v>32.366666669999994</c:v>
                </c:pt>
                <c:pt idx="6261">
                  <c:v>32.7333333300002</c:v>
                </c:pt>
                <c:pt idx="6262">
                  <c:v>32.766666669999999</c:v>
                </c:pt>
                <c:pt idx="6263">
                  <c:v>33.366666669999994</c:v>
                </c:pt>
                <c:pt idx="6264">
                  <c:v>34.6</c:v>
                </c:pt>
                <c:pt idx="6265">
                  <c:v>33.1</c:v>
                </c:pt>
                <c:pt idx="6266">
                  <c:v>33.13333333000017</c:v>
                </c:pt>
                <c:pt idx="6267">
                  <c:v>34.066666669999996</c:v>
                </c:pt>
                <c:pt idx="6268">
                  <c:v>31.2</c:v>
                </c:pt>
                <c:pt idx="6269">
                  <c:v>33</c:v>
                </c:pt>
                <c:pt idx="6270">
                  <c:v>32.1</c:v>
                </c:pt>
                <c:pt idx="6271">
                  <c:v>33.066666669999996</c:v>
                </c:pt>
                <c:pt idx="6272">
                  <c:v>33.200000000000003</c:v>
                </c:pt>
                <c:pt idx="6273">
                  <c:v>32.700000000000003</c:v>
                </c:pt>
                <c:pt idx="6274">
                  <c:v>34.7333333300002</c:v>
                </c:pt>
                <c:pt idx="6275">
                  <c:v>34.200000000000003</c:v>
                </c:pt>
                <c:pt idx="6276">
                  <c:v>32.13333333000017</c:v>
                </c:pt>
                <c:pt idx="6277">
                  <c:v>32.200000000000003</c:v>
                </c:pt>
                <c:pt idx="6278">
                  <c:v>31.566666669999989</c:v>
                </c:pt>
                <c:pt idx="6279">
                  <c:v>32.7333333300002</c:v>
                </c:pt>
                <c:pt idx="6280">
                  <c:v>31.433333329999989</c:v>
                </c:pt>
                <c:pt idx="6281">
                  <c:v>31.5</c:v>
                </c:pt>
                <c:pt idx="6282">
                  <c:v>33.2333333300002</c:v>
                </c:pt>
                <c:pt idx="6283">
                  <c:v>32.6</c:v>
                </c:pt>
                <c:pt idx="6284">
                  <c:v>32.9</c:v>
                </c:pt>
                <c:pt idx="6285">
                  <c:v>32.13333333000017</c:v>
                </c:pt>
                <c:pt idx="6286">
                  <c:v>32.033333330000168</c:v>
                </c:pt>
                <c:pt idx="6287">
                  <c:v>33</c:v>
                </c:pt>
                <c:pt idx="6288">
                  <c:v>31.666666669999987</c:v>
                </c:pt>
                <c:pt idx="6289">
                  <c:v>33.666666669999998</c:v>
                </c:pt>
                <c:pt idx="6290">
                  <c:v>33.533333330000168</c:v>
                </c:pt>
                <c:pt idx="6291">
                  <c:v>32.466666669999995</c:v>
                </c:pt>
                <c:pt idx="6292">
                  <c:v>30.833333329999999</c:v>
                </c:pt>
                <c:pt idx="6293">
                  <c:v>32.2333333300002</c:v>
                </c:pt>
                <c:pt idx="6294">
                  <c:v>31.8</c:v>
                </c:pt>
                <c:pt idx="6295">
                  <c:v>32.4</c:v>
                </c:pt>
                <c:pt idx="6296">
                  <c:v>31.033333329999987</c:v>
                </c:pt>
                <c:pt idx="6297">
                  <c:v>32.433333330000146</c:v>
                </c:pt>
                <c:pt idx="6298">
                  <c:v>32.066666669999996</c:v>
                </c:pt>
                <c:pt idx="6299">
                  <c:v>31.6</c:v>
                </c:pt>
                <c:pt idx="6300">
                  <c:v>31.1</c:v>
                </c:pt>
                <c:pt idx="6301">
                  <c:v>30.366666669999987</c:v>
                </c:pt>
                <c:pt idx="6302">
                  <c:v>30.666666669999987</c:v>
                </c:pt>
                <c:pt idx="6303">
                  <c:v>32.300000000000004</c:v>
                </c:pt>
                <c:pt idx="6304">
                  <c:v>30</c:v>
                </c:pt>
                <c:pt idx="6305">
                  <c:v>31.666666669999987</c:v>
                </c:pt>
                <c:pt idx="6306">
                  <c:v>30.9</c:v>
                </c:pt>
                <c:pt idx="6307">
                  <c:v>29.833333329999999</c:v>
                </c:pt>
                <c:pt idx="6308">
                  <c:v>30.733333329999986</c:v>
                </c:pt>
                <c:pt idx="6309">
                  <c:v>29.6</c:v>
                </c:pt>
                <c:pt idx="6310">
                  <c:v>31.333333329999999</c:v>
                </c:pt>
                <c:pt idx="6311">
                  <c:v>30.7</c:v>
                </c:pt>
                <c:pt idx="6312">
                  <c:v>30.8</c:v>
                </c:pt>
                <c:pt idx="6313">
                  <c:v>30.833333329999999</c:v>
                </c:pt>
                <c:pt idx="6314">
                  <c:v>31.866666669999987</c:v>
                </c:pt>
                <c:pt idx="6315">
                  <c:v>30.933333329999989</c:v>
                </c:pt>
                <c:pt idx="6316">
                  <c:v>29.833333329999999</c:v>
                </c:pt>
                <c:pt idx="6317">
                  <c:v>30.7</c:v>
                </c:pt>
                <c:pt idx="6318">
                  <c:v>31.066666669999989</c:v>
                </c:pt>
                <c:pt idx="6319">
                  <c:v>30.066666669999989</c:v>
                </c:pt>
                <c:pt idx="6320">
                  <c:v>30.633333329999999</c:v>
                </c:pt>
                <c:pt idx="6321">
                  <c:v>28.3</c:v>
                </c:pt>
                <c:pt idx="6322">
                  <c:v>29.266666669999989</c:v>
                </c:pt>
                <c:pt idx="6323">
                  <c:v>31.9</c:v>
                </c:pt>
                <c:pt idx="6324">
                  <c:v>29.7</c:v>
                </c:pt>
                <c:pt idx="6325">
                  <c:v>30</c:v>
                </c:pt>
                <c:pt idx="6326">
                  <c:v>30</c:v>
                </c:pt>
                <c:pt idx="6327">
                  <c:v>30.866666669999987</c:v>
                </c:pt>
                <c:pt idx="6328">
                  <c:v>29.1</c:v>
                </c:pt>
                <c:pt idx="6329">
                  <c:v>28.233333329999986</c:v>
                </c:pt>
                <c:pt idx="6330">
                  <c:v>26.9</c:v>
                </c:pt>
                <c:pt idx="6331">
                  <c:v>29.8</c:v>
                </c:pt>
                <c:pt idx="6332">
                  <c:v>27.633333329999999</c:v>
                </c:pt>
                <c:pt idx="6333">
                  <c:v>28.566666669999989</c:v>
                </c:pt>
                <c:pt idx="6334">
                  <c:v>28.933333329999989</c:v>
                </c:pt>
                <c:pt idx="6335">
                  <c:v>31.1</c:v>
                </c:pt>
                <c:pt idx="6336">
                  <c:v>31.533333329999987</c:v>
                </c:pt>
                <c:pt idx="6337">
                  <c:v>29.466666669999945</c:v>
                </c:pt>
                <c:pt idx="6338">
                  <c:v>30.9</c:v>
                </c:pt>
                <c:pt idx="6339">
                  <c:v>30.433333329999989</c:v>
                </c:pt>
                <c:pt idx="6340">
                  <c:v>31.066666669999989</c:v>
                </c:pt>
                <c:pt idx="6341">
                  <c:v>34.200000000000003</c:v>
                </c:pt>
                <c:pt idx="6342">
                  <c:v>30.666666669999987</c:v>
                </c:pt>
                <c:pt idx="6343">
                  <c:v>30.533333329999987</c:v>
                </c:pt>
                <c:pt idx="6344">
                  <c:v>31</c:v>
                </c:pt>
                <c:pt idx="6345">
                  <c:v>33.566666669999996</c:v>
                </c:pt>
                <c:pt idx="6346">
                  <c:v>32.300000000000004</c:v>
                </c:pt>
                <c:pt idx="6347">
                  <c:v>33.2333333300002</c:v>
                </c:pt>
                <c:pt idx="6348">
                  <c:v>34</c:v>
                </c:pt>
                <c:pt idx="6349">
                  <c:v>31.1</c:v>
                </c:pt>
                <c:pt idx="6350">
                  <c:v>32.366666669999994</c:v>
                </c:pt>
                <c:pt idx="6351">
                  <c:v>32.266666669999999</c:v>
                </c:pt>
                <c:pt idx="6352">
                  <c:v>32.13333333000017</c:v>
                </c:pt>
                <c:pt idx="6353">
                  <c:v>33.833333330000116</c:v>
                </c:pt>
                <c:pt idx="6354">
                  <c:v>31.4</c:v>
                </c:pt>
                <c:pt idx="6355">
                  <c:v>32.9</c:v>
                </c:pt>
                <c:pt idx="6356">
                  <c:v>31.666666669999987</c:v>
                </c:pt>
                <c:pt idx="6357">
                  <c:v>30.333333329999999</c:v>
                </c:pt>
                <c:pt idx="6358">
                  <c:v>33.066666669999996</c:v>
                </c:pt>
                <c:pt idx="6359">
                  <c:v>30.266666669999989</c:v>
                </c:pt>
                <c:pt idx="6360">
                  <c:v>33.2333333300002</c:v>
                </c:pt>
                <c:pt idx="6361">
                  <c:v>32.466666669999995</c:v>
                </c:pt>
                <c:pt idx="6362">
                  <c:v>31.233333329999986</c:v>
                </c:pt>
                <c:pt idx="6363">
                  <c:v>31.766666669999989</c:v>
                </c:pt>
                <c:pt idx="6364">
                  <c:v>31.233333329999986</c:v>
                </c:pt>
                <c:pt idx="6365">
                  <c:v>31.466666669999945</c:v>
                </c:pt>
                <c:pt idx="6366">
                  <c:v>33.1</c:v>
                </c:pt>
                <c:pt idx="6367">
                  <c:v>31.6</c:v>
                </c:pt>
                <c:pt idx="6368">
                  <c:v>32.1</c:v>
                </c:pt>
                <c:pt idx="6369">
                  <c:v>31.666666669999987</c:v>
                </c:pt>
                <c:pt idx="6370">
                  <c:v>34.7333333300002</c:v>
                </c:pt>
                <c:pt idx="6371">
                  <c:v>32</c:v>
                </c:pt>
                <c:pt idx="6372">
                  <c:v>32.533333330000168</c:v>
                </c:pt>
                <c:pt idx="6373">
                  <c:v>31.833333329999999</c:v>
                </c:pt>
                <c:pt idx="6374">
                  <c:v>30.533333329999987</c:v>
                </c:pt>
                <c:pt idx="6375">
                  <c:v>31.2</c:v>
                </c:pt>
                <c:pt idx="6376">
                  <c:v>31.9</c:v>
                </c:pt>
                <c:pt idx="6377">
                  <c:v>30.5</c:v>
                </c:pt>
                <c:pt idx="6378">
                  <c:v>32.6</c:v>
                </c:pt>
                <c:pt idx="6379">
                  <c:v>33.300000000000004</c:v>
                </c:pt>
                <c:pt idx="6380">
                  <c:v>31.233333329999986</c:v>
                </c:pt>
                <c:pt idx="6381">
                  <c:v>29.7</c:v>
                </c:pt>
                <c:pt idx="6382">
                  <c:v>34.433333330000146</c:v>
                </c:pt>
                <c:pt idx="6383">
                  <c:v>32.366666669999994</c:v>
                </c:pt>
                <c:pt idx="6384">
                  <c:v>31.8</c:v>
                </c:pt>
                <c:pt idx="6385">
                  <c:v>31.633333329999999</c:v>
                </c:pt>
                <c:pt idx="6386">
                  <c:v>32.63333333000017</c:v>
                </c:pt>
                <c:pt idx="6387">
                  <c:v>33.800000000000004</c:v>
                </c:pt>
                <c:pt idx="6388">
                  <c:v>33</c:v>
                </c:pt>
                <c:pt idx="6389">
                  <c:v>31.733333329999986</c:v>
                </c:pt>
                <c:pt idx="6390">
                  <c:v>31.1</c:v>
                </c:pt>
                <c:pt idx="6391">
                  <c:v>31.933333329999989</c:v>
                </c:pt>
                <c:pt idx="6392">
                  <c:v>30.4</c:v>
                </c:pt>
                <c:pt idx="6393">
                  <c:v>31.7</c:v>
                </c:pt>
                <c:pt idx="6394">
                  <c:v>30.866666669999987</c:v>
                </c:pt>
                <c:pt idx="6395">
                  <c:v>32.2333333300002</c:v>
                </c:pt>
                <c:pt idx="6396">
                  <c:v>31.066666669999989</c:v>
                </c:pt>
                <c:pt idx="6397">
                  <c:v>32.433333330000146</c:v>
                </c:pt>
                <c:pt idx="6398">
                  <c:v>30.233333329999986</c:v>
                </c:pt>
                <c:pt idx="6399">
                  <c:v>31.966666669999945</c:v>
                </c:pt>
                <c:pt idx="6400">
                  <c:v>34</c:v>
                </c:pt>
                <c:pt idx="6401">
                  <c:v>31.633333329999999</c:v>
                </c:pt>
                <c:pt idx="6402">
                  <c:v>33.366666669999994</c:v>
                </c:pt>
                <c:pt idx="6403">
                  <c:v>30.8</c:v>
                </c:pt>
                <c:pt idx="6404">
                  <c:v>30</c:v>
                </c:pt>
                <c:pt idx="6405">
                  <c:v>31.266666669999989</c:v>
                </c:pt>
                <c:pt idx="6406">
                  <c:v>32.300000000000004</c:v>
                </c:pt>
                <c:pt idx="6407">
                  <c:v>32.2333333300002</c:v>
                </c:pt>
                <c:pt idx="6408">
                  <c:v>31.933333329999989</c:v>
                </c:pt>
                <c:pt idx="6409">
                  <c:v>31.7</c:v>
                </c:pt>
                <c:pt idx="6410">
                  <c:v>31.766666669999989</c:v>
                </c:pt>
                <c:pt idx="6411">
                  <c:v>31.266666669999989</c:v>
                </c:pt>
                <c:pt idx="6412">
                  <c:v>30.166666669999987</c:v>
                </c:pt>
                <c:pt idx="6413">
                  <c:v>30.1</c:v>
                </c:pt>
                <c:pt idx="6414">
                  <c:v>30.7</c:v>
                </c:pt>
                <c:pt idx="6415">
                  <c:v>30.733333329999986</c:v>
                </c:pt>
                <c:pt idx="6416">
                  <c:v>30.6</c:v>
                </c:pt>
                <c:pt idx="6417">
                  <c:v>31.8</c:v>
                </c:pt>
                <c:pt idx="6418">
                  <c:v>32.933333330000146</c:v>
                </c:pt>
                <c:pt idx="6419">
                  <c:v>32.300000000000004</c:v>
                </c:pt>
                <c:pt idx="6420">
                  <c:v>29.533333329999987</c:v>
                </c:pt>
                <c:pt idx="6421">
                  <c:v>30.366666669999987</c:v>
                </c:pt>
                <c:pt idx="6422">
                  <c:v>31.866666669999987</c:v>
                </c:pt>
                <c:pt idx="6423">
                  <c:v>32.1</c:v>
                </c:pt>
                <c:pt idx="6424">
                  <c:v>30.433333329999989</c:v>
                </c:pt>
                <c:pt idx="6425">
                  <c:v>31.566666669999989</c:v>
                </c:pt>
                <c:pt idx="6426">
                  <c:v>28.4</c:v>
                </c:pt>
                <c:pt idx="6427">
                  <c:v>30.066666669999989</c:v>
                </c:pt>
                <c:pt idx="6428">
                  <c:v>32</c:v>
                </c:pt>
                <c:pt idx="6429">
                  <c:v>31.8</c:v>
                </c:pt>
                <c:pt idx="6430">
                  <c:v>31.6</c:v>
                </c:pt>
                <c:pt idx="6431">
                  <c:v>31.466666669999945</c:v>
                </c:pt>
                <c:pt idx="6432">
                  <c:v>31.8</c:v>
                </c:pt>
                <c:pt idx="6433">
                  <c:v>31.433333329999989</c:v>
                </c:pt>
                <c:pt idx="6434">
                  <c:v>32.4</c:v>
                </c:pt>
                <c:pt idx="6435">
                  <c:v>31.733333329999986</c:v>
                </c:pt>
                <c:pt idx="6436">
                  <c:v>28.2</c:v>
                </c:pt>
                <c:pt idx="6437">
                  <c:v>28.466666669999945</c:v>
                </c:pt>
                <c:pt idx="6438">
                  <c:v>32.63333333000017</c:v>
                </c:pt>
                <c:pt idx="6439">
                  <c:v>34.033333330000168</c:v>
                </c:pt>
                <c:pt idx="6440">
                  <c:v>31.033333329999987</c:v>
                </c:pt>
                <c:pt idx="6441">
                  <c:v>32.333333330000116</c:v>
                </c:pt>
                <c:pt idx="6442">
                  <c:v>31.966666669999945</c:v>
                </c:pt>
                <c:pt idx="6443">
                  <c:v>30.566666669999989</c:v>
                </c:pt>
                <c:pt idx="6444">
                  <c:v>32.933333330000146</c:v>
                </c:pt>
                <c:pt idx="6445">
                  <c:v>32.800000000000004</c:v>
                </c:pt>
                <c:pt idx="6446">
                  <c:v>31.033333329999987</c:v>
                </c:pt>
                <c:pt idx="6447">
                  <c:v>30.966666669999945</c:v>
                </c:pt>
                <c:pt idx="6448">
                  <c:v>30.366666669999987</c:v>
                </c:pt>
                <c:pt idx="6449">
                  <c:v>30.4</c:v>
                </c:pt>
                <c:pt idx="6450">
                  <c:v>31.466666669999945</c:v>
                </c:pt>
                <c:pt idx="6451">
                  <c:v>33.166666669999998</c:v>
                </c:pt>
                <c:pt idx="6452">
                  <c:v>29.5</c:v>
                </c:pt>
                <c:pt idx="6453">
                  <c:v>31.366666669999987</c:v>
                </c:pt>
                <c:pt idx="6454">
                  <c:v>32.833333330000116</c:v>
                </c:pt>
                <c:pt idx="6455">
                  <c:v>31.333333329999999</c:v>
                </c:pt>
                <c:pt idx="6456">
                  <c:v>30.066666669999989</c:v>
                </c:pt>
                <c:pt idx="6457">
                  <c:v>31.033333329999987</c:v>
                </c:pt>
                <c:pt idx="6458">
                  <c:v>31.633333329999999</c:v>
                </c:pt>
                <c:pt idx="6459">
                  <c:v>31.7</c:v>
                </c:pt>
                <c:pt idx="6460">
                  <c:v>30.566666669999989</c:v>
                </c:pt>
                <c:pt idx="6461">
                  <c:v>31.3</c:v>
                </c:pt>
                <c:pt idx="6462">
                  <c:v>30.733333329999986</c:v>
                </c:pt>
                <c:pt idx="6463">
                  <c:v>30.166666669999987</c:v>
                </c:pt>
                <c:pt idx="6464">
                  <c:v>30.3</c:v>
                </c:pt>
                <c:pt idx="6465">
                  <c:v>30.933333329999989</c:v>
                </c:pt>
                <c:pt idx="6466">
                  <c:v>30.3</c:v>
                </c:pt>
                <c:pt idx="6467">
                  <c:v>31.866666669999987</c:v>
                </c:pt>
                <c:pt idx="6468">
                  <c:v>30.933333329999989</c:v>
                </c:pt>
                <c:pt idx="6469">
                  <c:v>30.4</c:v>
                </c:pt>
                <c:pt idx="6470">
                  <c:v>32.666666669999998</c:v>
                </c:pt>
                <c:pt idx="6471">
                  <c:v>30.533333329999987</c:v>
                </c:pt>
                <c:pt idx="6472">
                  <c:v>33.300000000000004</c:v>
                </c:pt>
                <c:pt idx="6473">
                  <c:v>30.9</c:v>
                </c:pt>
                <c:pt idx="6474">
                  <c:v>33.200000000000003</c:v>
                </c:pt>
                <c:pt idx="6475">
                  <c:v>30.966666669999945</c:v>
                </c:pt>
                <c:pt idx="6476">
                  <c:v>29.4</c:v>
                </c:pt>
                <c:pt idx="6477">
                  <c:v>29.633333329999999</c:v>
                </c:pt>
                <c:pt idx="6478">
                  <c:v>30.233333329999986</c:v>
                </c:pt>
                <c:pt idx="6479">
                  <c:v>29.966666669999945</c:v>
                </c:pt>
                <c:pt idx="6480">
                  <c:v>32.566666669999996</c:v>
                </c:pt>
                <c:pt idx="6481">
                  <c:v>31.2</c:v>
                </c:pt>
                <c:pt idx="6482">
                  <c:v>30.933333329999989</c:v>
                </c:pt>
                <c:pt idx="6483">
                  <c:v>28.866666669999987</c:v>
                </c:pt>
                <c:pt idx="6484">
                  <c:v>31.233333329999986</c:v>
                </c:pt>
                <c:pt idx="6485">
                  <c:v>32.966666669999995</c:v>
                </c:pt>
                <c:pt idx="6486">
                  <c:v>31.833333329999999</c:v>
                </c:pt>
                <c:pt idx="6487">
                  <c:v>29.466666669999945</c:v>
                </c:pt>
                <c:pt idx="6488">
                  <c:v>30.666666669999987</c:v>
                </c:pt>
                <c:pt idx="6489">
                  <c:v>29.2</c:v>
                </c:pt>
                <c:pt idx="6490">
                  <c:v>30.366666669999987</c:v>
                </c:pt>
                <c:pt idx="6491">
                  <c:v>30.133333329999999</c:v>
                </c:pt>
                <c:pt idx="6492">
                  <c:v>28.866666669999987</c:v>
                </c:pt>
                <c:pt idx="6493">
                  <c:v>29.3</c:v>
                </c:pt>
                <c:pt idx="6494">
                  <c:v>29.5</c:v>
                </c:pt>
                <c:pt idx="6495">
                  <c:v>29.633333329999999</c:v>
                </c:pt>
                <c:pt idx="6496">
                  <c:v>28.366666669999987</c:v>
                </c:pt>
                <c:pt idx="6497">
                  <c:v>28.233333329999986</c:v>
                </c:pt>
                <c:pt idx="6498">
                  <c:v>29.9</c:v>
                </c:pt>
                <c:pt idx="6499">
                  <c:v>29.3</c:v>
                </c:pt>
                <c:pt idx="6500">
                  <c:v>27.4</c:v>
                </c:pt>
                <c:pt idx="6501">
                  <c:v>28.2</c:v>
                </c:pt>
                <c:pt idx="6502">
                  <c:v>30.166666669999987</c:v>
                </c:pt>
                <c:pt idx="6503">
                  <c:v>28.633333329999999</c:v>
                </c:pt>
                <c:pt idx="6504">
                  <c:v>29.333333329999999</c:v>
                </c:pt>
                <c:pt idx="6505">
                  <c:v>29.033333329999987</c:v>
                </c:pt>
                <c:pt idx="6506">
                  <c:v>28.966666669999945</c:v>
                </c:pt>
                <c:pt idx="6507">
                  <c:v>28.066666669999989</c:v>
                </c:pt>
                <c:pt idx="6508">
                  <c:v>28.166666669999987</c:v>
                </c:pt>
                <c:pt idx="6509">
                  <c:v>29.233333329999986</c:v>
                </c:pt>
                <c:pt idx="6510">
                  <c:v>27.766666669999989</c:v>
                </c:pt>
                <c:pt idx="6511">
                  <c:v>29.266666669999989</c:v>
                </c:pt>
                <c:pt idx="6512">
                  <c:v>31.166666669999987</c:v>
                </c:pt>
                <c:pt idx="6513">
                  <c:v>28.766666669999989</c:v>
                </c:pt>
                <c:pt idx="6514">
                  <c:v>28.333333329999999</c:v>
                </c:pt>
                <c:pt idx="6515">
                  <c:v>28.966666669999945</c:v>
                </c:pt>
                <c:pt idx="6516">
                  <c:v>28.5</c:v>
                </c:pt>
                <c:pt idx="6517">
                  <c:v>26.966666669999945</c:v>
                </c:pt>
                <c:pt idx="6518">
                  <c:v>28.333333329999999</c:v>
                </c:pt>
                <c:pt idx="6519">
                  <c:v>28.066666669999989</c:v>
                </c:pt>
                <c:pt idx="6520">
                  <c:v>27.466666669999945</c:v>
                </c:pt>
                <c:pt idx="6521">
                  <c:v>27.766666669999989</c:v>
                </c:pt>
                <c:pt idx="6522">
                  <c:v>28.366666669999987</c:v>
                </c:pt>
                <c:pt idx="6523">
                  <c:v>26.733333329999986</c:v>
                </c:pt>
                <c:pt idx="6524">
                  <c:v>26.266666669999989</c:v>
                </c:pt>
                <c:pt idx="6525">
                  <c:v>26.966666669999945</c:v>
                </c:pt>
                <c:pt idx="6526">
                  <c:v>27</c:v>
                </c:pt>
                <c:pt idx="6527">
                  <c:v>28.166666669999987</c:v>
                </c:pt>
                <c:pt idx="6528">
                  <c:v>28.6</c:v>
                </c:pt>
                <c:pt idx="6529">
                  <c:v>28.4</c:v>
                </c:pt>
                <c:pt idx="6530">
                  <c:v>28.8</c:v>
                </c:pt>
                <c:pt idx="6531">
                  <c:v>26.766666669999989</c:v>
                </c:pt>
                <c:pt idx="6532">
                  <c:v>26.333333329999999</c:v>
                </c:pt>
                <c:pt idx="6533">
                  <c:v>28.1</c:v>
                </c:pt>
                <c:pt idx="6534">
                  <c:v>25.233333329999986</c:v>
                </c:pt>
                <c:pt idx="6535">
                  <c:v>25.7</c:v>
                </c:pt>
                <c:pt idx="6536">
                  <c:v>26.333333329999999</c:v>
                </c:pt>
                <c:pt idx="6537">
                  <c:v>26.666666669999987</c:v>
                </c:pt>
                <c:pt idx="6538">
                  <c:v>26.6</c:v>
                </c:pt>
                <c:pt idx="6539">
                  <c:v>25.666666669999987</c:v>
                </c:pt>
                <c:pt idx="6540">
                  <c:v>26.933333329999989</c:v>
                </c:pt>
                <c:pt idx="6541">
                  <c:v>25.9</c:v>
                </c:pt>
                <c:pt idx="6542">
                  <c:v>28.266666669999989</c:v>
                </c:pt>
                <c:pt idx="6543">
                  <c:v>26.6</c:v>
                </c:pt>
                <c:pt idx="6544">
                  <c:v>26.166666669999987</c:v>
                </c:pt>
                <c:pt idx="6545">
                  <c:v>26.466666669999945</c:v>
                </c:pt>
                <c:pt idx="6546">
                  <c:v>25.4</c:v>
                </c:pt>
                <c:pt idx="6547">
                  <c:v>27.5</c:v>
                </c:pt>
                <c:pt idx="6548">
                  <c:v>26.5</c:v>
                </c:pt>
                <c:pt idx="6549">
                  <c:v>26.933333329999989</c:v>
                </c:pt>
                <c:pt idx="6550">
                  <c:v>25.866666669999987</c:v>
                </c:pt>
                <c:pt idx="6551">
                  <c:v>28.866666669999987</c:v>
                </c:pt>
                <c:pt idx="6552">
                  <c:v>29.533333329999987</c:v>
                </c:pt>
                <c:pt idx="6553">
                  <c:v>30.6</c:v>
                </c:pt>
                <c:pt idx="6554">
                  <c:v>30.233333329999986</c:v>
                </c:pt>
                <c:pt idx="6555">
                  <c:v>31.2</c:v>
                </c:pt>
                <c:pt idx="6556">
                  <c:v>30.033333329999987</c:v>
                </c:pt>
                <c:pt idx="6557">
                  <c:v>31.2</c:v>
                </c:pt>
                <c:pt idx="6558">
                  <c:v>30.066666669999989</c:v>
                </c:pt>
                <c:pt idx="6559">
                  <c:v>30</c:v>
                </c:pt>
                <c:pt idx="6560">
                  <c:v>32.200000000000003</c:v>
                </c:pt>
                <c:pt idx="6561">
                  <c:v>31.433333329999989</c:v>
                </c:pt>
                <c:pt idx="6562">
                  <c:v>31.1</c:v>
                </c:pt>
                <c:pt idx="6563">
                  <c:v>30.9</c:v>
                </c:pt>
                <c:pt idx="6564">
                  <c:v>30.133333329999999</c:v>
                </c:pt>
                <c:pt idx="6565">
                  <c:v>29.233333329999986</c:v>
                </c:pt>
                <c:pt idx="6566">
                  <c:v>31.166666669999987</c:v>
                </c:pt>
                <c:pt idx="6567">
                  <c:v>31.933333329999989</c:v>
                </c:pt>
                <c:pt idx="6568">
                  <c:v>29.6</c:v>
                </c:pt>
                <c:pt idx="6569">
                  <c:v>28.333333329999999</c:v>
                </c:pt>
                <c:pt idx="6570">
                  <c:v>29.666666669999987</c:v>
                </c:pt>
                <c:pt idx="6571">
                  <c:v>30.1</c:v>
                </c:pt>
                <c:pt idx="6572">
                  <c:v>30.3</c:v>
                </c:pt>
                <c:pt idx="6573">
                  <c:v>30.166666669999987</c:v>
                </c:pt>
                <c:pt idx="6574">
                  <c:v>28.5</c:v>
                </c:pt>
                <c:pt idx="6575">
                  <c:v>28.166666669999987</c:v>
                </c:pt>
                <c:pt idx="6576">
                  <c:v>27.333333329999999</c:v>
                </c:pt>
                <c:pt idx="6577">
                  <c:v>28.433333329999989</c:v>
                </c:pt>
                <c:pt idx="6578">
                  <c:v>27.1</c:v>
                </c:pt>
                <c:pt idx="6579">
                  <c:v>25.766666669999989</c:v>
                </c:pt>
                <c:pt idx="6580">
                  <c:v>25.2</c:v>
                </c:pt>
                <c:pt idx="6581">
                  <c:v>24.966666669999945</c:v>
                </c:pt>
                <c:pt idx="6582">
                  <c:v>23.4</c:v>
                </c:pt>
                <c:pt idx="6583">
                  <c:v>24.133333329999999</c:v>
                </c:pt>
                <c:pt idx="6584">
                  <c:v>25.733333329999986</c:v>
                </c:pt>
                <c:pt idx="6585">
                  <c:v>22.933333329999989</c:v>
                </c:pt>
                <c:pt idx="6586">
                  <c:v>22.766666669999989</c:v>
                </c:pt>
                <c:pt idx="6587">
                  <c:v>24.566666669999989</c:v>
                </c:pt>
                <c:pt idx="6588">
                  <c:v>22.933333329999989</c:v>
                </c:pt>
                <c:pt idx="6589">
                  <c:v>22.533333329999987</c:v>
                </c:pt>
                <c:pt idx="6590">
                  <c:v>22.266666669999989</c:v>
                </c:pt>
                <c:pt idx="6591">
                  <c:v>21.566666669999989</c:v>
                </c:pt>
                <c:pt idx="6592">
                  <c:v>21.333333329999999</c:v>
                </c:pt>
                <c:pt idx="6593">
                  <c:v>20.3</c:v>
                </c:pt>
                <c:pt idx="6594">
                  <c:v>20.666666669999987</c:v>
                </c:pt>
                <c:pt idx="6595">
                  <c:v>20.6</c:v>
                </c:pt>
                <c:pt idx="6596">
                  <c:v>18.066666669999989</c:v>
                </c:pt>
                <c:pt idx="6597">
                  <c:v>17.733333329999986</c:v>
                </c:pt>
                <c:pt idx="6598">
                  <c:v>16.166666669999987</c:v>
                </c:pt>
                <c:pt idx="6599">
                  <c:v>15.966666670000031</c:v>
                </c:pt>
                <c:pt idx="6600">
                  <c:v>14.266666670000006</c:v>
                </c:pt>
                <c:pt idx="6601">
                  <c:v>13.83333333</c:v>
                </c:pt>
                <c:pt idx="6602">
                  <c:v>12.2</c:v>
                </c:pt>
                <c:pt idx="6603">
                  <c:v>9.9333333330000002</c:v>
                </c:pt>
                <c:pt idx="6604">
                  <c:v>9.8000000000000007</c:v>
                </c:pt>
                <c:pt idx="6605">
                  <c:v>8.3666666670000289</c:v>
                </c:pt>
                <c:pt idx="6606">
                  <c:v>8.2666666670000026</c:v>
                </c:pt>
                <c:pt idx="6607">
                  <c:v>7.3666666669999863</c:v>
                </c:pt>
                <c:pt idx="6608">
                  <c:v>6.766666667</c:v>
                </c:pt>
                <c:pt idx="6609">
                  <c:v>7.3</c:v>
                </c:pt>
                <c:pt idx="6610">
                  <c:v>5.6666666669999852</c:v>
                </c:pt>
                <c:pt idx="6611">
                  <c:v>5.7</c:v>
                </c:pt>
                <c:pt idx="6612">
                  <c:v>5.5666666669999945</c:v>
                </c:pt>
                <c:pt idx="6613">
                  <c:v>5.3</c:v>
                </c:pt>
                <c:pt idx="6614">
                  <c:v>4.5666666669999945</c:v>
                </c:pt>
                <c:pt idx="6615">
                  <c:v>3.6666666669999999</c:v>
                </c:pt>
                <c:pt idx="6616">
                  <c:v>3.9666666669999997</c:v>
                </c:pt>
                <c:pt idx="6617">
                  <c:v>4.2</c:v>
                </c:pt>
                <c:pt idx="6618">
                  <c:v>3.3</c:v>
                </c:pt>
                <c:pt idx="6619">
                  <c:v>3</c:v>
                </c:pt>
                <c:pt idx="6620">
                  <c:v>3.8333333330000001</c:v>
                </c:pt>
                <c:pt idx="6621">
                  <c:v>3.1666666669999999</c:v>
                </c:pt>
                <c:pt idx="6622">
                  <c:v>2.1333333330000004</c:v>
                </c:pt>
                <c:pt idx="6623">
                  <c:v>1.4</c:v>
                </c:pt>
                <c:pt idx="6624">
                  <c:v>0.56666666700000001</c:v>
                </c:pt>
                <c:pt idx="6625">
                  <c:v>0.70000000000000062</c:v>
                </c:pt>
                <c:pt idx="6626">
                  <c:v>0.3333333330000009</c:v>
                </c:pt>
                <c:pt idx="6627">
                  <c:v>0.5</c:v>
                </c:pt>
                <c:pt idx="6628">
                  <c:v>0.43333333300000032</c:v>
                </c:pt>
                <c:pt idx="6629">
                  <c:v>0.73333333300000003</c:v>
                </c:pt>
                <c:pt idx="6630">
                  <c:v>0.76666666700000063</c:v>
                </c:pt>
                <c:pt idx="6631">
                  <c:v>0.46666666700000115</c:v>
                </c:pt>
                <c:pt idx="6632">
                  <c:v>0.36666666700000156</c:v>
                </c:pt>
                <c:pt idx="6633">
                  <c:v>0.66666666700000154</c:v>
                </c:pt>
                <c:pt idx="6634">
                  <c:v>0.43333333300000032</c:v>
                </c:pt>
                <c:pt idx="6635">
                  <c:v>0.43333333300000032</c:v>
                </c:pt>
                <c:pt idx="6636">
                  <c:v>0.60000000000000064</c:v>
                </c:pt>
                <c:pt idx="6637">
                  <c:v>0.73333333300000003</c:v>
                </c:pt>
                <c:pt idx="6638">
                  <c:v>0.30000000000000032</c:v>
                </c:pt>
                <c:pt idx="6639">
                  <c:v>0.5</c:v>
                </c:pt>
                <c:pt idx="6640">
                  <c:v>0.43333333300000032</c:v>
                </c:pt>
                <c:pt idx="6641">
                  <c:v>0.5</c:v>
                </c:pt>
                <c:pt idx="6642">
                  <c:v>0.3333333330000009</c:v>
                </c:pt>
                <c:pt idx="6643">
                  <c:v>0.5</c:v>
                </c:pt>
                <c:pt idx="6644">
                  <c:v>0.36666666700000156</c:v>
                </c:pt>
                <c:pt idx="6645">
                  <c:v>0.43333333300000032</c:v>
                </c:pt>
                <c:pt idx="6646">
                  <c:v>0.56666666700000001</c:v>
                </c:pt>
                <c:pt idx="6647">
                  <c:v>0.43333333300000032</c:v>
                </c:pt>
                <c:pt idx="6648">
                  <c:v>0.60000000000000064</c:v>
                </c:pt>
                <c:pt idx="6649">
                  <c:v>0.70000000000000062</c:v>
                </c:pt>
                <c:pt idx="6650">
                  <c:v>0.56666666700000001</c:v>
                </c:pt>
                <c:pt idx="6651">
                  <c:v>0.53333333299999997</c:v>
                </c:pt>
                <c:pt idx="6652">
                  <c:v>0.66666666700000154</c:v>
                </c:pt>
                <c:pt idx="6653">
                  <c:v>0.60000000000000064</c:v>
                </c:pt>
                <c:pt idx="6654">
                  <c:v>0.70000000000000062</c:v>
                </c:pt>
                <c:pt idx="6655">
                  <c:v>0.63333333300000005</c:v>
                </c:pt>
                <c:pt idx="6656">
                  <c:v>0.60000000000000064</c:v>
                </c:pt>
                <c:pt idx="6657">
                  <c:v>0.60000000000000064</c:v>
                </c:pt>
                <c:pt idx="6658">
                  <c:v>0.30000000000000032</c:v>
                </c:pt>
                <c:pt idx="6659">
                  <c:v>0.53333333299999997</c:v>
                </c:pt>
                <c:pt idx="6660">
                  <c:v>0.56666666700000001</c:v>
                </c:pt>
                <c:pt idx="6661">
                  <c:v>0.30000000000000032</c:v>
                </c:pt>
                <c:pt idx="6662">
                  <c:v>0.46666666700000115</c:v>
                </c:pt>
                <c:pt idx="6663">
                  <c:v>0.5</c:v>
                </c:pt>
                <c:pt idx="6664">
                  <c:v>0.5</c:v>
                </c:pt>
                <c:pt idx="6665">
                  <c:v>0.43333333300000032</c:v>
                </c:pt>
                <c:pt idx="6666">
                  <c:v>0.53333333299999997</c:v>
                </c:pt>
                <c:pt idx="6667">
                  <c:v>0.66666666700000154</c:v>
                </c:pt>
                <c:pt idx="6668">
                  <c:v>0.43333333300000032</c:v>
                </c:pt>
                <c:pt idx="6669">
                  <c:v>0.63333333300000005</c:v>
                </c:pt>
                <c:pt idx="6670">
                  <c:v>0.43333333300000032</c:v>
                </c:pt>
                <c:pt idx="6671">
                  <c:v>0.5</c:v>
                </c:pt>
                <c:pt idx="6672">
                  <c:v>0.36666666700000156</c:v>
                </c:pt>
                <c:pt idx="6673">
                  <c:v>0.53333333299999997</c:v>
                </c:pt>
                <c:pt idx="6674">
                  <c:v>0.66666666700000154</c:v>
                </c:pt>
                <c:pt idx="6675">
                  <c:v>0.53333333299999997</c:v>
                </c:pt>
                <c:pt idx="6676">
                  <c:v>0.5</c:v>
                </c:pt>
                <c:pt idx="6677">
                  <c:v>0.30000000000000032</c:v>
                </c:pt>
                <c:pt idx="6678">
                  <c:v>0.66666666700000154</c:v>
                </c:pt>
                <c:pt idx="6679">
                  <c:v>0.56666666700000001</c:v>
                </c:pt>
                <c:pt idx="6680">
                  <c:v>0.3333333330000009</c:v>
                </c:pt>
                <c:pt idx="6681">
                  <c:v>0.3333333330000009</c:v>
                </c:pt>
                <c:pt idx="6682">
                  <c:v>0.76666666700000063</c:v>
                </c:pt>
                <c:pt idx="6683">
                  <c:v>0.3333333330000009</c:v>
                </c:pt>
                <c:pt idx="6684">
                  <c:v>0.43333333300000032</c:v>
                </c:pt>
                <c:pt idx="6685">
                  <c:v>0.53333333299999997</c:v>
                </c:pt>
                <c:pt idx="6686">
                  <c:v>0.53333333299999997</c:v>
                </c:pt>
                <c:pt idx="6687">
                  <c:v>0.5</c:v>
                </c:pt>
                <c:pt idx="6688">
                  <c:v>0.56666666700000001</c:v>
                </c:pt>
                <c:pt idx="6689">
                  <c:v>0.46666666700000115</c:v>
                </c:pt>
                <c:pt idx="6690">
                  <c:v>0.5</c:v>
                </c:pt>
                <c:pt idx="6691">
                  <c:v>0.5</c:v>
                </c:pt>
                <c:pt idx="6692">
                  <c:v>0.56666666700000001</c:v>
                </c:pt>
                <c:pt idx="6693">
                  <c:v>0.5</c:v>
                </c:pt>
                <c:pt idx="6694">
                  <c:v>0.53333333299999997</c:v>
                </c:pt>
                <c:pt idx="6695">
                  <c:v>0.4</c:v>
                </c:pt>
                <c:pt idx="6696">
                  <c:v>0.4</c:v>
                </c:pt>
                <c:pt idx="6697">
                  <c:v>0.73333333300000003</c:v>
                </c:pt>
                <c:pt idx="6698">
                  <c:v>0.63333333300000005</c:v>
                </c:pt>
                <c:pt idx="6699">
                  <c:v>0.4</c:v>
                </c:pt>
                <c:pt idx="6700">
                  <c:v>0.63333333300000005</c:v>
                </c:pt>
                <c:pt idx="6701">
                  <c:v>0.3333333330000009</c:v>
                </c:pt>
                <c:pt idx="6702">
                  <c:v>0.53333333299999997</c:v>
                </c:pt>
                <c:pt idx="6703">
                  <c:v>0.46666666700000115</c:v>
                </c:pt>
                <c:pt idx="6704">
                  <c:v>0.66666666700000154</c:v>
                </c:pt>
                <c:pt idx="6705">
                  <c:v>0.5</c:v>
                </c:pt>
                <c:pt idx="6706">
                  <c:v>0.43333333300000032</c:v>
                </c:pt>
                <c:pt idx="6707">
                  <c:v>0.5</c:v>
                </c:pt>
                <c:pt idx="6708">
                  <c:v>0.63333333300000005</c:v>
                </c:pt>
                <c:pt idx="6709">
                  <c:v>0.56666666700000001</c:v>
                </c:pt>
                <c:pt idx="6710">
                  <c:v>0.53333333299999997</c:v>
                </c:pt>
                <c:pt idx="6711">
                  <c:v>0.66666666700000154</c:v>
                </c:pt>
                <c:pt idx="6712">
                  <c:v>0.70000000000000062</c:v>
                </c:pt>
                <c:pt idx="6713">
                  <c:v>0.5</c:v>
                </c:pt>
                <c:pt idx="6714">
                  <c:v>0.53333333299999997</c:v>
                </c:pt>
                <c:pt idx="6715">
                  <c:v>0.46666666700000115</c:v>
                </c:pt>
                <c:pt idx="6716">
                  <c:v>0.60000000000000064</c:v>
                </c:pt>
                <c:pt idx="6717">
                  <c:v>0.43333333300000032</c:v>
                </c:pt>
                <c:pt idx="6718">
                  <c:v>0.63333333300000005</c:v>
                </c:pt>
                <c:pt idx="6719">
                  <c:v>0.30000000000000032</c:v>
                </c:pt>
                <c:pt idx="6720">
                  <c:v>0.56666666700000001</c:v>
                </c:pt>
                <c:pt idx="6721">
                  <c:v>0.46666666700000115</c:v>
                </c:pt>
                <c:pt idx="6722">
                  <c:v>0.56666666700000001</c:v>
                </c:pt>
                <c:pt idx="6723">
                  <c:v>0.3333333330000009</c:v>
                </c:pt>
                <c:pt idx="6724">
                  <c:v>0.5</c:v>
                </c:pt>
                <c:pt idx="6725">
                  <c:v>0.53333333299999997</c:v>
                </c:pt>
                <c:pt idx="6726">
                  <c:v>0.43333333300000032</c:v>
                </c:pt>
                <c:pt idx="6727">
                  <c:v>0.46666666700000115</c:v>
                </c:pt>
                <c:pt idx="6728">
                  <c:v>0.46666666700000115</c:v>
                </c:pt>
                <c:pt idx="6729">
                  <c:v>0.36666666700000156</c:v>
                </c:pt>
                <c:pt idx="6730">
                  <c:v>0.5</c:v>
                </c:pt>
                <c:pt idx="6731">
                  <c:v>0.3333333330000009</c:v>
                </c:pt>
                <c:pt idx="6732">
                  <c:v>0.73333333300000003</c:v>
                </c:pt>
                <c:pt idx="6733">
                  <c:v>0.43333333300000032</c:v>
                </c:pt>
                <c:pt idx="6734">
                  <c:v>0.43333333300000032</c:v>
                </c:pt>
                <c:pt idx="6735">
                  <c:v>0.60000000000000064</c:v>
                </c:pt>
                <c:pt idx="6736">
                  <c:v>0.53333333299999997</c:v>
                </c:pt>
                <c:pt idx="6737">
                  <c:v>0.63333333300000005</c:v>
                </c:pt>
                <c:pt idx="6738">
                  <c:v>0.36666666700000156</c:v>
                </c:pt>
                <c:pt idx="6739">
                  <c:v>0.36666666700000156</c:v>
                </c:pt>
                <c:pt idx="6740">
                  <c:v>0.43333333300000032</c:v>
                </c:pt>
                <c:pt idx="6741">
                  <c:v>0.63333333300000005</c:v>
                </c:pt>
                <c:pt idx="6742">
                  <c:v>0.46666666700000115</c:v>
                </c:pt>
                <c:pt idx="6743">
                  <c:v>0.70000000000000062</c:v>
                </c:pt>
                <c:pt idx="6744">
                  <c:v>0.60000000000000064</c:v>
                </c:pt>
                <c:pt idx="6745">
                  <c:v>0.46666666700000115</c:v>
                </c:pt>
                <c:pt idx="6746">
                  <c:v>0.5</c:v>
                </c:pt>
                <c:pt idx="6747">
                  <c:v>0.43333333300000032</c:v>
                </c:pt>
                <c:pt idx="6748">
                  <c:v>0.46666666700000115</c:v>
                </c:pt>
                <c:pt idx="6749">
                  <c:v>0.56666666700000001</c:v>
                </c:pt>
                <c:pt idx="6750">
                  <c:v>0.53333333299999997</c:v>
                </c:pt>
                <c:pt idx="6751">
                  <c:v>0.63333333300000005</c:v>
                </c:pt>
                <c:pt idx="6752">
                  <c:v>0.56666666700000001</c:v>
                </c:pt>
                <c:pt idx="6753">
                  <c:v>0.46666666700000115</c:v>
                </c:pt>
                <c:pt idx="6754">
                  <c:v>0.43333333300000032</c:v>
                </c:pt>
                <c:pt idx="6755">
                  <c:v>0.43333333300000032</c:v>
                </c:pt>
                <c:pt idx="6756">
                  <c:v>0.36666666700000156</c:v>
                </c:pt>
                <c:pt idx="6757">
                  <c:v>0.70000000000000062</c:v>
                </c:pt>
                <c:pt idx="6758">
                  <c:v>0.43333333300000032</c:v>
                </c:pt>
                <c:pt idx="6759">
                  <c:v>0.5</c:v>
                </c:pt>
                <c:pt idx="6760">
                  <c:v>0.53333333299999997</c:v>
                </c:pt>
                <c:pt idx="6761">
                  <c:v>0.60000000000000064</c:v>
                </c:pt>
                <c:pt idx="6762">
                  <c:v>0.56666666700000001</c:v>
                </c:pt>
                <c:pt idx="6763">
                  <c:v>0.70000000000000062</c:v>
                </c:pt>
                <c:pt idx="6764">
                  <c:v>0.56666666700000001</c:v>
                </c:pt>
                <c:pt idx="6765">
                  <c:v>0.86666666699999995</c:v>
                </c:pt>
                <c:pt idx="6766">
                  <c:v>0.60000000000000064</c:v>
                </c:pt>
                <c:pt idx="6767">
                  <c:v>0.66666666700000154</c:v>
                </c:pt>
                <c:pt idx="6768">
                  <c:v>0.63333333300000005</c:v>
                </c:pt>
                <c:pt idx="6769">
                  <c:v>0.5</c:v>
                </c:pt>
                <c:pt idx="6770">
                  <c:v>0.73333333300000003</c:v>
                </c:pt>
                <c:pt idx="6771">
                  <c:v>0.70000000000000062</c:v>
                </c:pt>
                <c:pt idx="6772">
                  <c:v>0.56666666700000001</c:v>
                </c:pt>
                <c:pt idx="6773">
                  <c:v>0.5</c:v>
                </c:pt>
                <c:pt idx="6774">
                  <c:v>0.66666666700000154</c:v>
                </c:pt>
                <c:pt idx="6775">
                  <c:v>0.53333333299999997</c:v>
                </c:pt>
                <c:pt idx="6776">
                  <c:v>0.46666666700000115</c:v>
                </c:pt>
                <c:pt idx="6777">
                  <c:v>0.8</c:v>
                </c:pt>
                <c:pt idx="6778">
                  <c:v>0.4</c:v>
                </c:pt>
                <c:pt idx="6779">
                  <c:v>0.63333333300000005</c:v>
                </c:pt>
                <c:pt idx="6780">
                  <c:v>0.8</c:v>
                </c:pt>
                <c:pt idx="6781">
                  <c:v>0.66666666700000154</c:v>
                </c:pt>
                <c:pt idx="6782">
                  <c:v>0.46666666700000115</c:v>
                </c:pt>
                <c:pt idx="6783">
                  <c:v>0.63333333300000005</c:v>
                </c:pt>
                <c:pt idx="6784">
                  <c:v>0.46666666700000115</c:v>
                </c:pt>
                <c:pt idx="6785">
                  <c:v>0.53333333299999997</c:v>
                </c:pt>
                <c:pt idx="6786">
                  <c:v>0.70000000000000062</c:v>
                </c:pt>
                <c:pt idx="6787">
                  <c:v>0.5</c:v>
                </c:pt>
                <c:pt idx="6788">
                  <c:v>0.26666666700000102</c:v>
                </c:pt>
                <c:pt idx="6789">
                  <c:v>0.5</c:v>
                </c:pt>
                <c:pt idx="6790">
                  <c:v>0.4</c:v>
                </c:pt>
                <c:pt idx="6791">
                  <c:v>0.56666666700000001</c:v>
                </c:pt>
                <c:pt idx="6792">
                  <c:v>0.46666666700000115</c:v>
                </c:pt>
                <c:pt idx="6793">
                  <c:v>0.53333333299999997</c:v>
                </c:pt>
                <c:pt idx="6794">
                  <c:v>0.36666666700000156</c:v>
                </c:pt>
                <c:pt idx="6795">
                  <c:v>0.56666666700000001</c:v>
                </c:pt>
                <c:pt idx="6796">
                  <c:v>0.60000000000000064</c:v>
                </c:pt>
                <c:pt idx="6797">
                  <c:v>0.5</c:v>
                </c:pt>
                <c:pt idx="6798">
                  <c:v>0.46666666700000115</c:v>
                </c:pt>
                <c:pt idx="6799">
                  <c:v>0.5</c:v>
                </c:pt>
                <c:pt idx="6800">
                  <c:v>0.53333333299999997</c:v>
                </c:pt>
                <c:pt idx="6801">
                  <c:v>0.66666666700000154</c:v>
                </c:pt>
                <c:pt idx="6802">
                  <c:v>0.5</c:v>
                </c:pt>
                <c:pt idx="6803">
                  <c:v>0.63333333300000005</c:v>
                </c:pt>
                <c:pt idx="6804">
                  <c:v>0.60000000000000064</c:v>
                </c:pt>
                <c:pt idx="6805">
                  <c:v>0.5</c:v>
                </c:pt>
                <c:pt idx="6806">
                  <c:v>0.56666666700000001</c:v>
                </c:pt>
                <c:pt idx="6807">
                  <c:v>0.53333333299999997</c:v>
                </c:pt>
                <c:pt idx="6808">
                  <c:v>0.63333333300000005</c:v>
                </c:pt>
                <c:pt idx="6809">
                  <c:v>0.3333333330000009</c:v>
                </c:pt>
                <c:pt idx="6810">
                  <c:v>0.46666666700000115</c:v>
                </c:pt>
                <c:pt idx="6811">
                  <c:v>0.5</c:v>
                </c:pt>
                <c:pt idx="6812">
                  <c:v>0.60000000000000064</c:v>
                </c:pt>
                <c:pt idx="6813">
                  <c:v>0.4</c:v>
                </c:pt>
                <c:pt idx="6814">
                  <c:v>0.63333333300000005</c:v>
                </c:pt>
                <c:pt idx="6815">
                  <c:v>0.43333333300000032</c:v>
                </c:pt>
                <c:pt idx="6816">
                  <c:v>0.5</c:v>
                </c:pt>
                <c:pt idx="6817">
                  <c:v>0.60000000000000064</c:v>
                </c:pt>
                <c:pt idx="6818">
                  <c:v>0.53333333299999997</c:v>
                </c:pt>
                <c:pt idx="6819">
                  <c:v>0.56666666700000001</c:v>
                </c:pt>
                <c:pt idx="6820">
                  <c:v>0.53333333299999997</c:v>
                </c:pt>
                <c:pt idx="6821">
                  <c:v>0.3333333330000009</c:v>
                </c:pt>
                <c:pt idx="6822">
                  <c:v>0.46666666700000115</c:v>
                </c:pt>
                <c:pt idx="6823">
                  <c:v>0.4</c:v>
                </c:pt>
                <c:pt idx="6824">
                  <c:v>0.46666666700000115</c:v>
                </c:pt>
                <c:pt idx="6825">
                  <c:v>0.63333333300000005</c:v>
                </c:pt>
                <c:pt idx="6826">
                  <c:v>0.8</c:v>
                </c:pt>
                <c:pt idx="6827">
                  <c:v>0.43333333300000032</c:v>
                </c:pt>
                <c:pt idx="6828">
                  <c:v>0.46666666700000115</c:v>
                </c:pt>
                <c:pt idx="6829">
                  <c:v>0.43333333300000032</c:v>
                </c:pt>
                <c:pt idx="6830">
                  <c:v>0.60000000000000064</c:v>
                </c:pt>
              </c:numCache>
            </c:numRef>
          </c:yVal>
        </c:ser>
        <c:ser>
          <c:idx val="1"/>
          <c:order val="1"/>
          <c:tx>
            <c:v>VME B2</c:v>
          </c:tx>
          <c:xVal>
            <c:numRef>
              <c:f>Data!$K$2247:$K$9077</c:f>
              <c:numCache>
                <c:formatCode>General</c:formatCode>
                <c:ptCount val="6831"/>
                <c:pt idx="0">
                  <c:v>1433176801</c:v>
                </c:pt>
                <c:pt idx="1">
                  <c:v>1433176831</c:v>
                </c:pt>
                <c:pt idx="2">
                  <c:v>1433176861</c:v>
                </c:pt>
                <c:pt idx="3">
                  <c:v>1433176891</c:v>
                </c:pt>
                <c:pt idx="4">
                  <c:v>1433176921</c:v>
                </c:pt>
                <c:pt idx="5">
                  <c:v>1433176951</c:v>
                </c:pt>
                <c:pt idx="6">
                  <c:v>1433176981</c:v>
                </c:pt>
                <c:pt idx="7">
                  <c:v>1433177011</c:v>
                </c:pt>
                <c:pt idx="8">
                  <c:v>1433177041</c:v>
                </c:pt>
                <c:pt idx="9">
                  <c:v>1433177071</c:v>
                </c:pt>
                <c:pt idx="10">
                  <c:v>1433177101</c:v>
                </c:pt>
                <c:pt idx="11">
                  <c:v>1433177131</c:v>
                </c:pt>
                <c:pt idx="12">
                  <c:v>1433177161</c:v>
                </c:pt>
                <c:pt idx="13">
                  <c:v>1433177190</c:v>
                </c:pt>
                <c:pt idx="14">
                  <c:v>1433177220</c:v>
                </c:pt>
                <c:pt idx="15">
                  <c:v>1433177250</c:v>
                </c:pt>
                <c:pt idx="16">
                  <c:v>1433177280</c:v>
                </c:pt>
                <c:pt idx="17">
                  <c:v>1433177310</c:v>
                </c:pt>
                <c:pt idx="18">
                  <c:v>1433177340</c:v>
                </c:pt>
                <c:pt idx="19">
                  <c:v>1433177370</c:v>
                </c:pt>
                <c:pt idx="20">
                  <c:v>1433177400</c:v>
                </c:pt>
                <c:pt idx="21">
                  <c:v>1433177430</c:v>
                </c:pt>
                <c:pt idx="22">
                  <c:v>1433177460</c:v>
                </c:pt>
                <c:pt idx="23">
                  <c:v>1433177490</c:v>
                </c:pt>
                <c:pt idx="24">
                  <c:v>1433177520</c:v>
                </c:pt>
                <c:pt idx="25">
                  <c:v>1433177550</c:v>
                </c:pt>
                <c:pt idx="26">
                  <c:v>1433177580</c:v>
                </c:pt>
                <c:pt idx="27">
                  <c:v>1433177609</c:v>
                </c:pt>
                <c:pt idx="28">
                  <c:v>1433177639</c:v>
                </c:pt>
                <c:pt idx="29">
                  <c:v>1433177669</c:v>
                </c:pt>
                <c:pt idx="30">
                  <c:v>1433177699</c:v>
                </c:pt>
                <c:pt idx="31">
                  <c:v>1433177729</c:v>
                </c:pt>
                <c:pt idx="32">
                  <c:v>1433177759</c:v>
                </c:pt>
                <c:pt idx="33">
                  <c:v>1433177789</c:v>
                </c:pt>
                <c:pt idx="34">
                  <c:v>1433177819</c:v>
                </c:pt>
                <c:pt idx="35">
                  <c:v>1433177849</c:v>
                </c:pt>
                <c:pt idx="36">
                  <c:v>1433177879</c:v>
                </c:pt>
                <c:pt idx="37">
                  <c:v>1433177909</c:v>
                </c:pt>
                <c:pt idx="38">
                  <c:v>1433177939</c:v>
                </c:pt>
                <c:pt idx="39">
                  <c:v>1433177969</c:v>
                </c:pt>
                <c:pt idx="40">
                  <c:v>1433177999</c:v>
                </c:pt>
                <c:pt idx="41">
                  <c:v>1433178028</c:v>
                </c:pt>
                <c:pt idx="42">
                  <c:v>1433178058</c:v>
                </c:pt>
                <c:pt idx="43">
                  <c:v>1433178088</c:v>
                </c:pt>
                <c:pt idx="44">
                  <c:v>1433178118</c:v>
                </c:pt>
                <c:pt idx="45">
                  <c:v>1433178148</c:v>
                </c:pt>
                <c:pt idx="46">
                  <c:v>1433178178</c:v>
                </c:pt>
                <c:pt idx="47">
                  <c:v>1433178208</c:v>
                </c:pt>
                <c:pt idx="48">
                  <c:v>1433178238</c:v>
                </c:pt>
                <c:pt idx="49">
                  <c:v>1433178268</c:v>
                </c:pt>
                <c:pt idx="50">
                  <c:v>1433178298</c:v>
                </c:pt>
                <c:pt idx="51">
                  <c:v>1433178328</c:v>
                </c:pt>
                <c:pt idx="52">
                  <c:v>1433178358</c:v>
                </c:pt>
                <c:pt idx="53">
                  <c:v>1433178388</c:v>
                </c:pt>
                <c:pt idx="54">
                  <c:v>1433178417</c:v>
                </c:pt>
                <c:pt idx="55">
                  <c:v>1433178447</c:v>
                </c:pt>
                <c:pt idx="56">
                  <c:v>1433178477</c:v>
                </c:pt>
                <c:pt idx="57">
                  <c:v>1433178507</c:v>
                </c:pt>
                <c:pt idx="58">
                  <c:v>1433178537</c:v>
                </c:pt>
                <c:pt idx="59">
                  <c:v>1433178567</c:v>
                </c:pt>
                <c:pt idx="60">
                  <c:v>1433178597</c:v>
                </c:pt>
                <c:pt idx="61">
                  <c:v>1433178627</c:v>
                </c:pt>
                <c:pt idx="62">
                  <c:v>1433178657</c:v>
                </c:pt>
                <c:pt idx="63">
                  <c:v>1433178687</c:v>
                </c:pt>
                <c:pt idx="64">
                  <c:v>1433178717</c:v>
                </c:pt>
                <c:pt idx="65">
                  <c:v>1433178747</c:v>
                </c:pt>
                <c:pt idx="66">
                  <c:v>1433178777</c:v>
                </c:pt>
                <c:pt idx="67">
                  <c:v>1433178807</c:v>
                </c:pt>
                <c:pt idx="68">
                  <c:v>1433178836</c:v>
                </c:pt>
                <c:pt idx="69">
                  <c:v>1433178866</c:v>
                </c:pt>
                <c:pt idx="70">
                  <c:v>1433178896</c:v>
                </c:pt>
                <c:pt idx="71">
                  <c:v>1433178926</c:v>
                </c:pt>
                <c:pt idx="72">
                  <c:v>1433178956</c:v>
                </c:pt>
                <c:pt idx="73">
                  <c:v>1433178986</c:v>
                </c:pt>
                <c:pt idx="74">
                  <c:v>1433179016</c:v>
                </c:pt>
                <c:pt idx="75">
                  <c:v>1433179046</c:v>
                </c:pt>
                <c:pt idx="76">
                  <c:v>1433179076</c:v>
                </c:pt>
                <c:pt idx="77">
                  <c:v>1433179106</c:v>
                </c:pt>
                <c:pt idx="78">
                  <c:v>1433179136</c:v>
                </c:pt>
                <c:pt idx="79">
                  <c:v>1433179166</c:v>
                </c:pt>
                <c:pt idx="80">
                  <c:v>1433179196</c:v>
                </c:pt>
                <c:pt idx="81">
                  <c:v>1433179225</c:v>
                </c:pt>
                <c:pt idx="82">
                  <c:v>1433179255</c:v>
                </c:pt>
                <c:pt idx="83">
                  <c:v>1433179285</c:v>
                </c:pt>
                <c:pt idx="84">
                  <c:v>1433179315</c:v>
                </c:pt>
                <c:pt idx="85">
                  <c:v>1433179345</c:v>
                </c:pt>
                <c:pt idx="86">
                  <c:v>1433179375</c:v>
                </c:pt>
                <c:pt idx="87">
                  <c:v>1433179405</c:v>
                </c:pt>
                <c:pt idx="88">
                  <c:v>1433179435</c:v>
                </c:pt>
                <c:pt idx="89">
                  <c:v>1433179465</c:v>
                </c:pt>
                <c:pt idx="90">
                  <c:v>1433179495</c:v>
                </c:pt>
                <c:pt idx="91">
                  <c:v>1433179525</c:v>
                </c:pt>
                <c:pt idx="92">
                  <c:v>1433179555</c:v>
                </c:pt>
                <c:pt idx="93">
                  <c:v>1433179585</c:v>
                </c:pt>
                <c:pt idx="94">
                  <c:v>1433179615</c:v>
                </c:pt>
                <c:pt idx="95">
                  <c:v>1433179644</c:v>
                </c:pt>
                <c:pt idx="96">
                  <c:v>1433179674</c:v>
                </c:pt>
                <c:pt idx="97">
                  <c:v>1433179704</c:v>
                </c:pt>
                <c:pt idx="98">
                  <c:v>1433179734</c:v>
                </c:pt>
                <c:pt idx="99">
                  <c:v>1433179764</c:v>
                </c:pt>
                <c:pt idx="100">
                  <c:v>1433179794</c:v>
                </c:pt>
                <c:pt idx="101">
                  <c:v>1433179824</c:v>
                </c:pt>
                <c:pt idx="102">
                  <c:v>1433179854</c:v>
                </c:pt>
                <c:pt idx="103">
                  <c:v>1433179884</c:v>
                </c:pt>
                <c:pt idx="104">
                  <c:v>1433179914</c:v>
                </c:pt>
                <c:pt idx="105">
                  <c:v>1433179944</c:v>
                </c:pt>
                <c:pt idx="106">
                  <c:v>1433179974</c:v>
                </c:pt>
                <c:pt idx="107">
                  <c:v>1433180004</c:v>
                </c:pt>
                <c:pt idx="108">
                  <c:v>1433180034</c:v>
                </c:pt>
                <c:pt idx="109">
                  <c:v>1433180063</c:v>
                </c:pt>
                <c:pt idx="110">
                  <c:v>1433180093</c:v>
                </c:pt>
                <c:pt idx="111">
                  <c:v>1433180123</c:v>
                </c:pt>
                <c:pt idx="112">
                  <c:v>1433180153</c:v>
                </c:pt>
                <c:pt idx="113">
                  <c:v>1433180183</c:v>
                </c:pt>
                <c:pt idx="114">
                  <c:v>1433180213</c:v>
                </c:pt>
                <c:pt idx="115">
                  <c:v>1433180243</c:v>
                </c:pt>
                <c:pt idx="116">
                  <c:v>1433180273</c:v>
                </c:pt>
                <c:pt idx="117">
                  <c:v>1433180303</c:v>
                </c:pt>
                <c:pt idx="118">
                  <c:v>1433180333</c:v>
                </c:pt>
                <c:pt idx="119">
                  <c:v>1433180363</c:v>
                </c:pt>
                <c:pt idx="120">
                  <c:v>1433180393</c:v>
                </c:pt>
                <c:pt idx="121">
                  <c:v>1433180423</c:v>
                </c:pt>
                <c:pt idx="122">
                  <c:v>1433180453</c:v>
                </c:pt>
                <c:pt idx="123">
                  <c:v>1433180482</c:v>
                </c:pt>
                <c:pt idx="124">
                  <c:v>1433180512</c:v>
                </c:pt>
                <c:pt idx="125">
                  <c:v>1433180542</c:v>
                </c:pt>
                <c:pt idx="126">
                  <c:v>1433180572</c:v>
                </c:pt>
                <c:pt idx="127">
                  <c:v>1433180602</c:v>
                </c:pt>
                <c:pt idx="128">
                  <c:v>1433180632</c:v>
                </c:pt>
                <c:pt idx="129">
                  <c:v>1433180662</c:v>
                </c:pt>
                <c:pt idx="130">
                  <c:v>1433180692</c:v>
                </c:pt>
                <c:pt idx="131">
                  <c:v>1433180722</c:v>
                </c:pt>
                <c:pt idx="132">
                  <c:v>1433180752</c:v>
                </c:pt>
                <c:pt idx="133">
                  <c:v>1433180782</c:v>
                </c:pt>
                <c:pt idx="134">
                  <c:v>1433180812</c:v>
                </c:pt>
                <c:pt idx="135">
                  <c:v>1433180842</c:v>
                </c:pt>
                <c:pt idx="136">
                  <c:v>1433180871</c:v>
                </c:pt>
                <c:pt idx="137">
                  <c:v>1433180901</c:v>
                </c:pt>
                <c:pt idx="138">
                  <c:v>1433180931</c:v>
                </c:pt>
                <c:pt idx="139">
                  <c:v>1433180961</c:v>
                </c:pt>
                <c:pt idx="140">
                  <c:v>1433180991</c:v>
                </c:pt>
                <c:pt idx="141">
                  <c:v>1433181021</c:v>
                </c:pt>
                <c:pt idx="142">
                  <c:v>1433181051</c:v>
                </c:pt>
                <c:pt idx="143">
                  <c:v>1433181081</c:v>
                </c:pt>
                <c:pt idx="144">
                  <c:v>1433181111</c:v>
                </c:pt>
                <c:pt idx="145">
                  <c:v>1433181141</c:v>
                </c:pt>
                <c:pt idx="146">
                  <c:v>1433181171</c:v>
                </c:pt>
                <c:pt idx="147">
                  <c:v>1433181201</c:v>
                </c:pt>
                <c:pt idx="148">
                  <c:v>1433181231</c:v>
                </c:pt>
                <c:pt idx="149">
                  <c:v>1433181261</c:v>
                </c:pt>
                <c:pt idx="150">
                  <c:v>1433181290</c:v>
                </c:pt>
                <c:pt idx="151">
                  <c:v>1433181320</c:v>
                </c:pt>
                <c:pt idx="152">
                  <c:v>1433181350</c:v>
                </c:pt>
                <c:pt idx="153">
                  <c:v>1433181380</c:v>
                </c:pt>
                <c:pt idx="154">
                  <c:v>1433181410</c:v>
                </c:pt>
                <c:pt idx="155">
                  <c:v>1433181440</c:v>
                </c:pt>
                <c:pt idx="156">
                  <c:v>1433181470</c:v>
                </c:pt>
                <c:pt idx="157">
                  <c:v>1433181500</c:v>
                </c:pt>
                <c:pt idx="158">
                  <c:v>1433181530</c:v>
                </c:pt>
                <c:pt idx="159">
                  <c:v>1433181560</c:v>
                </c:pt>
                <c:pt idx="160">
                  <c:v>1433181590</c:v>
                </c:pt>
                <c:pt idx="161">
                  <c:v>1433181620</c:v>
                </c:pt>
                <c:pt idx="162">
                  <c:v>1433181650</c:v>
                </c:pt>
                <c:pt idx="163">
                  <c:v>1433181680</c:v>
                </c:pt>
                <c:pt idx="164">
                  <c:v>1433181709</c:v>
                </c:pt>
                <c:pt idx="165">
                  <c:v>1433181739</c:v>
                </c:pt>
                <c:pt idx="166">
                  <c:v>1433181769</c:v>
                </c:pt>
                <c:pt idx="167">
                  <c:v>1433181799</c:v>
                </c:pt>
                <c:pt idx="168">
                  <c:v>1433181829</c:v>
                </c:pt>
                <c:pt idx="169">
                  <c:v>1433181859</c:v>
                </c:pt>
                <c:pt idx="170">
                  <c:v>1433181889</c:v>
                </c:pt>
                <c:pt idx="171">
                  <c:v>1433181919</c:v>
                </c:pt>
                <c:pt idx="172">
                  <c:v>1433181949</c:v>
                </c:pt>
                <c:pt idx="173">
                  <c:v>1433181979</c:v>
                </c:pt>
                <c:pt idx="174">
                  <c:v>1433182009</c:v>
                </c:pt>
                <c:pt idx="175">
                  <c:v>1433182039</c:v>
                </c:pt>
                <c:pt idx="176">
                  <c:v>1433182069</c:v>
                </c:pt>
                <c:pt idx="177">
                  <c:v>1433182099</c:v>
                </c:pt>
                <c:pt idx="178">
                  <c:v>1433182128</c:v>
                </c:pt>
                <c:pt idx="179">
                  <c:v>1433182158</c:v>
                </c:pt>
                <c:pt idx="180">
                  <c:v>1433182188</c:v>
                </c:pt>
                <c:pt idx="181">
                  <c:v>1433182218</c:v>
                </c:pt>
                <c:pt idx="182">
                  <c:v>1433182248</c:v>
                </c:pt>
                <c:pt idx="183">
                  <c:v>1433182278</c:v>
                </c:pt>
                <c:pt idx="184">
                  <c:v>1433182308</c:v>
                </c:pt>
                <c:pt idx="185">
                  <c:v>1433182338</c:v>
                </c:pt>
                <c:pt idx="186">
                  <c:v>1433182368</c:v>
                </c:pt>
                <c:pt idx="187">
                  <c:v>1433182398</c:v>
                </c:pt>
                <c:pt idx="188">
                  <c:v>1433182428</c:v>
                </c:pt>
                <c:pt idx="189">
                  <c:v>1433182458</c:v>
                </c:pt>
                <c:pt idx="190">
                  <c:v>1433182488</c:v>
                </c:pt>
                <c:pt idx="191">
                  <c:v>1433182518</c:v>
                </c:pt>
                <c:pt idx="192">
                  <c:v>1433182547</c:v>
                </c:pt>
                <c:pt idx="193">
                  <c:v>1433182577</c:v>
                </c:pt>
                <c:pt idx="194">
                  <c:v>1433182607</c:v>
                </c:pt>
                <c:pt idx="195">
                  <c:v>1433182637</c:v>
                </c:pt>
                <c:pt idx="196">
                  <c:v>1433182667</c:v>
                </c:pt>
                <c:pt idx="197">
                  <c:v>1433182697</c:v>
                </c:pt>
                <c:pt idx="198">
                  <c:v>1433182727</c:v>
                </c:pt>
                <c:pt idx="199">
                  <c:v>1433182757</c:v>
                </c:pt>
                <c:pt idx="200">
                  <c:v>1433182787</c:v>
                </c:pt>
                <c:pt idx="201">
                  <c:v>1433182817</c:v>
                </c:pt>
                <c:pt idx="202">
                  <c:v>1433182847</c:v>
                </c:pt>
                <c:pt idx="203">
                  <c:v>1433182877</c:v>
                </c:pt>
                <c:pt idx="204">
                  <c:v>1433182907</c:v>
                </c:pt>
                <c:pt idx="205">
                  <c:v>1433182937</c:v>
                </c:pt>
                <c:pt idx="206">
                  <c:v>1433182966</c:v>
                </c:pt>
                <c:pt idx="207">
                  <c:v>1433182996</c:v>
                </c:pt>
                <c:pt idx="208">
                  <c:v>1433183026</c:v>
                </c:pt>
                <c:pt idx="209">
                  <c:v>1433183056</c:v>
                </c:pt>
                <c:pt idx="210">
                  <c:v>1433183086</c:v>
                </c:pt>
                <c:pt idx="211">
                  <c:v>1433183116</c:v>
                </c:pt>
                <c:pt idx="212">
                  <c:v>1433183146</c:v>
                </c:pt>
                <c:pt idx="213">
                  <c:v>1433183176</c:v>
                </c:pt>
                <c:pt idx="214">
                  <c:v>1433183206</c:v>
                </c:pt>
                <c:pt idx="215">
                  <c:v>1433183236</c:v>
                </c:pt>
                <c:pt idx="216">
                  <c:v>1433183266</c:v>
                </c:pt>
                <c:pt idx="217">
                  <c:v>1433183296</c:v>
                </c:pt>
                <c:pt idx="218">
                  <c:v>1433183326</c:v>
                </c:pt>
                <c:pt idx="219">
                  <c:v>1433183355</c:v>
                </c:pt>
                <c:pt idx="220">
                  <c:v>1433183385</c:v>
                </c:pt>
                <c:pt idx="221">
                  <c:v>1433183415</c:v>
                </c:pt>
                <c:pt idx="222">
                  <c:v>1433183445</c:v>
                </c:pt>
                <c:pt idx="223">
                  <c:v>1433183475</c:v>
                </c:pt>
                <c:pt idx="224">
                  <c:v>1433183505</c:v>
                </c:pt>
                <c:pt idx="225">
                  <c:v>1433183535</c:v>
                </c:pt>
                <c:pt idx="226">
                  <c:v>1433183565</c:v>
                </c:pt>
                <c:pt idx="227">
                  <c:v>1433183595</c:v>
                </c:pt>
                <c:pt idx="228">
                  <c:v>1433183625</c:v>
                </c:pt>
                <c:pt idx="229">
                  <c:v>1433183655</c:v>
                </c:pt>
                <c:pt idx="230">
                  <c:v>1433183685</c:v>
                </c:pt>
                <c:pt idx="231">
                  <c:v>1433183715</c:v>
                </c:pt>
                <c:pt idx="232">
                  <c:v>1433183745</c:v>
                </c:pt>
                <c:pt idx="233">
                  <c:v>1433183774</c:v>
                </c:pt>
                <c:pt idx="234">
                  <c:v>1433183804</c:v>
                </c:pt>
                <c:pt idx="235">
                  <c:v>1433183834</c:v>
                </c:pt>
                <c:pt idx="236">
                  <c:v>1433183864</c:v>
                </c:pt>
                <c:pt idx="237">
                  <c:v>1433183894</c:v>
                </c:pt>
                <c:pt idx="238">
                  <c:v>1433183924</c:v>
                </c:pt>
                <c:pt idx="239">
                  <c:v>1433183954</c:v>
                </c:pt>
                <c:pt idx="240">
                  <c:v>1433183984</c:v>
                </c:pt>
                <c:pt idx="241">
                  <c:v>1433184014</c:v>
                </c:pt>
                <c:pt idx="242">
                  <c:v>1433184044</c:v>
                </c:pt>
                <c:pt idx="243">
                  <c:v>1433184074</c:v>
                </c:pt>
                <c:pt idx="244">
                  <c:v>1433184104</c:v>
                </c:pt>
                <c:pt idx="245">
                  <c:v>1433184134</c:v>
                </c:pt>
                <c:pt idx="246">
                  <c:v>1433184164</c:v>
                </c:pt>
                <c:pt idx="247">
                  <c:v>1433184193</c:v>
                </c:pt>
                <c:pt idx="248">
                  <c:v>1433184223</c:v>
                </c:pt>
                <c:pt idx="249">
                  <c:v>1433184253</c:v>
                </c:pt>
                <c:pt idx="250">
                  <c:v>1433184283</c:v>
                </c:pt>
                <c:pt idx="251">
                  <c:v>1433184313</c:v>
                </c:pt>
                <c:pt idx="252">
                  <c:v>1433184343</c:v>
                </c:pt>
                <c:pt idx="253">
                  <c:v>1433184373</c:v>
                </c:pt>
                <c:pt idx="254">
                  <c:v>1433184403</c:v>
                </c:pt>
                <c:pt idx="255">
                  <c:v>1433184433</c:v>
                </c:pt>
                <c:pt idx="256">
                  <c:v>1433184463</c:v>
                </c:pt>
                <c:pt idx="257">
                  <c:v>1433184493</c:v>
                </c:pt>
                <c:pt idx="258">
                  <c:v>1433184523</c:v>
                </c:pt>
                <c:pt idx="259">
                  <c:v>1433184553</c:v>
                </c:pt>
                <c:pt idx="260">
                  <c:v>1433184583</c:v>
                </c:pt>
                <c:pt idx="261">
                  <c:v>1433184612</c:v>
                </c:pt>
                <c:pt idx="262">
                  <c:v>1433184642</c:v>
                </c:pt>
                <c:pt idx="263">
                  <c:v>1433184672</c:v>
                </c:pt>
                <c:pt idx="264">
                  <c:v>1433184702</c:v>
                </c:pt>
                <c:pt idx="265">
                  <c:v>1433184732</c:v>
                </c:pt>
                <c:pt idx="266">
                  <c:v>1433184762</c:v>
                </c:pt>
                <c:pt idx="267">
                  <c:v>1433184792</c:v>
                </c:pt>
                <c:pt idx="268">
                  <c:v>1433184822</c:v>
                </c:pt>
                <c:pt idx="269">
                  <c:v>1433184852</c:v>
                </c:pt>
                <c:pt idx="270">
                  <c:v>1433184882</c:v>
                </c:pt>
                <c:pt idx="271">
                  <c:v>1433184912</c:v>
                </c:pt>
                <c:pt idx="272">
                  <c:v>1433184942</c:v>
                </c:pt>
                <c:pt idx="273">
                  <c:v>1433184972</c:v>
                </c:pt>
                <c:pt idx="274">
                  <c:v>1433185002</c:v>
                </c:pt>
                <c:pt idx="275">
                  <c:v>1433185031</c:v>
                </c:pt>
                <c:pt idx="276">
                  <c:v>1433185061</c:v>
                </c:pt>
                <c:pt idx="277">
                  <c:v>1433185091</c:v>
                </c:pt>
                <c:pt idx="278">
                  <c:v>1433185121</c:v>
                </c:pt>
                <c:pt idx="279">
                  <c:v>1433185151</c:v>
                </c:pt>
                <c:pt idx="280">
                  <c:v>1433185181</c:v>
                </c:pt>
                <c:pt idx="281">
                  <c:v>1433185211</c:v>
                </c:pt>
                <c:pt idx="282">
                  <c:v>1433185241</c:v>
                </c:pt>
                <c:pt idx="283">
                  <c:v>1433185271</c:v>
                </c:pt>
                <c:pt idx="284">
                  <c:v>1433185301</c:v>
                </c:pt>
                <c:pt idx="285">
                  <c:v>1433185331</c:v>
                </c:pt>
                <c:pt idx="286">
                  <c:v>1433185361</c:v>
                </c:pt>
                <c:pt idx="287">
                  <c:v>1433185391</c:v>
                </c:pt>
                <c:pt idx="288">
                  <c:v>1433185421</c:v>
                </c:pt>
                <c:pt idx="289">
                  <c:v>1433185450</c:v>
                </c:pt>
                <c:pt idx="290">
                  <c:v>1433185480</c:v>
                </c:pt>
                <c:pt idx="291">
                  <c:v>1433185510</c:v>
                </c:pt>
                <c:pt idx="292">
                  <c:v>1433185540</c:v>
                </c:pt>
                <c:pt idx="293">
                  <c:v>1433185570</c:v>
                </c:pt>
                <c:pt idx="294">
                  <c:v>1433185600</c:v>
                </c:pt>
                <c:pt idx="295">
                  <c:v>1433185630</c:v>
                </c:pt>
                <c:pt idx="296">
                  <c:v>1433185660</c:v>
                </c:pt>
                <c:pt idx="297">
                  <c:v>1433185690</c:v>
                </c:pt>
                <c:pt idx="298">
                  <c:v>1433185720</c:v>
                </c:pt>
                <c:pt idx="299">
                  <c:v>1433185750</c:v>
                </c:pt>
                <c:pt idx="300">
                  <c:v>1433185780</c:v>
                </c:pt>
                <c:pt idx="301">
                  <c:v>1433185810</c:v>
                </c:pt>
                <c:pt idx="302">
                  <c:v>1433185840</c:v>
                </c:pt>
                <c:pt idx="303">
                  <c:v>1433185869</c:v>
                </c:pt>
                <c:pt idx="304">
                  <c:v>1433185899</c:v>
                </c:pt>
                <c:pt idx="305">
                  <c:v>1433185929</c:v>
                </c:pt>
                <c:pt idx="306">
                  <c:v>1433185959</c:v>
                </c:pt>
                <c:pt idx="307">
                  <c:v>1433185989</c:v>
                </c:pt>
                <c:pt idx="308">
                  <c:v>1433186019</c:v>
                </c:pt>
                <c:pt idx="309">
                  <c:v>1433186049</c:v>
                </c:pt>
                <c:pt idx="310">
                  <c:v>1433186079</c:v>
                </c:pt>
                <c:pt idx="311">
                  <c:v>1433186109</c:v>
                </c:pt>
                <c:pt idx="312">
                  <c:v>1433186139</c:v>
                </c:pt>
                <c:pt idx="313">
                  <c:v>1433186169</c:v>
                </c:pt>
                <c:pt idx="314">
                  <c:v>1433186199</c:v>
                </c:pt>
                <c:pt idx="315">
                  <c:v>1433186229</c:v>
                </c:pt>
                <c:pt idx="316">
                  <c:v>1433186258</c:v>
                </c:pt>
                <c:pt idx="317">
                  <c:v>1433186288</c:v>
                </c:pt>
                <c:pt idx="318">
                  <c:v>1433186318</c:v>
                </c:pt>
                <c:pt idx="319">
                  <c:v>1433186348</c:v>
                </c:pt>
                <c:pt idx="320">
                  <c:v>1433186378</c:v>
                </c:pt>
                <c:pt idx="321">
                  <c:v>1433186408</c:v>
                </c:pt>
                <c:pt idx="322">
                  <c:v>1433186438</c:v>
                </c:pt>
                <c:pt idx="323">
                  <c:v>1433186468</c:v>
                </c:pt>
                <c:pt idx="324">
                  <c:v>1433186498</c:v>
                </c:pt>
                <c:pt idx="325">
                  <c:v>1433186528</c:v>
                </c:pt>
                <c:pt idx="326">
                  <c:v>1433186558</c:v>
                </c:pt>
                <c:pt idx="327">
                  <c:v>1433186588</c:v>
                </c:pt>
                <c:pt idx="328">
                  <c:v>1433186618</c:v>
                </c:pt>
                <c:pt idx="329">
                  <c:v>1433186648</c:v>
                </c:pt>
                <c:pt idx="330">
                  <c:v>1433186677</c:v>
                </c:pt>
                <c:pt idx="331">
                  <c:v>1433186707</c:v>
                </c:pt>
                <c:pt idx="332">
                  <c:v>1433186737</c:v>
                </c:pt>
                <c:pt idx="333">
                  <c:v>1433186767</c:v>
                </c:pt>
                <c:pt idx="334">
                  <c:v>1433186797</c:v>
                </c:pt>
                <c:pt idx="335">
                  <c:v>1433186827</c:v>
                </c:pt>
                <c:pt idx="336">
                  <c:v>1433186857</c:v>
                </c:pt>
                <c:pt idx="337">
                  <c:v>1433186887</c:v>
                </c:pt>
                <c:pt idx="338">
                  <c:v>1433186917</c:v>
                </c:pt>
                <c:pt idx="339">
                  <c:v>1433186947</c:v>
                </c:pt>
                <c:pt idx="340">
                  <c:v>1433186977</c:v>
                </c:pt>
                <c:pt idx="341">
                  <c:v>1433187007</c:v>
                </c:pt>
                <c:pt idx="342">
                  <c:v>1433187037</c:v>
                </c:pt>
                <c:pt idx="343">
                  <c:v>1433187066</c:v>
                </c:pt>
                <c:pt idx="344">
                  <c:v>1433187096</c:v>
                </c:pt>
                <c:pt idx="345">
                  <c:v>1433187126</c:v>
                </c:pt>
                <c:pt idx="346">
                  <c:v>1433187156</c:v>
                </c:pt>
                <c:pt idx="347">
                  <c:v>1433187186</c:v>
                </c:pt>
                <c:pt idx="348">
                  <c:v>1433187216</c:v>
                </c:pt>
                <c:pt idx="349">
                  <c:v>1433187246</c:v>
                </c:pt>
                <c:pt idx="350">
                  <c:v>1433187276</c:v>
                </c:pt>
                <c:pt idx="351">
                  <c:v>1433187306</c:v>
                </c:pt>
                <c:pt idx="352">
                  <c:v>1433187336</c:v>
                </c:pt>
                <c:pt idx="353">
                  <c:v>1433187366</c:v>
                </c:pt>
                <c:pt idx="354">
                  <c:v>1433187396</c:v>
                </c:pt>
                <c:pt idx="355">
                  <c:v>1433187426</c:v>
                </c:pt>
                <c:pt idx="356">
                  <c:v>1433187456</c:v>
                </c:pt>
                <c:pt idx="357">
                  <c:v>1433187485</c:v>
                </c:pt>
                <c:pt idx="358">
                  <c:v>1433187515</c:v>
                </c:pt>
                <c:pt idx="359">
                  <c:v>1433187545</c:v>
                </c:pt>
                <c:pt idx="360">
                  <c:v>1433187575</c:v>
                </c:pt>
                <c:pt idx="361">
                  <c:v>1433187605</c:v>
                </c:pt>
                <c:pt idx="362">
                  <c:v>1433187635</c:v>
                </c:pt>
                <c:pt idx="363">
                  <c:v>1433187665</c:v>
                </c:pt>
                <c:pt idx="364">
                  <c:v>1433187695</c:v>
                </c:pt>
                <c:pt idx="365">
                  <c:v>1433187725</c:v>
                </c:pt>
                <c:pt idx="366">
                  <c:v>1433187755</c:v>
                </c:pt>
                <c:pt idx="367">
                  <c:v>1433187785</c:v>
                </c:pt>
                <c:pt idx="368">
                  <c:v>1433187815</c:v>
                </c:pt>
                <c:pt idx="369">
                  <c:v>1433187845</c:v>
                </c:pt>
                <c:pt idx="370">
                  <c:v>1433187875</c:v>
                </c:pt>
                <c:pt idx="371">
                  <c:v>1433187904</c:v>
                </c:pt>
                <c:pt idx="372">
                  <c:v>1433187934</c:v>
                </c:pt>
                <c:pt idx="373">
                  <c:v>1433187964</c:v>
                </c:pt>
                <c:pt idx="374">
                  <c:v>1433187994</c:v>
                </c:pt>
                <c:pt idx="375">
                  <c:v>1433188024</c:v>
                </c:pt>
                <c:pt idx="376">
                  <c:v>1433188054</c:v>
                </c:pt>
                <c:pt idx="377">
                  <c:v>1433188084</c:v>
                </c:pt>
                <c:pt idx="378">
                  <c:v>1433188114</c:v>
                </c:pt>
                <c:pt idx="379">
                  <c:v>1433188144</c:v>
                </c:pt>
                <c:pt idx="380">
                  <c:v>1433188174</c:v>
                </c:pt>
                <c:pt idx="381">
                  <c:v>1433188204</c:v>
                </c:pt>
                <c:pt idx="382">
                  <c:v>1433188234</c:v>
                </c:pt>
                <c:pt idx="383">
                  <c:v>1433188264</c:v>
                </c:pt>
                <c:pt idx="384">
                  <c:v>1433188293</c:v>
                </c:pt>
                <c:pt idx="385">
                  <c:v>1433188323</c:v>
                </c:pt>
                <c:pt idx="386">
                  <c:v>1433188353</c:v>
                </c:pt>
                <c:pt idx="387">
                  <c:v>1433188383</c:v>
                </c:pt>
                <c:pt idx="388">
                  <c:v>1433188413</c:v>
                </c:pt>
                <c:pt idx="389">
                  <c:v>1433188443</c:v>
                </c:pt>
                <c:pt idx="390">
                  <c:v>1433188473</c:v>
                </c:pt>
                <c:pt idx="391">
                  <c:v>1433188503</c:v>
                </c:pt>
                <c:pt idx="392">
                  <c:v>1433188533</c:v>
                </c:pt>
                <c:pt idx="393">
                  <c:v>1433188563</c:v>
                </c:pt>
                <c:pt idx="394">
                  <c:v>1433188593</c:v>
                </c:pt>
                <c:pt idx="395">
                  <c:v>1433188623</c:v>
                </c:pt>
                <c:pt idx="396">
                  <c:v>1433188653</c:v>
                </c:pt>
                <c:pt idx="397">
                  <c:v>1433188683</c:v>
                </c:pt>
                <c:pt idx="398">
                  <c:v>1433188712</c:v>
                </c:pt>
                <c:pt idx="399">
                  <c:v>1433188742</c:v>
                </c:pt>
                <c:pt idx="400">
                  <c:v>1433188772</c:v>
                </c:pt>
                <c:pt idx="401">
                  <c:v>1433188802</c:v>
                </c:pt>
                <c:pt idx="402">
                  <c:v>1433188832</c:v>
                </c:pt>
                <c:pt idx="403">
                  <c:v>1433188862</c:v>
                </c:pt>
                <c:pt idx="404">
                  <c:v>1433188892</c:v>
                </c:pt>
                <c:pt idx="405">
                  <c:v>1433188922</c:v>
                </c:pt>
                <c:pt idx="406">
                  <c:v>1433188952</c:v>
                </c:pt>
                <c:pt idx="407">
                  <c:v>1433188982</c:v>
                </c:pt>
                <c:pt idx="408">
                  <c:v>1433189012</c:v>
                </c:pt>
                <c:pt idx="409">
                  <c:v>1433189042</c:v>
                </c:pt>
                <c:pt idx="410">
                  <c:v>1433189072</c:v>
                </c:pt>
                <c:pt idx="411">
                  <c:v>1433189102</c:v>
                </c:pt>
                <c:pt idx="412">
                  <c:v>1433189131</c:v>
                </c:pt>
                <c:pt idx="413">
                  <c:v>1433189161</c:v>
                </c:pt>
                <c:pt idx="414">
                  <c:v>1433189191</c:v>
                </c:pt>
                <c:pt idx="415">
                  <c:v>1433189221</c:v>
                </c:pt>
                <c:pt idx="416">
                  <c:v>1433189251</c:v>
                </c:pt>
                <c:pt idx="417">
                  <c:v>1433189281</c:v>
                </c:pt>
                <c:pt idx="418">
                  <c:v>1433189311</c:v>
                </c:pt>
                <c:pt idx="419">
                  <c:v>1433189341</c:v>
                </c:pt>
                <c:pt idx="420">
                  <c:v>1433189371</c:v>
                </c:pt>
                <c:pt idx="421">
                  <c:v>1433189401</c:v>
                </c:pt>
                <c:pt idx="422">
                  <c:v>1433189431</c:v>
                </c:pt>
                <c:pt idx="423">
                  <c:v>1433189461</c:v>
                </c:pt>
                <c:pt idx="424">
                  <c:v>1433189491</c:v>
                </c:pt>
                <c:pt idx="425">
                  <c:v>1433189520</c:v>
                </c:pt>
                <c:pt idx="426">
                  <c:v>1433189550</c:v>
                </c:pt>
                <c:pt idx="427">
                  <c:v>1433189580</c:v>
                </c:pt>
                <c:pt idx="428">
                  <c:v>1433189610</c:v>
                </c:pt>
                <c:pt idx="429">
                  <c:v>1433189640</c:v>
                </c:pt>
                <c:pt idx="430">
                  <c:v>1433189670</c:v>
                </c:pt>
                <c:pt idx="431">
                  <c:v>1433189700</c:v>
                </c:pt>
                <c:pt idx="432">
                  <c:v>1433189730</c:v>
                </c:pt>
                <c:pt idx="433">
                  <c:v>1433189760</c:v>
                </c:pt>
                <c:pt idx="434">
                  <c:v>1433189790</c:v>
                </c:pt>
                <c:pt idx="435">
                  <c:v>1433189820</c:v>
                </c:pt>
                <c:pt idx="436">
                  <c:v>1433189850</c:v>
                </c:pt>
                <c:pt idx="437">
                  <c:v>1433189880</c:v>
                </c:pt>
                <c:pt idx="438">
                  <c:v>1433189910</c:v>
                </c:pt>
                <c:pt idx="439">
                  <c:v>1433189939</c:v>
                </c:pt>
                <c:pt idx="440">
                  <c:v>1433189969</c:v>
                </c:pt>
                <c:pt idx="441">
                  <c:v>1433189999</c:v>
                </c:pt>
                <c:pt idx="442">
                  <c:v>1433190029</c:v>
                </c:pt>
                <c:pt idx="443">
                  <c:v>1433190059</c:v>
                </c:pt>
                <c:pt idx="444">
                  <c:v>1433190089</c:v>
                </c:pt>
                <c:pt idx="445">
                  <c:v>1433190119</c:v>
                </c:pt>
                <c:pt idx="446">
                  <c:v>1433190149</c:v>
                </c:pt>
                <c:pt idx="447">
                  <c:v>1433190179</c:v>
                </c:pt>
                <c:pt idx="448">
                  <c:v>1433190209</c:v>
                </c:pt>
                <c:pt idx="449">
                  <c:v>1433190239</c:v>
                </c:pt>
                <c:pt idx="450">
                  <c:v>1433190269</c:v>
                </c:pt>
                <c:pt idx="451">
                  <c:v>1433190299</c:v>
                </c:pt>
                <c:pt idx="452">
                  <c:v>1433190329</c:v>
                </c:pt>
                <c:pt idx="453">
                  <c:v>1433190358</c:v>
                </c:pt>
                <c:pt idx="454">
                  <c:v>1433190388</c:v>
                </c:pt>
                <c:pt idx="455">
                  <c:v>1433190418</c:v>
                </c:pt>
                <c:pt idx="456">
                  <c:v>1433190448</c:v>
                </c:pt>
                <c:pt idx="457">
                  <c:v>1433190478</c:v>
                </c:pt>
                <c:pt idx="458">
                  <c:v>1433190508</c:v>
                </c:pt>
                <c:pt idx="459">
                  <c:v>1433190538</c:v>
                </c:pt>
                <c:pt idx="460">
                  <c:v>1433190568</c:v>
                </c:pt>
                <c:pt idx="461">
                  <c:v>1433190598</c:v>
                </c:pt>
                <c:pt idx="462">
                  <c:v>1433190628</c:v>
                </c:pt>
                <c:pt idx="463">
                  <c:v>1433190658</c:v>
                </c:pt>
                <c:pt idx="464">
                  <c:v>1433190688</c:v>
                </c:pt>
                <c:pt idx="465">
                  <c:v>1433190718</c:v>
                </c:pt>
                <c:pt idx="466">
                  <c:v>1433190747</c:v>
                </c:pt>
                <c:pt idx="467">
                  <c:v>1433190777</c:v>
                </c:pt>
                <c:pt idx="468">
                  <c:v>1433190807</c:v>
                </c:pt>
                <c:pt idx="469">
                  <c:v>1433190837</c:v>
                </c:pt>
                <c:pt idx="470">
                  <c:v>1433190867</c:v>
                </c:pt>
                <c:pt idx="471">
                  <c:v>1433190897</c:v>
                </c:pt>
                <c:pt idx="472">
                  <c:v>1433190927</c:v>
                </c:pt>
                <c:pt idx="473">
                  <c:v>1433190957</c:v>
                </c:pt>
                <c:pt idx="474">
                  <c:v>1433190987</c:v>
                </c:pt>
                <c:pt idx="475">
                  <c:v>1433191017</c:v>
                </c:pt>
                <c:pt idx="476">
                  <c:v>1433191047</c:v>
                </c:pt>
                <c:pt idx="477">
                  <c:v>1433191077</c:v>
                </c:pt>
                <c:pt idx="478">
                  <c:v>1433191107</c:v>
                </c:pt>
                <c:pt idx="479">
                  <c:v>1433191137</c:v>
                </c:pt>
                <c:pt idx="480">
                  <c:v>1433191166</c:v>
                </c:pt>
                <c:pt idx="481">
                  <c:v>1433191196</c:v>
                </c:pt>
                <c:pt idx="482">
                  <c:v>1433191226</c:v>
                </c:pt>
                <c:pt idx="483">
                  <c:v>1433191256</c:v>
                </c:pt>
                <c:pt idx="484">
                  <c:v>1433191286</c:v>
                </c:pt>
                <c:pt idx="485">
                  <c:v>1433191316</c:v>
                </c:pt>
                <c:pt idx="486">
                  <c:v>1433191346</c:v>
                </c:pt>
                <c:pt idx="487">
                  <c:v>1433191376</c:v>
                </c:pt>
                <c:pt idx="488">
                  <c:v>1433191406</c:v>
                </c:pt>
                <c:pt idx="489">
                  <c:v>1433191436</c:v>
                </c:pt>
                <c:pt idx="490">
                  <c:v>1433191466</c:v>
                </c:pt>
                <c:pt idx="491">
                  <c:v>1433191496</c:v>
                </c:pt>
                <c:pt idx="492">
                  <c:v>1433191526</c:v>
                </c:pt>
                <c:pt idx="493">
                  <c:v>1433191556</c:v>
                </c:pt>
                <c:pt idx="494">
                  <c:v>1433191585</c:v>
                </c:pt>
                <c:pt idx="495">
                  <c:v>1433191615</c:v>
                </c:pt>
                <c:pt idx="496">
                  <c:v>1433191645</c:v>
                </c:pt>
                <c:pt idx="497">
                  <c:v>1433191675</c:v>
                </c:pt>
                <c:pt idx="498">
                  <c:v>1433191705</c:v>
                </c:pt>
                <c:pt idx="499">
                  <c:v>1433191735</c:v>
                </c:pt>
                <c:pt idx="500">
                  <c:v>1433191765</c:v>
                </c:pt>
                <c:pt idx="501">
                  <c:v>1433191795</c:v>
                </c:pt>
                <c:pt idx="502">
                  <c:v>1433191825</c:v>
                </c:pt>
                <c:pt idx="503">
                  <c:v>1433191855</c:v>
                </c:pt>
                <c:pt idx="504">
                  <c:v>1433191885</c:v>
                </c:pt>
                <c:pt idx="505">
                  <c:v>1433191915</c:v>
                </c:pt>
                <c:pt idx="506">
                  <c:v>1433191945</c:v>
                </c:pt>
                <c:pt idx="507">
                  <c:v>1433191974</c:v>
                </c:pt>
                <c:pt idx="508">
                  <c:v>1433192004</c:v>
                </c:pt>
                <c:pt idx="509">
                  <c:v>1433192034</c:v>
                </c:pt>
                <c:pt idx="510">
                  <c:v>1433192064</c:v>
                </c:pt>
                <c:pt idx="511">
                  <c:v>1433192094</c:v>
                </c:pt>
                <c:pt idx="512">
                  <c:v>1433192124</c:v>
                </c:pt>
                <c:pt idx="513">
                  <c:v>1433192154</c:v>
                </c:pt>
                <c:pt idx="514">
                  <c:v>1433192184</c:v>
                </c:pt>
                <c:pt idx="515">
                  <c:v>1433192214</c:v>
                </c:pt>
                <c:pt idx="516">
                  <c:v>1433192244</c:v>
                </c:pt>
                <c:pt idx="517">
                  <c:v>1433192274</c:v>
                </c:pt>
                <c:pt idx="518">
                  <c:v>1433192304</c:v>
                </c:pt>
                <c:pt idx="519">
                  <c:v>1433192334</c:v>
                </c:pt>
                <c:pt idx="520">
                  <c:v>1433192364</c:v>
                </c:pt>
                <c:pt idx="521">
                  <c:v>1433192393</c:v>
                </c:pt>
                <c:pt idx="522">
                  <c:v>1433192423</c:v>
                </c:pt>
                <c:pt idx="523">
                  <c:v>1433192453</c:v>
                </c:pt>
                <c:pt idx="524">
                  <c:v>1433192483</c:v>
                </c:pt>
                <c:pt idx="525">
                  <c:v>1433192513</c:v>
                </c:pt>
                <c:pt idx="526">
                  <c:v>1433192543</c:v>
                </c:pt>
                <c:pt idx="527">
                  <c:v>1433192573</c:v>
                </c:pt>
                <c:pt idx="528">
                  <c:v>1433192603</c:v>
                </c:pt>
                <c:pt idx="529">
                  <c:v>1433192633</c:v>
                </c:pt>
                <c:pt idx="530">
                  <c:v>1433192663</c:v>
                </c:pt>
                <c:pt idx="531">
                  <c:v>1433192693</c:v>
                </c:pt>
                <c:pt idx="532">
                  <c:v>1433192723</c:v>
                </c:pt>
                <c:pt idx="533">
                  <c:v>1433192753</c:v>
                </c:pt>
                <c:pt idx="534">
                  <c:v>1433192783</c:v>
                </c:pt>
                <c:pt idx="535">
                  <c:v>1433192812</c:v>
                </c:pt>
                <c:pt idx="536">
                  <c:v>1433192842</c:v>
                </c:pt>
                <c:pt idx="537">
                  <c:v>1433192872</c:v>
                </c:pt>
                <c:pt idx="538">
                  <c:v>1433192902</c:v>
                </c:pt>
                <c:pt idx="539">
                  <c:v>1433192932</c:v>
                </c:pt>
                <c:pt idx="540">
                  <c:v>1433192962</c:v>
                </c:pt>
                <c:pt idx="541">
                  <c:v>1433192992</c:v>
                </c:pt>
                <c:pt idx="542">
                  <c:v>1433193022</c:v>
                </c:pt>
                <c:pt idx="543">
                  <c:v>1433193052</c:v>
                </c:pt>
                <c:pt idx="544">
                  <c:v>1433193082</c:v>
                </c:pt>
                <c:pt idx="545">
                  <c:v>1433193112</c:v>
                </c:pt>
                <c:pt idx="546">
                  <c:v>1433193142</c:v>
                </c:pt>
                <c:pt idx="547">
                  <c:v>1433193172</c:v>
                </c:pt>
                <c:pt idx="548">
                  <c:v>1433193202</c:v>
                </c:pt>
                <c:pt idx="549">
                  <c:v>1433193231</c:v>
                </c:pt>
                <c:pt idx="550">
                  <c:v>1433193261</c:v>
                </c:pt>
                <c:pt idx="551">
                  <c:v>1433193291</c:v>
                </c:pt>
                <c:pt idx="552">
                  <c:v>1433193321</c:v>
                </c:pt>
                <c:pt idx="553">
                  <c:v>1433193351</c:v>
                </c:pt>
                <c:pt idx="554">
                  <c:v>1433193381</c:v>
                </c:pt>
                <c:pt idx="555">
                  <c:v>1433193411</c:v>
                </c:pt>
                <c:pt idx="556">
                  <c:v>1433193441</c:v>
                </c:pt>
                <c:pt idx="557">
                  <c:v>1433193471</c:v>
                </c:pt>
                <c:pt idx="558">
                  <c:v>1433193501</c:v>
                </c:pt>
                <c:pt idx="559">
                  <c:v>1433193531</c:v>
                </c:pt>
                <c:pt idx="560">
                  <c:v>1433193561</c:v>
                </c:pt>
                <c:pt idx="561">
                  <c:v>1433193591</c:v>
                </c:pt>
                <c:pt idx="562">
                  <c:v>1433193620</c:v>
                </c:pt>
                <c:pt idx="563">
                  <c:v>1433193650</c:v>
                </c:pt>
                <c:pt idx="564">
                  <c:v>1433193680</c:v>
                </c:pt>
                <c:pt idx="565">
                  <c:v>1433193710</c:v>
                </c:pt>
                <c:pt idx="566">
                  <c:v>1433193740</c:v>
                </c:pt>
                <c:pt idx="567">
                  <c:v>1433193770</c:v>
                </c:pt>
                <c:pt idx="568">
                  <c:v>1433193800</c:v>
                </c:pt>
                <c:pt idx="569">
                  <c:v>1433193830</c:v>
                </c:pt>
                <c:pt idx="570">
                  <c:v>1433193860</c:v>
                </c:pt>
                <c:pt idx="571">
                  <c:v>1433193890</c:v>
                </c:pt>
                <c:pt idx="572">
                  <c:v>1433193920</c:v>
                </c:pt>
                <c:pt idx="573">
                  <c:v>1433193950</c:v>
                </c:pt>
                <c:pt idx="574">
                  <c:v>1433193980</c:v>
                </c:pt>
                <c:pt idx="575">
                  <c:v>1433194010</c:v>
                </c:pt>
                <c:pt idx="576">
                  <c:v>1433194039</c:v>
                </c:pt>
                <c:pt idx="577">
                  <c:v>1433194069</c:v>
                </c:pt>
                <c:pt idx="578">
                  <c:v>1433194099</c:v>
                </c:pt>
                <c:pt idx="579">
                  <c:v>1433194129</c:v>
                </c:pt>
                <c:pt idx="580">
                  <c:v>1433194159</c:v>
                </c:pt>
                <c:pt idx="581">
                  <c:v>1433194189</c:v>
                </c:pt>
                <c:pt idx="582">
                  <c:v>1433194219</c:v>
                </c:pt>
                <c:pt idx="583">
                  <c:v>1433194249</c:v>
                </c:pt>
                <c:pt idx="584">
                  <c:v>1433194279</c:v>
                </c:pt>
                <c:pt idx="585">
                  <c:v>1433194309</c:v>
                </c:pt>
                <c:pt idx="586">
                  <c:v>1433194339</c:v>
                </c:pt>
                <c:pt idx="587">
                  <c:v>1433194369</c:v>
                </c:pt>
                <c:pt idx="588">
                  <c:v>1433194399</c:v>
                </c:pt>
                <c:pt idx="589">
                  <c:v>1433194429</c:v>
                </c:pt>
                <c:pt idx="590">
                  <c:v>1433194458</c:v>
                </c:pt>
                <c:pt idx="591">
                  <c:v>1433194488</c:v>
                </c:pt>
                <c:pt idx="592">
                  <c:v>1433194518</c:v>
                </c:pt>
                <c:pt idx="593">
                  <c:v>1433194548</c:v>
                </c:pt>
                <c:pt idx="594">
                  <c:v>1433194578</c:v>
                </c:pt>
                <c:pt idx="595">
                  <c:v>1433194608</c:v>
                </c:pt>
                <c:pt idx="596">
                  <c:v>1433194638</c:v>
                </c:pt>
                <c:pt idx="597">
                  <c:v>1433194668</c:v>
                </c:pt>
                <c:pt idx="598">
                  <c:v>1433194698</c:v>
                </c:pt>
                <c:pt idx="599">
                  <c:v>1433194728</c:v>
                </c:pt>
                <c:pt idx="600">
                  <c:v>1433194758</c:v>
                </c:pt>
                <c:pt idx="601">
                  <c:v>1433194788</c:v>
                </c:pt>
                <c:pt idx="602">
                  <c:v>1433194818</c:v>
                </c:pt>
                <c:pt idx="603">
                  <c:v>1433194847</c:v>
                </c:pt>
                <c:pt idx="604">
                  <c:v>1433194877</c:v>
                </c:pt>
                <c:pt idx="605">
                  <c:v>1433194907</c:v>
                </c:pt>
                <c:pt idx="606">
                  <c:v>1433194937</c:v>
                </c:pt>
                <c:pt idx="607">
                  <c:v>1433194967</c:v>
                </c:pt>
                <c:pt idx="608">
                  <c:v>1433194997</c:v>
                </c:pt>
                <c:pt idx="609">
                  <c:v>1433195027</c:v>
                </c:pt>
                <c:pt idx="610">
                  <c:v>1433195057</c:v>
                </c:pt>
                <c:pt idx="611">
                  <c:v>1433195087</c:v>
                </c:pt>
                <c:pt idx="612">
                  <c:v>1433195117</c:v>
                </c:pt>
                <c:pt idx="613">
                  <c:v>1433195147</c:v>
                </c:pt>
                <c:pt idx="614">
                  <c:v>1433195177</c:v>
                </c:pt>
                <c:pt idx="615">
                  <c:v>1433195207</c:v>
                </c:pt>
                <c:pt idx="616">
                  <c:v>1433195237</c:v>
                </c:pt>
                <c:pt idx="617">
                  <c:v>1433195266</c:v>
                </c:pt>
                <c:pt idx="618">
                  <c:v>1433195296</c:v>
                </c:pt>
                <c:pt idx="619">
                  <c:v>1433195326</c:v>
                </c:pt>
                <c:pt idx="620">
                  <c:v>1433195356</c:v>
                </c:pt>
                <c:pt idx="621">
                  <c:v>1433195386</c:v>
                </c:pt>
                <c:pt idx="622">
                  <c:v>1433195416</c:v>
                </c:pt>
                <c:pt idx="623">
                  <c:v>1433195446</c:v>
                </c:pt>
                <c:pt idx="624">
                  <c:v>1433195476</c:v>
                </c:pt>
                <c:pt idx="625">
                  <c:v>1433195506</c:v>
                </c:pt>
                <c:pt idx="626">
                  <c:v>1433195536</c:v>
                </c:pt>
                <c:pt idx="627">
                  <c:v>1433195566</c:v>
                </c:pt>
                <c:pt idx="628">
                  <c:v>1433195596</c:v>
                </c:pt>
                <c:pt idx="629">
                  <c:v>1433195626</c:v>
                </c:pt>
                <c:pt idx="630">
                  <c:v>1433195656</c:v>
                </c:pt>
                <c:pt idx="631">
                  <c:v>1433195685</c:v>
                </c:pt>
                <c:pt idx="632">
                  <c:v>1433195715</c:v>
                </c:pt>
                <c:pt idx="633">
                  <c:v>1433195745</c:v>
                </c:pt>
                <c:pt idx="634">
                  <c:v>1433195775</c:v>
                </c:pt>
                <c:pt idx="635">
                  <c:v>1433195805</c:v>
                </c:pt>
                <c:pt idx="636">
                  <c:v>1433195835</c:v>
                </c:pt>
                <c:pt idx="637">
                  <c:v>1433195865</c:v>
                </c:pt>
                <c:pt idx="638">
                  <c:v>1433195895</c:v>
                </c:pt>
                <c:pt idx="639">
                  <c:v>1433195925</c:v>
                </c:pt>
                <c:pt idx="640">
                  <c:v>1433195955</c:v>
                </c:pt>
                <c:pt idx="641">
                  <c:v>1433195985</c:v>
                </c:pt>
                <c:pt idx="642">
                  <c:v>1433196015</c:v>
                </c:pt>
                <c:pt idx="643">
                  <c:v>1433196045</c:v>
                </c:pt>
                <c:pt idx="644">
                  <c:v>1433196075</c:v>
                </c:pt>
                <c:pt idx="645">
                  <c:v>1433196104</c:v>
                </c:pt>
                <c:pt idx="646">
                  <c:v>1433196134</c:v>
                </c:pt>
                <c:pt idx="647">
                  <c:v>1433196164</c:v>
                </c:pt>
                <c:pt idx="648">
                  <c:v>1433196194</c:v>
                </c:pt>
                <c:pt idx="649">
                  <c:v>1433196224</c:v>
                </c:pt>
                <c:pt idx="650">
                  <c:v>1433196254</c:v>
                </c:pt>
                <c:pt idx="651">
                  <c:v>1433196284</c:v>
                </c:pt>
                <c:pt idx="652">
                  <c:v>1433196314</c:v>
                </c:pt>
                <c:pt idx="653">
                  <c:v>1433196344</c:v>
                </c:pt>
                <c:pt idx="654">
                  <c:v>1433196374</c:v>
                </c:pt>
                <c:pt idx="655">
                  <c:v>1433196404</c:v>
                </c:pt>
                <c:pt idx="656">
                  <c:v>1433196434</c:v>
                </c:pt>
                <c:pt idx="657">
                  <c:v>1433196464</c:v>
                </c:pt>
                <c:pt idx="658">
                  <c:v>1433196494</c:v>
                </c:pt>
                <c:pt idx="659">
                  <c:v>1433196523</c:v>
                </c:pt>
                <c:pt idx="660">
                  <c:v>1433196553</c:v>
                </c:pt>
                <c:pt idx="661">
                  <c:v>1433196583</c:v>
                </c:pt>
                <c:pt idx="662">
                  <c:v>1433196613</c:v>
                </c:pt>
                <c:pt idx="663">
                  <c:v>1433196643</c:v>
                </c:pt>
                <c:pt idx="664">
                  <c:v>1433196673</c:v>
                </c:pt>
                <c:pt idx="665">
                  <c:v>1433196703</c:v>
                </c:pt>
                <c:pt idx="666">
                  <c:v>1433196733</c:v>
                </c:pt>
                <c:pt idx="667">
                  <c:v>1433196763</c:v>
                </c:pt>
                <c:pt idx="668">
                  <c:v>1433196793</c:v>
                </c:pt>
                <c:pt idx="669">
                  <c:v>1433196823</c:v>
                </c:pt>
                <c:pt idx="670">
                  <c:v>1433196853</c:v>
                </c:pt>
                <c:pt idx="671">
                  <c:v>1433196883</c:v>
                </c:pt>
                <c:pt idx="672">
                  <c:v>1433196912</c:v>
                </c:pt>
                <c:pt idx="673">
                  <c:v>1433196942</c:v>
                </c:pt>
                <c:pt idx="674">
                  <c:v>1433196972</c:v>
                </c:pt>
                <c:pt idx="675">
                  <c:v>1433197002</c:v>
                </c:pt>
                <c:pt idx="676">
                  <c:v>1433197032</c:v>
                </c:pt>
                <c:pt idx="677">
                  <c:v>1433197062</c:v>
                </c:pt>
                <c:pt idx="678">
                  <c:v>1433197092</c:v>
                </c:pt>
                <c:pt idx="679">
                  <c:v>1433197122</c:v>
                </c:pt>
                <c:pt idx="680">
                  <c:v>1433197152</c:v>
                </c:pt>
                <c:pt idx="681">
                  <c:v>1433197182</c:v>
                </c:pt>
                <c:pt idx="682">
                  <c:v>1433197212</c:v>
                </c:pt>
                <c:pt idx="683">
                  <c:v>1433197242</c:v>
                </c:pt>
                <c:pt idx="684">
                  <c:v>1433197272</c:v>
                </c:pt>
                <c:pt idx="685">
                  <c:v>1433197302</c:v>
                </c:pt>
                <c:pt idx="686">
                  <c:v>1433197331</c:v>
                </c:pt>
                <c:pt idx="687">
                  <c:v>1433197361</c:v>
                </c:pt>
                <c:pt idx="688">
                  <c:v>1433197391</c:v>
                </c:pt>
                <c:pt idx="689">
                  <c:v>1433197421</c:v>
                </c:pt>
                <c:pt idx="690">
                  <c:v>1433197451</c:v>
                </c:pt>
                <c:pt idx="691">
                  <c:v>1433197481</c:v>
                </c:pt>
                <c:pt idx="692">
                  <c:v>1433197511</c:v>
                </c:pt>
                <c:pt idx="693">
                  <c:v>1433197541</c:v>
                </c:pt>
                <c:pt idx="694">
                  <c:v>1433197571</c:v>
                </c:pt>
                <c:pt idx="695">
                  <c:v>1433197601</c:v>
                </c:pt>
                <c:pt idx="696">
                  <c:v>1433197631</c:v>
                </c:pt>
                <c:pt idx="697">
                  <c:v>1433197661</c:v>
                </c:pt>
                <c:pt idx="698">
                  <c:v>1433197691</c:v>
                </c:pt>
                <c:pt idx="699">
                  <c:v>1433197721</c:v>
                </c:pt>
                <c:pt idx="700">
                  <c:v>1433197750</c:v>
                </c:pt>
                <c:pt idx="701">
                  <c:v>1433197780</c:v>
                </c:pt>
                <c:pt idx="702">
                  <c:v>1433197810</c:v>
                </c:pt>
                <c:pt idx="703">
                  <c:v>1433197840</c:v>
                </c:pt>
                <c:pt idx="704">
                  <c:v>1433197870</c:v>
                </c:pt>
                <c:pt idx="705">
                  <c:v>1433197900</c:v>
                </c:pt>
                <c:pt idx="706">
                  <c:v>1433197930</c:v>
                </c:pt>
                <c:pt idx="707">
                  <c:v>1433197960</c:v>
                </c:pt>
                <c:pt idx="708">
                  <c:v>1433197990</c:v>
                </c:pt>
                <c:pt idx="709">
                  <c:v>1433198020</c:v>
                </c:pt>
                <c:pt idx="710">
                  <c:v>1433198050</c:v>
                </c:pt>
                <c:pt idx="711">
                  <c:v>1433198080</c:v>
                </c:pt>
                <c:pt idx="712">
                  <c:v>1433198110</c:v>
                </c:pt>
                <c:pt idx="713">
                  <c:v>1433198139</c:v>
                </c:pt>
                <c:pt idx="714">
                  <c:v>1433198169</c:v>
                </c:pt>
                <c:pt idx="715">
                  <c:v>1433198199</c:v>
                </c:pt>
                <c:pt idx="716">
                  <c:v>1433198229</c:v>
                </c:pt>
                <c:pt idx="717">
                  <c:v>1433198259</c:v>
                </c:pt>
                <c:pt idx="718">
                  <c:v>1433198289</c:v>
                </c:pt>
                <c:pt idx="719">
                  <c:v>1433198319</c:v>
                </c:pt>
                <c:pt idx="720">
                  <c:v>1433198349</c:v>
                </c:pt>
                <c:pt idx="721">
                  <c:v>1433198379</c:v>
                </c:pt>
                <c:pt idx="722">
                  <c:v>1433198409</c:v>
                </c:pt>
                <c:pt idx="723">
                  <c:v>1433198439</c:v>
                </c:pt>
                <c:pt idx="724">
                  <c:v>1433198469</c:v>
                </c:pt>
                <c:pt idx="725">
                  <c:v>1433198499</c:v>
                </c:pt>
                <c:pt idx="726">
                  <c:v>1433198529</c:v>
                </c:pt>
                <c:pt idx="727">
                  <c:v>1433198558</c:v>
                </c:pt>
                <c:pt idx="728">
                  <c:v>1433198588</c:v>
                </c:pt>
                <c:pt idx="729">
                  <c:v>1433198618</c:v>
                </c:pt>
                <c:pt idx="730">
                  <c:v>1433198648</c:v>
                </c:pt>
                <c:pt idx="731">
                  <c:v>1433198678</c:v>
                </c:pt>
                <c:pt idx="732">
                  <c:v>1433198708</c:v>
                </c:pt>
                <c:pt idx="733">
                  <c:v>1433198738</c:v>
                </c:pt>
                <c:pt idx="734">
                  <c:v>1433198768</c:v>
                </c:pt>
                <c:pt idx="735">
                  <c:v>1433198798</c:v>
                </c:pt>
                <c:pt idx="736">
                  <c:v>1433198828</c:v>
                </c:pt>
                <c:pt idx="737">
                  <c:v>1433198858</c:v>
                </c:pt>
                <c:pt idx="738">
                  <c:v>1433198888</c:v>
                </c:pt>
                <c:pt idx="739">
                  <c:v>1433198918</c:v>
                </c:pt>
                <c:pt idx="740">
                  <c:v>1433198948</c:v>
                </c:pt>
                <c:pt idx="741">
                  <c:v>1433198977</c:v>
                </c:pt>
                <c:pt idx="742">
                  <c:v>1433199007</c:v>
                </c:pt>
                <c:pt idx="743">
                  <c:v>1433199037</c:v>
                </c:pt>
                <c:pt idx="744">
                  <c:v>1433199067</c:v>
                </c:pt>
                <c:pt idx="745">
                  <c:v>1433199097</c:v>
                </c:pt>
                <c:pt idx="746">
                  <c:v>1433199127</c:v>
                </c:pt>
                <c:pt idx="747">
                  <c:v>1433199157</c:v>
                </c:pt>
                <c:pt idx="748">
                  <c:v>1433199187</c:v>
                </c:pt>
                <c:pt idx="749">
                  <c:v>1433199217</c:v>
                </c:pt>
                <c:pt idx="750">
                  <c:v>1433199247</c:v>
                </c:pt>
                <c:pt idx="751">
                  <c:v>1433199277</c:v>
                </c:pt>
                <c:pt idx="752">
                  <c:v>1433199307</c:v>
                </c:pt>
                <c:pt idx="753">
                  <c:v>1433199337</c:v>
                </c:pt>
                <c:pt idx="754">
                  <c:v>1433199366</c:v>
                </c:pt>
                <c:pt idx="755">
                  <c:v>1433199396</c:v>
                </c:pt>
                <c:pt idx="756">
                  <c:v>1433199426</c:v>
                </c:pt>
                <c:pt idx="757">
                  <c:v>1433199456</c:v>
                </c:pt>
                <c:pt idx="758">
                  <c:v>1433199486</c:v>
                </c:pt>
                <c:pt idx="759">
                  <c:v>1433199516</c:v>
                </c:pt>
                <c:pt idx="760">
                  <c:v>1433199546</c:v>
                </c:pt>
                <c:pt idx="761">
                  <c:v>1433199576</c:v>
                </c:pt>
                <c:pt idx="762">
                  <c:v>1433199606</c:v>
                </c:pt>
                <c:pt idx="763">
                  <c:v>1433199636</c:v>
                </c:pt>
                <c:pt idx="764">
                  <c:v>1433199666</c:v>
                </c:pt>
                <c:pt idx="765">
                  <c:v>1433199696</c:v>
                </c:pt>
                <c:pt idx="766">
                  <c:v>1433199726</c:v>
                </c:pt>
                <c:pt idx="767">
                  <c:v>1433199756</c:v>
                </c:pt>
                <c:pt idx="768">
                  <c:v>1433199785</c:v>
                </c:pt>
                <c:pt idx="769">
                  <c:v>1433199815</c:v>
                </c:pt>
                <c:pt idx="770">
                  <c:v>1433199845</c:v>
                </c:pt>
                <c:pt idx="771">
                  <c:v>1433199875</c:v>
                </c:pt>
                <c:pt idx="772">
                  <c:v>1433199905</c:v>
                </c:pt>
                <c:pt idx="773">
                  <c:v>1433199935</c:v>
                </c:pt>
                <c:pt idx="774">
                  <c:v>1433199965</c:v>
                </c:pt>
                <c:pt idx="775">
                  <c:v>1433199995</c:v>
                </c:pt>
                <c:pt idx="776">
                  <c:v>1433200025</c:v>
                </c:pt>
                <c:pt idx="777">
                  <c:v>1433200055</c:v>
                </c:pt>
                <c:pt idx="778">
                  <c:v>1433200085</c:v>
                </c:pt>
                <c:pt idx="779">
                  <c:v>1433200115</c:v>
                </c:pt>
                <c:pt idx="780">
                  <c:v>1433200145</c:v>
                </c:pt>
                <c:pt idx="781">
                  <c:v>1433200175</c:v>
                </c:pt>
                <c:pt idx="782">
                  <c:v>1433200204</c:v>
                </c:pt>
                <c:pt idx="783">
                  <c:v>1433200234</c:v>
                </c:pt>
                <c:pt idx="784">
                  <c:v>1433200264</c:v>
                </c:pt>
                <c:pt idx="785">
                  <c:v>1433200294</c:v>
                </c:pt>
                <c:pt idx="786">
                  <c:v>1433200324</c:v>
                </c:pt>
                <c:pt idx="787">
                  <c:v>1433200354</c:v>
                </c:pt>
                <c:pt idx="788">
                  <c:v>1433200384</c:v>
                </c:pt>
                <c:pt idx="789">
                  <c:v>1433200414</c:v>
                </c:pt>
                <c:pt idx="790">
                  <c:v>1433200444</c:v>
                </c:pt>
                <c:pt idx="791">
                  <c:v>1433200474</c:v>
                </c:pt>
                <c:pt idx="792">
                  <c:v>1433200504</c:v>
                </c:pt>
                <c:pt idx="793">
                  <c:v>1433200534</c:v>
                </c:pt>
                <c:pt idx="794">
                  <c:v>1433200564</c:v>
                </c:pt>
                <c:pt idx="795">
                  <c:v>1433200593</c:v>
                </c:pt>
                <c:pt idx="796">
                  <c:v>1433200623</c:v>
                </c:pt>
                <c:pt idx="797">
                  <c:v>1433200653</c:v>
                </c:pt>
                <c:pt idx="798">
                  <c:v>1433200683</c:v>
                </c:pt>
                <c:pt idx="799">
                  <c:v>1433200713</c:v>
                </c:pt>
                <c:pt idx="800">
                  <c:v>1433200743</c:v>
                </c:pt>
                <c:pt idx="801">
                  <c:v>1433200773</c:v>
                </c:pt>
                <c:pt idx="802">
                  <c:v>1433200803</c:v>
                </c:pt>
                <c:pt idx="803">
                  <c:v>1433200833</c:v>
                </c:pt>
                <c:pt idx="804">
                  <c:v>1433200863</c:v>
                </c:pt>
                <c:pt idx="805">
                  <c:v>1433200893</c:v>
                </c:pt>
                <c:pt idx="806">
                  <c:v>1433200923</c:v>
                </c:pt>
                <c:pt idx="807">
                  <c:v>1433200953</c:v>
                </c:pt>
                <c:pt idx="808">
                  <c:v>1433200983</c:v>
                </c:pt>
                <c:pt idx="809">
                  <c:v>1433201012</c:v>
                </c:pt>
                <c:pt idx="810">
                  <c:v>1433201042</c:v>
                </c:pt>
                <c:pt idx="811">
                  <c:v>1433201072</c:v>
                </c:pt>
                <c:pt idx="812">
                  <c:v>1433201102</c:v>
                </c:pt>
                <c:pt idx="813">
                  <c:v>1433201132</c:v>
                </c:pt>
                <c:pt idx="814">
                  <c:v>1433201162</c:v>
                </c:pt>
                <c:pt idx="815">
                  <c:v>1433201192</c:v>
                </c:pt>
                <c:pt idx="816">
                  <c:v>1433201222</c:v>
                </c:pt>
                <c:pt idx="817">
                  <c:v>1433201252</c:v>
                </c:pt>
                <c:pt idx="818">
                  <c:v>1433201282</c:v>
                </c:pt>
                <c:pt idx="819">
                  <c:v>1433201312</c:v>
                </c:pt>
                <c:pt idx="820">
                  <c:v>1433201342</c:v>
                </c:pt>
                <c:pt idx="821">
                  <c:v>1433201372</c:v>
                </c:pt>
                <c:pt idx="822">
                  <c:v>1433201402</c:v>
                </c:pt>
                <c:pt idx="823">
                  <c:v>1433201431</c:v>
                </c:pt>
                <c:pt idx="824">
                  <c:v>1433201461</c:v>
                </c:pt>
                <c:pt idx="825">
                  <c:v>1433201491</c:v>
                </c:pt>
                <c:pt idx="826">
                  <c:v>1433201521</c:v>
                </c:pt>
                <c:pt idx="827">
                  <c:v>1433201551</c:v>
                </c:pt>
                <c:pt idx="828">
                  <c:v>1433201581</c:v>
                </c:pt>
                <c:pt idx="829">
                  <c:v>1433201611</c:v>
                </c:pt>
                <c:pt idx="830">
                  <c:v>1433201641</c:v>
                </c:pt>
                <c:pt idx="831">
                  <c:v>1433201671</c:v>
                </c:pt>
                <c:pt idx="832">
                  <c:v>1433201701</c:v>
                </c:pt>
                <c:pt idx="833">
                  <c:v>1433201731</c:v>
                </c:pt>
                <c:pt idx="834">
                  <c:v>1433201761</c:v>
                </c:pt>
                <c:pt idx="835">
                  <c:v>1433201791</c:v>
                </c:pt>
                <c:pt idx="836">
                  <c:v>1433201821</c:v>
                </c:pt>
                <c:pt idx="837">
                  <c:v>1433201850</c:v>
                </c:pt>
                <c:pt idx="838">
                  <c:v>1433201880</c:v>
                </c:pt>
                <c:pt idx="839">
                  <c:v>1433201910</c:v>
                </c:pt>
                <c:pt idx="840">
                  <c:v>1433201940</c:v>
                </c:pt>
                <c:pt idx="841">
                  <c:v>1433201970</c:v>
                </c:pt>
                <c:pt idx="842">
                  <c:v>1433202000</c:v>
                </c:pt>
                <c:pt idx="843">
                  <c:v>1433202030</c:v>
                </c:pt>
                <c:pt idx="844">
                  <c:v>1433202060</c:v>
                </c:pt>
                <c:pt idx="845">
                  <c:v>1433202090</c:v>
                </c:pt>
                <c:pt idx="846">
                  <c:v>1433202120</c:v>
                </c:pt>
                <c:pt idx="847">
                  <c:v>1433202150</c:v>
                </c:pt>
                <c:pt idx="848">
                  <c:v>1433202180</c:v>
                </c:pt>
                <c:pt idx="849">
                  <c:v>1433202210</c:v>
                </c:pt>
                <c:pt idx="850">
                  <c:v>1433202239</c:v>
                </c:pt>
                <c:pt idx="851">
                  <c:v>1433202269</c:v>
                </c:pt>
                <c:pt idx="852">
                  <c:v>1433202299</c:v>
                </c:pt>
                <c:pt idx="853">
                  <c:v>1433202329</c:v>
                </c:pt>
                <c:pt idx="854">
                  <c:v>1433202359</c:v>
                </c:pt>
                <c:pt idx="855">
                  <c:v>1433202389</c:v>
                </c:pt>
                <c:pt idx="856">
                  <c:v>1433202419</c:v>
                </c:pt>
                <c:pt idx="857">
                  <c:v>1433202449</c:v>
                </c:pt>
                <c:pt idx="858">
                  <c:v>1433202479</c:v>
                </c:pt>
                <c:pt idx="859">
                  <c:v>1433202509</c:v>
                </c:pt>
                <c:pt idx="860">
                  <c:v>1433202539</c:v>
                </c:pt>
                <c:pt idx="861">
                  <c:v>1433202569</c:v>
                </c:pt>
                <c:pt idx="862">
                  <c:v>1433202599</c:v>
                </c:pt>
                <c:pt idx="863">
                  <c:v>1433202629</c:v>
                </c:pt>
                <c:pt idx="864">
                  <c:v>1433202658</c:v>
                </c:pt>
                <c:pt idx="865">
                  <c:v>1433202688</c:v>
                </c:pt>
                <c:pt idx="866">
                  <c:v>1433202718</c:v>
                </c:pt>
                <c:pt idx="867">
                  <c:v>1433202748</c:v>
                </c:pt>
                <c:pt idx="868">
                  <c:v>1433202778</c:v>
                </c:pt>
                <c:pt idx="869">
                  <c:v>1433202808</c:v>
                </c:pt>
                <c:pt idx="870">
                  <c:v>1433202838</c:v>
                </c:pt>
                <c:pt idx="871">
                  <c:v>1433202868</c:v>
                </c:pt>
                <c:pt idx="872">
                  <c:v>1433202898</c:v>
                </c:pt>
                <c:pt idx="873">
                  <c:v>1433202928</c:v>
                </c:pt>
                <c:pt idx="874">
                  <c:v>1433202958</c:v>
                </c:pt>
                <c:pt idx="875">
                  <c:v>1433202988</c:v>
                </c:pt>
                <c:pt idx="876">
                  <c:v>1433203018</c:v>
                </c:pt>
                <c:pt idx="877">
                  <c:v>1433203048</c:v>
                </c:pt>
                <c:pt idx="878">
                  <c:v>1433203077</c:v>
                </c:pt>
                <c:pt idx="879">
                  <c:v>1433203107</c:v>
                </c:pt>
                <c:pt idx="880">
                  <c:v>1433203137</c:v>
                </c:pt>
                <c:pt idx="881">
                  <c:v>1433203167</c:v>
                </c:pt>
                <c:pt idx="882">
                  <c:v>1433203197</c:v>
                </c:pt>
                <c:pt idx="883">
                  <c:v>1433203227</c:v>
                </c:pt>
                <c:pt idx="884">
                  <c:v>1433203257</c:v>
                </c:pt>
                <c:pt idx="885">
                  <c:v>1433203287</c:v>
                </c:pt>
                <c:pt idx="886">
                  <c:v>1433203317</c:v>
                </c:pt>
                <c:pt idx="887">
                  <c:v>1433203347</c:v>
                </c:pt>
                <c:pt idx="888">
                  <c:v>1433203377</c:v>
                </c:pt>
                <c:pt idx="889">
                  <c:v>1433203407</c:v>
                </c:pt>
                <c:pt idx="890">
                  <c:v>1433203437</c:v>
                </c:pt>
                <c:pt idx="891">
                  <c:v>1433203467</c:v>
                </c:pt>
                <c:pt idx="892">
                  <c:v>1433203496</c:v>
                </c:pt>
                <c:pt idx="893">
                  <c:v>1433203526</c:v>
                </c:pt>
                <c:pt idx="894">
                  <c:v>1433203556</c:v>
                </c:pt>
                <c:pt idx="895">
                  <c:v>1433203586</c:v>
                </c:pt>
                <c:pt idx="896">
                  <c:v>1433203616</c:v>
                </c:pt>
                <c:pt idx="897">
                  <c:v>1433203646</c:v>
                </c:pt>
                <c:pt idx="898">
                  <c:v>1433203676</c:v>
                </c:pt>
                <c:pt idx="899">
                  <c:v>1433203706</c:v>
                </c:pt>
                <c:pt idx="900">
                  <c:v>1433203736</c:v>
                </c:pt>
                <c:pt idx="901">
                  <c:v>1433203766</c:v>
                </c:pt>
                <c:pt idx="902">
                  <c:v>1433203796</c:v>
                </c:pt>
                <c:pt idx="903">
                  <c:v>1433203826</c:v>
                </c:pt>
                <c:pt idx="904">
                  <c:v>1433203856</c:v>
                </c:pt>
                <c:pt idx="905">
                  <c:v>1433203885</c:v>
                </c:pt>
                <c:pt idx="906">
                  <c:v>1433203915</c:v>
                </c:pt>
                <c:pt idx="907">
                  <c:v>1433203945</c:v>
                </c:pt>
                <c:pt idx="908">
                  <c:v>1433203975</c:v>
                </c:pt>
                <c:pt idx="909">
                  <c:v>1433204005</c:v>
                </c:pt>
                <c:pt idx="910">
                  <c:v>1433204035</c:v>
                </c:pt>
                <c:pt idx="911">
                  <c:v>1433204065</c:v>
                </c:pt>
                <c:pt idx="912">
                  <c:v>1433204095</c:v>
                </c:pt>
                <c:pt idx="913">
                  <c:v>1433204125</c:v>
                </c:pt>
                <c:pt idx="914">
                  <c:v>1433204155</c:v>
                </c:pt>
                <c:pt idx="915">
                  <c:v>1433204185</c:v>
                </c:pt>
                <c:pt idx="916">
                  <c:v>1433204215</c:v>
                </c:pt>
                <c:pt idx="917">
                  <c:v>1433204245</c:v>
                </c:pt>
                <c:pt idx="918">
                  <c:v>1433204275</c:v>
                </c:pt>
                <c:pt idx="919">
                  <c:v>1433204304</c:v>
                </c:pt>
                <c:pt idx="920">
                  <c:v>1433204334</c:v>
                </c:pt>
                <c:pt idx="921">
                  <c:v>1433204364</c:v>
                </c:pt>
                <c:pt idx="922">
                  <c:v>1433204394</c:v>
                </c:pt>
                <c:pt idx="923">
                  <c:v>1433204424</c:v>
                </c:pt>
                <c:pt idx="924">
                  <c:v>1433204454</c:v>
                </c:pt>
                <c:pt idx="925">
                  <c:v>1433204484</c:v>
                </c:pt>
                <c:pt idx="926">
                  <c:v>1433204514</c:v>
                </c:pt>
                <c:pt idx="927">
                  <c:v>1433204544</c:v>
                </c:pt>
                <c:pt idx="928">
                  <c:v>1433204574</c:v>
                </c:pt>
                <c:pt idx="929">
                  <c:v>1433204604</c:v>
                </c:pt>
                <c:pt idx="930">
                  <c:v>1433204634</c:v>
                </c:pt>
                <c:pt idx="931">
                  <c:v>1433204664</c:v>
                </c:pt>
                <c:pt idx="932">
                  <c:v>1433204694</c:v>
                </c:pt>
                <c:pt idx="933">
                  <c:v>1433204723</c:v>
                </c:pt>
                <c:pt idx="934">
                  <c:v>1433204753</c:v>
                </c:pt>
                <c:pt idx="935">
                  <c:v>1433204783</c:v>
                </c:pt>
                <c:pt idx="936">
                  <c:v>1433204813</c:v>
                </c:pt>
                <c:pt idx="937">
                  <c:v>1433204843</c:v>
                </c:pt>
                <c:pt idx="938">
                  <c:v>1433204873</c:v>
                </c:pt>
                <c:pt idx="939">
                  <c:v>1433204903</c:v>
                </c:pt>
                <c:pt idx="940">
                  <c:v>1433204933</c:v>
                </c:pt>
                <c:pt idx="941">
                  <c:v>1433204963</c:v>
                </c:pt>
                <c:pt idx="942">
                  <c:v>1433204993</c:v>
                </c:pt>
                <c:pt idx="943">
                  <c:v>1433205023</c:v>
                </c:pt>
                <c:pt idx="944">
                  <c:v>1433205053</c:v>
                </c:pt>
                <c:pt idx="945">
                  <c:v>1433205083</c:v>
                </c:pt>
                <c:pt idx="946">
                  <c:v>1433205112</c:v>
                </c:pt>
                <c:pt idx="947">
                  <c:v>1433205142</c:v>
                </c:pt>
                <c:pt idx="948">
                  <c:v>1433205172</c:v>
                </c:pt>
                <c:pt idx="949">
                  <c:v>1433205202</c:v>
                </c:pt>
                <c:pt idx="950">
                  <c:v>1433205232</c:v>
                </c:pt>
                <c:pt idx="951">
                  <c:v>1433205262</c:v>
                </c:pt>
                <c:pt idx="952">
                  <c:v>1433205292</c:v>
                </c:pt>
                <c:pt idx="953">
                  <c:v>1433205322</c:v>
                </c:pt>
                <c:pt idx="954">
                  <c:v>1433205352</c:v>
                </c:pt>
                <c:pt idx="955">
                  <c:v>1433205382</c:v>
                </c:pt>
                <c:pt idx="956">
                  <c:v>1433205412</c:v>
                </c:pt>
                <c:pt idx="957">
                  <c:v>1433205442</c:v>
                </c:pt>
                <c:pt idx="958">
                  <c:v>1433205472</c:v>
                </c:pt>
                <c:pt idx="959">
                  <c:v>1433205502</c:v>
                </c:pt>
                <c:pt idx="960">
                  <c:v>1433205531</c:v>
                </c:pt>
                <c:pt idx="961">
                  <c:v>1433205561</c:v>
                </c:pt>
                <c:pt idx="962">
                  <c:v>1433205591</c:v>
                </c:pt>
                <c:pt idx="963">
                  <c:v>1433205621</c:v>
                </c:pt>
                <c:pt idx="964">
                  <c:v>1433205651</c:v>
                </c:pt>
                <c:pt idx="965">
                  <c:v>1433205681</c:v>
                </c:pt>
                <c:pt idx="966">
                  <c:v>1433205711</c:v>
                </c:pt>
                <c:pt idx="967">
                  <c:v>1433205741</c:v>
                </c:pt>
                <c:pt idx="968">
                  <c:v>1433205771</c:v>
                </c:pt>
                <c:pt idx="969">
                  <c:v>1433205801</c:v>
                </c:pt>
                <c:pt idx="970">
                  <c:v>1433205831</c:v>
                </c:pt>
                <c:pt idx="971">
                  <c:v>1433205861</c:v>
                </c:pt>
                <c:pt idx="972">
                  <c:v>1433205891</c:v>
                </c:pt>
                <c:pt idx="973">
                  <c:v>1433205920</c:v>
                </c:pt>
                <c:pt idx="974">
                  <c:v>1433205950</c:v>
                </c:pt>
                <c:pt idx="975">
                  <c:v>1433205980</c:v>
                </c:pt>
                <c:pt idx="976">
                  <c:v>1433206010</c:v>
                </c:pt>
                <c:pt idx="977">
                  <c:v>1433206040</c:v>
                </c:pt>
                <c:pt idx="978">
                  <c:v>1433206070</c:v>
                </c:pt>
                <c:pt idx="979">
                  <c:v>1433206100</c:v>
                </c:pt>
                <c:pt idx="980">
                  <c:v>1433206130</c:v>
                </c:pt>
                <c:pt idx="981">
                  <c:v>1433206160</c:v>
                </c:pt>
                <c:pt idx="982">
                  <c:v>1433206190</c:v>
                </c:pt>
                <c:pt idx="983">
                  <c:v>1433206220</c:v>
                </c:pt>
                <c:pt idx="984">
                  <c:v>1433206250</c:v>
                </c:pt>
                <c:pt idx="985">
                  <c:v>1433206280</c:v>
                </c:pt>
                <c:pt idx="986">
                  <c:v>1433206310</c:v>
                </c:pt>
                <c:pt idx="987">
                  <c:v>1433206339</c:v>
                </c:pt>
                <c:pt idx="988">
                  <c:v>1433206369</c:v>
                </c:pt>
                <c:pt idx="989">
                  <c:v>1433206399</c:v>
                </c:pt>
                <c:pt idx="990">
                  <c:v>1433206429</c:v>
                </c:pt>
                <c:pt idx="991">
                  <c:v>1433206459</c:v>
                </c:pt>
                <c:pt idx="992">
                  <c:v>1433206489</c:v>
                </c:pt>
                <c:pt idx="993">
                  <c:v>1433206519</c:v>
                </c:pt>
                <c:pt idx="994">
                  <c:v>1433206549</c:v>
                </c:pt>
                <c:pt idx="995">
                  <c:v>1433206579</c:v>
                </c:pt>
                <c:pt idx="996">
                  <c:v>1433206609</c:v>
                </c:pt>
                <c:pt idx="997">
                  <c:v>1433206639</c:v>
                </c:pt>
                <c:pt idx="998">
                  <c:v>1433206669</c:v>
                </c:pt>
                <c:pt idx="999">
                  <c:v>1433206699</c:v>
                </c:pt>
                <c:pt idx="1000">
                  <c:v>1433206729</c:v>
                </c:pt>
                <c:pt idx="1001">
                  <c:v>1433206758</c:v>
                </c:pt>
                <c:pt idx="1002">
                  <c:v>1433206788</c:v>
                </c:pt>
                <c:pt idx="1003">
                  <c:v>1433206818</c:v>
                </c:pt>
                <c:pt idx="1004">
                  <c:v>1433206848</c:v>
                </c:pt>
                <c:pt idx="1005">
                  <c:v>1433206878</c:v>
                </c:pt>
                <c:pt idx="1006">
                  <c:v>1433206908</c:v>
                </c:pt>
                <c:pt idx="1007">
                  <c:v>1433206938</c:v>
                </c:pt>
                <c:pt idx="1008">
                  <c:v>1433206968</c:v>
                </c:pt>
                <c:pt idx="1009">
                  <c:v>1433206998</c:v>
                </c:pt>
                <c:pt idx="1010">
                  <c:v>1433207028</c:v>
                </c:pt>
                <c:pt idx="1011">
                  <c:v>1433207058</c:v>
                </c:pt>
                <c:pt idx="1012">
                  <c:v>1433207088</c:v>
                </c:pt>
                <c:pt idx="1013">
                  <c:v>1433207118</c:v>
                </c:pt>
                <c:pt idx="1014">
                  <c:v>1433207148</c:v>
                </c:pt>
                <c:pt idx="1015">
                  <c:v>1433207177</c:v>
                </c:pt>
                <c:pt idx="1016">
                  <c:v>1433207207</c:v>
                </c:pt>
                <c:pt idx="1017">
                  <c:v>1433207237</c:v>
                </c:pt>
                <c:pt idx="1018">
                  <c:v>1433207267</c:v>
                </c:pt>
                <c:pt idx="1019">
                  <c:v>1433207297</c:v>
                </c:pt>
                <c:pt idx="1020">
                  <c:v>1433207327</c:v>
                </c:pt>
                <c:pt idx="1021">
                  <c:v>1433207357</c:v>
                </c:pt>
                <c:pt idx="1022">
                  <c:v>1433207387</c:v>
                </c:pt>
                <c:pt idx="1023">
                  <c:v>1433207417</c:v>
                </c:pt>
                <c:pt idx="1024">
                  <c:v>1433207447</c:v>
                </c:pt>
                <c:pt idx="1025">
                  <c:v>1433207477</c:v>
                </c:pt>
                <c:pt idx="1026">
                  <c:v>1433207507</c:v>
                </c:pt>
                <c:pt idx="1027">
                  <c:v>1433207537</c:v>
                </c:pt>
                <c:pt idx="1028">
                  <c:v>1433207566</c:v>
                </c:pt>
                <c:pt idx="1029">
                  <c:v>1433207596</c:v>
                </c:pt>
                <c:pt idx="1030">
                  <c:v>1433207626</c:v>
                </c:pt>
                <c:pt idx="1031">
                  <c:v>1433207656</c:v>
                </c:pt>
                <c:pt idx="1032">
                  <c:v>1433207686</c:v>
                </c:pt>
                <c:pt idx="1033">
                  <c:v>1433207716</c:v>
                </c:pt>
                <c:pt idx="1034">
                  <c:v>1433207746</c:v>
                </c:pt>
                <c:pt idx="1035">
                  <c:v>1433207776</c:v>
                </c:pt>
                <c:pt idx="1036">
                  <c:v>1433207806</c:v>
                </c:pt>
                <c:pt idx="1037">
                  <c:v>1433207836</c:v>
                </c:pt>
                <c:pt idx="1038">
                  <c:v>1433207866</c:v>
                </c:pt>
                <c:pt idx="1039">
                  <c:v>1433207896</c:v>
                </c:pt>
                <c:pt idx="1040">
                  <c:v>1433207926</c:v>
                </c:pt>
                <c:pt idx="1041">
                  <c:v>1433207956</c:v>
                </c:pt>
                <c:pt idx="1042">
                  <c:v>1433207985</c:v>
                </c:pt>
                <c:pt idx="1043">
                  <c:v>1433208015</c:v>
                </c:pt>
                <c:pt idx="1044">
                  <c:v>1433208045</c:v>
                </c:pt>
                <c:pt idx="1045">
                  <c:v>1433208075</c:v>
                </c:pt>
                <c:pt idx="1046">
                  <c:v>1433208105</c:v>
                </c:pt>
                <c:pt idx="1047">
                  <c:v>1433208135</c:v>
                </c:pt>
                <c:pt idx="1048">
                  <c:v>1433208165</c:v>
                </c:pt>
                <c:pt idx="1049">
                  <c:v>1433208195</c:v>
                </c:pt>
                <c:pt idx="1050">
                  <c:v>1433208225</c:v>
                </c:pt>
                <c:pt idx="1051">
                  <c:v>1433208255</c:v>
                </c:pt>
                <c:pt idx="1052">
                  <c:v>1433208285</c:v>
                </c:pt>
                <c:pt idx="1053">
                  <c:v>1433208315</c:v>
                </c:pt>
                <c:pt idx="1054">
                  <c:v>1433208345</c:v>
                </c:pt>
                <c:pt idx="1055">
                  <c:v>1433208375</c:v>
                </c:pt>
                <c:pt idx="1056">
                  <c:v>1433208404</c:v>
                </c:pt>
                <c:pt idx="1057">
                  <c:v>1433208434</c:v>
                </c:pt>
                <c:pt idx="1058">
                  <c:v>1433208464</c:v>
                </c:pt>
                <c:pt idx="1059">
                  <c:v>1433208494</c:v>
                </c:pt>
                <c:pt idx="1060">
                  <c:v>1433208524</c:v>
                </c:pt>
                <c:pt idx="1061">
                  <c:v>1433208554</c:v>
                </c:pt>
                <c:pt idx="1062">
                  <c:v>1433208584</c:v>
                </c:pt>
                <c:pt idx="1063">
                  <c:v>1433208614</c:v>
                </c:pt>
                <c:pt idx="1064">
                  <c:v>1433208644</c:v>
                </c:pt>
                <c:pt idx="1065">
                  <c:v>1433208674</c:v>
                </c:pt>
                <c:pt idx="1066">
                  <c:v>1433208704</c:v>
                </c:pt>
                <c:pt idx="1067">
                  <c:v>1433208734</c:v>
                </c:pt>
                <c:pt idx="1068">
                  <c:v>1433208764</c:v>
                </c:pt>
                <c:pt idx="1069">
                  <c:v>1433208793</c:v>
                </c:pt>
                <c:pt idx="1070">
                  <c:v>1433208823</c:v>
                </c:pt>
                <c:pt idx="1071">
                  <c:v>1433208853</c:v>
                </c:pt>
                <c:pt idx="1072">
                  <c:v>1433208883</c:v>
                </c:pt>
                <c:pt idx="1073">
                  <c:v>1433208913</c:v>
                </c:pt>
                <c:pt idx="1074">
                  <c:v>1433208943</c:v>
                </c:pt>
                <c:pt idx="1075">
                  <c:v>1433208973</c:v>
                </c:pt>
                <c:pt idx="1076">
                  <c:v>1433209003</c:v>
                </c:pt>
                <c:pt idx="1077">
                  <c:v>1433209033</c:v>
                </c:pt>
                <c:pt idx="1078">
                  <c:v>1433209063</c:v>
                </c:pt>
                <c:pt idx="1079">
                  <c:v>1433209093</c:v>
                </c:pt>
                <c:pt idx="1080">
                  <c:v>1433209123</c:v>
                </c:pt>
                <c:pt idx="1081">
                  <c:v>1433209153</c:v>
                </c:pt>
                <c:pt idx="1082">
                  <c:v>1433209183</c:v>
                </c:pt>
                <c:pt idx="1083">
                  <c:v>1433209212</c:v>
                </c:pt>
                <c:pt idx="1084">
                  <c:v>1433209242</c:v>
                </c:pt>
                <c:pt idx="1085">
                  <c:v>1433209272</c:v>
                </c:pt>
                <c:pt idx="1086">
                  <c:v>1433209302</c:v>
                </c:pt>
                <c:pt idx="1087">
                  <c:v>1433209332</c:v>
                </c:pt>
                <c:pt idx="1088">
                  <c:v>1433209362</c:v>
                </c:pt>
                <c:pt idx="1089">
                  <c:v>1433209392</c:v>
                </c:pt>
                <c:pt idx="1090">
                  <c:v>1433209422</c:v>
                </c:pt>
                <c:pt idx="1091">
                  <c:v>1433209452</c:v>
                </c:pt>
                <c:pt idx="1092">
                  <c:v>1433209482</c:v>
                </c:pt>
                <c:pt idx="1093">
                  <c:v>1433209512</c:v>
                </c:pt>
                <c:pt idx="1094">
                  <c:v>1433209542</c:v>
                </c:pt>
                <c:pt idx="1095">
                  <c:v>1433209572</c:v>
                </c:pt>
                <c:pt idx="1096">
                  <c:v>1433209602</c:v>
                </c:pt>
                <c:pt idx="1097">
                  <c:v>1433209631</c:v>
                </c:pt>
                <c:pt idx="1098">
                  <c:v>1433209661</c:v>
                </c:pt>
                <c:pt idx="1099">
                  <c:v>1433209691</c:v>
                </c:pt>
                <c:pt idx="1100">
                  <c:v>1433209721</c:v>
                </c:pt>
                <c:pt idx="1101">
                  <c:v>1433209751</c:v>
                </c:pt>
                <c:pt idx="1102">
                  <c:v>1433209781</c:v>
                </c:pt>
                <c:pt idx="1103">
                  <c:v>1433209811</c:v>
                </c:pt>
                <c:pt idx="1104">
                  <c:v>1433209841</c:v>
                </c:pt>
                <c:pt idx="1105">
                  <c:v>1433209871</c:v>
                </c:pt>
                <c:pt idx="1106">
                  <c:v>1433209901</c:v>
                </c:pt>
                <c:pt idx="1107">
                  <c:v>1433209931</c:v>
                </c:pt>
                <c:pt idx="1108">
                  <c:v>1433209961</c:v>
                </c:pt>
                <c:pt idx="1109">
                  <c:v>1433209991</c:v>
                </c:pt>
                <c:pt idx="1110">
                  <c:v>1433210020</c:v>
                </c:pt>
                <c:pt idx="1111">
                  <c:v>1433210050</c:v>
                </c:pt>
                <c:pt idx="1112">
                  <c:v>1433210080</c:v>
                </c:pt>
                <c:pt idx="1113">
                  <c:v>1433210110</c:v>
                </c:pt>
                <c:pt idx="1114">
                  <c:v>1433210140</c:v>
                </c:pt>
                <c:pt idx="1115">
                  <c:v>1433210170</c:v>
                </c:pt>
                <c:pt idx="1116">
                  <c:v>1433210200</c:v>
                </c:pt>
                <c:pt idx="1117">
                  <c:v>1433210230</c:v>
                </c:pt>
                <c:pt idx="1118">
                  <c:v>1433210260</c:v>
                </c:pt>
                <c:pt idx="1119">
                  <c:v>1433210290</c:v>
                </c:pt>
                <c:pt idx="1120">
                  <c:v>1433210320</c:v>
                </c:pt>
                <c:pt idx="1121">
                  <c:v>1433210350</c:v>
                </c:pt>
                <c:pt idx="1122">
                  <c:v>1433210380</c:v>
                </c:pt>
                <c:pt idx="1123">
                  <c:v>1433210410</c:v>
                </c:pt>
                <c:pt idx="1124">
                  <c:v>1433210439</c:v>
                </c:pt>
                <c:pt idx="1125">
                  <c:v>1433210469</c:v>
                </c:pt>
                <c:pt idx="1126">
                  <c:v>1433210499</c:v>
                </c:pt>
                <c:pt idx="1127">
                  <c:v>1433210529</c:v>
                </c:pt>
                <c:pt idx="1128">
                  <c:v>1433210559</c:v>
                </c:pt>
                <c:pt idx="1129">
                  <c:v>1433210589</c:v>
                </c:pt>
                <c:pt idx="1130">
                  <c:v>1433210619</c:v>
                </c:pt>
                <c:pt idx="1131">
                  <c:v>1433210649</c:v>
                </c:pt>
                <c:pt idx="1132">
                  <c:v>1433210679</c:v>
                </c:pt>
                <c:pt idx="1133">
                  <c:v>1433210709</c:v>
                </c:pt>
                <c:pt idx="1134">
                  <c:v>1433210739</c:v>
                </c:pt>
                <c:pt idx="1135">
                  <c:v>1433210769</c:v>
                </c:pt>
                <c:pt idx="1136">
                  <c:v>1433210799</c:v>
                </c:pt>
                <c:pt idx="1137">
                  <c:v>1433210829</c:v>
                </c:pt>
                <c:pt idx="1138">
                  <c:v>1433210858</c:v>
                </c:pt>
                <c:pt idx="1139">
                  <c:v>1433210888</c:v>
                </c:pt>
                <c:pt idx="1140">
                  <c:v>1433210918</c:v>
                </c:pt>
                <c:pt idx="1141">
                  <c:v>1433210948</c:v>
                </c:pt>
                <c:pt idx="1142">
                  <c:v>1433210978</c:v>
                </c:pt>
                <c:pt idx="1143">
                  <c:v>1433211008</c:v>
                </c:pt>
                <c:pt idx="1144">
                  <c:v>1433211038</c:v>
                </c:pt>
                <c:pt idx="1145">
                  <c:v>1433211068</c:v>
                </c:pt>
                <c:pt idx="1146">
                  <c:v>1433211098</c:v>
                </c:pt>
                <c:pt idx="1147">
                  <c:v>1433211128</c:v>
                </c:pt>
                <c:pt idx="1148">
                  <c:v>1433211158</c:v>
                </c:pt>
                <c:pt idx="1149">
                  <c:v>1433211188</c:v>
                </c:pt>
                <c:pt idx="1150">
                  <c:v>1433211218</c:v>
                </c:pt>
                <c:pt idx="1151">
                  <c:v>1433211248</c:v>
                </c:pt>
                <c:pt idx="1152">
                  <c:v>1433211277</c:v>
                </c:pt>
                <c:pt idx="1153">
                  <c:v>1433211307</c:v>
                </c:pt>
                <c:pt idx="1154">
                  <c:v>1433211337</c:v>
                </c:pt>
                <c:pt idx="1155">
                  <c:v>1433211367</c:v>
                </c:pt>
                <c:pt idx="1156">
                  <c:v>1433211397</c:v>
                </c:pt>
                <c:pt idx="1157">
                  <c:v>1433211427</c:v>
                </c:pt>
                <c:pt idx="1158">
                  <c:v>1433211457</c:v>
                </c:pt>
                <c:pt idx="1159">
                  <c:v>1433211487</c:v>
                </c:pt>
                <c:pt idx="1160">
                  <c:v>1433211517</c:v>
                </c:pt>
                <c:pt idx="1161">
                  <c:v>1433211547</c:v>
                </c:pt>
                <c:pt idx="1162">
                  <c:v>1433211577</c:v>
                </c:pt>
                <c:pt idx="1163">
                  <c:v>1433211607</c:v>
                </c:pt>
                <c:pt idx="1164">
                  <c:v>1433211637</c:v>
                </c:pt>
                <c:pt idx="1165">
                  <c:v>1433211667</c:v>
                </c:pt>
                <c:pt idx="1166">
                  <c:v>1433211696</c:v>
                </c:pt>
                <c:pt idx="1167">
                  <c:v>1433211726</c:v>
                </c:pt>
                <c:pt idx="1168">
                  <c:v>1433211756</c:v>
                </c:pt>
                <c:pt idx="1169">
                  <c:v>1433211786</c:v>
                </c:pt>
                <c:pt idx="1170">
                  <c:v>1433211816</c:v>
                </c:pt>
                <c:pt idx="1171">
                  <c:v>1433211846</c:v>
                </c:pt>
                <c:pt idx="1172">
                  <c:v>1433211876</c:v>
                </c:pt>
                <c:pt idx="1173">
                  <c:v>1433211906</c:v>
                </c:pt>
                <c:pt idx="1174">
                  <c:v>1433211936</c:v>
                </c:pt>
                <c:pt idx="1175">
                  <c:v>1433211966</c:v>
                </c:pt>
                <c:pt idx="1176">
                  <c:v>1433211996</c:v>
                </c:pt>
                <c:pt idx="1177">
                  <c:v>1433212026</c:v>
                </c:pt>
                <c:pt idx="1178">
                  <c:v>1433212056</c:v>
                </c:pt>
                <c:pt idx="1179">
                  <c:v>1433212085</c:v>
                </c:pt>
                <c:pt idx="1180">
                  <c:v>1433212115</c:v>
                </c:pt>
                <c:pt idx="1181">
                  <c:v>1433212145</c:v>
                </c:pt>
                <c:pt idx="1182">
                  <c:v>1433212175</c:v>
                </c:pt>
                <c:pt idx="1183">
                  <c:v>1433212205</c:v>
                </c:pt>
                <c:pt idx="1184">
                  <c:v>1433212235</c:v>
                </c:pt>
                <c:pt idx="1185">
                  <c:v>1433212265</c:v>
                </c:pt>
                <c:pt idx="1186">
                  <c:v>1433212295</c:v>
                </c:pt>
                <c:pt idx="1187">
                  <c:v>1433212325</c:v>
                </c:pt>
                <c:pt idx="1188">
                  <c:v>1433212355</c:v>
                </c:pt>
                <c:pt idx="1189">
                  <c:v>1433212385</c:v>
                </c:pt>
                <c:pt idx="1190">
                  <c:v>1433212415</c:v>
                </c:pt>
                <c:pt idx="1191">
                  <c:v>1433212445</c:v>
                </c:pt>
                <c:pt idx="1192">
                  <c:v>1433212475</c:v>
                </c:pt>
                <c:pt idx="1193">
                  <c:v>1433212504</c:v>
                </c:pt>
                <c:pt idx="1194">
                  <c:v>1433212534</c:v>
                </c:pt>
                <c:pt idx="1195">
                  <c:v>1433212564</c:v>
                </c:pt>
                <c:pt idx="1196">
                  <c:v>1433212594</c:v>
                </c:pt>
                <c:pt idx="1197">
                  <c:v>1433212624</c:v>
                </c:pt>
                <c:pt idx="1198">
                  <c:v>1433212654</c:v>
                </c:pt>
                <c:pt idx="1199">
                  <c:v>1433212684</c:v>
                </c:pt>
                <c:pt idx="1200">
                  <c:v>1433212714</c:v>
                </c:pt>
                <c:pt idx="1201">
                  <c:v>1433212744</c:v>
                </c:pt>
                <c:pt idx="1202">
                  <c:v>1433212774</c:v>
                </c:pt>
                <c:pt idx="1203">
                  <c:v>1433212804</c:v>
                </c:pt>
                <c:pt idx="1204">
                  <c:v>1433212834</c:v>
                </c:pt>
                <c:pt idx="1205">
                  <c:v>1433212864</c:v>
                </c:pt>
                <c:pt idx="1206">
                  <c:v>1433212894</c:v>
                </c:pt>
                <c:pt idx="1207">
                  <c:v>1433212923</c:v>
                </c:pt>
                <c:pt idx="1208">
                  <c:v>1433212953</c:v>
                </c:pt>
                <c:pt idx="1209">
                  <c:v>1433212983</c:v>
                </c:pt>
                <c:pt idx="1210">
                  <c:v>1433213013</c:v>
                </c:pt>
                <c:pt idx="1211">
                  <c:v>1433213043</c:v>
                </c:pt>
                <c:pt idx="1212">
                  <c:v>1433213073</c:v>
                </c:pt>
                <c:pt idx="1213">
                  <c:v>1433213103</c:v>
                </c:pt>
                <c:pt idx="1214">
                  <c:v>1433213133</c:v>
                </c:pt>
                <c:pt idx="1215">
                  <c:v>1433213163</c:v>
                </c:pt>
                <c:pt idx="1216">
                  <c:v>1433213193</c:v>
                </c:pt>
                <c:pt idx="1217">
                  <c:v>1433213223</c:v>
                </c:pt>
                <c:pt idx="1218">
                  <c:v>1433213253</c:v>
                </c:pt>
                <c:pt idx="1219">
                  <c:v>1433213283</c:v>
                </c:pt>
                <c:pt idx="1220">
                  <c:v>1433213313</c:v>
                </c:pt>
                <c:pt idx="1221">
                  <c:v>1433213342</c:v>
                </c:pt>
                <c:pt idx="1222">
                  <c:v>1433213372</c:v>
                </c:pt>
                <c:pt idx="1223">
                  <c:v>1433213402</c:v>
                </c:pt>
                <c:pt idx="1224">
                  <c:v>1433213432</c:v>
                </c:pt>
                <c:pt idx="1225">
                  <c:v>1433213462</c:v>
                </c:pt>
                <c:pt idx="1226">
                  <c:v>1433213492</c:v>
                </c:pt>
                <c:pt idx="1227">
                  <c:v>1433213522</c:v>
                </c:pt>
                <c:pt idx="1228">
                  <c:v>1433213552</c:v>
                </c:pt>
                <c:pt idx="1229">
                  <c:v>1433213582</c:v>
                </c:pt>
                <c:pt idx="1230">
                  <c:v>1433213612</c:v>
                </c:pt>
                <c:pt idx="1231">
                  <c:v>1433213642</c:v>
                </c:pt>
                <c:pt idx="1232">
                  <c:v>1433213672</c:v>
                </c:pt>
                <c:pt idx="1233">
                  <c:v>1433213702</c:v>
                </c:pt>
                <c:pt idx="1234">
                  <c:v>1433213732</c:v>
                </c:pt>
                <c:pt idx="1235">
                  <c:v>1433213761</c:v>
                </c:pt>
                <c:pt idx="1236">
                  <c:v>1433213791</c:v>
                </c:pt>
                <c:pt idx="1237">
                  <c:v>1433213821</c:v>
                </c:pt>
                <c:pt idx="1238">
                  <c:v>1433213851</c:v>
                </c:pt>
                <c:pt idx="1239">
                  <c:v>1433213881</c:v>
                </c:pt>
                <c:pt idx="1240">
                  <c:v>1433213911</c:v>
                </c:pt>
                <c:pt idx="1241">
                  <c:v>1433213941</c:v>
                </c:pt>
                <c:pt idx="1242">
                  <c:v>1433213971</c:v>
                </c:pt>
                <c:pt idx="1243">
                  <c:v>1433214001</c:v>
                </c:pt>
                <c:pt idx="1244">
                  <c:v>1433214031</c:v>
                </c:pt>
                <c:pt idx="1245">
                  <c:v>1433214061</c:v>
                </c:pt>
                <c:pt idx="1246">
                  <c:v>1433214091</c:v>
                </c:pt>
                <c:pt idx="1247">
                  <c:v>1433214121</c:v>
                </c:pt>
                <c:pt idx="1248">
                  <c:v>1433214151</c:v>
                </c:pt>
                <c:pt idx="1249">
                  <c:v>1433214180</c:v>
                </c:pt>
                <c:pt idx="1250">
                  <c:v>1433214210</c:v>
                </c:pt>
                <c:pt idx="1251">
                  <c:v>1433214240</c:v>
                </c:pt>
                <c:pt idx="1252">
                  <c:v>1433214270</c:v>
                </c:pt>
                <c:pt idx="1253">
                  <c:v>1433214300</c:v>
                </c:pt>
                <c:pt idx="1254">
                  <c:v>1433214330</c:v>
                </c:pt>
                <c:pt idx="1255">
                  <c:v>1433214360</c:v>
                </c:pt>
                <c:pt idx="1256">
                  <c:v>1433214390</c:v>
                </c:pt>
                <c:pt idx="1257">
                  <c:v>1433214420</c:v>
                </c:pt>
                <c:pt idx="1258">
                  <c:v>1433214450</c:v>
                </c:pt>
                <c:pt idx="1259">
                  <c:v>1433214480</c:v>
                </c:pt>
                <c:pt idx="1260">
                  <c:v>1433214510</c:v>
                </c:pt>
                <c:pt idx="1261">
                  <c:v>1433214540</c:v>
                </c:pt>
                <c:pt idx="1262">
                  <c:v>1433214569</c:v>
                </c:pt>
                <c:pt idx="1263">
                  <c:v>1433214599</c:v>
                </c:pt>
                <c:pt idx="1264">
                  <c:v>1433214629</c:v>
                </c:pt>
                <c:pt idx="1265">
                  <c:v>1433214659</c:v>
                </c:pt>
                <c:pt idx="1266">
                  <c:v>1433214689</c:v>
                </c:pt>
                <c:pt idx="1267">
                  <c:v>1433214719</c:v>
                </c:pt>
                <c:pt idx="1268">
                  <c:v>1433214749</c:v>
                </c:pt>
                <c:pt idx="1269">
                  <c:v>1433214779</c:v>
                </c:pt>
                <c:pt idx="1270">
                  <c:v>1433214809</c:v>
                </c:pt>
                <c:pt idx="1271">
                  <c:v>1433214839</c:v>
                </c:pt>
                <c:pt idx="1272">
                  <c:v>1433214869</c:v>
                </c:pt>
                <c:pt idx="1273">
                  <c:v>1433214899</c:v>
                </c:pt>
                <c:pt idx="1274">
                  <c:v>1433214929</c:v>
                </c:pt>
                <c:pt idx="1275">
                  <c:v>1433214959</c:v>
                </c:pt>
                <c:pt idx="1276">
                  <c:v>1433214988</c:v>
                </c:pt>
                <c:pt idx="1277">
                  <c:v>1433215018</c:v>
                </c:pt>
                <c:pt idx="1278">
                  <c:v>1433215048</c:v>
                </c:pt>
                <c:pt idx="1279">
                  <c:v>1433215078</c:v>
                </c:pt>
                <c:pt idx="1280">
                  <c:v>1433215108</c:v>
                </c:pt>
                <c:pt idx="1281">
                  <c:v>1433215138</c:v>
                </c:pt>
                <c:pt idx="1282">
                  <c:v>1433215168</c:v>
                </c:pt>
                <c:pt idx="1283">
                  <c:v>1433215198</c:v>
                </c:pt>
                <c:pt idx="1284">
                  <c:v>1433215228</c:v>
                </c:pt>
                <c:pt idx="1285">
                  <c:v>1433215258</c:v>
                </c:pt>
                <c:pt idx="1286">
                  <c:v>1433215288</c:v>
                </c:pt>
                <c:pt idx="1287">
                  <c:v>1433215318</c:v>
                </c:pt>
                <c:pt idx="1288">
                  <c:v>1433215348</c:v>
                </c:pt>
                <c:pt idx="1289">
                  <c:v>1433215378</c:v>
                </c:pt>
                <c:pt idx="1290">
                  <c:v>1433215407</c:v>
                </c:pt>
                <c:pt idx="1291">
                  <c:v>1433215437</c:v>
                </c:pt>
                <c:pt idx="1292">
                  <c:v>1433215467</c:v>
                </c:pt>
                <c:pt idx="1293">
                  <c:v>1433215497</c:v>
                </c:pt>
                <c:pt idx="1294">
                  <c:v>1433215527</c:v>
                </c:pt>
                <c:pt idx="1295">
                  <c:v>1433215557</c:v>
                </c:pt>
                <c:pt idx="1296">
                  <c:v>1433215587</c:v>
                </c:pt>
                <c:pt idx="1297">
                  <c:v>1433215617</c:v>
                </c:pt>
                <c:pt idx="1298">
                  <c:v>1433215647</c:v>
                </c:pt>
                <c:pt idx="1299">
                  <c:v>1433215677</c:v>
                </c:pt>
                <c:pt idx="1300">
                  <c:v>1433215707</c:v>
                </c:pt>
                <c:pt idx="1301">
                  <c:v>1433215737</c:v>
                </c:pt>
                <c:pt idx="1302">
                  <c:v>1433215767</c:v>
                </c:pt>
                <c:pt idx="1303">
                  <c:v>1433215797</c:v>
                </c:pt>
                <c:pt idx="1304">
                  <c:v>1433215826</c:v>
                </c:pt>
                <c:pt idx="1305">
                  <c:v>1433215856</c:v>
                </c:pt>
                <c:pt idx="1306">
                  <c:v>1433215886</c:v>
                </c:pt>
                <c:pt idx="1307">
                  <c:v>1433215916</c:v>
                </c:pt>
                <c:pt idx="1308">
                  <c:v>1433215946</c:v>
                </c:pt>
                <c:pt idx="1309">
                  <c:v>1433215976</c:v>
                </c:pt>
                <c:pt idx="1310">
                  <c:v>1433216006</c:v>
                </c:pt>
                <c:pt idx="1311">
                  <c:v>1433216036</c:v>
                </c:pt>
                <c:pt idx="1312">
                  <c:v>1433216066</c:v>
                </c:pt>
                <c:pt idx="1313">
                  <c:v>1433216096</c:v>
                </c:pt>
                <c:pt idx="1314">
                  <c:v>1433216126</c:v>
                </c:pt>
                <c:pt idx="1315">
                  <c:v>1433216156</c:v>
                </c:pt>
                <c:pt idx="1316">
                  <c:v>1433216186</c:v>
                </c:pt>
                <c:pt idx="1317">
                  <c:v>1433216216</c:v>
                </c:pt>
                <c:pt idx="1318">
                  <c:v>1433216245</c:v>
                </c:pt>
                <c:pt idx="1319">
                  <c:v>1433216275</c:v>
                </c:pt>
                <c:pt idx="1320">
                  <c:v>1433216305</c:v>
                </c:pt>
                <c:pt idx="1321">
                  <c:v>1433216335</c:v>
                </c:pt>
                <c:pt idx="1322">
                  <c:v>1433216365</c:v>
                </c:pt>
                <c:pt idx="1323">
                  <c:v>1433216395</c:v>
                </c:pt>
                <c:pt idx="1324">
                  <c:v>1433216425</c:v>
                </c:pt>
                <c:pt idx="1325">
                  <c:v>1433216455</c:v>
                </c:pt>
                <c:pt idx="1326">
                  <c:v>1433216485</c:v>
                </c:pt>
                <c:pt idx="1327">
                  <c:v>1433216515</c:v>
                </c:pt>
                <c:pt idx="1328">
                  <c:v>1433216545</c:v>
                </c:pt>
                <c:pt idx="1329">
                  <c:v>1433216575</c:v>
                </c:pt>
                <c:pt idx="1330">
                  <c:v>1433216605</c:v>
                </c:pt>
                <c:pt idx="1331">
                  <c:v>1433216634</c:v>
                </c:pt>
                <c:pt idx="1332">
                  <c:v>1433216664</c:v>
                </c:pt>
                <c:pt idx="1333">
                  <c:v>1433216694</c:v>
                </c:pt>
                <c:pt idx="1334">
                  <c:v>1433216724</c:v>
                </c:pt>
                <c:pt idx="1335">
                  <c:v>1433216754</c:v>
                </c:pt>
                <c:pt idx="1336">
                  <c:v>1433216784</c:v>
                </c:pt>
                <c:pt idx="1337">
                  <c:v>1433216814</c:v>
                </c:pt>
                <c:pt idx="1338">
                  <c:v>1433216844</c:v>
                </c:pt>
                <c:pt idx="1339">
                  <c:v>1433216874</c:v>
                </c:pt>
                <c:pt idx="1340">
                  <c:v>1433216904</c:v>
                </c:pt>
                <c:pt idx="1341">
                  <c:v>1433216934</c:v>
                </c:pt>
                <c:pt idx="1342">
                  <c:v>1433216964</c:v>
                </c:pt>
                <c:pt idx="1343">
                  <c:v>1433216994</c:v>
                </c:pt>
                <c:pt idx="1344">
                  <c:v>1433217024</c:v>
                </c:pt>
                <c:pt idx="1345">
                  <c:v>1433217053</c:v>
                </c:pt>
                <c:pt idx="1346">
                  <c:v>1433217083</c:v>
                </c:pt>
                <c:pt idx="1347">
                  <c:v>1433217113</c:v>
                </c:pt>
                <c:pt idx="1348">
                  <c:v>1433217143</c:v>
                </c:pt>
                <c:pt idx="1349">
                  <c:v>1433217173</c:v>
                </c:pt>
                <c:pt idx="1350">
                  <c:v>1433217203</c:v>
                </c:pt>
                <c:pt idx="1351">
                  <c:v>1433217233</c:v>
                </c:pt>
                <c:pt idx="1352">
                  <c:v>1433217263</c:v>
                </c:pt>
                <c:pt idx="1353">
                  <c:v>1433217293</c:v>
                </c:pt>
                <c:pt idx="1354">
                  <c:v>1433217323</c:v>
                </c:pt>
                <c:pt idx="1355">
                  <c:v>1433217353</c:v>
                </c:pt>
                <c:pt idx="1356">
                  <c:v>1433217383</c:v>
                </c:pt>
                <c:pt idx="1357">
                  <c:v>1433217413</c:v>
                </c:pt>
                <c:pt idx="1358">
                  <c:v>1433217443</c:v>
                </c:pt>
                <c:pt idx="1359">
                  <c:v>1433217472</c:v>
                </c:pt>
                <c:pt idx="1360">
                  <c:v>1433217502</c:v>
                </c:pt>
                <c:pt idx="1361">
                  <c:v>1433217532</c:v>
                </c:pt>
                <c:pt idx="1362">
                  <c:v>1433217562</c:v>
                </c:pt>
                <c:pt idx="1363">
                  <c:v>1433217592</c:v>
                </c:pt>
                <c:pt idx="1364">
                  <c:v>1433217622</c:v>
                </c:pt>
                <c:pt idx="1365">
                  <c:v>1433217652</c:v>
                </c:pt>
                <c:pt idx="1366">
                  <c:v>1433217682</c:v>
                </c:pt>
                <c:pt idx="1367">
                  <c:v>1433217712</c:v>
                </c:pt>
                <c:pt idx="1368">
                  <c:v>1433217742</c:v>
                </c:pt>
                <c:pt idx="1369">
                  <c:v>1433217772</c:v>
                </c:pt>
                <c:pt idx="1370">
                  <c:v>1433217802</c:v>
                </c:pt>
                <c:pt idx="1371">
                  <c:v>1433217832</c:v>
                </c:pt>
                <c:pt idx="1372">
                  <c:v>1433217862</c:v>
                </c:pt>
                <c:pt idx="1373">
                  <c:v>1433217891</c:v>
                </c:pt>
                <c:pt idx="1374">
                  <c:v>1433217921</c:v>
                </c:pt>
                <c:pt idx="1375">
                  <c:v>1433217951</c:v>
                </c:pt>
                <c:pt idx="1376">
                  <c:v>1433217981</c:v>
                </c:pt>
                <c:pt idx="1377">
                  <c:v>1433218011</c:v>
                </c:pt>
                <c:pt idx="1378">
                  <c:v>1433218041</c:v>
                </c:pt>
                <c:pt idx="1379">
                  <c:v>1433218071</c:v>
                </c:pt>
                <c:pt idx="1380">
                  <c:v>1433218101</c:v>
                </c:pt>
                <c:pt idx="1381">
                  <c:v>1433218131</c:v>
                </c:pt>
                <c:pt idx="1382">
                  <c:v>1433218161</c:v>
                </c:pt>
                <c:pt idx="1383">
                  <c:v>1433218191</c:v>
                </c:pt>
                <c:pt idx="1384">
                  <c:v>1433218221</c:v>
                </c:pt>
                <c:pt idx="1385">
                  <c:v>1433218251</c:v>
                </c:pt>
                <c:pt idx="1386">
                  <c:v>1433218281</c:v>
                </c:pt>
                <c:pt idx="1387">
                  <c:v>1433218310</c:v>
                </c:pt>
                <c:pt idx="1388">
                  <c:v>1433218340</c:v>
                </c:pt>
                <c:pt idx="1389">
                  <c:v>1433218370</c:v>
                </c:pt>
                <c:pt idx="1390">
                  <c:v>1433218400</c:v>
                </c:pt>
                <c:pt idx="1391">
                  <c:v>1433218430</c:v>
                </c:pt>
                <c:pt idx="1392">
                  <c:v>1433218460</c:v>
                </c:pt>
                <c:pt idx="1393">
                  <c:v>1433218490</c:v>
                </c:pt>
                <c:pt idx="1394">
                  <c:v>1433218520</c:v>
                </c:pt>
                <c:pt idx="1395">
                  <c:v>1433218550</c:v>
                </c:pt>
                <c:pt idx="1396">
                  <c:v>1433218580</c:v>
                </c:pt>
                <c:pt idx="1397">
                  <c:v>1433218610</c:v>
                </c:pt>
                <c:pt idx="1398">
                  <c:v>1433218640</c:v>
                </c:pt>
                <c:pt idx="1399">
                  <c:v>1433218670</c:v>
                </c:pt>
                <c:pt idx="1400">
                  <c:v>1433218700</c:v>
                </c:pt>
                <c:pt idx="1401">
                  <c:v>1433218729</c:v>
                </c:pt>
                <c:pt idx="1402">
                  <c:v>1433218759</c:v>
                </c:pt>
                <c:pt idx="1403">
                  <c:v>1433218789</c:v>
                </c:pt>
                <c:pt idx="1404">
                  <c:v>1433218819</c:v>
                </c:pt>
                <c:pt idx="1405">
                  <c:v>1433218849</c:v>
                </c:pt>
                <c:pt idx="1406">
                  <c:v>1433218879</c:v>
                </c:pt>
                <c:pt idx="1407">
                  <c:v>1433218909</c:v>
                </c:pt>
                <c:pt idx="1408">
                  <c:v>1433218939</c:v>
                </c:pt>
                <c:pt idx="1409">
                  <c:v>1433218969</c:v>
                </c:pt>
                <c:pt idx="1410">
                  <c:v>1433218999</c:v>
                </c:pt>
                <c:pt idx="1411">
                  <c:v>1433219029</c:v>
                </c:pt>
                <c:pt idx="1412">
                  <c:v>1433219059</c:v>
                </c:pt>
                <c:pt idx="1413">
                  <c:v>1433219089</c:v>
                </c:pt>
                <c:pt idx="1414">
                  <c:v>1433219119</c:v>
                </c:pt>
                <c:pt idx="1415">
                  <c:v>1433219148</c:v>
                </c:pt>
                <c:pt idx="1416">
                  <c:v>1433219178</c:v>
                </c:pt>
                <c:pt idx="1417">
                  <c:v>1433219208</c:v>
                </c:pt>
                <c:pt idx="1418">
                  <c:v>1433219238</c:v>
                </c:pt>
                <c:pt idx="1419">
                  <c:v>1433219268</c:v>
                </c:pt>
                <c:pt idx="1420">
                  <c:v>1433219298</c:v>
                </c:pt>
                <c:pt idx="1421">
                  <c:v>1433219328</c:v>
                </c:pt>
                <c:pt idx="1422">
                  <c:v>1433219358</c:v>
                </c:pt>
                <c:pt idx="1423">
                  <c:v>1433219388</c:v>
                </c:pt>
                <c:pt idx="1424">
                  <c:v>1433219418</c:v>
                </c:pt>
                <c:pt idx="1425">
                  <c:v>1433219448</c:v>
                </c:pt>
                <c:pt idx="1426">
                  <c:v>1433219478</c:v>
                </c:pt>
                <c:pt idx="1427">
                  <c:v>1433219508</c:v>
                </c:pt>
                <c:pt idx="1428">
                  <c:v>1433219537</c:v>
                </c:pt>
                <c:pt idx="1429">
                  <c:v>1433219567</c:v>
                </c:pt>
                <c:pt idx="1430">
                  <c:v>1433219597</c:v>
                </c:pt>
                <c:pt idx="1431">
                  <c:v>1433219627</c:v>
                </c:pt>
                <c:pt idx="1432">
                  <c:v>1433219657</c:v>
                </c:pt>
                <c:pt idx="1433">
                  <c:v>1433219687</c:v>
                </c:pt>
                <c:pt idx="1434">
                  <c:v>1433219717</c:v>
                </c:pt>
                <c:pt idx="1435">
                  <c:v>1433219747</c:v>
                </c:pt>
                <c:pt idx="1436">
                  <c:v>1433219777</c:v>
                </c:pt>
                <c:pt idx="1437">
                  <c:v>1433219807</c:v>
                </c:pt>
                <c:pt idx="1438">
                  <c:v>1433219837</c:v>
                </c:pt>
                <c:pt idx="1439">
                  <c:v>1433219867</c:v>
                </c:pt>
                <c:pt idx="1440">
                  <c:v>1433219897</c:v>
                </c:pt>
                <c:pt idx="1441">
                  <c:v>1433219927</c:v>
                </c:pt>
                <c:pt idx="1442">
                  <c:v>1433219956</c:v>
                </c:pt>
                <c:pt idx="1443">
                  <c:v>1433219986</c:v>
                </c:pt>
                <c:pt idx="1444">
                  <c:v>1433220016</c:v>
                </c:pt>
                <c:pt idx="1445">
                  <c:v>1433220046</c:v>
                </c:pt>
                <c:pt idx="1446">
                  <c:v>1433220076</c:v>
                </c:pt>
                <c:pt idx="1447">
                  <c:v>1433220106</c:v>
                </c:pt>
                <c:pt idx="1448">
                  <c:v>1433220136</c:v>
                </c:pt>
                <c:pt idx="1449">
                  <c:v>1433220166</c:v>
                </c:pt>
                <c:pt idx="1450">
                  <c:v>1433220196</c:v>
                </c:pt>
                <c:pt idx="1451">
                  <c:v>1433220226</c:v>
                </c:pt>
                <c:pt idx="1452">
                  <c:v>1433220256</c:v>
                </c:pt>
                <c:pt idx="1453">
                  <c:v>1433220286</c:v>
                </c:pt>
                <c:pt idx="1454">
                  <c:v>1433220316</c:v>
                </c:pt>
                <c:pt idx="1455">
                  <c:v>1433220346</c:v>
                </c:pt>
                <c:pt idx="1456">
                  <c:v>1433220375</c:v>
                </c:pt>
                <c:pt idx="1457">
                  <c:v>1433220405</c:v>
                </c:pt>
                <c:pt idx="1458">
                  <c:v>1433220435</c:v>
                </c:pt>
                <c:pt idx="1459">
                  <c:v>1433220465</c:v>
                </c:pt>
                <c:pt idx="1460">
                  <c:v>1433220495</c:v>
                </c:pt>
                <c:pt idx="1461">
                  <c:v>1433220525</c:v>
                </c:pt>
                <c:pt idx="1462">
                  <c:v>1433220555</c:v>
                </c:pt>
                <c:pt idx="1463">
                  <c:v>1433220585</c:v>
                </c:pt>
                <c:pt idx="1464">
                  <c:v>1433220615</c:v>
                </c:pt>
                <c:pt idx="1465">
                  <c:v>1433220645</c:v>
                </c:pt>
                <c:pt idx="1466">
                  <c:v>1433220675</c:v>
                </c:pt>
                <c:pt idx="1467">
                  <c:v>1433220705</c:v>
                </c:pt>
                <c:pt idx="1468">
                  <c:v>1433220735</c:v>
                </c:pt>
                <c:pt idx="1469">
                  <c:v>1433220765</c:v>
                </c:pt>
                <c:pt idx="1470">
                  <c:v>1433220794</c:v>
                </c:pt>
                <c:pt idx="1471">
                  <c:v>1433220824</c:v>
                </c:pt>
                <c:pt idx="1472">
                  <c:v>1433220854</c:v>
                </c:pt>
                <c:pt idx="1473">
                  <c:v>1433220884</c:v>
                </c:pt>
                <c:pt idx="1474">
                  <c:v>1433220914</c:v>
                </c:pt>
                <c:pt idx="1475">
                  <c:v>1433220944</c:v>
                </c:pt>
                <c:pt idx="1476">
                  <c:v>1433220974</c:v>
                </c:pt>
                <c:pt idx="1477">
                  <c:v>1433221004</c:v>
                </c:pt>
                <c:pt idx="1478">
                  <c:v>1433221034</c:v>
                </c:pt>
                <c:pt idx="1479">
                  <c:v>1433221064</c:v>
                </c:pt>
                <c:pt idx="1480">
                  <c:v>1433221094</c:v>
                </c:pt>
                <c:pt idx="1481">
                  <c:v>1433221124</c:v>
                </c:pt>
                <c:pt idx="1482">
                  <c:v>1433221154</c:v>
                </c:pt>
                <c:pt idx="1483">
                  <c:v>1433221184</c:v>
                </c:pt>
                <c:pt idx="1484">
                  <c:v>1433221213</c:v>
                </c:pt>
                <c:pt idx="1485">
                  <c:v>1433221243</c:v>
                </c:pt>
                <c:pt idx="1486">
                  <c:v>1433221273</c:v>
                </c:pt>
                <c:pt idx="1487">
                  <c:v>1433221303</c:v>
                </c:pt>
                <c:pt idx="1488">
                  <c:v>1433221333</c:v>
                </c:pt>
                <c:pt idx="1489">
                  <c:v>1433221363</c:v>
                </c:pt>
                <c:pt idx="1490">
                  <c:v>1433221393</c:v>
                </c:pt>
                <c:pt idx="1491">
                  <c:v>1433221423</c:v>
                </c:pt>
                <c:pt idx="1492">
                  <c:v>1433221453</c:v>
                </c:pt>
                <c:pt idx="1493">
                  <c:v>1433221483</c:v>
                </c:pt>
                <c:pt idx="1494">
                  <c:v>1433221513</c:v>
                </c:pt>
                <c:pt idx="1495">
                  <c:v>1433221543</c:v>
                </c:pt>
                <c:pt idx="1496">
                  <c:v>1433221573</c:v>
                </c:pt>
                <c:pt idx="1497">
                  <c:v>1433221603</c:v>
                </c:pt>
                <c:pt idx="1498">
                  <c:v>1433221632</c:v>
                </c:pt>
                <c:pt idx="1499">
                  <c:v>1433221662</c:v>
                </c:pt>
                <c:pt idx="1500">
                  <c:v>1433221692</c:v>
                </c:pt>
                <c:pt idx="1501">
                  <c:v>1433221722</c:v>
                </c:pt>
                <c:pt idx="1502">
                  <c:v>1433221752</c:v>
                </c:pt>
                <c:pt idx="1503">
                  <c:v>1433221782</c:v>
                </c:pt>
                <c:pt idx="1504">
                  <c:v>1433221812</c:v>
                </c:pt>
                <c:pt idx="1505">
                  <c:v>1433221842</c:v>
                </c:pt>
                <c:pt idx="1506">
                  <c:v>1433221872</c:v>
                </c:pt>
                <c:pt idx="1507">
                  <c:v>1433221902</c:v>
                </c:pt>
                <c:pt idx="1508">
                  <c:v>1433221932</c:v>
                </c:pt>
                <c:pt idx="1509">
                  <c:v>1433221962</c:v>
                </c:pt>
                <c:pt idx="1510">
                  <c:v>1433221992</c:v>
                </c:pt>
                <c:pt idx="1511">
                  <c:v>1433222021</c:v>
                </c:pt>
                <c:pt idx="1512">
                  <c:v>1433222051</c:v>
                </c:pt>
                <c:pt idx="1513">
                  <c:v>1433222081</c:v>
                </c:pt>
                <c:pt idx="1514">
                  <c:v>1433222111</c:v>
                </c:pt>
                <c:pt idx="1515">
                  <c:v>1433222141</c:v>
                </c:pt>
                <c:pt idx="1516">
                  <c:v>1433222171</c:v>
                </c:pt>
                <c:pt idx="1517">
                  <c:v>1433222201</c:v>
                </c:pt>
                <c:pt idx="1518">
                  <c:v>1433222231</c:v>
                </c:pt>
                <c:pt idx="1519">
                  <c:v>1433222261</c:v>
                </c:pt>
                <c:pt idx="1520">
                  <c:v>1433222291</c:v>
                </c:pt>
                <c:pt idx="1521">
                  <c:v>1433222321</c:v>
                </c:pt>
                <c:pt idx="1522">
                  <c:v>1433222351</c:v>
                </c:pt>
                <c:pt idx="1523">
                  <c:v>1433222381</c:v>
                </c:pt>
                <c:pt idx="1524">
                  <c:v>1433222411</c:v>
                </c:pt>
                <c:pt idx="1525">
                  <c:v>1433222440</c:v>
                </c:pt>
                <c:pt idx="1526">
                  <c:v>1433222470</c:v>
                </c:pt>
                <c:pt idx="1527">
                  <c:v>1433222500</c:v>
                </c:pt>
                <c:pt idx="1528">
                  <c:v>1433222530</c:v>
                </c:pt>
                <c:pt idx="1529">
                  <c:v>1433222560</c:v>
                </c:pt>
                <c:pt idx="1530">
                  <c:v>1433222590</c:v>
                </c:pt>
                <c:pt idx="1531">
                  <c:v>1433222620</c:v>
                </c:pt>
                <c:pt idx="1532">
                  <c:v>1433222650</c:v>
                </c:pt>
                <c:pt idx="1533">
                  <c:v>1433222680</c:v>
                </c:pt>
                <c:pt idx="1534">
                  <c:v>1433222710</c:v>
                </c:pt>
                <c:pt idx="1535">
                  <c:v>1433222740</c:v>
                </c:pt>
                <c:pt idx="1536">
                  <c:v>1433222770</c:v>
                </c:pt>
                <c:pt idx="1537">
                  <c:v>1433222800</c:v>
                </c:pt>
                <c:pt idx="1538">
                  <c:v>1433222830</c:v>
                </c:pt>
                <c:pt idx="1539">
                  <c:v>1433222859</c:v>
                </c:pt>
                <c:pt idx="1540">
                  <c:v>1433222889</c:v>
                </c:pt>
                <c:pt idx="1541">
                  <c:v>1433222919</c:v>
                </c:pt>
                <c:pt idx="1542">
                  <c:v>1433222949</c:v>
                </c:pt>
                <c:pt idx="1543">
                  <c:v>1433222979</c:v>
                </c:pt>
                <c:pt idx="1544">
                  <c:v>1433223009</c:v>
                </c:pt>
                <c:pt idx="1545">
                  <c:v>1433223039</c:v>
                </c:pt>
                <c:pt idx="1546">
                  <c:v>1433223069</c:v>
                </c:pt>
                <c:pt idx="1547">
                  <c:v>1433223099</c:v>
                </c:pt>
                <c:pt idx="1548">
                  <c:v>1433223129</c:v>
                </c:pt>
                <c:pt idx="1549">
                  <c:v>1433223159</c:v>
                </c:pt>
                <c:pt idx="1550">
                  <c:v>1433223189</c:v>
                </c:pt>
                <c:pt idx="1551">
                  <c:v>1433223219</c:v>
                </c:pt>
                <c:pt idx="1552">
                  <c:v>1433223249</c:v>
                </c:pt>
                <c:pt idx="1553">
                  <c:v>1433223278</c:v>
                </c:pt>
                <c:pt idx="1554">
                  <c:v>1433223308</c:v>
                </c:pt>
                <c:pt idx="1555">
                  <c:v>1433223338</c:v>
                </c:pt>
                <c:pt idx="1556">
                  <c:v>1433223368</c:v>
                </c:pt>
                <c:pt idx="1557">
                  <c:v>1433223398</c:v>
                </c:pt>
                <c:pt idx="1558">
                  <c:v>1433223428</c:v>
                </c:pt>
                <c:pt idx="1559">
                  <c:v>1433223458</c:v>
                </c:pt>
                <c:pt idx="1560">
                  <c:v>1433223488</c:v>
                </c:pt>
                <c:pt idx="1561">
                  <c:v>1433223518</c:v>
                </c:pt>
                <c:pt idx="1562">
                  <c:v>1433223548</c:v>
                </c:pt>
                <c:pt idx="1563">
                  <c:v>1433223578</c:v>
                </c:pt>
                <c:pt idx="1564">
                  <c:v>1433223608</c:v>
                </c:pt>
                <c:pt idx="1565">
                  <c:v>1433223638</c:v>
                </c:pt>
                <c:pt idx="1566">
                  <c:v>1433223667</c:v>
                </c:pt>
                <c:pt idx="1567">
                  <c:v>1433223697</c:v>
                </c:pt>
                <c:pt idx="1568">
                  <c:v>1433223727</c:v>
                </c:pt>
                <c:pt idx="1569">
                  <c:v>1433223757</c:v>
                </c:pt>
                <c:pt idx="1570">
                  <c:v>1433223787</c:v>
                </c:pt>
                <c:pt idx="1571">
                  <c:v>1433223817</c:v>
                </c:pt>
                <c:pt idx="1572">
                  <c:v>1433223847</c:v>
                </c:pt>
                <c:pt idx="1573">
                  <c:v>1433223877</c:v>
                </c:pt>
                <c:pt idx="1574">
                  <c:v>1433223907</c:v>
                </c:pt>
                <c:pt idx="1575">
                  <c:v>1433223937</c:v>
                </c:pt>
                <c:pt idx="1576">
                  <c:v>1433223967</c:v>
                </c:pt>
                <c:pt idx="1577">
                  <c:v>1433223997</c:v>
                </c:pt>
                <c:pt idx="1578">
                  <c:v>1433224027</c:v>
                </c:pt>
                <c:pt idx="1579">
                  <c:v>1433224057</c:v>
                </c:pt>
                <c:pt idx="1580">
                  <c:v>1433224086</c:v>
                </c:pt>
                <c:pt idx="1581">
                  <c:v>1433224116</c:v>
                </c:pt>
                <c:pt idx="1582">
                  <c:v>1433224146</c:v>
                </c:pt>
                <c:pt idx="1583">
                  <c:v>1433224176</c:v>
                </c:pt>
                <c:pt idx="1584">
                  <c:v>1433224206</c:v>
                </c:pt>
                <c:pt idx="1585">
                  <c:v>1433224236</c:v>
                </c:pt>
                <c:pt idx="1586">
                  <c:v>1433224266</c:v>
                </c:pt>
                <c:pt idx="1587">
                  <c:v>1433224296</c:v>
                </c:pt>
                <c:pt idx="1588">
                  <c:v>1433224326</c:v>
                </c:pt>
                <c:pt idx="1589">
                  <c:v>1433224356</c:v>
                </c:pt>
                <c:pt idx="1590">
                  <c:v>1433224386</c:v>
                </c:pt>
                <c:pt idx="1591">
                  <c:v>1433224416</c:v>
                </c:pt>
                <c:pt idx="1592">
                  <c:v>1433224446</c:v>
                </c:pt>
                <c:pt idx="1593">
                  <c:v>1433224476</c:v>
                </c:pt>
                <c:pt idx="1594">
                  <c:v>1433224505</c:v>
                </c:pt>
                <c:pt idx="1595">
                  <c:v>1433224535</c:v>
                </c:pt>
                <c:pt idx="1596">
                  <c:v>1433224565</c:v>
                </c:pt>
                <c:pt idx="1597">
                  <c:v>1433224595</c:v>
                </c:pt>
                <c:pt idx="1598">
                  <c:v>1433224625</c:v>
                </c:pt>
                <c:pt idx="1599">
                  <c:v>1433224655</c:v>
                </c:pt>
                <c:pt idx="1600">
                  <c:v>1433224685</c:v>
                </c:pt>
                <c:pt idx="1601">
                  <c:v>1433224715</c:v>
                </c:pt>
                <c:pt idx="1602">
                  <c:v>1433224745</c:v>
                </c:pt>
                <c:pt idx="1603">
                  <c:v>1433224775</c:v>
                </c:pt>
                <c:pt idx="1604">
                  <c:v>1433224805</c:v>
                </c:pt>
                <c:pt idx="1605">
                  <c:v>1433224835</c:v>
                </c:pt>
                <c:pt idx="1606">
                  <c:v>1433224865</c:v>
                </c:pt>
                <c:pt idx="1607">
                  <c:v>1433224895</c:v>
                </c:pt>
                <c:pt idx="1608">
                  <c:v>1433224924</c:v>
                </c:pt>
                <c:pt idx="1609">
                  <c:v>1433224954</c:v>
                </c:pt>
                <c:pt idx="1610">
                  <c:v>1433224984</c:v>
                </c:pt>
                <c:pt idx="1611">
                  <c:v>1433225014</c:v>
                </c:pt>
                <c:pt idx="1612">
                  <c:v>1433225044</c:v>
                </c:pt>
                <c:pt idx="1613">
                  <c:v>1433225074</c:v>
                </c:pt>
                <c:pt idx="1614">
                  <c:v>1433225104</c:v>
                </c:pt>
                <c:pt idx="1615">
                  <c:v>1433225134</c:v>
                </c:pt>
                <c:pt idx="1616">
                  <c:v>1433225164</c:v>
                </c:pt>
                <c:pt idx="1617">
                  <c:v>1433225194</c:v>
                </c:pt>
                <c:pt idx="1618">
                  <c:v>1433225224</c:v>
                </c:pt>
                <c:pt idx="1619">
                  <c:v>1433225254</c:v>
                </c:pt>
                <c:pt idx="1620">
                  <c:v>1433225284</c:v>
                </c:pt>
                <c:pt idx="1621">
                  <c:v>1433225313</c:v>
                </c:pt>
                <c:pt idx="1622">
                  <c:v>1433225343</c:v>
                </c:pt>
                <c:pt idx="1623">
                  <c:v>1433225373</c:v>
                </c:pt>
                <c:pt idx="1624">
                  <c:v>1433225403</c:v>
                </c:pt>
                <c:pt idx="1625">
                  <c:v>1433225433</c:v>
                </c:pt>
                <c:pt idx="1626">
                  <c:v>1433225463</c:v>
                </c:pt>
                <c:pt idx="1627">
                  <c:v>1433225493</c:v>
                </c:pt>
                <c:pt idx="1628">
                  <c:v>1433225523</c:v>
                </c:pt>
                <c:pt idx="1629">
                  <c:v>1433225553</c:v>
                </c:pt>
                <c:pt idx="1630">
                  <c:v>1433225583</c:v>
                </c:pt>
                <c:pt idx="1631">
                  <c:v>1433225613</c:v>
                </c:pt>
                <c:pt idx="1632">
                  <c:v>1433225643</c:v>
                </c:pt>
                <c:pt idx="1633">
                  <c:v>1433225673</c:v>
                </c:pt>
                <c:pt idx="1634">
                  <c:v>1433225703</c:v>
                </c:pt>
                <c:pt idx="1635">
                  <c:v>1433225732</c:v>
                </c:pt>
                <c:pt idx="1636">
                  <c:v>1433225762</c:v>
                </c:pt>
                <c:pt idx="1637">
                  <c:v>1433225792</c:v>
                </c:pt>
                <c:pt idx="1638">
                  <c:v>1433225822</c:v>
                </c:pt>
                <c:pt idx="1639">
                  <c:v>1433225852</c:v>
                </c:pt>
                <c:pt idx="1640">
                  <c:v>1433225882</c:v>
                </c:pt>
                <c:pt idx="1641">
                  <c:v>1433225912</c:v>
                </c:pt>
                <c:pt idx="1642">
                  <c:v>1433225942</c:v>
                </c:pt>
                <c:pt idx="1643">
                  <c:v>1433225972</c:v>
                </c:pt>
                <c:pt idx="1644">
                  <c:v>1433226002</c:v>
                </c:pt>
                <c:pt idx="1645">
                  <c:v>1433226032</c:v>
                </c:pt>
                <c:pt idx="1646">
                  <c:v>1433226062</c:v>
                </c:pt>
                <c:pt idx="1647">
                  <c:v>1433226092</c:v>
                </c:pt>
                <c:pt idx="1648">
                  <c:v>1433226122</c:v>
                </c:pt>
                <c:pt idx="1649">
                  <c:v>1433226151</c:v>
                </c:pt>
                <c:pt idx="1650">
                  <c:v>1433226181</c:v>
                </c:pt>
                <c:pt idx="1651">
                  <c:v>1433226211</c:v>
                </c:pt>
                <c:pt idx="1652">
                  <c:v>1433226241</c:v>
                </c:pt>
                <c:pt idx="1653">
                  <c:v>1433226271</c:v>
                </c:pt>
                <c:pt idx="1654">
                  <c:v>1433226301</c:v>
                </c:pt>
                <c:pt idx="1655">
                  <c:v>1433226331</c:v>
                </c:pt>
                <c:pt idx="1656">
                  <c:v>1433226361</c:v>
                </c:pt>
                <c:pt idx="1657">
                  <c:v>1433226391</c:v>
                </c:pt>
                <c:pt idx="1658">
                  <c:v>1433226421</c:v>
                </c:pt>
                <c:pt idx="1659">
                  <c:v>1433226451</c:v>
                </c:pt>
                <c:pt idx="1660">
                  <c:v>1433226481</c:v>
                </c:pt>
                <c:pt idx="1661">
                  <c:v>1433226511</c:v>
                </c:pt>
                <c:pt idx="1662">
                  <c:v>1433226541</c:v>
                </c:pt>
                <c:pt idx="1663">
                  <c:v>1433226570</c:v>
                </c:pt>
                <c:pt idx="1664">
                  <c:v>1433226600</c:v>
                </c:pt>
                <c:pt idx="1665">
                  <c:v>1433226630</c:v>
                </c:pt>
                <c:pt idx="1666">
                  <c:v>1433226660</c:v>
                </c:pt>
                <c:pt idx="1667">
                  <c:v>1433226690</c:v>
                </c:pt>
                <c:pt idx="1668">
                  <c:v>1433226720</c:v>
                </c:pt>
                <c:pt idx="1669">
                  <c:v>1433226750</c:v>
                </c:pt>
                <c:pt idx="1670">
                  <c:v>1433226780</c:v>
                </c:pt>
                <c:pt idx="1671">
                  <c:v>1433226810</c:v>
                </c:pt>
                <c:pt idx="1672">
                  <c:v>1433226840</c:v>
                </c:pt>
                <c:pt idx="1673">
                  <c:v>1433226870</c:v>
                </c:pt>
                <c:pt idx="1674">
                  <c:v>1433226900</c:v>
                </c:pt>
                <c:pt idx="1675">
                  <c:v>1433226930</c:v>
                </c:pt>
                <c:pt idx="1676">
                  <c:v>1433226960</c:v>
                </c:pt>
                <c:pt idx="1677">
                  <c:v>1433226989</c:v>
                </c:pt>
                <c:pt idx="1678">
                  <c:v>1433227019</c:v>
                </c:pt>
                <c:pt idx="1679">
                  <c:v>1433227049</c:v>
                </c:pt>
                <c:pt idx="1680">
                  <c:v>1433227079</c:v>
                </c:pt>
                <c:pt idx="1681">
                  <c:v>1433227109</c:v>
                </c:pt>
                <c:pt idx="1682">
                  <c:v>1433227139</c:v>
                </c:pt>
                <c:pt idx="1683">
                  <c:v>1433227169</c:v>
                </c:pt>
                <c:pt idx="1684">
                  <c:v>1433227199</c:v>
                </c:pt>
                <c:pt idx="1685">
                  <c:v>1433227229</c:v>
                </c:pt>
                <c:pt idx="1686">
                  <c:v>1433227259</c:v>
                </c:pt>
                <c:pt idx="1687">
                  <c:v>1433227289</c:v>
                </c:pt>
                <c:pt idx="1688">
                  <c:v>1433227319</c:v>
                </c:pt>
                <c:pt idx="1689">
                  <c:v>1433227349</c:v>
                </c:pt>
                <c:pt idx="1690">
                  <c:v>1433227379</c:v>
                </c:pt>
                <c:pt idx="1691">
                  <c:v>1433227408</c:v>
                </c:pt>
                <c:pt idx="1692">
                  <c:v>1433227438</c:v>
                </c:pt>
                <c:pt idx="1693">
                  <c:v>1433227468</c:v>
                </c:pt>
                <c:pt idx="1694">
                  <c:v>1433227498</c:v>
                </c:pt>
                <c:pt idx="1695">
                  <c:v>1433227528</c:v>
                </c:pt>
                <c:pt idx="1696">
                  <c:v>1433227558</c:v>
                </c:pt>
                <c:pt idx="1697">
                  <c:v>1433227588</c:v>
                </c:pt>
                <c:pt idx="1698">
                  <c:v>1433227618</c:v>
                </c:pt>
                <c:pt idx="1699">
                  <c:v>1433227648</c:v>
                </c:pt>
                <c:pt idx="1700">
                  <c:v>1433227678</c:v>
                </c:pt>
                <c:pt idx="1701">
                  <c:v>1433227708</c:v>
                </c:pt>
                <c:pt idx="1702">
                  <c:v>1433227738</c:v>
                </c:pt>
                <c:pt idx="1703">
                  <c:v>1433227768</c:v>
                </c:pt>
                <c:pt idx="1704">
                  <c:v>1433227798</c:v>
                </c:pt>
                <c:pt idx="1705">
                  <c:v>1433227827</c:v>
                </c:pt>
                <c:pt idx="1706">
                  <c:v>1433227857</c:v>
                </c:pt>
                <c:pt idx="1707">
                  <c:v>1433227887</c:v>
                </c:pt>
                <c:pt idx="1708">
                  <c:v>1433227917</c:v>
                </c:pt>
                <c:pt idx="1709">
                  <c:v>1433227947</c:v>
                </c:pt>
                <c:pt idx="1710">
                  <c:v>1433227977</c:v>
                </c:pt>
                <c:pt idx="1711">
                  <c:v>1433228007</c:v>
                </c:pt>
                <c:pt idx="1712">
                  <c:v>1433228037</c:v>
                </c:pt>
                <c:pt idx="1713">
                  <c:v>1433228067</c:v>
                </c:pt>
                <c:pt idx="1714">
                  <c:v>1433228097</c:v>
                </c:pt>
                <c:pt idx="1715">
                  <c:v>1433228127</c:v>
                </c:pt>
                <c:pt idx="1716">
                  <c:v>1433228157</c:v>
                </c:pt>
                <c:pt idx="1717">
                  <c:v>1433228187</c:v>
                </c:pt>
                <c:pt idx="1718">
                  <c:v>1433228217</c:v>
                </c:pt>
                <c:pt idx="1719">
                  <c:v>1433228246</c:v>
                </c:pt>
                <c:pt idx="1720">
                  <c:v>1433228276</c:v>
                </c:pt>
                <c:pt idx="1721">
                  <c:v>1433228306</c:v>
                </c:pt>
                <c:pt idx="1722">
                  <c:v>1433228336</c:v>
                </c:pt>
                <c:pt idx="1723">
                  <c:v>1433228366</c:v>
                </c:pt>
                <c:pt idx="1724">
                  <c:v>1433228396</c:v>
                </c:pt>
                <c:pt idx="1725">
                  <c:v>1433228426</c:v>
                </c:pt>
                <c:pt idx="1726">
                  <c:v>1433228456</c:v>
                </c:pt>
                <c:pt idx="1727">
                  <c:v>1433228486</c:v>
                </c:pt>
                <c:pt idx="1728">
                  <c:v>1433228516</c:v>
                </c:pt>
                <c:pt idx="1729">
                  <c:v>1433228546</c:v>
                </c:pt>
                <c:pt idx="1730">
                  <c:v>1433228576</c:v>
                </c:pt>
                <c:pt idx="1731">
                  <c:v>1433228606</c:v>
                </c:pt>
                <c:pt idx="1732">
                  <c:v>1433228635</c:v>
                </c:pt>
                <c:pt idx="1733">
                  <c:v>1433228665</c:v>
                </c:pt>
                <c:pt idx="1734">
                  <c:v>1433228695</c:v>
                </c:pt>
                <c:pt idx="1735">
                  <c:v>1433228725</c:v>
                </c:pt>
                <c:pt idx="1736">
                  <c:v>1433228755</c:v>
                </c:pt>
                <c:pt idx="1737">
                  <c:v>1433228785</c:v>
                </c:pt>
                <c:pt idx="1738">
                  <c:v>1433228815</c:v>
                </c:pt>
                <c:pt idx="1739">
                  <c:v>1433228845</c:v>
                </c:pt>
                <c:pt idx="1740">
                  <c:v>1433228875</c:v>
                </c:pt>
                <c:pt idx="1741">
                  <c:v>1433228905</c:v>
                </c:pt>
                <c:pt idx="1742">
                  <c:v>1433228935</c:v>
                </c:pt>
                <c:pt idx="1743">
                  <c:v>1433228965</c:v>
                </c:pt>
                <c:pt idx="1744">
                  <c:v>1433228995</c:v>
                </c:pt>
                <c:pt idx="1745">
                  <c:v>1433229025</c:v>
                </c:pt>
                <c:pt idx="1746">
                  <c:v>1433229054</c:v>
                </c:pt>
                <c:pt idx="1747">
                  <c:v>1433229084</c:v>
                </c:pt>
                <c:pt idx="1748">
                  <c:v>1433229114</c:v>
                </c:pt>
                <c:pt idx="1749">
                  <c:v>1433229144</c:v>
                </c:pt>
                <c:pt idx="1750">
                  <c:v>1433229174</c:v>
                </c:pt>
                <c:pt idx="1751">
                  <c:v>1433229204</c:v>
                </c:pt>
                <c:pt idx="1752">
                  <c:v>1433229234</c:v>
                </c:pt>
                <c:pt idx="1753">
                  <c:v>1433229264</c:v>
                </c:pt>
                <c:pt idx="1754">
                  <c:v>1433229294</c:v>
                </c:pt>
                <c:pt idx="1755">
                  <c:v>1433229324</c:v>
                </c:pt>
                <c:pt idx="1756">
                  <c:v>1433229354</c:v>
                </c:pt>
                <c:pt idx="1757">
                  <c:v>1433229384</c:v>
                </c:pt>
                <c:pt idx="1758">
                  <c:v>1433229414</c:v>
                </c:pt>
                <c:pt idx="1759">
                  <c:v>1433229444</c:v>
                </c:pt>
                <c:pt idx="1760">
                  <c:v>1433229473</c:v>
                </c:pt>
                <c:pt idx="1761">
                  <c:v>1433229503</c:v>
                </c:pt>
                <c:pt idx="1762">
                  <c:v>1433229533</c:v>
                </c:pt>
                <c:pt idx="1763">
                  <c:v>1433229563</c:v>
                </c:pt>
                <c:pt idx="1764">
                  <c:v>1433229593</c:v>
                </c:pt>
                <c:pt idx="1765">
                  <c:v>1433229623</c:v>
                </c:pt>
                <c:pt idx="1766">
                  <c:v>1433229653</c:v>
                </c:pt>
                <c:pt idx="1767">
                  <c:v>1433229683</c:v>
                </c:pt>
                <c:pt idx="1768">
                  <c:v>1433229713</c:v>
                </c:pt>
                <c:pt idx="1769">
                  <c:v>1433229743</c:v>
                </c:pt>
                <c:pt idx="1770">
                  <c:v>1433229773</c:v>
                </c:pt>
                <c:pt idx="1771">
                  <c:v>1433229803</c:v>
                </c:pt>
                <c:pt idx="1772">
                  <c:v>1433229833</c:v>
                </c:pt>
                <c:pt idx="1773">
                  <c:v>1433229863</c:v>
                </c:pt>
                <c:pt idx="1774">
                  <c:v>1433229892</c:v>
                </c:pt>
                <c:pt idx="1775">
                  <c:v>1433229922</c:v>
                </c:pt>
                <c:pt idx="1776">
                  <c:v>1433229952</c:v>
                </c:pt>
                <c:pt idx="1777">
                  <c:v>1433229982</c:v>
                </c:pt>
                <c:pt idx="1778">
                  <c:v>1433230012</c:v>
                </c:pt>
                <c:pt idx="1779">
                  <c:v>1433230042</c:v>
                </c:pt>
                <c:pt idx="1780">
                  <c:v>1433230072</c:v>
                </c:pt>
                <c:pt idx="1781">
                  <c:v>1433230102</c:v>
                </c:pt>
                <c:pt idx="1782">
                  <c:v>1433230132</c:v>
                </c:pt>
                <c:pt idx="1783">
                  <c:v>1433230162</c:v>
                </c:pt>
                <c:pt idx="1784">
                  <c:v>1433230192</c:v>
                </c:pt>
                <c:pt idx="1785">
                  <c:v>1433230222</c:v>
                </c:pt>
                <c:pt idx="1786">
                  <c:v>1433230252</c:v>
                </c:pt>
                <c:pt idx="1787">
                  <c:v>1433230281</c:v>
                </c:pt>
                <c:pt idx="1788">
                  <c:v>1433230311</c:v>
                </c:pt>
                <c:pt idx="1789">
                  <c:v>1433230341</c:v>
                </c:pt>
                <c:pt idx="1790">
                  <c:v>1433230371</c:v>
                </c:pt>
                <c:pt idx="1791">
                  <c:v>1433230401</c:v>
                </c:pt>
                <c:pt idx="1792">
                  <c:v>1433230431</c:v>
                </c:pt>
                <c:pt idx="1793">
                  <c:v>1433230461</c:v>
                </c:pt>
                <c:pt idx="1794">
                  <c:v>1433230491</c:v>
                </c:pt>
                <c:pt idx="1795">
                  <c:v>1433230521</c:v>
                </c:pt>
                <c:pt idx="1796">
                  <c:v>1433230551</c:v>
                </c:pt>
                <c:pt idx="1797">
                  <c:v>1433230581</c:v>
                </c:pt>
                <c:pt idx="1798">
                  <c:v>1433230611</c:v>
                </c:pt>
                <c:pt idx="1799">
                  <c:v>1433230641</c:v>
                </c:pt>
                <c:pt idx="1800">
                  <c:v>1433230671</c:v>
                </c:pt>
                <c:pt idx="1801">
                  <c:v>1433230700</c:v>
                </c:pt>
                <c:pt idx="1802">
                  <c:v>1433230730</c:v>
                </c:pt>
                <c:pt idx="1803">
                  <c:v>1433230760</c:v>
                </c:pt>
                <c:pt idx="1804">
                  <c:v>1433230790</c:v>
                </c:pt>
                <c:pt idx="1805">
                  <c:v>1433230820</c:v>
                </c:pt>
                <c:pt idx="1806">
                  <c:v>1433230850</c:v>
                </c:pt>
                <c:pt idx="1807">
                  <c:v>1433230880</c:v>
                </c:pt>
                <c:pt idx="1808">
                  <c:v>1433230910</c:v>
                </c:pt>
                <c:pt idx="1809">
                  <c:v>1433230940</c:v>
                </c:pt>
                <c:pt idx="1810">
                  <c:v>1433230970</c:v>
                </c:pt>
                <c:pt idx="1811">
                  <c:v>1433231000</c:v>
                </c:pt>
                <c:pt idx="1812">
                  <c:v>1433231030</c:v>
                </c:pt>
                <c:pt idx="1813">
                  <c:v>1433231060</c:v>
                </c:pt>
                <c:pt idx="1814">
                  <c:v>1433231090</c:v>
                </c:pt>
                <c:pt idx="1815">
                  <c:v>1433231119</c:v>
                </c:pt>
                <c:pt idx="1816">
                  <c:v>1433231149</c:v>
                </c:pt>
                <c:pt idx="1817">
                  <c:v>1433231179</c:v>
                </c:pt>
                <c:pt idx="1818">
                  <c:v>1433231209</c:v>
                </c:pt>
                <c:pt idx="1819">
                  <c:v>1433231239</c:v>
                </c:pt>
                <c:pt idx="1820">
                  <c:v>1433231269</c:v>
                </c:pt>
                <c:pt idx="1821">
                  <c:v>1433231299</c:v>
                </c:pt>
                <c:pt idx="1822">
                  <c:v>1433231329</c:v>
                </c:pt>
                <c:pt idx="1823">
                  <c:v>1433231359</c:v>
                </c:pt>
                <c:pt idx="1824">
                  <c:v>1433231389</c:v>
                </c:pt>
                <c:pt idx="1825">
                  <c:v>1433231419</c:v>
                </c:pt>
                <c:pt idx="1826">
                  <c:v>1433231449</c:v>
                </c:pt>
                <c:pt idx="1827">
                  <c:v>1433231479</c:v>
                </c:pt>
                <c:pt idx="1828">
                  <c:v>1433231509</c:v>
                </c:pt>
                <c:pt idx="1829">
                  <c:v>1433231538</c:v>
                </c:pt>
                <c:pt idx="1830">
                  <c:v>1433231568</c:v>
                </c:pt>
                <c:pt idx="1831">
                  <c:v>1433231598</c:v>
                </c:pt>
                <c:pt idx="1832">
                  <c:v>1433231628</c:v>
                </c:pt>
                <c:pt idx="1833">
                  <c:v>1433231658</c:v>
                </c:pt>
                <c:pt idx="1834">
                  <c:v>1433231688</c:v>
                </c:pt>
                <c:pt idx="1835">
                  <c:v>1433231718</c:v>
                </c:pt>
                <c:pt idx="1836">
                  <c:v>1433231748</c:v>
                </c:pt>
                <c:pt idx="1837">
                  <c:v>1433231778</c:v>
                </c:pt>
                <c:pt idx="1838">
                  <c:v>1433231808</c:v>
                </c:pt>
                <c:pt idx="1839">
                  <c:v>1433231838</c:v>
                </c:pt>
                <c:pt idx="1840">
                  <c:v>1433231868</c:v>
                </c:pt>
                <c:pt idx="1841">
                  <c:v>1433231898</c:v>
                </c:pt>
                <c:pt idx="1842">
                  <c:v>1433231927</c:v>
                </c:pt>
                <c:pt idx="1843">
                  <c:v>1433231957</c:v>
                </c:pt>
                <c:pt idx="1844">
                  <c:v>1433231987</c:v>
                </c:pt>
                <c:pt idx="1845">
                  <c:v>1433232017</c:v>
                </c:pt>
                <c:pt idx="1846">
                  <c:v>1433232047</c:v>
                </c:pt>
                <c:pt idx="1847">
                  <c:v>1433232077</c:v>
                </c:pt>
                <c:pt idx="1848">
                  <c:v>1433232107</c:v>
                </c:pt>
                <c:pt idx="1849">
                  <c:v>1433232137</c:v>
                </c:pt>
                <c:pt idx="1850">
                  <c:v>1433232167</c:v>
                </c:pt>
                <c:pt idx="1851">
                  <c:v>1433232197</c:v>
                </c:pt>
                <c:pt idx="1852">
                  <c:v>1433232227</c:v>
                </c:pt>
                <c:pt idx="1853">
                  <c:v>1433232257</c:v>
                </c:pt>
                <c:pt idx="1854">
                  <c:v>1433232287</c:v>
                </c:pt>
                <c:pt idx="1855">
                  <c:v>1433232317</c:v>
                </c:pt>
                <c:pt idx="1856">
                  <c:v>1433232346</c:v>
                </c:pt>
                <c:pt idx="1857">
                  <c:v>1433232376</c:v>
                </c:pt>
                <c:pt idx="1858">
                  <c:v>1433232406</c:v>
                </c:pt>
                <c:pt idx="1859">
                  <c:v>1433232436</c:v>
                </c:pt>
                <c:pt idx="1860">
                  <c:v>1433232466</c:v>
                </c:pt>
                <c:pt idx="1861">
                  <c:v>1433232496</c:v>
                </c:pt>
                <c:pt idx="1862">
                  <c:v>1433232526</c:v>
                </c:pt>
                <c:pt idx="1863">
                  <c:v>1433232556</c:v>
                </c:pt>
                <c:pt idx="1864">
                  <c:v>1433232586</c:v>
                </c:pt>
                <c:pt idx="1865">
                  <c:v>1433232616</c:v>
                </c:pt>
                <c:pt idx="1866">
                  <c:v>1433232646</c:v>
                </c:pt>
                <c:pt idx="1867">
                  <c:v>1433232676</c:v>
                </c:pt>
                <c:pt idx="1868">
                  <c:v>1433232706</c:v>
                </c:pt>
                <c:pt idx="1869">
                  <c:v>1433232736</c:v>
                </c:pt>
                <c:pt idx="1870">
                  <c:v>1433232765</c:v>
                </c:pt>
                <c:pt idx="1871">
                  <c:v>1433232795</c:v>
                </c:pt>
                <c:pt idx="1872">
                  <c:v>1433232825</c:v>
                </c:pt>
                <c:pt idx="1873">
                  <c:v>1433232855</c:v>
                </c:pt>
                <c:pt idx="1874">
                  <c:v>1433232885</c:v>
                </c:pt>
                <c:pt idx="1875">
                  <c:v>1433232915</c:v>
                </c:pt>
                <c:pt idx="1876">
                  <c:v>1433232945</c:v>
                </c:pt>
                <c:pt idx="1877">
                  <c:v>1433232975</c:v>
                </c:pt>
                <c:pt idx="1878">
                  <c:v>1433233005</c:v>
                </c:pt>
                <c:pt idx="1879">
                  <c:v>1433233035</c:v>
                </c:pt>
                <c:pt idx="1880">
                  <c:v>1433233065</c:v>
                </c:pt>
                <c:pt idx="1881">
                  <c:v>1433233095</c:v>
                </c:pt>
                <c:pt idx="1882">
                  <c:v>1433233125</c:v>
                </c:pt>
                <c:pt idx="1883">
                  <c:v>1433233155</c:v>
                </c:pt>
                <c:pt idx="1884">
                  <c:v>1433233184</c:v>
                </c:pt>
                <c:pt idx="1885">
                  <c:v>1433233214</c:v>
                </c:pt>
                <c:pt idx="1886">
                  <c:v>1433233244</c:v>
                </c:pt>
                <c:pt idx="1887">
                  <c:v>1433233274</c:v>
                </c:pt>
                <c:pt idx="1888">
                  <c:v>1433233304</c:v>
                </c:pt>
                <c:pt idx="1889">
                  <c:v>1433233334</c:v>
                </c:pt>
                <c:pt idx="1890">
                  <c:v>1433233364</c:v>
                </c:pt>
                <c:pt idx="1891">
                  <c:v>1433233394</c:v>
                </c:pt>
                <c:pt idx="1892">
                  <c:v>1433233424</c:v>
                </c:pt>
                <c:pt idx="1893">
                  <c:v>1433233454</c:v>
                </c:pt>
                <c:pt idx="1894">
                  <c:v>1433233484</c:v>
                </c:pt>
                <c:pt idx="1895">
                  <c:v>1433233514</c:v>
                </c:pt>
                <c:pt idx="1896">
                  <c:v>1433233544</c:v>
                </c:pt>
                <c:pt idx="1897">
                  <c:v>1433233574</c:v>
                </c:pt>
                <c:pt idx="1898">
                  <c:v>1433233603</c:v>
                </c:pt>
                <c:pt idx="1899">
                  <c:v>1433233633</c:v>
                </c:pt>
                <c:pt idx="1900">
                  <c:v>1433233663</c:v>
                </c:pt>
                <c:pt idx="1901">
                  <c:v>1433233693</c:v>
                </c:pt>
                <c:pt idx="1902">
                  <c:v>1433233723</c:v>
                </c:pt>
                <c:pt idx="1903">
                  <c:v>1433233753</c:v>
                </c:pt>
                <c:pt idx="1904">
                  <c:v>1433233783</c:v>
                </c:pt>
                <c:pt idx="1905">
                  <c:v>1433233813</c:v>
                </c:pt>
                <c:pt idx="1906">
                  <c:v>1433233843</c:v>
                </c:pt>
                <c:pt idx="1907">
                  <c:v>1433233873</c:v>
                </c:pt>
                <c:pt idx="1908">
                  <c:v>1433233903</c:v>
                </c:pt>
                <c:pt idx="1909">
                  <c:v>1433233933</c:v>
                </c:pt>
                <c:pt idx="1910">
                  <c:v>1433233963</c:v>
                </c:pt>
                <c:pt idx="1911">
                  <c:v>1433233993</c:v>
                </c:pt>
                <c:pt idx="1912">
                  <c:v>1433234022</c:v>
                </c:pt>
                <c:pt idx="1913">
                  <c:v>1433234052</c:v>
                </c:pt>
                <c:pt idx="1914">
                  <c:v>1433234082</c:v>
                </c:pt>
                <c:pt idx="1915">
                  <c:v>1433234112</c:v>
                </c:pt>
                <c:pt idx="1916">
                  <c:v>1433234142</c:v>
                </c:pt>
                <c:pt idx="1917">
                  <c:v>1433234172</c:v>
                </c:pt>
                <c:pt idx="1918">
                  <c:v>1433234202</c:v>
                </c:pt>
                <c:pt idx="1919">
                  <c:v>1433234232</c:v>
                </c:pt>
                <c:pt idx="1920">
                  <c:v>1433234262</c:v>
                </c:pt>
                <c:pt idx="1921">
                  <c:v>1433234292</c:v>
                </c:pt>
                <c:pt idx="1922">
                  <c:v>1433234322</c:v>
                </c:pt>
                <c:pt idx="1923">
                  <c:v>1433234352</c:v>
                </c:pt>
                <c:pt idx="1924">
                  <c:v>1433234382</c:v>
                </c:pt>
                <c:pt idx="1925">
                  <c:v>1433234412</c:v>
                </c:pt>
                <c:pt idx="1926">
                  <c:v>1433234441</c:v>
                </c:pt>
                <c:pt idx="1927">
                  <c:v>1433234471</c:v>
                </c:pt>
                <c:pt idx="1928">
                  <c:v>1433234501</c:v>
                </c:pt>
                <c:pt idx="1929">
                  <c:v>1433234531</c:v>
                </c:pt>
                <c:pt idx="1930">
                  <c:v>1433234561</c:v>
                </c:pt>
                <c:pt idx="1931">
                  <c:v>1433234591</c:v>
                </c:pt>
                <c:pt idx="1932">
                  <c:v>1433234621</c:v>
                </c:pt>
                <c:pt idx="1933">
                  <c:v>1433234651</c:v>
                </c:pt>
                <c:pt idx="1934">
                  <c:v>1433234681</c:v>
                </c:pt>
                <c:pt idx="1935">
                  <c:v>1433234711</c:v>
                </c:pt>
                <c:pt idx="1936">
                  <c:v>1433234741</c:v>
                </c:pt>
                <c:pt idx="1937">
                  <c:v>1433234771</c:v>
                </c:pt>
                <c:pt idx="1938">
                  <c:v>1433234801</c:v>
                </c:pt>
                <c:pt idx="1939">
                  <c:v>1433234831</c:v>
                </c:pt>
                <c:pt idx="1940">
                  <c:v>1433234860</c:v>
                </c:pt>
                <c:pt idx="1941">
                  <c:v>1433234890</c:v>
                </c:pt>
                <c:pt idx="1942">
                  <c:v>1433234920</c:v>
                </c:pt>
                <c:pt idx="1943">
                  <c:v>1433234950</c:v>
                </c:pt>
                <c:pt idx="1944">
                  <c:v>1433234980</c:v>
                </c:pt>
                <c:pt idx="1945">
                  <c:v>1433235010</c:v>
                </c:pt>
                <c:pt idx="1946">
                  <c:v>1433235040</c:v>
                </c:pt>
                <c:pt idx="1947">
                  <c:v>1433235070</c:v>
                </c:pt>
                <c:pt idx="1948">
                  <c:v>1433235100</c:v>
                </c:pt>
                <c:pt idx="1949">
                  <c:v>1433235130</c:v>
                </c:pt>
                <c:pt idx="1950">
                  <c:v>1433235160</c:v>
                </c:pt>
                <c:pt idx="1951">
                  <c:v>1433235190</c:v>
                </c:pt>
                <c:pt idx="1952">
                  <c:v>1433235220</c:v>
                </c:pt>
                <c:pt idx="1953">
                  <c:v>1433235250</c:v>
                </c:pt>
                <c:pt idx="1954">
                  <c:v>1433235279</c:v>
                </c:pt>
                <c:pt idx="1955">
                  <c:v>1433235309</c:v>
                </c:pt>
                <c:pt idx="1956">
                  <c:v>1433235339</c:v>
                </c:pt>
                <c:pt idx="1957">
                  <c:v>1433235369</c:v>
                </c:pt>
                <c:pt idx="1958">
                  <c:v>1433235399</c:v>
                </c:pt>
                <c:pt idx="1959">
                  <c:v>1433235429</c:v>
                </c:pt>
                <c:pt idx="1960">
                  <c:v>1433235459</c:v>
                </c:pt>
                <c:pt idx="1961">
                  <c:v>1433235489</c:v>
                </c:pt>
                <c:pt idx="1962">
                  <c:v>1433235519</c:v>
                </c:pt>
                <c:pt idx="1963">
                  <c:v>1433235549</c:v>
                </c:pt>
                <c:pt idx="1964">
                  <c:v>1433235579</c:v>
                </c:pt>
                <c:pt idx="1965">
                  <c:v>1433235609</c:v>
                </c:pt>
                <c:pt idx="1966">
                  <c:v>1433235639</c:v>
                </c:pt>
                <c:pt idx="1967">
                  <c:v>1433235668</c:v>
                </c:pt>
                <c:pt idx="1968">
                  <c:v>1433235698</c:v>
                </c:pt>
                <c:pt idx="1969">
                  <c:v>1433235728</c:v>
                </c:pt>
                <c:pt idx="1970">
                  <c:v>1433235758</c:v>
                </c:pt>
                <c:pt idx="1971">
                  <c:v>1433235788</c:v>
                </c:pt>
                <c:pt idx="1972">
                  <c:v>1433235818</c:v>
                </c:pt>
                <c:pt idx="1973">
                  <c:v>1433235848</c:v>
                </c:pt>
                <c:pt idx="1974">
                  <c:v>1433235878</c:v>
                </c:pt>
                <c:pt idx="1975">
                  <c:v>1433235908</c:v>
                </c:pt>
                <c:pt idx="1976">
                  <c:v>1433235938</c:v>
                </c:pt>
                <c:pt idx="1977">
                  <c:v>1433235968</c:v>
                </c:pt>
                <c:pt idx="1978">
                  <c:v>1433235998</c:v>
                </c:pt>
                <c:pt idx="1979">
                  <c:v>1433236028</c:v>
                </c:pt>
                <c:pt idx="1980">
                  <c:v>1433236058</c:v>
                </c:pt>
                <c:pt idx="1981">
                  <c:v>1433236087</c:v>
                </c:pt>
                <c:pt idx="1982">
                  <c:v>1433236117</c:v>
                </c:pt>
                <c:pt idx="1983">
                  <c:v>1433236147</c:v>
                </c:pt>
                <c:pt idx="1984">
                  <c:v>1433236177</c:v>
                </c:pt>
                <c:pt idx="1985">
                  <c:v>1433236207</c:v>
                </c:pt>
                <c:pt idx="1986">
                  <c:v>1433236237</c:v>
                </c:pt>
                <c:pt idx="1987">
                  <c:v>1433236267</c:v>
                </c:pt>
                <c:pt idx="1988">
                  <c:v>1433236297</c:v>
                </c:pt>
                <c:pt idx="1989">
                  <c:v>1433236327</c:v>
                </c:pt>
                <c:pt idx="1990">
                  <c:v>1433236357</c:v>
                </c:pt>
                <c:pt idx="1991">
                  <c:v>1433236387</c:v>
                </c:pt>
                <c:pt idx="1992">
                  <c:v>1433236417</c:v>
                </c:pt>
                <c:pt idx="1993">
                  <c:v>1433236447</c:v>
                </c:pt>
                <c:pt idx="1994">
                  <c:v>1433236476</c:v>
                </c:pt>
                <c:pt idx="1995">
                  <c:v>1433236506</c:v>
                </c:pt>
                <c:pt idx="1996">
                  <c:v>1433236536</c:v>
                </c:pt>
                <c:pt idx="1997">
                  <c:v>1433236566</c:v>
                </c:pt>
                <c:pt idx="1998">
                  <c:v>1433236596</c:v>
                </c:pt>
                <c:pt idx="1999">
                  <c:v>1433236626</c:v>
                </c:pt>
                <c:pt idx="2000">
                  <c:v>1433236656</c:v>
                </c:pt>
                <c:pt idx="2001">
                  <c:v>1433236686</c:v>
                </c:pt>
                <c:pt idx="2002">
                  <c:v>1433236716</c:v>
                </c:pt>
                <c:pt idx="2003">
                  <c:v>1433236746</c:v>
                </c:pt>
                <c:pt idx="2004">
                  <c:v>1433236776</c:v>
                </c:pt>
                <c:pt idx="2005">
                  <c:v>1433236806</c:v>
                </c:pt>
                <c:pt idx="2006">
                  <c:v>1433236836</c:v>
                </c:pt>
                <c:pt idx="2007">
                  <c:v>1433236866</c:v>
                </c:pt>
                <c:pt idx="2008">
                  <c:v>1433236895</c:v>
                </c:pt>
                <c:pt idx="2009">
                  <c:v>1433236925</c:v>
                </c:pt>
                <c:pt idx="2010">
                  <c:v>1433236955</c:v>
                </c:pt>
                <c:pt idx="2011">
                  <c:v>1433236985</c:v>
                </c:pt>
                <c:pt idx="2012">
                  <c:v>1433237015</c:v>
                </c:pt>
                <c:pt idx="2013">
                  <c:v>1433237045</c:v>
                </c:pt>
                <c:pt idx="2014">
                  <c:v>1433237075</c:v>
                </c:pt>
                <c:pt idx="2015">
                  <c:v>1433237105</c:v>
                </c:pt>
                <c:pt idx="2016">
                  <c:v>1433237135</c:v>
                </c:pt>
                <c:pt idx="2017">
                  <c:v>1433237165</c:v>
                </c:pt>
                <c:pt idx="2018">
                  <c:v>1433237195</c:v>
                </c:pt>
                <c:pt idx="2019">
                  <c:v>1433237225</c:v>
                </c:pt>
                <c:pt idx="2020">
                  <c:v>1433237255</c:v>
                </c:pt>
                <c:pt idx="2021">
                  <c:v>1433237285</c:v>
                </c:pt>
                <c:pt idx="2022">
                  <c:v>1433237314</c:v>
                </c:pt>
                <c:pt idx="2023">
                  <c:v>1433237344</c:v>
                </c:pt>
                <c:pt idx="2024">
                  <c:v>1433237374</c:v>
                </c:pt>
                <c:pt idx="2025">
                  <c:v>1433237404</c:v>
                </c:pt>
                <c:pt idx="2026">
                  <c:v>1433237434</c:v>
                </c:pt>
                <c:pt idx="2027">
                  <c:v>1433237464</c:v>
                </c:pt>
                <c:pt idx="2028">
                  <c:v>1433237494</c:v>
                </c:pt>
                <c:pt idx="2029">
                  <c:v>1433237524</c:v>
                </c:pt>
                <c:pt idx="2030">
                  <c:v>1433237554</c:v>
                </c:pt>
                <c:pt idx="2031">
                  <c:v>1433237584</c:v>
                </c:pt>
                <c:pt idx="2032">
                  <c:v>1433237614</c:v>
                </c:pt>
                <c:pt idx="2033">
                  <c:v>1433237644</c:v>
                </c:pt>
                <c:pt idx="2034">
                  <c:v>1433237674</c:v>
                </c:pt>
                <c:pt idx="2035">
                  <c:v>1433237703</c:v>
                </c:pt>
                <c:pt idx="2036">
                  <c:v>1433237733</c:v>
                </c:pt>
                <c:pt idx="2037">
                  <c:v>1433237763</c:v>
                </c:pt>
                <c:pt idx="2038">
                  <c:v>1433237793</c:v>
                </c:pt>
                <c:pt idx="2039">
                  <c:v>1433237823</c:v>
                </c:pt>
                <c:pt idx="2040">
                  <c:v>1433237853</c:v>
                </c:pt>
                <c:pt idx="2041">
                  <c:v>1433237883</c:v>
                </c:pt>
                <c:pt idx="2042">
                  <c:v>1433237913</c:v>
                </c:pt>
                <c:pt idx="2043">
                  <c:v>1433237943</c:v>
                </c:pt>
                <c:pt idx="2044">
                  <c:v>1433237973</c:v>
                </c:pt>
                <c:pt idx="2045">
                  <c:v>1433238003</c:v>
                </c:pt>
                <c:pt idx="2046">
                  <c:v>1433238033</c:v>
                </c:pt>
                <c:pt idx="2047">
                  <c:v>1433238063</c:v>
                </c:pt>
                <c:pt idx="2048">
                  <c:v>1433238093</c:v>
                </c:pt>
                <c:pt idx="2049">
                  <c:v>1433238122</c:v>
                </c:pt>
                <c:pt idx="2050">
                  <c:v>1433238152</c:v>
                </c:pt>
                <c:pt idx="2051">
                  <c:v>1433238182</c:v>
                </c:pt>
                <c:pt idx="2052">
                  <c:v>1433238212</c:v>
                </c:pt>
                <c:pt idx="2053">
                  <c:v>1433238242</c:v>
                </c:pt>
                <c:pt idx="2054">
                  <c:v>1433238272</c:v>
                </c:pt>
                <c:pt idx="2055">
                  <c:v>1433238302</c:v>
                </c:pt>
                <c:pt idx="2056">
                  <c:v>1433238332</c:v>
                </c:pt>
                <c:pt idx="2057">
                  <c:v>1433238362</c:v>
                </c:pt>
                <c:pt idx="2058">
                  <c:v>1433238392</c:v>
                </c:pt>
                <c:pt idx="2059">
                  <c:v>1433238422</c:v>
                </c:pt>
                <c:pt idx="2060">
                  <c:v>1433238452</c:v>
                </c:pt>
                <c:pt idx="2061">
                  <c:v>1433238482</c:v>
                </c:pt>
                <c:pt idx="2062">
                  <c:v>1433238512</c:v>
                </c:pt>
                <c:pt idx="2063">
                  <c:v>1433238541</c:v>
                </c:pt>
                <c:pt idx="2064">
                  <c:v>1433238571</c:v>
                </c:pt>
                <c:pt idx="2065">
                  <c:v>1433238601</c:v>
                </c:pt>
                <c:pt idx="2066">
                  <c:v>1433238631</c:v>
                </c:pt>
                <c:pt idx="2067">
                  <c:v>1433238661</c:v>
                </c:pt>
                <c:pt idx="2068">
                  <c:v>1433238691</c:v>
                </c:pt>
                <c:pt idx="2069">
                  <c:v>1433238721</c:v>
                </c:pt>
                <c:pt idx="2070">
                  <c:v>1433238751</c:v>
                </c:pt>
                <c:pt idx="2071">
                  <c:v>1433238781</c:v>
                </c:pt>
                <c:pt idx="2072">
                  <c:v>1433238811</c:v>
                </c:pt>
                <c:pt idx="2073">
                  <c:v>1433238841</c:v>
                </c:pt>
                <c:pt idx="2074">
                  <c:v>1433238871</c:v>
                </c:pt>
                <c:pt idx="2075">
                  <c:v>1433238901</c:v>
                </c:pt>
                <c:pt idx="2076">
                  <c:v>1433238930</c:v>
                </c:pt>
                <c:pt idx="2077">
                  <c:v>1433238960</c:v>
                </c:pt>
                <c:pt idx="2078">
                  <c:v>1433238990</c:v>
                </c:pt>
                <c:pt idx="2079">
                  <c:v>1433239020</c:v>
                </c:pt>
                <c:pt idx="2080">
                  <c:v>1433239050</c:v>
                </c:pt>
                <c:pt idx="2081">
                  <c:v>1433239080</c:v>
                </c:pt>
                <c:pt idx="2082">
                  <c:v>1433239110</c:v>
                </c:pt>
                <c:pt idx="2083">
                  <c:v>1433239140</c:v>
                </c:pt>
                <c:pt idx="2084">
                  <c:v>1433239170</c:v>
                </c:pt>
                <c:pt idx="2085">
                  <c:v>1433239200</c:v>
                </c:pt>
                <c:pt idx="2086">
                  <c:v>1433239230</c:v>
                </c:pt>
                <c:pt idx="2087">
                  <c:v>1433239260</c:v>
                </c:pt>
                <c:pt idx="2088">
                  <c:v>1433239290</c:v>
                </c:pt>
                <c:pt idx="2089">
                  <c:v>1433239320</c:v>
                </c:pt>
                <c:pt idx="2090">
                  <c:v>1433239349</c:v>
                </c:pt>
                <c:pt idx="2091">
                  <c:v>1433239379</c:v>
                </c:pt>
                <c:pt idx="2092">
                  <c:v>1433239409</c:v>
                </c:pt>
                <c:pt idx="2093">
                  <c:v>1433239439</c:v>
                </c:pt>
                <c:pt idx="2094">
                  <c:v>1433239469</c:v>
                </c:pt>
                <c:pt idx="2095">
                  <c:v>1433239499</c:v>
                </c:pt>
                <c:pt idx="2096">
                  <c:v>1433239529</c:v>
                </c:pt>
                <c:pt idx="2097">
                  <c:v>1433239559</c:v>
                </c:pt>
                <c:pt idx="2098">
                  <c:v>1433239589</c:v>
                </c:pt>
                <c:pt idx="2099">
                  <c:v>1433239619</c:v>
                </c:pt>
                <c:pt idx="2100">
                  <c:v>1433239649</c:v>
                </c:pt>
                <c:pt idx="2101">
                  <c:v>1433239679</c:v>
                </c:pt>
                <c:pt idx="2102">
                  <c:v>1433239709</c:v>
                </c:pt>
                <c:pt idx="2103">
                  <c:v>1433239738</c:v>
                </c:pt>
                <c:pt idx="2104">
                  <c:v>1433239768</c:v>
                </c:pt>
                <c:pt idx="2105">
                  <c:v>1433239798</c:v>
                </c:pt>
                <c:pt idx="2106">
                  <c:v>1433239828</c:v>
                </c:pt>
                <c:pt idx="2107">
                  <c:v>1433239858</c:v>
                </c:pt>
                <c:pt idx="2108">
                  <c:v>1433239888</c:v>
                </c:pt>
                <c:pt idx="2109">
                  <c:v>1433239918</c:v>
                </c:pt>
                <c:pt idx="2110">
                  <c:v>1433239948</c:v>
                </c:pt>
                <c:pt idx="2111">
                  <c:v>1433239978</c:v>
                </c:pt>
                <c:pt idx="2112">
                  <c:v>1433240008</c:v>
                </c:pt>
                <c:pt idx="2113">
                  <c:v>1433240038</c:v>
                </c:pt>
                <c:pt idx="2114">
                  <c:v>1433240068</c:v>
                </c:pt>
                <c:pt idx="2115">
                  <c:v>1433240098</c:v>
                </c:pt>
                <c:pt idx="2116">
                  <c:v>1433240128</c:v>
                </c:pt>
                <c:pt idx="2117">
                  <c:v>1433240157</c:v>
                </c:pt>
                <c:pt idx="2118">
                  <c:v>1433240187</c:v>
                </c:pt>
                <c:pt idx="2119">
                  <c:v>1433240217</c:v>
                </c:pt>
                <c:pt idx="2120">
                  <c:v>1433240247</c:v>
                </c:pt>
                <c:pt idx="2121">
                  <c:v>1433240277</c:v>
                </c:pt>
                <c:pt idx="2122">
                  <c:v>1433240307</c:v>
                </c:pt>
                <c:pt idx="2123">
                  <c:v>1433240337</c:v>
                </c:pt>
                <c:pt idx="2124">
                  <c:v>1433240367</c:v>
                </c:pt>
                <c:pt idx="2125">
                  <c:v>1433240397</c:v>
                </c:pt>
                <c:pt idx="2126">
                  <c:v>1433240427</c:v>
                </c:pt>
                <c:pt idx="2127">
                  <c:v>1433240457</c:v>
                </c:pt>
                <c:pt idx="2128">
                  <c:v>1433240487</c:v>
                </c:pt>
                <c:pt idx="2129">
                  <c:v>1433240517</c:v>
                </c:pt>
                <c:pt idx="2130">
                  <c:v>1433240546</c:v>
                </c:pt>
                <c:pt idx="2131">
                  <c:v>1433240576</c:v>
                </c:pt>
                <c:pt idx="2132">
                  <c:v>1433240606</c:v>
                </c:pt>
                <c:pt idx="2133">
                  <c:v>1433240636</c:v>
                </c:pt>
                <c:pt idx="2134">
                  <c:v>1433240666</c:v>
                </c:pt>
                <c:pt idx="2135">
                  <c:v>1433240696</c:v>
                </c:pt>
                <c:pt idx="2136">
                  <c:v>1433240726</c:v>
                </c:pt>
                <c:pt idx="2137">
                  <c:v>1433240756</c:v>
                </c:pt>
                <c:pt idx="2138">
                  <c:v>1433240786</c:v>
                </c:pt>
                <c:pt idx="2139">
                  <c:v>1433240816</c:v>
                </c:pt>
                <c:pt idx="2140">
                  <c:v>1433240846</c:v>
                </c:pt>
                <c:pt idx="2141">
                  <c:v>1433240876</c:v>
                </c:pt>
                <c:pt idx="2142">
                  <c:v>1433240906</c:v>
                </c:pt>
                <c:pt idx="2143">
                  <c:v>1433240936</c:v>
                </c:pt>
                <c:pt idx="2144">
                  <c:v>1433240965</c:v>
                </c:pt>
                <c:pt idx="2145">
                  <c:v>1433240995</c:v>
                </c:pt>
                <c:pt idx="2146">
                  <c:v>1433241025</c:v>
                </c:pt>
                <c:pt idx="2147">
                  <c:v>1433241055</c:v>
                </c:pt>
                <c:pt idx="2148">
                  <c:v>1433241085</c:v>
                </c:pt>
                <c:pt idx="2149">
                  <c:v>1433241115</c:v>
                </c:pt>
                <c:pt idx="2150">
                  <c:v>1433241145</c:v>
                </c:pt>
                <c:pt idx="2151">
                  <c:v>1433241175</c:v>
                </c:pt>
                <c:pt idx="2152">
                  <c:v>1433241205</c:v>
                </c:pt>
                <c:pt idx="2153">
                  <c:v>1433241235</c:v>
                </c:pt>
                <c:pt idx="2154">
                  <c:v>1433241265</c:v>
                </c:pt>
                <c:pt idx="2155">
                  <c:v>1433241295</c:v>
                </c:pt>
                <c:pt idx="2156">
                  <c:v>1433241325</c:v>
                </c:pt>
                <c:pt idx="2157">
                  <c:v>1433241355</c:v>
                </c:pt>
                <c:pt idx="2158">
                  <c:v>1433241384</c:v>
                </c:pt>
                <c:pt idx="2159">
                  <c:v>1433241414</c:v>
                </c:pt>
                <c:pt idx="2160">
                  <c:v>1433241444</c:v>
                </c:pt>
                <c:pt idx="2161">
                  <c:v>1433241474</c:v>
                </c:pt>
                <c:pt idx="2162">
                  <c:v>1433241504</c:v>
                </c:pt>
                <c:pt idx="2163">
                  <c:v>1433241534</c:v>
                </c:pt>
                <c:pt idx="2164">
                  <c:v>1433241564</c:v>
                </c:pt>
                <c:pt idx="2165">
                  <c:v>1433241594</c:v>
                </c:pt>
                <c:pt idx="2166">
                  <c:v>1433241624</c:v>
                </c:pt>
                <c:pt idx="2167">
                  <c:v>1433241654</c:v>
                </c:pt>
                <c:pt idx="2168">
                  <c:v>1433241684</c:v>
                </c:pt>
                <c:pt idx="2169">
                  <c:v>1433241714</c:v>
                </c:pt>
                <c:pt idx="2170">
                  <c:v>1433241744</c:v>
                </c:pt>
                <c:pt idx="2171">
                  <c:v>1433241773</c:v>
                </c:pt>
                <c:pt idx="2172">
                  <c:v>1433241803</c:v>
                </c:pt>
                <c:pt idx="2173">
                  <c:v>1433241833</c:v>
                </c:pt>
                <c:pt idx="2174">
                  <c:v>1433241863</c:v>
                </c:pt>
                <c:pt idx="2175">
                  <c:v>1433241893</c:v>
                </c:pt>
                <c:pt idx="2176">
                  <c:v>1433241923</c:v>
                </c:pt>
                <c:pt idx="2177">
                  <c:v>1433241953</c:v>
                </c:pt>
                <c:pt idx="2178">
                  <c:v>1433241983</c:v>
                </c:pt>
                <c:pt idx="2179">
                  <c:v>1433242013</c:v>
                </c:pt>
                <c:pt idx="2180">
                  <c:v>1433242043</c:v>
                </c:pt>
                <c:pt idx="2181">
                  <c:v>1433242073</c:v>
                </c:pt>
                <c:pt idx="2182">
                  <c:v>1433242103</c:v>
                </c:pt>
                <c:pt idx="2183">
                  <c:v>1433242133</c:v>
                </c:pt>
                <c:pt idx="2184">
                  <c:v>1433242163</c:v>
                </c:pt>
                <c:pt idx="2185">
                  <c:v>1433242192</c:v>
                </c:pt>
                <c:pt idx="2186">
                  <c:v>1433242222</c:v>
                </c:pt>
                <c:pt idx="2187">
                  <c:v>1433242252</c:v>
                </c:pt>
                <c:pt idx="2188">
                  <c:v>1433242282</c:v>
                </c:pt>
                <c:pt idx="2189">
                  <c:v>1433242312</c:v>
                </c:pt>
                <c:pt idx="2190">
                  <c:v>1433242342</c:v>
                </c:pt>
                <c:pt idx="2191">
                  <c:v>1433242372</c:v>
                </c:pt>
                <c:pt idx="2192">
                  <c:v>1433242402</c:v>
                </c:pt>
                <c:pt idx="2193">
                  <c:v>1433242432</c:v>
                </c:pt>
                <c:pt idx="2194">
                  <c:v>1433242462</c:v>
                </c:pt>
                <c:pt idx="2195">
                  <c:v>1433242492</c:v>
                </c:pt>
                <c:pt idx="2196">
                  <c:v>1433242522</c:v>
                </c:pt>
                <c:pt idx="2197">
                  <c:v>1433242552</c:v>
                </c:pt>
                <c:pt idx="2198">
                  <c:v>1433242581</c:v>
                </c:pt>
                <c:pt idx="2199">
                  <c:v>1433242611</c:v>
                </c:pt>
                <c:pt idx="2200">
                  <c:v>1433242641</c:v>
                </c:pt>
                <c:pt idx="2201">
                  <c:v>1433242671</c:v>
                </c:pt>
                <c:pt idx="2202">
                  <c:v>1433242701</c:v>
                </c:pt>
                <c:pt idx="2203">
                  <c:v>1433242731</c:v>
                </c:pt>
                <c:pt idx="2204">
                  <c:v>1433242761</c:v>
                </c:pt>
                <c:pt idx="2205">
                  <c:v>1433242791</c:v>
                </c:pt>
                <c:pt idx="2206">
                  <c:v>1433242821</c:v>
                </c:pt>
                <c:pt idx="2207">
                  <c:v>1433242851</c:v>
                </c:pt>
                <c:pt idx="2208">
                  <c:v>1433242881</c:v>
                </c:pt>
                <c:pt idx="2209">
                  <c:v>1433242911</c:v>
                </c:pt>
                <c:pt idx="2210">
                  <c:v>1433242941</c:v>
                </c:pt>
                <c:pt idx="2211">
                  <c:v>1433242971</c:v>
                </c:pt>
                <c:pt idx="2212">
                  <c:v>1433243000</c:v>
                </c:pt>
                <c:pt idx="2213">
                  <c:v>1433243030</c:v>
                </c:pt>
                <c:pt idx="2214">
                  <c:v>1433243060</c:v>
                </c:pt>
                <c:pt idx="2215">
                  <c:v>1433243090</c:v>
                </c:pt>
                <c:pt idx="2216">
                  <c:v>1433243120</c:v>
                </c:pt>
                <c:pt idx="2217">
                  <c:v>1433243150</c:v>
                </c:pt>
                <c:pt idx="2218">
                  <c:v>1433243180</c:v>
                </c:pt>
                <c:pt idx="2219">
                  <c:v>1433243210</c:v>
                </c:pt>
                <c:pt idx="2220">
                  <c:v>1433243240</c:v>
                </c:pt>
                <c:pt idx="2221">
                  <c:v>1433243270</c:v>
                </c:pt>
                <c:pt idx="2222">
                  <c:v>1433243300</c:v>
                </c:pt>
                <c:pt idx="2223">
                  <c:v>1433243330</c:v>
                </c:pt>
                <c:pt idx="2224">
                  <c:v>1433243360</c:v>
                </c:pt>
                <c:pt idx="2225">
                  <c:v>1433243389</c:v>
                </c:pt>
                <c:pt idx="2226">
                  <c:v>1433243419</c:v>
                </c:pt>
                <c:pt idx="2227">
                  <c:v>1433243449</c:v>
                </c:pt>
                <c:pt idx="2228">
                  <c:v>1433243479</c:v>
                </c:pt>
                <c:pt idx="2229">
                  <c:v>1433243509</c:v>
                </c:pt>
                <c:pt idx="2230">
                  <c:v>1433243539</c:v>
                </c:pt>
                <c:pt idx="2231">
                  <c:v>1433243569</c:v>
                </c:pt>
                <c:pt idx="2232">
                  <c:v>1433243599</c:v>
                </c:pt>
                <c:pt idx="2233">
                  <c:v>1433243629</c:v>
                </c:pt>
                <c:pt idx="2234">
                  <c:v>1433243659</c:v>
                </c:pt>
                <c:pt idx="2235">
                  <c:v>1433243689</c:v>
                </c:pt>
                <c:pt idx="2236">
                  <c:v>1433243719</c:v>
                </c:pt>
                <c:pt idx="2237">
                  <c:v>1433243749</c:v>
                </c:pt>
                <c:pt idx="2238">
                  <c:v>1433243779</c:v>
                </c:pt>
                <c:pt idx="2239">
                  <c:v>1433243808</c:v>
                </c:pt>
                <c:pt idx="2240">
                  <c:v>1433243838</c:v>
                </c:pt>
                <c:pt idx="2241">
                  <c:v>1433243868</c:v>
                </c:pt>
                <c:pt idx="2242">
                  <c:v>1433243898</c:v>
                </c:pt>
                <c:pt idx="2243">
                  <c:v>1433243928</c:v>
                </c:pt>
                <c:pt idx="2244">
                  <c:v>1433243958</c:v>
                </c:pt>
                <c:pt idx="2245">
                  <c:v>1433243988</c:v>
                </c:pt>
                <c:pt idx="2246">
                  <c:v>1433244018</c:v>
                </c:pt>
                <c:pt idx="2247">
                  <c:v>1433244048</c:v>
                </c:pt>
                <c:pt idx="2248">
                  <c:v>1433244078</c:v>
                </c:pt>
                <c:pt idx="2249">
                  <c:v>1433244108</c:v>
                </c:pt>
                <c:pt idx="2250">
                  <c:v>1433244138</c:v>
                </c:pt>
                <c:pt idx="2251">
                  <c:v>1433244168</c:v>
                </c:pt>
                <c:pt idx="2252">
                  <c:v>1433244198</c:v>
                </c:pt>
                <c:pt idx="2253">
                  <c:v>1433244227</c:v>
                </c:pt>
                <c:pt idx="2254">
                  <c:v>1433244257</c:v>
                </c:pt>
                <c:pt idx="2255">
                  <c:v>1433244287</c:v>
                </c:pt>
                <c:pt idx="2256">
                  <c:v>1433244317</c:v>
                </c:pt>
                <c:pt idx="2257">
                  <c:v>1433244347</c:v>
                </c:pt>
                <c:pt idx="2258">
                  <c:v>1433244377</c:v>
                </c:pt>
                <c:pt idx="2259">
                  <c:v>1433244407</c:v>
                </c:pt>
                <c:pt idx="2260">
                  <c:v>1433244437</c:v>
                </c:pt>
                <c:pt idx="2261">
                  <c:v>1433244467</c:v>
                </c:pt>
                <c:pt idx="2262">
                  <c:v>1433244497</c:v>
                </c:pt>
                <c:pt idx="2263">
                  <c:v>1433244527</c:v>
                </c:pt>
                <c:pt idx="2264">
                  <c:v>1433244557</c:v>
                </c:pt>
                <c:pt idx="2265">
                  <c:v>1433244587</c:v>
                </c:pt>
                <c:pt idx="2266">
                  <c:v>1433244616</c:v>
                </c:pt>
                <c:pt idx="2267">
                  <c:v>1433244646</c:v>
                </c:pt>
                <c:pt idx="2268">
                  <c:v>1433244676</c:v>
                </c:pt>
                <c:pt idx="2269">
                  <c:v>1433244706</c:v>
                </c:pt>
                <c:pt idx="2270">
                  <c:v>1433244736</c:v>
                </c:pt>
                <c:pt idx="2271">
                  <c:v>1433244766</c:v>
                </c:pt>
                <c:pt idx="2272">
                  <c:v>1433244796</c:v>
                </c:pt>
                <c:pt idx="2273">
                  <c:v>1433244826</c:v>
                </c:pt>
                <c:pt idx="2274">
                  <c:v>1433244856</c:v>
                </c:pt>
                <c:pt idx="2275">
                  <c:v>1433244886</c:v>
                </c:pt>
                <c:pt idx="2276">
                  <c:v>1433244916</c:v>
                </c:pt>
                <c:pt idx="2277">
                  <c:v>1433244946</c:v>
                </c:pt>
                <c:pt idx="2278">
                  <c:v>1433244976</c:v>
                </c:pt>
                <c:pt idx="2279">
                  <c:v>1433245006</c:v>
                </c:pt>
                <c:pt idx="2280">
                  <c:v>1433245035</c:v>
                </c:pt>
                <c:pt idx="2281">
                  <c:v>1433245065</c:v>
                </c:pt>
                <c:pt idx="2282">
                  <c:v>1433245095</c:v>
                </c:pt>
                <c:pt idx="2283">
                  <c:v>1433245125</c:v>
                </c:pt>
                <c:pt idx="2284">
                  <c:v>1433245155</c:v>
                </c:pt>
                <c:pt idx="2285">
                  <c:v>1433245185</c:v>
                </c:pt>
                <c:pt idx="2286">
                  <c:v>1433245215</c:v>
                </c:pt>
                <c:pt idx="2287">
                  <c:v>1433245245</c:v>
                </c:pt>
                <c:pt idx="2288">
                  <c:v>1433245275</c:v>
                </c:pt>
                <c:pt idx="2289">
                  <c:v>1433245305</c:v>
                </c:pt>
                <c:pt idx="2290">
                  <c:v>1433245335</c:v>
                </c:pt>
                <c:pt idx="2291">
                  <c:v>1433245365</c:v>
                </c:pt>
                <c:pt idx="2292">
                  <c:v>1433245395</c:v>
                </c:pt>
                <c:pt idx="2293">
                  <c:v>1433245424</c:v>
                </c:pt>
                <c:pt idx="2294">
                  <c:v>1433245454</c:v>
                </c:pt>
                <c:pt idx="2295">
                  <c:v>1433245484</c:v>
                </c:pt>
                <c:pt idx="2296">
                  <c:v>1433245514</c:v>
                </c:pt>
                <c:pt idx="2297">
                  <c:v>1433245544</c:v>
                </c:pt>
                <c:pt idx="2298">
                  <c:v>1433245574</c:v>
                </c:pt>
                <c:pt idx="2299">
                  <c:v>1433245604</c:v>
                </c:pt>
                <c:pt idx="2300">
                  <c:v>1433245634</c:v>
                </c:pt>
                <c:pt idx="2301">
                  <c:v>1433245664</c:v>
                </c:pt>
                <c:pt idx="2302">
                  <c:v>1433245694</c:v>
                </c:pt>
                <c:pt idx="2303">
                  <c:v>1433245724</c:v>
                </c:pt>
                <c:pt idx="2304">
                  <c:v>1433245754</c:v>
                </c:pt>
                <c:pt idx="2305">
                  <c:v>1433245784</c:v>
                </c:pt>
                <c:pt idx="2306">
                  <c:v>1433245814</c:v>
                </c:pt>
                <c:pt idx="2307">
                  <c:v>1433245843</c:v>
                </c:pt>
                <c:pt idx="2308">
                  <c:v>1433245873</c:v>
                </c:pt>
                <c:pt idx="2309">
                  <c:v>1433245903</c:v>
                </c:pt>
                <c:pt idx="2310">
                  <c:v>1433245933</c:v>
                </c:pt>
                <c:pt idx="2311">
                  <c:v>1433245963</c:v>
                </c:pt>
                <c:pt idx="2312">
                  <c:v>1433245993</c:v>
                </c:pt>
                <c:pt idx="2313">
                  <c:v>1433246023</c:v>
                </c:pt>
                <c:pt idx="2314">
                  <c:v>1433246053</c:v>
                </c:pt>
                <c:pt idx="2315">
                  <c:v>1433246083</c:v>
                </c:pt>
                <c:pt idx="2316">
                  <c:v>1433246113</c:v>
                </c:pt>
                <c:pt idx="2317">
                  <c:v>1433246143</c:v>
                </c:pt>
                <c:pt idx="2318">
                  <c:v>1433246173</c:v>
                </c:pt>
                <c:pt idx="2319">
                  <c:v>1433246203</c:v>
                </c:pt>
                <c:pt idx="2320">
                  <c:v>1433246233</c:v>
                </c:pt>
                <c:pt idx="2321">
                  <c:v>1433246262</c:v>
                </c:pt>
                <c:pt idx="2322">
                  <c:v>1433246292</c:v>
                </c:pt>
                <c:pt idx="2323">
                  <c:v>1433246322</c:v>
                </c:pt>
                <c:pt idx="2324">
                  <c:v>1433246352</c:v>
                </c:pt>
                <c:pt idx="2325">
                  <c:v>1433246382</c:v>
                </c:pt>
                <c:pt idx="2326">
                  <c:v>1433246412</c:v>
                </c:pt>
                <c:pt idx="2327">
                  <c:v>1433246442</c:v>
                </c:pt>
                <c:pt idx="2328">
                  <c:v>1433246472</c:v>
                </c:pt>
                <c:pt idx="2329">
                  <c:v>1433246502</c:v>
                </c:pt>
                <c:pt idx="2330">
                  <c:v>1433246532</c:v>
                </c:pt>
                <c:pt idx="2331">
                  <c:v>1433246562</c:v>
                </c:pt>
                <c:pt idx="2332">
                  <c:v>1433246592</c:v>
                </c:pt>
                <c:pt idx="2333">
                  <c:v>1433246622</c:v>
                </c:pt>
                <c:pt idx="2334">
                  <c:v>1433246652</c:v>
                </c:pt>
                <c:pt idx="2335">
                  <c:v>1433246681</c:v>
                </c:pt>
                <c:pt idx="2336">
                  <c:v>1433246711</c:v>
                </c:pt>
                <c:pt idx="2337">
                  <c:v>1433246741</c:v>
                </c:pt>
                <c:pt idx="2338">
                  <c:v>1433246771</c:v>
                </c:pt>
                <c:pt idx="2339">
                  <c:v>1433246801</c:v>
                </c:pt>
                <c:pt idx="2340">
                  <c:v>1433246831</c:v>
                </c:pt>
                <c:pt idx="2341">
                  <c:v>1433246861</c:v>
                </c:pt>
                <c:pt idx="2342">
                  <c:v>1433246891</c:v>
                </c:pt>
                <c:pt idx="2343">
                  <c:v>1433246921</c:v>
                </c:pt>
                <c:pt idx="2344">
                  <c:v>1433246951</c:v>
                </c:pt>
                <c:pt idx="2345">
                  <c:v>1433246981</c:v>
                </c:pt>
                <c:pt idx="2346">
                  <c:v>1433247011</c:v>
                </c:pt>
                <c:pt idx="2347">
                  <c:v>1433247041</c:v>
                </c:pt>
                <c:pt idx="2348">
                  <c:v>1433247071</c:v>
                </c:pt>
                <c:pt idx="2349">
                  <c:v>1433247100</c:v>
                </c:pt>
                <c:pt idx="2350">
                  <c:v>1433247130</c:v>
                </c:pt>
                <c:pt idx="2351">
                  <c:v>1433247160</c:v>
                </c:pt>
                <c:pt idx="2352">
                  <c:v>1433247190</c:v>
                </c:pt>
                <c:pt idx="2353">
                  <c:v>1433247220</c:v>
                </c:pt>
                <c:pt idx="2354">
                  <c:v>1433247250</c:v>
                </c:pt>
                <c:pt idx="2355">
                  <c:v>1433247280</c:v>
                </c:pt>
                <c:pt idx="2356">
                  <c:v>1433247310</c:v>
                </c:pt>
                <c:pt idx="2357">
                  <c:v>1433247340</c:v>
                </c:pt>
                <c:pt idx="2358">
                  <c:v>1433247370</c:v>
                </c:pt>
                <c:pt idx="2359">
                  <c:v>1433247400</c:v>
                </c:pt>
                <c:pt idx="2360">
                  <c:v>1433247430</c:v>
                </c:pt>
                <c:pt idx="2361">
                  <c:v>1433247460</c:v>
                </c:pt>
                <c:pt idx="2362">
                  <c:v>1433247489</c:v>
                </c:pt>
                <c:pt idx="2363">
                  <c:v>1433247519</c:v>
                </c:pt>
                <c:pt idx="2364">
                  <c:v>1433247549</c:v>
                </c:pt>
                <c:pt idx="2365">
                  <c:v>1433247579</c:v>
                </c:pt>
                <c:pt idx="2366">
                  <c:v>1433247609</c:v>
                </c:pt>
                <c:pt idx="2367">
                  <c:v>1433247639</c:v>
                </c:pt>
                <c:pt idx="2368">
                  <c:v>1433247669</c:v>
                </c:pt>
                <c:pt idx="2369">
                  <c:v>1433247699</c:v>
                </c:pt>
                <c:pt idx="2370">
                  <c:v>1433247729</c:v>
                </c:pt>
                <c:pt idx="2371">
                  <c:v>1433247759</c:v>
                </c:pt>
                <c:pt idx="2372">
                  <c:v>1433247789</c:v>
                </c:pt>
                <c:pt idx="2373">
                  <c:v>1433247819</c:v>
                </c:pt>
                <c:pt idx="2374">
                  <c:v>1433247849</c:v>
                </c:pt>
                <c:pt idx="2375">
                  <c:v>1433247879</c:v>
                </c:pt>
                <c:pt idx="2376">
                  <c:v>1433247908</c:v>
                </c:pt>
                <c:pt idx="2377">
                  <c:v>1433247938</c:v>
                </c:pt>
                <c:pt idx="2378">
                  <c:v>1433247968</c:v>
                </c:pt>
                <c:pt idx="2379">
                  <c:v>1433247998</c:v>
                </c:pt>
                <c:pt idx="2380">
                  <c:v>1433248028</c:v>
                </c:pt>
                <c:pt idx="2381">
                  <c:v>1433248058</c:v>
                </c:pt>
                <c:pt idx="2382">
                  <c:v>1433248088</c:v>
                </c:pt>
                <c:pt idx="2383">
                  <c:v>1433248118</c:v>
                </c:pt>
                <c:pt idx="2384">
                  <c:v>1433248148</c:v>
                </c:pt>
                <c:pt idx="2385">
                  <c:v>1433248178</c:v>
                </c:pt>
                <c:pt idx="2386">
                  <c:v>1433248208</c:v>
                </c:pt>
                <c:pt idx="2387">
                  <c:v>1433248238</c:v>
                </c:pt>
                <c:pt idx="2388">
                  <c:v>1433248268</c:v>
                </c:pt>
                <c:pt idx="2389">
                  <c:v>1433248297</c:v>
                </c:pt>
                <c:pt idx="2390">
                  <c:v>1433248327</c:v>
                </c:pt>
                <c:pt idx="2391">
                  <c:v>1433248357</c:v>
                </c:pt>
                <c:pt idx="2392">
                  <c:v>1433248387</c:v>
                </c:pt>
                <c:pt idx="2393">
                  <c:v>1433248417</c:v>
                </c:pt>
                <c:pt idx="2394">
                  <c:v>1433248447</c:v>
                </c:pt>
                <c:pt idx="2395">
                  <c:v>1433248477</c:v>
                </c:pt>
                <c:pt idx="2396">
                  <c:v>1433248507</c:v>
                </c:pt>
                <c:pt idx="2397">
                  <c:v>1433248537</c:v>
                </c:pt>
                <c:pt idx="2398">
                  <c:v>1433248567</c:v>
                </c:pt>
                <c:pt idx="2399">
                  <c:v>1433248597</c:v>
                </c:pt>
                <c:pt idx="2400">
                  <c:v>1433248627</c:v>
                </c:pt>
                <c:pt idx="2401">
                  <c:v>1433248657</c:v>
                </c:pt>
                <c:pt idx="2402">
                  <c:v>1433248687</c:v>
                </c:pt>
                <c:pt idx="2403">
                  <c:v>1433248716</c:v>
                </c:pt>
                <c:pt idx="2404">
                  <c:v>1433248746</c:v>
                </c:pt>
                <c:pt idx="2405">
                  <c:v>1433248776</c:v>
                </c:pt>
                <c:pt idx="2406">
                  <c:v>1433248806</c:v>
                </c:pt>
                <c:pt idx="2407">
                  <c:v>1433248836</c:v>
                </c:pt>
                <c:pt idx="2408">
                  <c:v>1433248866</c:v>
                </c:pt>
                <c:pt idx="2409">
                  <c:v>1433248896</c:v>
                </c:pt>
                <c:pt idx="2410">
                  <c:v>1433248926</c:v>
                </c:pt>
                <c:pt idx="2411">
                  <c:v>1433248956</c:v>
                </c:pt>
                <c:pt idx="2412">
                  <c:v>1433248986</c:v>
                </c:pt>
                <c:pt idx="2413">
                  <c:v>1433249016</c:v>
                </c:pt>
                <c:pt idx="2414">
                  <c:v>1433249046</c:v>
                </c:pt>
                <c:pt idx="2415">
                  <c:v>1433249076</c:v>
                </c:pt>
                <c:pt idx="2416">
                  <c:v>1433249105</c:v>
                </c:pt>
                <c:pt idx="2417">
                  <c:v>1433249135</c:v>
                </c:pt>
                <c:pt idx="2418">
                  <c:v>1433249165</c:v>
                </c:pt>
                <c:pt idx="2419">
                  <c:v>1433249195</c:v>
                </c:pt>
                <c:pt idx="2420">
                  <c:v>1433249225</c:v>
                </c:pt>
                <c:pt idx="2421">
                  <c:v>1433249255</c:v>
                </c:pt>
                <c:pt idx="2422">
                  <c:v>1433249285</c:v>
                </c:pt>
                <c:pt idx="2423">
                  <c:v>1433249315</c:v>
                </c:pt>
                <c:pt idx="2424">
                  <c:v>1433249345</c:v>
                </c:pt>
                <c:pt idx="2425">
                  <c:v>1433249375</c:v>
                </c:pt>
                <c:pt idx="2426">
                  <c:v>1433249405</c:v>
                </c:pt>
                <c:pt idx="2427">
                  <c:v>1433249435</c:v>
                </c:pt>
                <c:pt idx="2428">
                  <c:v>1433249465</c:v>
                </c:pt>
                <c:pt idx="2429">
                  <c:v>1433249495</c:v>
                </c:pt>
                <c:pt idx="2430">
                  <c:v>1433249524</c:v>
                </c:pt>
                <c:pt idx="2431">
                  <c:v>1433249554</c:v>
                </c:pt>
                <c:pt idx="2432">
                  <c:v>1433249584</c:v>
                </c:pt>
                <c:pt idx="2433">
                  <c:v>1433249614</c:v>
                </c:pt>
                <c:pt idx="2434">
                  <c:v>1433249644</c:v>
                </c:pt>
                <c:pt idx="2435">
                  <c:v>1433249674</c:v>
                </c:pt>
                <c:pt idx="2436">
                  <c:v>1433249704</c:v>
                </c:pt>
                <c:pt idx="2437">
                  <c:v>1433249734</c:v>
                </c:pt>
                <c:pt idx="2438">
                  <c:v>1433249764</c:v>
                </c:pt>
                <c:pt idx="2439">
                  <c:v>1433249794</c:v>
                </c:pt>
                <c:pt idx="2440">
                  <c:v>1433249824</c:v>
                </c:pt>
                <c:pt idx="2441">
                  <c:v>1433249854</c:v>
                </c:pt>
                <c:pt idx="2442">
                  <c:v>1433249884</c:v>
                </c:pt>
                <c:pt idx="2443">
                  <c:v>1433249914</c:v>
                </c:pt>
                <c:pt idx="2444">
                  <c:v>1433249943</c:v>
                </c:pt>
                <c:pt idx="2445">
                  <c:v>1433249973</c:v>
                </c:pt>
                <c:pt idx="2446">
                  <c:v>1433250003</c:v>
                </c:pt>
                <c:pt idx="2447">
                  <c:v>1433250033</c:v>
                </c:pt>
                <c:pt idx="2448">
                  <c:v>1433250063</c:v>
                </c:pt>
                <c:pt idx="2449">
                  <c:v>1433250093</c:v>
                </c:pt>
                <c:pt idx="2450">
                  <c:v>1433250123</c:v>
                </c:pt>
                <c:pt idx="2451">
                  <c:v>1433250153</c:v>
                </c:pt>
                <c:pt idx="2452">
                  <c:v>1433250183</c:v>
                </c:pt>
                <c:pt idx="2453">
                  <c:v>1433250213</c:v>
                </c:pt>
                <c:pt idx="2454">
                  <c:v>1433250243</c:v>
                </c:pt>
                <c:pt idx="2455">
                  <c:v>1433250273</c:v>
                </c:pt>
                <c:pt idx="2456">
                  <c:v>1433250303</c:v>
                </c:pt>
                <c:pt idx="2457">
                  <c:v>1433250332</c:v>
                </c:pt>
                <c:pt idx="2458">
                  <c:v>1433250362</c:v>
                </c:pt>
                <c:pt idx="2459">
                  <c:v>1433250392</c:v>
                </c:pt>
                <c:pt idx="2460">
                  <c:v>1433250422</c:v>
                </c:pt>
                <c:pt idx="2461">
                  <c:v>1433250452</c:v>
                </c:pt>
                <c:pt idx="2462">
                  <c:v>1433250482</c:v>
                </c:pt>
                <c:pt idx="2463">
                  <c:v>1433250512</c:v>
                </c:pt>
                <c:pt idx="2464">
                  <c:v>1433250542</c:v>
                </c:pt>
                <c:pt idx="2465">
                  <c:v>1433250572</c:v>
                </c:pt>
                <c:pt idx="2466">
                  <c:v>1433250602</c:v>
                </c:pt>
                <c:pt idx="2467">
                  <c:v>1433250632</c:v>
                </c:pt>
                <c:pt idx="2468">
                  <c:v>1433250662</c:v>
                </c:pt>
                <c:pt idx="2469">
                  <c:v>1433250692</c:v>
                </c:pt>
                <c:pt idx="2470">
                  <c:v>1433250722</c:v>
                </c:pt>
                <c:pt idx="2471">
                  <c:v>1433250751</c:v>
                </c:pt>
                <c:pt idx="2472">
                  <c:v>1433250781</c:v>
                </c:pt>
                <c:pt idx="2473">
                  <c:v>1433250811</c:v>
                </c:pt>
                <c:pt idx="2474">
                  <c:v>1433250841</c:v>
                </c:pt>
                <c:pt idx="2475">
                  <c:v>1433250871</c:v>
                </c:pt>
                <c:pt idx="2476">
                  <c:v>1433250901</c:v>
                </c:pt>
                <c:pt idx="2477">
                  <c:v>1433250931</c:v>
                </c:pt>
                <c:pt idx="2478">
                  <c:v>1433250961</c:v>
                </c:pt>
                <c:pt idx="2479">
                  <c:v>1433250991</c:v>
                </c:pt>
                <c:pt idx="2480">
                  <c:v>1433251021</c:v>
                </c:pt>
                <c:pt idx="2481">
                  <c:v>1433251051</c:v>
                </c:pt>
                <c:pt idx="2482">
                  <c:v>1433251081</c:v>
                </c:pt>
                <c:pt idx="2483">
                  <c:v>1433251111</c:v>
                </c:pt>
                <c:pt idx="2484">
                  <c:v>1433251141</c:v>
                </c:pt>
                <c:pt idx="2485">
                  <c:v>1433251170</c:v>
                </c:pt>
                <c:pt idx="2486">
                  <c:v>1433251200</c:v>
                </c:pt>
                <c:pt idx="2487">
                  <c:v>1433251230</c:v>
                </c:pt>
                <c:pt idx="2488">
                  <c:v>1433251260</c:v>
                </c:pt>
                <c:pt idx="2489">
                  <c:v>1433251290</c:v>
                </c:pt>
                <c:pt idx="2490">
                  <c:v>1433251320</c:v>
                </c:pt>
                <c:pt idx="2491">
                  <c:v>1433251350</c:v>
                </c:pt>
                <c:pt idx="2492">
                  <c:v>1433251380</c:v>
                </c:pt>
                <c:pt idx="2493">
                  <c:v>1433251410</c:v>
                </c:pt>
                <c:pt idx="2494">
                  <c:v>1433251440</c:v>
                </c:pt>
                <c:pt idx="2495">
                  <c:v>1433251470</c:v>
                </c:pt>
                <c:pt idx="2496">
                  <c:v>1433251500</c:v>
                </c:pt>
                <c:pt idx="2497">
                  <c:v>1433251530</c:v>
                </c:pt>
                <c:pt idx="2498">
                  <c:v>1433251560</c:v>
                </c:pt>
                <c:pt idx="2499">
                  <c:v>1433251589</c:v>
                </c:pt>
                <c:pt idx="2500">
                  <c:v>1433251619</c:v>
                </c:pt>
                <c:pt idx="2501">
                  <c:v>1433251649</c:v>
                </c:pt>
                <c:pt idx="2502">
                  <c:v>1433251679</c:v>
                </c:pt>
                <c:pt idx="2503">
                  <c:v>1433251709</c:v>
                </c:pt>
                <c:pt idx="2504">
                  <c:v>1433251739</c:v>
                </c:pt>
                <c:pt idx="2505">
                  <c:v>1433251769</c:v>
                </c:pt>
                <c:pt idx="2506">
                  <c:v>1433251799</c:v>
                </c:pt>
                <c:pt idx="2507">
                  <c:v>1433251829</c:v>
                </c:pt>
                <c:pt idx="2508">
                  <c:v>1433251859</c:v>
                </c:pt>
                <c:pt idx="2509">
                  <c:v>1433251889</c:v>
                </c:pt>
                <c:pt idx="2510">
                  <c:v>1433251919</c:v>
                </c:pt>
                <c:pt idx="2511">
                  <c:v>1433251949</c:v>
                </c:pt>
                <c:pt idx="2512">
                  <c:v>1433251978</c:v>
                </c:pt>
                <c:pt idx="2513">
                  <c:v>1433252008</c:v>
                </c:pt>
                <c:pt idx="2514">
                  <c:v>1433252038</c:v>
                </c:pt>
                <c:pt idx="2515">
                  <c:v>1433252068</c:v>
                </c:pt>
                <c:pt idx="2516">
                  <c:v>1433252098</c:v>
                </c:pt>
                <c:pt idx="2517">
                  <c:v>1433252128</c:v>
                </c:pt>
                <c:pt idx="2518">
                  <c:v>1433252158</c:v>
                </c:pt>
                <c:pt idx="2519">
                  <c:v>1433252188</c:v>
                </c:pt>
                <c:pt idx="2520">
                  <c:v>1433252218</c:v>
                </c:pt>
                <c:pt idx="2521">
                  <c:v>1433252248</c:v>
                </c:pt>
                <c:pt idx="2522">
                  <c:v>1433252278</c:v>
                </c:pt>
                <c:pt idx="2523">
                  <c:v>1433252308</c:v>
                </c:pt>
                <c:pt idx="2524">
                  <c:v>1433252338</c:v>
                </c:pt>
                <c:pt idx="2525">
                  <c:v>1433252368</c:v>
                </c:pt>
                <c:pt idx="2526">
                  <c:v>1433252397</c:v>
                </c:pt>
                <c:pt idx="2527">
                  <c:v>1433252427</c:v>
                </c:pt>
                <c:pt idx="2528">
                  <c:v>1433252457</c:v>
                </c:pt>
                <c:pt idx="2529">
                  <c:v>1433252487</c:v>
                </c:pt>
                <c:pt idx="2530">
                  <c:v>1433252517</c:v>
                </c:pt>
                <c:pt idx="2531">
                  <c:v>1433252547</c:v>
                </c:pt>
                <c:pt idx="2532">
                  <c:v>1433252577</c:v>
                </c:pt>
                <c:pt idx="2533">
                  <c:v>1433252607</c:v>
                </c:pt>
                <c:pt idx="2534">
                  <c:v>1433252637</c:v>
                </c:pt>
                <c:pt idx="2535">
                  <c:v>1433252667</c:v>
                </c:pt>
                <c:pt idx="2536">
                  <c:v>1433252697</c:v>
                </c:pt>
                <c:pt idx="2537">
                  <c:v>1433252727</c:v>
                </c:pt>
                <c:pt idx="2538">
                  <c:v>1433252757</c:v>
                </c:pt>
                <c:pt idx="2539">
                  <c:v>1433252787</c:v>
                </c:pt>
                <c:pt idx="2540">
                  <c:v>1433252816</c:v>
                </c:pt>
                <c:pt idx="2541">
                  <c:v>1433252846</c:v>
                </c:pt>
                <c:pt idx="2542">
                  <c:v>1433252876</c:v>
                </c:pt>
                <c:pt idx="2543">
                  <c:v>1433252906</c:v>
                </c:pt>
                <c:pt idx="2544">
                  <c:v>1433252936</c:v>
                </c:pt>
                <c:pt idx="2545">
                  <c:v>1433252966</c:v>
                </c:pt>
                <c:pt idx="2546">
                  <c:v>1433252996</c:v>
                </c:pt>
                <c:pt idx="2547">
                  <c:v>1433253026</c:v>
                </c:pt>
                <c:pt idx="2548">
                  <c:v>1433253056</c:v>
                </c:pt>
                <c:pt idx="2549">
                  <c:v>1433253086</c:v>
                </c:pt>
                <c:pt idx="2550">
                  <c:v>1433253116</c:v>
                </c:pt>
                <c:pt idx="2551">
                  <c:v>1433253146</c:v>
                </c:pt>
                <c:pt idx="2552">
                  <c:v>1433253176</c:v>
                </c:pt>
                <c:pt idx="2553">
                  <c:v>1433253205</c:v>
                </c:pt>
                <c:pt idx="2554">
                  <c:v>1433253235</c:v>
                </c:pt>
                <c:pt idx="2555">
                  <c:v>1433253265</c:v>
                </c:pt>
                <c:pt idx="2556">
                  <c:v>1433253295</c:v>
                </c:pt>
                <c:pt idx="2557">
                  <c:v>1433253325</c:v>
                </c:pt>
                <c:pt idx="2558">
                  <c:v>1433253355</c:v>
                </c:pt>
                <c:pt idx="2559">
                  <c:v>1433253385</c:v>
                </c:pt>
                <c:pt idx="2560">
                  <c:v>1433253415</c:v>
                </c:pt>
                <c:pt idx="2561">
                  <c:v>1433253445</c:v>
                </c:pt>
                <c:pt idx="2562">
                  <c:v>1433253475</c:v>
                </c:pt>
                <c:pt idx="2563">
                  <c:v>1433253505</c:v>
                </c:pt>
                <c:pt idx="2564">
                  <c:v>1433253535</c:v>
                </c:pt>
                <c:pt idx="2565">
                  <c:v>1433253565</c:v>
                </c:pt>
                <c:pt idx="2566">
                  <c:v>1433253595</c:v>
                </c:pt>
                <c:pt idx="2567">
                  <c:v>1433253624</c:v>
                </c:pt>
                <c:pt idx="2568">
                  <c:v>1433253654</c:v>
                </c:pt>
                <c:pt idx="2569">
                  <c:v>1433253684</c:v>
                </c:pt>
                <c:pt idx="2570">
                  <c:v>1433253714</c:v>
                </c:pt>
                <c:pt idx="2571">
                  <c:v>1433253744</c:v>
                </c:pt>
                <c:pt idx="2572">
                  <c:v>1433253774</c:v>
                </c:pt>
                <c:pt idx="2573">
                  <c:v>1433253804</c:v>
                </c:pt>
                <c:pt idx="2574">
                  <c:v>1433253834</c:v>
                </c:pt>
                <c:pt idx="2575">
                  <c:v>1433253864</c:v>
                </c:pt>
                <c:pt idx="2576">
                  <c:v>1433253894</c:v>
                </c:pt>
                <c:pt idx="2577">
                  <c:v>1433253924</c:v>
                </c:pt>
                <c:pt idx="2578">
                  <c:v>1433253954</c:v>
                </c:pt>
                <c:pt idx="2579">
                  <c:v>1433253984</c:v>
                </c:pt>
                <c:pt idx="2580">
                  <c:v>1433254014</c:v>
                </c:pt>
                <c:pt idx="2581">
                  <c:v>1433254043</c:v>
                </c:pt>
                <c:pt idx="2582">
                  <c:v>1433254073</c:v>
                </c:pt>
                <c:pt idx="2583">
                  <c:v>1433254103</c:v>
                </c:pt>
                <c:pt idx="2584">
                  <c:v>1433254133</c:v>
                </c:pt>
                <c:pt idx="2585">
                  <c:v>1433254163</c:v>
                </c:pt>
                <c:pt idx="2586">
                  <c:v>1433254193</c:v>
                </c:pt>
                <c:pt idx="2587">
                  <c:v>1433254223</c:v>
                </c:pt>
                <c:pt idx="2588">
                  <c:v>1433254253</c:v>
                </c:pt>
                <c:pt idx="2589">
                  <c:v>1433254283</c:v>
                </c:pt>
                <c:pt idx="2590">
                  <c:v>1433254313</c:v>
                </c:pt>
                <c:pt idx="2591">
                  <c:v>1433254343</c:v>
                </c:pt>
                <c:pt idx="2592">
                  <c:v>1433254373</c:v>
                </c:pt>
                <c:pt idx="2593">
                  <c:v>1433254403</c:v>
                </c:pt>
                <c:pt idx="2594">
                  <c:v>1433254433</c:v>
                </c:pt>
                <c:pt idx="2595">
                  <c:v>1433254462</c:v>
                </c:pt>
                <c:pt idx="2596">
                  <c:v>1433254492</c:v>
                </c:pt>
                <c:pt idx="2597">
                  <c:v>1433254522</c:v>
                </c:pt>
                <c:pt idx="2598">
                  <c:v>1433254552</c:v>
                </c:pt>
                <c:pt idx="2599">
                  <c:v>1433254582</c:v>
                </c:pt>
                <c:pt idx="2600">
                  <c:v>1433254612</c:v>
                </c:pt>
                <c:pt idx="2601">
                  <c:v>1433254642</c:v>
                </c:pt>
                <c:pt idx="2602">
                  <c:v>1433254672</c:v>
                </c:pt>
                <c:pt idx="2603">
                  <c:v>1433254702</c:v>
                </c:pt>
                <c:pt idx="2604">
                  <c:v>1433254732</c:v>
                </c:pt>
                <c:pt idx="2605">
                  <c:v>1433254762</c:v>
                </c:pt>
                <c:pt idx="2606">
                  <c:v>1433254792</c:v>
                </c:pt>
                <c:pt idx="2607">
                  <c:v>1433254822</c:v>
                </c:pt>
                <c:pt idx="2608">
                  <c:v>1433254852</c:v>
                </c:pt>
                <c:pt idx="2609">
                  <c:v>1433254881</c:v>
                </c:pt>
                <c:pt idx="2610">
                  <c:v>1433254911</c:v>
                </c:pt>
                <c:pt idx="2611">
                  <c:v>1433254941</c:v>
                </c:pt>
                <c:pt idx="2612">
                  <c:v>1433254971</c:v>
                </c:pt>
                <c:pt idx="2613">
                  <c:v>1433255001</c:v>
                </c:pt>
                <c:pt idx="2614">
                  <c:v>1433255031</c:v>
                </c:pt>
                <c:pt idx="2615">
                  <c:v>1433255061</c:v>
                </c:pt>
                <c:pt idx="2616">
                  <c:v>1433255091</c:v>
                </c:pt>
                <c:pt idx="2617">
                  <c:v>1433255121</c:v>
                </c:pt>
                <c:pt idx="2618">
                  <c:v>1433255151</c:v>
                </c:pt>
                <c:pt idx="2619">
                  <c:v>1433255181</c:v>
                </c:pt>
                <c:pt idx="2620">
                  <c:v>1433255211</c:v>
                </c:pt>
                <c:pt idx="2621">
                  <c:v>1433255241</c:v>
                </c:pt>
                <c:pt idx="2622">
                  <c:v>1433255271</c:v>
                </c:pt>
                <c:pt idx="2623">
                  <c:v>1433255300</c:v>
                </c:pt>
                <c:pt idx="2624">
                  <c:v>1433255330</c:v>
                </c:pt>
                <c:pt idx="2625">
                  <c:v>1433255360</c:v>
                </c:pt>
                <c:pt idx="2626">
                  <c:v>1433255390</c:v>
                </c:pt>
                <c:pt idx="2627">
                  <c:v>1433255420</c:v>
                </c:pt>
                <c:pt idx="2628">
                  <c:v>1433255450</c:v>
                </c:pt>
                <c:pt idx="2629">
                  <c:v>1433255480</c:v>
                </c:pt>
                <c:pt idx="2630">
                  <c:v>1433255510</c:v>
                </c:pt>
                <c:pt idx="2631">
                  <c:v>1433255540</c:v>
                </c:pt>
                <c:pt idx="2632">
                  <c:v>1433255570</c:v>
                </c:pt>
                <c:pt idx="2633">
                  <c:v>1433255600</c:v>
                </c:pt>
                <c:pt idx="2634">
                  <c:v>1433255630</c:v>
                </c:pt>
                <c:pt idx="2635">
                  <c:v>1433255660</c:v>
                </c:pt>
                <c:pt idx="2636">
                  <c:v>1433255690</c:v>
                </c:pt>
                <c:pt idx="2637">
                  <c:v>1433255719</c:v>
                </c:pt>
                <c:pt idx="2638">
                  <c:v>1433255749</c:v>
                </c:pt>
                <c:pt idx="2639">
                  <c:v>1433255779</c:v>
                </c:pt>
                <c:pt idx="2640">
                  <c:v>1433255809</c:v>
                </c:pt>
                <c:pt idx="2641">
                  <c:v>1433255839</c:v>
                </c:pt>
                <c:pt idx="2642">
                  <c:v>1433255869</c:v>
                </c:pt>
                <c:pt idx="2643">
                  <c:v>1433255899</c:v>
                </c:pt>
                <c:pt idx="2644">
                  <c:v>1433255929</c:v>
                </c:pt>
                <c:pt idx="2645">
                  <c:v>1433255959</c:v>
                </c:pt>
                <c:pt idx="2646">
                  <c:v>1433255989</c:v>
                </c:pt>
                <c:pt idx="2647">
                  <c:v>1433256019</c:v>
                </c:pt>
                <c:pt idx="2648">
                  <c:v>1433256049</c:v>
                </c:pt>
                <c:pt idx="2649">
                  <c:v>1433256079</c:v>
                </c:pt>
                <c:pt idx="2650">
                  <c:v>1433256109</c:v>
                </c:pt>
                <c:pt idx="2651">
                  <c:v>1433256138</c:v>
                </c:pt>
                <c:pt idx="2652">
                  <c:v>1433256168</c:v>
                </c:pt>
                <c:pt idx="2653">
                  <c:v>1433256198</c:v>
                </c:pt>
                <c:pt idx="2654">
                  <c:v>1433256228</c:v>
                </c:pt>
                <c:pt idx="2655">
                  <c:v>1433256258</c:v>
                </c:pt>
                <c:pt idx="2656">
                  <c:v>1433256288</c:v>
                </c:pt>
                <c:pt idx="2657">
                  <c:v>1433256318</c:v>
                </c:pt>
                <c:pt idx="2658">
                  <c:v>1433256348</c:v>
                </c:pt>
                <c:pt idx="2659">
                  <c:v>1433256378</c:v>
                </c:pt>
                <c:pt idx="2660">
                  <c:v>1433256408</c:v>
                </c:pt>
                <c:pt idx="2661">
                  <c:v>1433256438</c:v>
                </c:pt>
                <c:pt idx="2662">
                  <c:v>1433256468</c:v>
                </c:pt>
                <c:pt idx="2663">
                  <c:v>1433256498</c:v>
                </c:pt>
                <c:pt idx="2664">
                  <c:v>1433256527</c:v>
                </c:pt>
                <c:pt idx="2665">
                  <c:v>1433256557</c:v>
                </c:pt>
                <c:pt idx="2666">
                  <c:v>1433256587</c:v>
                </c:pt>
                <c:pt idx="2667">
                  <c:v>1433256617</c:v>
                </c:pt>
                <c:pt idx="2668">
                  <c:v>1433256647</c:v>
                </c:pt>
                <c:pt idx="2669">
                  <c:v>1433256677</c:v>
                </c:pt>
                <c:pt idx="2670">
                  <c:v>1433256707</c:v>
                </c:pt>
                <c:pt idx="2671">
                  <c:v>1433256737</c:v>
                </c:pt>
                <c:pt idx="2672">
                  <c:v>1433256767</c:v>
                </c:pt>
                <c:pt idx="2673">
                  <c:v>1433256797</c:v>
                </c:pt>
                <c:pt idx="2674">
                  <c:v>1433256827</c:v>
                </c:pt>
                <c:pt idx="2675">
                  <c:v>1433256857</c:v>
                </c:pt>
                <c:pt idx="2676">
                  <c:v>1433256887</c:v>
                </c:pt>
                <c:pt idx="2677">
                  <c:v>1433256917</c:v>
                </c:pt>
                <c:pt idx="2678">
                  <c:v>1433256946</c:v>
                </c:pt>
                <c:pt idx="2679">
                  <c:v>1433256976</c:v>
                </c:pt>
                <c:pt idx="2680">
                  <c:v>1433257006</c:v>
                </c:pt>
                <c:pt idx="2681">
                  <c:v>1433257036</c:v>
                </c:pt>
                <c:pt idx="2682">
                  <c:v>1433257066</c:v>
                </c:pt>
                <c:pt idx="2683">
                  <c:v>1433257096</c:v>
                </c:pt>
                <c:pt idx="2684">
                  <c:v>1433257126</c:v>
                </c:pt>
                <c:pt idx="2685">
                  <c:v>1433257156</c:v>
                </c:pt>
                <c:pt idx="2686">
                  <c:v>1433257186</c:v>
                </c:pt>
                <c:pt idx="2687">
                  <c:v>1433257216</c:v>
                </c:pt>
                <c:pt idx="2688">
                  <c:v>1433257246</c:v>
                </c:pt>
                <c:pt idx="2689">
                  <c:v>1433257276</c:v>
                </c:pt>
                <c:pt idx="2690">
                  <c:v>1433257306</c:v>
                </c:pt>
                <c:pt idx="2691">
                  <c:v>1433257336</c:v>
                </c:pt>
                <c:pt idx="2692">
                  <c:v>1433257365</c:v>
                </c:pt>
                <c:pt idx="2693">
                  <c:v>1433257395</c:v>
                </c:pt>
                <c:pt idx="2694">
                  <c:v>1433257425</c:v>
                </c:pt>
                <c:pt idx="2695">
                  <c:v>1433257455</c:v>
                </c:pt>
                <c:pt idx="2696">
                  <c:v>1433257485</c:v>
                </c:pt>
                <c:pt idx="2697">
                  <c:v>1433257515</c:v>
                </c:pt>
                <c:pt idx="2698">
                  <c:v>1433257545</c:v>
                </c:pt>
                <c:pt idx="2699">
                  <c:v>1433257575</c:v>
                </c:pt>
                <c:pt idx="2700">
                  <c:v>1433257605</c:v>
                </c:pt>
                <c:pt idx="2701">
                  <c:v>1433257635</c:v>
                </c:pt>
                <c:pt idx="2702">
                  <c:v>1433257665</c:v>
                </c:pt>
                <c:pt idx="2703">
                  <c:v>1433257695</c:v>
                </c:pt>
                <c:pt idx="2704">
                  <c:v>1433257725</c:v>
                </c:pt>
                <c:pt idx="2705">
                  <c:v>1433257755</c:v>
                </c:pt>
                <c:pt idx="2706">
                  <c:v>1433257784</c:v>
                </c:pt>
                <c:pt idx="2707">
                  <c:v>1433257814</c:v>
                </c:pt>
                <c:pt idx="2708">
                  <c:v>1433257844</c:v>
                </c:pt>
                <c:pt idx="2709">
                  <c:v>1433257874</c:v>
                </c:pt>
                <c:pt idx="2710">
                  <c:v>1433257904</c:v>
                </c:pt>
                <c:pt idx="2711">
                  <c:v>1433257934</c:v>
                </c:pt>
                <c:pt idx="2712">
                  <c:v>1433257964</c:v>
                </c:pt>
                <c:pt idx="2713">
                  <c:v>1433257994</c:v>
                </c:pt>
                <c:pt idx="2714">
                  <c:v>1433258024</c:v>
                </c:pt>
                <c:pt idx="2715">
                  <c:v>1433258054</c:v>
                </c:pt>
                <c:pt idx="2716">
                  <c:v>1433258084</c:v>
                </c:pt>
                <c:pt idx="2717">
                  <c:v>1433258114</c:v>
                </c:pt>
                <c:pt idx="2718">
                  <c:v>1433258144</c:v>
                </c:pt>
                <c:pt idx="2719">
                  <c:v>1433258174</c:v>
                </c:pt>
                <c:pt idx="2720">
                  <c:v>1433258203</c:v>
                </c:pt>
                <c:pt idx="2721">
                  <c:v>1433258233</c:v>
                </c:pt>
                <c:pt idx="2722">
                  <c:v>1433258263</c:v>
                </c:pt>
                <c:pt idx="2723">
                  <c:v>1433258293</c:v>
                </c:pt>
                <c:pt idx="2724">
                  <c:v>1433258323</c:v>
                </c:pt>
                <c:pt idx="2725">
                  <c:v>1433258353</c:v>
                </c:pt>
                <c:pt idx="2726">
                  <c:v>1433258383</c:v>
                </c:pt>
                <c:pt idx="2727">
                  <c:v>1433258413</c:v>
                </c:pt>
                <c:pt idx="2728">
                  <c:v>1433258443</c:v>
                </c:pt>
                <c:pt idx="2729">
                  <c:v>1433258473</c:v>
                </c:pt>
                <c:pt idx="2730">
                  <c:v>1433258503</c:v>
                </c:pt>
                <c:pt idx="2731">
                  <c:v>1433258533</c:v>
                </c:pt>
                <c:pt idx="2732">
                  <c:v>1433258563</c:v>
                </c:pt>
                <c:pt idx="2733">
                  <c:v>1433258593</c:v>
                </c:pt>
                <c:pt idx="2734">
                  <c:v>1433258622</c:v>
                </c:pt>
                <c:pt idx="2735">
                  <c:v>1433258652</c:v>
                </c:pt>
                <c:pt idx="2736">
                  <c:v>1433258682</c:v>
                </c:pt>
                <c:pt idx="2737">
                  <c:v>1433258712</c:v>
                </c:pt>
                <c:pt idx="2738">
                  <c:v>1433258742</c:v>
                </c:pt>
                <c:pt idx="2739">
                  <c:v>1433258772</c:v>
                </c:pt>
                <c:pt idx="2740">
                  <c:v>1433258802</c:v>
                </c:pt>
                <c:pt idx="2741">
                  <c:v>1433258832</c:v>
                </c:pt>
                <c:pt idx="2742">
                  <c:v>1433258862</c:v>
                </c:pt>
                <c:pt idx="2743">
                  <c:v>1433258892</c:v>
                </c:pt>
                <c:pt idx="2744">
                  <c:v>1433258922</c:v>
                </c:pt>
                <c:pt idx="2745">
                  <c:v>1433258952</c:v>
                </c:pt>
                <c:pt idx="2746">
                  <c:v>1433258982</c:v>
                </c:pt>
                <c:pt idx="2747">
                  <c:v>1433259012</c:v>
                </c:pt>
                <c:pt idx="2748">
                  <c:v>1433259041</c:v>
                </c:pt>
                <c:pt idx="2749">
                  <c:v>1433259071</c:v>
                </c:pt>
                <c:pt idx="2750">
                  <c:v>1433259101</c:v>
                </c:pt>
                <c:pt idx="2751">
                  <c:v>1433259131</c:v>
                </c:pt>
                <c:pt idx="2752">
                  <c:v>1433259161</c:v>
                </c:pt>
                <c:pt idx="2753">
                  <c:v>1433259191</c:v>
                </c:pt>
                <c:pt idx="2754">
                  <c:v>1433259221</c:v>
                </c:pt>
                <c:pt idx="2755">
                  <c:v>1433259251</c:v>
                </c:pt>
                <c:pt idx="2756">
                  <c:v>1433259281</c:v>
                </c:pt>
                <c:pt idx="2757">
                  <c:v>1433259311</c:v>
                </c:pt>
                <c:pt idx="2758">
                  <c:v>1433259341</c:v>
                </c:pt>
                <c:pt idx="2759">
                  <c:v>1433259371</c:v>
                </c:pt>
                <c:pt idx="2760">
                  <c:v>1433259401</c:v>
                </c:pt>
                <c:pt idx="2761">
                  <c:v>1433259431</c:v>
                </c:pt>
                <c:pt idx="2762">
                  <c:v>1433259460</c:v>
                </c:pt>
                <c:pt idx="2763">
                  <c:v>1433259490</c:v>
                </c:pt>
                <c:pt idx="2764">
                  <c:v>1433259520</c:v>
                </c:pt>
                <c:pt idx="2765">
                  <c:v>1433259550</c:v>
                </c:pt>
                <c:pt idx="2766">
                  <c:v>1433259580</c:v>
                </c:pt>
                <c:pt idx="2767">
                  <c:v>1433259610</c:v>
                </c:pt>
                <c:pt idx="2768">
                  <c:v>1433259640</c:v>
                </c:pt>
                <c:pt idx="2769">
                  <c:v>1433259670</c:v>
                </c:pt>
                <c:pt idx="2770">
                  <c:v>1433259700</c:v>
                </c:pt>
                <c:pt idx="2771">
                  <c:v>1433259730</c:v>
                </c:pt>
                <c:pt idx="2772">
                  <c:v>1433259760</c:v>
                </c:pt>
                <c:pt idx="2773">
                  <c:v>1433259790</c:v>
                </c:pt>
                <c:pt idx="2774">
                  <c:v>1433259820</c:v>
                </c:pt>
                <c:pt idx="2775">
                  <c:v>1433259850</c:v>
                </c:pt>
                <c:pt idx="2776">
                  <c:v>1433259879</c:v>
                </c:pt>
                <c:pt idx="2777">
                  <c:v>1433259909</c:v>
                </c:pt>
                <c:pt idx="2778">
                  <c:v>1433259939</c:v>
                </c:pt>
                <c:pt idx="2779">
                  <c:v>1433259969</c:v>
                </c:pt>
                <c:pt idx="2780">
                  <c:v>1433259999</c:v>
                </c:pt>
                <c:pt idx="2781">
                  <c:v>1433260029</c:v>
                </c:pt>
                <c:pt idx="2782">
                  <c:v>1433260059</c:v>
                </c:pt>
                <c:pt idx="2783">
                  <c:v>1433260089</c:v>
                </c:pt>
                <c:pt idx="2784">
                  <c:v>1433260119</c:v>
                </c:pt>
                <c:pt idx="2785">
                  <c:v>1433260149</c:v>
                </c:pt>
                <c:pt idx="2786">
                  <c:v>1433260179</c:v>
                </c:pt>
                <c:pt idx="2787">
                  <c:v>1433260209</c:v>
                </c:pt>
                <c:pt idx="2788">
                  <c:v>1433260239</c:v>
                </c:pt>
                <c:pt idx="2789">
                  <c:v>1433260268</c:v>
                </c:pt>
                <c:pt idx="2790">
                  <c:v>1433260298</c:v>
                </c:pt>
                <c:pt idx="2791">
                  <c:v>1433260328</c:v>
                </c:pt>
                <c:pt idx="2792">
                  <c:v>1433260358</c:v>
                </c:pt>
                <c:pt idx="2793">
                  <c:v>1433260388</c:v>
                </c:pt>
                <c:pt idx="2794">
                  <c:v>1433260418</c:v>
                </c:pt>
                <c:pt idx="2795">
                  <c:v>1433260448</c:v>
                </c:pt>
                <c:pt idx="2796">
                  <c:v>1433260478</c:v>
                </c:pt>
                <c:pt idx="2797">
                  <c:v>1433260508</c:v>
                </c:pt>
                <c:pt idx="2798">
                  <c:v>1433260538</c:v>
                </c:pt>
                <c:pt idx="2799">
                  <c:v>1433260568</c:v>
                </c:pt>
                <c:pt idx="2800">
                  <c:v>1433260598</c:v>
                </c:pt>
                <c:pt idx="2801">
                  <c:v>1433260628</c:v>
                </c:pt>
                <c:pt idx="2802">
                  <c:v>1433260658</c:v>
                </c:pt>
                <c:pt idx="2803">
                  <c:v>1433260687</c:v>
                </c:pt>
                <c:pt idx="2804">
                  <c:v>1433260717</c:v>
                </c:pt>
                <c:pt idx="2805">
                  <c:v>1433260747</c:v>
                </c:pt>
                <c:pt idx="2806">
                  <c:v>1433260777</c:v>
                </c:pt>
                <c:pt idx="2807">
                  <c:v>1433260807</c:v>
                </c:pt>
                <c:pt idx="2808">
                  <c:v>1433260837</c:v>
                </c:pt>
                <c:pt idx="2809">
                  <c:v>1433260867</c:v>
                </c:pt>
                <c:pt idx="2810">
                  <c:v>1433260897</c:v>
                </c:pt>
                <c:pt idx="2811">
                  <c:v>1433260927</c:v>
                </c:pt>
                <c:pt idx="2812">
                  <c:v>1433260957</c:v>
                </c:pt>
                <c:pt idx="2813">
                  <c:v>1433260987</c:v>
                </c:pt>
                <c:pt idx="2814">
                  <c:v>1433261017</c:v>
                </c:pt>
                <c:pt idx="2815">
                  <c:v>1433261047</c:v>
                </c:pt>
                <c:pt idx="2816">
                  <c:v>1433261077</c:v>
                </c:pt>
                <c:pt idx="2817">
                  <c:v>1433261106</c:v>
                </c:pt>
                <c:pt idx="2818">
                  <c:v>1433261136</c:v>
                </c:pt>
                <c:pt idx="2819">
                  <c:v>1433261166</c:v>
                </c:pt>
                <c:pt idx="2820">
                  <c:v>1433261196</c:v>
                </c:pt>
                <c:pt idx="2821">
                  <c:v>1433261226</c:v>
                </c:pt>
                <c:pt idx="2822">
                  <c:v>1433261256</c:v>
                </c:pt>
                <c:pt idx="2823">
                  <c:v>1433261286</c:v>
                </c:pt>
                <c:pt idx="2824">
                  <c:v>1433261316</c:v>
                </c:pt>
                <c:pt idx="2825">
                  <c:v>1433261346</c:v>
                </c:pt>
                <c:pt idx="2826">
                  <c:v>1433261376</c:v>
                </c:pt>
                <c:pt idx="2827">
                  <c:v>1433261406</c:v>
                </c:pt>
                <c:pt idx="2828">
                  <c:v>1433261436</c:v>
                </c:pt>
                <c:pt idx="2829">
                  <c:v>1433261466</c:v>
                </c:pt>
                <c:pt idx="2830">
                  <c:v>1433261495</c:v>
                </c:pt>
                <c:pt idx="2831">
                  <c:v>1433261525</c:v>
                </c:pt>
                <c:pt idx="2832">
                  <c:v>1433261555</c:v>
                </c:pt>
                <c:pt idx="2833">
                  <c:v>1433261585</c:v>
                </c:pt>
                <c:pt idx="2834">
                  <c:v>1433261615</c:v>
                </c:pt>
                <c:pt idx="2835">
                  <c:v>1433261645</c:v>
                </c:pt>
                <c:pt idx="2836">
                  <c:v>1433261675</c:v>
                </c:pt>
                <c:pt idx="2837">
                  <c:v>1433261705</c:v>
                </c:pt>
                <c:pt idx="2838">
                  <c:v>1433261735</c:v>
                </c:pt>
                <c:pt idx="2839">
                  <c:v>1433261765</c:v>
                </c:pt>
                <c:pt idx="2840">
                  <c:v>1433261795</c:v>
                </c:pt>
                <c:pt idx="2841">
                  <c:v>1433261825</c:v>
                </c:pt>
                <c:pt idx="2842">
                  <c:v>1433261855</c:v>
                </c:pt>
                <c:pt idx="2843">
                  <c:v>1433261885</c:v>
                </c:pt>
                <c:pt idx="2844">
                  <c:v>1433261914</c:v>
                </c:pt>
                <c:pt idx="2845">
                  <c:v>1433261944</c:v>
                </c:pt>
                <c:pt idx="2846">
                  <c:v>1433261974</c:v>
                </c:pt>
                <c:pt idx="2847">
                  <c:v>1433262004</c:v>
                </c:pt>
                <c:pt idx="2848">
                  <c:v>1433262034</c:v>
                </c:pt>
                <c:pt idx="2849">
                  <c:v>1433262064</c:v>
                </c:pt>
                <c:pt idx="2850">
                  <c:v>1433262094</c:v>
                </c:pt>
                <c:pt idx="2851">
                  <c:v>1433262124</c:v>
                </c:pt>
                <c:pt idx="2852">
                  <c:v>1433262154</c:v>
                </c:pt>
                <c:pt idx="2853">
                  <c:v>1433262184</c:v>
                </c:pt>
                <c:pt idx="2854">
                  <c:v>1433262214</c:v>
                </c:pt>
                <c:pt idx="2855">
                  <c:v>1433262244</c:v>
                </c:pt>
                <c:pt idx="2856">
                  <c:v>1433262274</c:v>
                </c:pt>
                <c:pt idx="2857">
                  <c:v>1433262304</c:v>
                </c:pt>
                <c:pt idx="2858">
                  <c:v>1433262333</c:v>
                </c:pt>
                <c:pt idx="2859">
                  <c:v>1433262363</c:v>
                </c:pt>
                <c:pt idx="2860">
                  <c:v>1433262393</c:v>
                </c:pt>
                <c:pt idx="2861">
                  <c:v>1433262423</c:v>
                </c:pt>
                <c:pt idx="2862">
                  <c:v>1433262453</c:v>
                </c:pt>
                <c:pt idx="2863">
                  <c:v>1433262483</c:v>
                </c:pt>
                <c:pt idx="2864">
                  <c:v>1433262513</c:v>
                </c:pt>
                <c:pt idx="2865">
                  <c:v>1433262543</c:v>
                </c:pt>
                <c:pt idx="2866">
                  <c:v>1433262573</c:v>
                </c:pt>
                <c:pt idx="2867">
                  <c:v>1433262603</c:v>
                </c:pt>
                <c:pt idx="2868">
                  <c:v>1433262633</c:v>
                </c:pt>
                <c:pt idx="2869">
                  <c:v>1433262663</c:v>
                </c:pt>
                <c:pt idx="2870">
                  <c:v>1433262693</c:v>
                </c:pt>
                <c:pt idx="2871">
                  <c:v>1433262723</c:v>
                </c:pt>
                <c:pt idx="2872">
                  <c:v>1433262752</c:v>
                </c:pt>
                <c:pt idx="2873">
                  <c:v>1433262782</c:v>
                </c:pt>
                <c:pt idx="2874">
                  <c:v>1433262812</c:v>
                </c:pt>
                <c:pt idx="2875">
                  <c:v>1433262842</c:v>
                </c:pt>
                <c:pt idx="2876">
                  <c:v>1433262872</c:v>
                </c:pt>
                <c:pt idx="2877">
                  <c:v>1433262902</c:v>
                </c:pt>
                <c:pt idx="2878">
                  <c:v>1433262932</c:v>
                </c:pt>
                <c:pt idx="2879">
                  <c:v>1433262962</c:v>
                </c:pt>
                <c:pt idx="2880">
                  <c:v>1433262992</c:v>
                </c:pt>
                <c:pt idx="2881">
                  <c:v>1433263022</c:v>
                </c:pt>
                <c:pt idx="2882">
                  <c:v>1433263052</c:v>
                </c:pt>
                <c:pt idx="2883">
                  <c:v>1433263082</c:v>
                </c:pt>
                <c:pt idx="2884">
                  <c:v>1433263112</c:v>
                </c:pt>
                <c:pt idx="2885">
                  <c:v>1433263142</c:v>
                </c:pt>
                <c:pt idx="2886">
                  <c:v>1433263171</c:v>
                </c:pt>
                <c:pt idx="2887">
                  <c:v>1433263201</c:v>
                </c:pt>
                <c:pt idx="2888">
                  <c:v>1433263231</c:v>
                </c:pt>
                <c:pt idx="2889">
                  <c:v>1433263261</c:v>
                </c:pt>
                <c:pt idx="2890">
                  <c:v>1433263291</c:v>
                </c:pt>
                <c:pt idx="2891">
                  <c:v>1433263321</c:v>
                </c:pt>
                <c:pt idx="2892">
                  <c:v>1433263351</c:v>
                </c:pt>
                <c:pt idx="2893">
                  <c:v>1433263381</c:v>
                </c:pt>
                <c:pt idx="2894">
                  <c:v>1433263411</c:v>
                </c:pt>
                <c:pt idx="2895">
                  <c:v>1433263441</c:v>
                </c:pt>
                <c:pt idx="2896">
                  <c:v>1433263471</c:v>
                </c:pt>
                <c:pt idx="2897">
                  <c:v>1433263501</c:v>
                </c:pt>
                <c:pt idx="2898">
                  <c:v>1433263531</c:v>
                </c:pt>
                <c:pt idx="2899">
                  <c:v>1433263561</c:v>
                </c:pt>
                <c:pt idx="2900">
                  <c:v>1433263590</c:v>
                </c:pt>
                <c:pt idx="2901">
                  <c:v>1433263620</c:v>
                </c:pt>
                <c:pt idx="2902">
                  <c:v>1433263650</c:v>
                </c:pt>
                <c:pt idx="2903">
                  <c:v>1433263680</c:v>
                </c:pt>
                <c:pt idx="2904">
                  <c:v>1433263710</c:v>
                </c:pt>
                <c:pt idx="2905">
                  <c:v>1433263740</c:v>
                </c:pt>
                <c:pt idx="2906">
                  <c:v>1433263770</c:v>
                </c:pt>
                <c:pt idx="2907">
                  <c:v>1433263800</c:v>
                </c:pt>
                <c:pt idx="2908">
                  <c:v>1433263830</c:v>
                </c:pt>
                <c:pt idx="2909">
                  <c:v>1433263860</c:v>
                </c:pt>
                <c:pt idx="2910">
                  <c:v>1433263890</c:v>
                </c:pt>
                <c:pt idx="2911">
                  <c:v>1433263920</c:v>
                </c:pt>
                <c:pt idx="2912">
                  <c:v>1433263950</c:v>
                </c:pt>
                <c:pt idx="2913">
                  <c:v>1433263980</c:v>
                </c:pt>
                <c:pt idx="2914">
                  <c:v>1433264009</c:v>
                </c:pt>
                <c:pt idx="2915">
                  <c:v>1433264039</c:v>
                </c:pt>
                <c:pt idx="2916">
                  <c:v>1433264069</c:v>
                </c:pt>
                <c:pt idx="2917">
                  <c:v>1433264099</c:v>
                </c:pt>
                <c:pt idx="2918">
                  <c:v>1433264129</c:v>
                </c:pt>
                <c:pt idx="2919">
                  <c:v>1433264159</c:v>
                </c:pt>
                <c:pt idx="2920">
                  <c:v>1433264189</c:v>
                </c:pt>
                <c:pt idx="2921">
                  <c:v>1433264219</c:v>
                </c:pt>
                <c:pt idx="2922">
                  <c:v>1433264249</c:v>
                </c:pt>
                <c:pt idx="2923">
                  <c:v>1433264279</c:v>
                </c:pt>
                <c:pt idx="2924">
                  <c:v>1433264309</c:v>
                </c:pt>
                <c:pt idx="2925">
                  <c:v>1433264339</c:v>
                </c:pt>
                <c:pt idx="2926">
                  <c:v>1433264369</c:v>
                </c:pt>
                <c:pt idx="2927">
                  <c:v>1433264399</c:v>
                </c:pt>
                <c:pt idx="2928">
                  <c:v>1433264428</c:v>
                </c:pt>
                <c:pt idx="2929">
                  <c:v>1433264458</c:v>
                </c:pt>
                <c:pt idx="2930">
                  <c:v>1433264488</c:v>
                </c:pt>
                <c:pt idx="2931">
                  <c:v>1433264518</c:v>
                </c:pt>
                <c:pt idx="2932">
                  <c:v>1433264548</c:v>
                </c:pt>
                <c:pt idx="2933">
                  <c:v>1433264578</c:v>
                </c:pt>
                <c:pt idx="2934">
                  <c:v>1433264608</c:v>
                </c:pt>
                <c:pt idx="2935">
                  <c:v>1433264638</c:v>
                </c:pt>
                <c:pt idx="2936">
                  <c:v>1433264668</c:v>
                </c:pt>
                <c:pt idx="2937">
                  <c:v>1433264698</c:v>
                </c:pt>
                <c:pt idx="2938">
                  <c:v>1433264728</c:v>
                </c:pt>
                <c:pt idx="2939">
                  <c:v>1433264758</c:v>
                </c:pt>
                <c:pt idx="2940">
                  <c:v>1433264788</c:v>
                </c:pt>
                <c:pt idx="2941">
                  <c:v>1433264818</c:v>
                </c:pt>
                <c:pt idx="2942">
                  <c:v>1433264847</c:v>
                </c:pt>
                <c:pt idx="2943">
                  <c:v>1433264877</c:v>
                </c:pt>
                <c:pt idx="2944">
                  <c:v>1433264907</c:v>
                </c:pt>
                <c:pt idx="2945">
                  <c:v>1433264937</c:v>
                </c:pt>
                <c:pt idx="2946">
                  <c:v>1433264967</c:v>
                </c:pt>
                <c:pt idx="2947">
                  <c:v>1433264997</c:v>
                </c:pt>
                <c:pt idx="2948">
                  <c:v>1433265027</c:v>
                </c:pt>
                <c:pt idx="2949">
                  <c:v>1433265057</c:v>
                </c:pt>
                <c:pt idx="2950">
                  <c:v>1433265087</c:v>
                </c:pt>
                <c:pt idx="2951">
                  <c:v>1433265117</c:v>
                </c:pt>
                <c:pt idx="2952">
                  <c:v>1433265147</c:v>
                </c:pt>
                <c:pt idx="2953">
                  <c:v>1433265177</c:v>
                </c:pt>
                <c:pt idx="2954">
                  <c:v>1433265207</c:v>
                </c:pt>
                <c:pt idx="2955">
                  <c:v>1433265237</c:v>
                </c:pt>
                <c:pt idx="2956">
                  <c:v>1433265266</c:v>
                </c:pt>
                <c:pt idx="2957">
                  <c:v>1433265296</c:v>
                </c:pt>
                <c:pt idx="2958">
                  <c:v>1433265326</c:v>
                </c:pt>
                <c:pt idx="2959">
                  <c:v>1433265356</c:v>
                </c:pt>
                <c:pt idx="2960">
                  <c:v>1433265386</c:v>
                </c:pt>
                <c:pt idx="2961">
                  <c:v>1433265416</c:v>
                </c:pt>
                <c:pt idx="2962">
                  <c:v>1433265446</c:v>
                </c:pt>
                <c:pt idx="2963">
                  <c:v>1433265476</c:v>
                </c:pt>
                <c:pt idx="2964">
                  <c:v>1433265506</c:v>
                </c:pt>
                <c:pt idx="2965">
                  <c:v>1433265536</c:v>
                </c:pt>
                <c:pt idx="2966">
                  <c:v>1433265566</c:v>
                </c:pt>
                <c:pt idx="2967">
                  <c:v>1433265596</c:v>
                </c:pt>
                <c:pt idx="2968">
                  <c:v>1433265626</c:v>
                </c:pt>
                <c:pt idx="2969">
                  <c:v>1433265656</c:v>
                </c:pt>
                <c:pt idx="2970">
                  <c:v>1433265685</c:v>
                </c:pt>
                <c:pt idx="2971">
                  <c:v>1433265715</c:v>
                </c:pt>
                <c:pt idx="2972">
                  <c:v>1433265745</c:v>
                </c:pt>
                <c:pt idx="2973">
                  <c:v>1433265775</c:v>
                </c:pt>
                <c:pt idx="2974">
                  <c:v>1433265805</c:v>
                </c:pt>
                <c:pt idx="2975">
                  <c:v>1433265835</c:v>
                </c:pt>
                <c:pt idx="2976">
                  <c:v>1433265865</c:v>
                </c:pt>
                <c:pt idx="2977">
                  <c:v>1433265895</c:v>
                </c:pt>
                <c:pt idx="2978">
                  <c:v>1433265925</c:v>
                </c:pt>
                <c:pt idx="2979">
                  <c:v>1433265955</c:v>
                </c:pt>
                <c:pt idx="2980">
                  <c:v>1433265985</c:v>
                </c:pt>
                <c:pt idx="2981">
                  <c:v>1433266015</c:v>
                </c:pt>
                <c:pt idx="2982">
                  <c:v>1433266045</c:v>
                </c:pt>
                <c:pt idx="2983">
                  <c:v>1433266075</c:v>
                </c:pt>
                <c:pt idx="2984">
                  <c:v>1433266104</c:v>
                </c:pt>
                <c:pt idx="2985">
                  <c:v>1433266134</c:v>
                </c:pt>
                <c:pt idx="2986">
                  <c:v>1433266164</c:v>
                </c:pt>
                <c:pt idx="2987">
                  <c:v>1433266194</c:v>
                </c:pt>
                <c:pt idx="2988">
                  <c:v>1433266224</c:v>
                </c:pt>
                <c:pt idx="2989">
                  <c:v>1433266254</c:v>
                </c:pt>
                <c:pt idx="2990">
                  <c:v>1433266284</c:v>
                </c:pt>
                <c:pt idx="2991">
                  <c:v>1433266314</c:v>
                </c:pt>
                <c:pt idx="2992">
                  <c:v>1433266344</c:v>
                </c:pt>
                <c:pt idx="2993">
                  <c:v>1433266374</c:v>
                </c:pt>
                <c:pt idx="2994">
                  <c:v>1433266404</c:v>
                </c:pt>
                <c:pt idx="2995">
                  <c:v>1433266434</c:v>
                </c:pt>
                <c:pt idx="2996">
                  <c:v>1433266464</c:v>
                </c:pt>
                <c:pt idx="2997">
                  <c:v>1433266494</c:v>
                </c:pt>
                <c:pt idx="2998">
                  <c:v>1433266523</c:v>
                </c:pt>
                <c:pt idx="2999">
                  <c:v>1433266553</c:v>
                </c:pt>
                <c:pt idx="3000">
                  <c:v>1433266583</c:v>
                </c:pt>
                <c:pt idx="3001">
                  <c:v>1433266613</c:v>
                </c:pt>
                <c:pt idx="3002">
                  <c:v>1433266643</c:v>
                </c:pt>
                <c:pt idx="3003">
                  <c:v>1433266673</c:v>
                </c:pt>
                <c:pt idx="3004">
                  <c:v>1433266703</c:v>
                </c:pt>
                <c:pt idx="3005">
                  <c:v>1433266733</c:v>
                </c:pt>
                <c:pt idx="3006">
                  <c:v>1433266763</c:v>
                </c:pt>
                <c:pt idx="3007">
                  <c:v>1433266793</c:v>
                </c:pt>
                <c:pt idx="3008">
                  <c:v>1433266823</c:v>
                </c:pt>
                <c:pt idx="3009">
                  <c:v>1433266853</c:v>
                </c:pt>
                <c:pt idx="3010">
                  <c:v>1433266883</c:v>
                </c:pt>
                <c:pt idx="3011">
                  <c:v>1433266913</c:v>
                </c:pt>
                <c:pt idx="3012">
                  <c:v>1433266942</c:v>
                </c:pt>
                <c:pt idx="3013">
                  <c:v>1433266972</c:v>
                </c:pt>
                <c:pt idx="3014">
                  <c:v>1433267002</c:v>
                </c:pt>
                <c:pt idx="3015">
                  <c:v>1433267032</c:v>
                </c:pt>
                <c:pt idx="3016">
                  <c:v>1433267062</c:v>
                </c:pt>
                <c:pt idx="3017">
                  <c:v>1433267092</c:v>
                </c:pt>
                <c:pt idx="3018">
                  <c:v>1433267122</c:v>
                </c:pt>
                <c:pt idx="3019">
                  <c:v>1433267152</c:v>
                </c:pt>
                <c:pt idx="3020">
                  <c:v>1433267182</c:v>
                </c:pt>
                <c:pt idx="3021">
                  <c:v>1433267212</c:v>
                </c:pt>
                <c:pt idx="3022">
                  <c:v>1433267242</c:v>
                </c:pt>
                <c:pt idx="3023">
                  <c:v>1433267272</c:v>
                </c:pt>
                <c:pt idx="3024">
                  <c:v>1433267302</c:v>
                </c:pt>
                <c:pt idx="3025">
                  <c:v>1433267332</c:v>
                </c:pt>
                <c:pt idx="3026">
                  <c:v>1433267361</c:v>
                </c:pt>
                <c:pt idx="3027">
                  <c:v>1433267391</c:v>
                </c:pt>
                <c:pt idx="3028">
                  <c:v>1433267421</c:v>
                </c:pt>
                <c:pt idx="3029">
                  <c:v>1433267451</c:v>
                </c:pt>
                <c:pt idx="3030">
                  <c:v>1433267481</c:v>
                </c:pt>
                <c:pt idx="3031">
                  <c:v>1433267511</c:v>
                </c:pt>
                <c:pt idx="3032">
                  <c:v>1433267541</c:v>
                </c:pt>
                <c:pt idx="3033">
                  <c:v>1433267571</c:v>
                </c:pt>
                <c:pt idx="3034">
                  <c:v>1433267601</c:v>
                </c:pt>
                <c:pt idx="3035">
                  <c:v>1433267631</c:v>
                </c:pt>
                <c:pt idx="3036">
                  <c:v>1433267661</c:v>
                </c:pt>
                <c:pt idx="3037">
                  <c:v>1433267691</c:v>
                </c:pt>
                <c:pt idx="3038">
                  <c:v>1433267721</c:v>
                </c:pt>
                <c:pt idx="3039">
                  <c:v>1433267751</c:v>
                </c:pt>
                <c:pt idx="3040">
                  <c:v>1433267780</c:v>
                </c:pt>
                <c:pt idx="3041">
                  <c:v>1433267810</c:v>
                </c:pt>
                <c:pt idx="3042">
                  <c:v>1433267840</c:v>
                </c:pt>
                <c:pt idx="3043">
                  <c:v>1433267870</c:v>
                </c:pt>
                <c:pt idx="3044">
                  <c:v>1433267900</c:v>
                </c:pt>
                <c:pt idx="3045">
                  <c:v>1433267930</c:v>
                </c:pt>
                <c:pt idx="3046">
                  <c:v>1433267960</c:v>
                </c:pt>
                <c:pt idx="3047">
                  <c:v>1433267990</c:v>
                </c:pt>
                <c:pt idx="3048">
                  <c:v>1433268020</c:v>
                </c:pt>
                <c:pt idx="3049">
                  <c:v>1433268050</c:v>
                </c:pt>
                <c:pt idx="3050">
                  <c:v>1433268080</c:v>
                </c:pt>
                <c:pt idx="3051">
                  <c:v>1433268110</c:v>
                </c:pt>
                <c:pt idx="3052">
                  <c:v>1433268140</c:v>
                </c:pt>
                <c:pt idx="3053">
                  <c:v>1433268170</c:v>
                </c:pt>
                <c:pt idx="3054">
                  <c:v>1433268199</c:v>
                </c:pt>
                <c:pt idx="3055">
                  <c:v>1433268229</c:v>
                </c:pt>
                <c:pt idx="3056">
                  <c:v>1433268259</c:v>
                </c:pt>
                <c:pt idx="3057">
                  <c:v>1433268289</c:v>
                </c:pt>
                <c:pt idx="3058">
                  <c:v>1433268319</c:v>
                </c:pt>
                <c:pt idx="3059">
                  <c:v>1433268349</c:v>
                </c:pt>
                <c:pt idx="3060">
                  <c:v>1433268379</c:v>
                </c:pt>
                <c:pt idx="3061">
                  <c:v>1433268409</c:v>
                </c:pt>
                <c:pt idx="3062">
                  <c:v>1433268439</c:v>
                </c:pt>
                <c:pt idx="3063">
                  <c:v>1433268469</c:v>
                </c:pt>
                <c:pt idx="3064">
                  <c:v>1433268499</c:v>
                </c:pt>
                <c:pt idx="3065">
                  <c:v>1433268529</c:v>
                </c:pt>
                <c:pt idx="3066">
                  <c:v>1433268559</c:v>
                </c:pt>
                <c:pt idx="3067">
                  <c:v>1433268589</c:v>
                </c:pt>
                <c:pt idx="3068">
                  <c:v>1433268618</c:v>
                </c:pt>
                <c:pt idx="3069">
                  <c:v>1433268648</c:v>
                </c:pt>
                <c:pt idx="3070">
                  <c:v>1433268678</c:v>
                </c:pt>
                <c:pt idx="3071">
                  <c:v>1433268708</c:v>
                </c:pt>
                <c:pt idx="3072">
                  <c:v>1433268738</c:v>
                </c:pt>
                <c:pt idx="3073">
                  <c:v>1433268768</c:v>
                </c:pt>
                <c:pt idx="3074">
                  <c:v>1433268798</c:v>
                </c:pt>
                <c:pt idx="3075">
                  <c:v>1433268828</c:v>
                </c:pt>
                <c:pt idx="3076">
                  <c:v>1433268858</c:v>
                </c:pt>
                <c:pt idx="3077">
                  <c:v>1433268888</c:v>
                </c:pt>
                <c:pt idx="3078">
                  <c:v>1433268918</c:v>
                </c:pt>
                <c:pt idx="3079">
                  <c:v>1433268948</c:v>
                </c:pt>
                <c:pt idx="3080">
                  <c:v>1433268978</c:v>
                </c:pt>
                <c:pt idx="3081">
                  <c:v>1433269008</c:v>
                </c:pt>
                <c:pt idx="3082">
                  <c:v>1433269037</c:v>
                </c:pt>
                <c:pt idx="3083">
                  <c:v>1433269067</c:v>
                </c:pt>
                <c:pt idx="3084">
                  <c:v>1433269097</c:v>
                </c:pt>
                <c:pt idx="3085">
                  <c:v>1433269127</c:v>
                </c:pt>
                <c:pt idx="3086">
                  <c:v>1433269157</c:v>
                </c:pt>
                <c:pt idx="3087">
                  <c:v>1433269187</c:v>
                </c:pt>
                <c:pt idx="3088">
                  <c:v>1433269217</c:v>
                </c:pt>
                <c:pt idx="3089">
                  <c:v>1433269247</c:v>
                </c:pt>
                <c:pt idx="3090">
                  <c:v>1433269277</c:v>
                </c:pt>
                <c:pt idx="3091">
                  <c:v>1433269307</c:v>
                </c:pt>
                <c:pt idx="3092">
                  <c:v>1433269337</c:v>
                </c:pt>
                <c:pt idx="3093">
                  <c:v>1433269367</c:v>
                </c:pt>
                <c:pt idx="3094">
                  <c:v>1433269397</c:v>
                </c:pt>
                <c:pt idx="3095">
                  <c:v>1433269427</c:v>
                </c:pt>
                <c:pt idx="3096">
                  <c:v>1433269456</c:v>
                </c:pt>
                <c:pt idx="3097">
                  <c:v>1433269486</c:v>
                </c:pt>
                <c:pt idx="3098">
                  <c:v>1433269516</c:v>
                </c:pt>
                <c:pt idx="3099">
                  <c:v>1433269546</c:v>
                </c:pt>
                <c:pt idx="3100">
                  <c:v>1433269576</c:v>
                </c:pt>
                <c:pt idx="3101">
                  <c:v>1433269606</c:v>
                </c:pt>
                <c:pt idx="3102">
                  <c:v>1433269636</c:v>
                </c:pt>
                <c:pt idx="3103">
                  <c:v>1433269666</c:v>
                </c:pt>
                <c:pt idx="3104">
                  <c:v>1433269696</c:v>
                </c:pt>
                <c:pt idx="3105">
                  <c:v>1433269726</c:v>
                </c:pt>
                <c:pt idx="3106">
                  <c:v>1433269756</c:v>
                </c:pt>
                <c:pt idx="3107">
                  <c:v>1433269786</c:v>
                </c:pt>
                <c:pt idx="3108">
                  <c:v>1433269816</c:v>
                </c:pt>
                <c:pt idx="3109">
                  <c:v>1433269845</c:v>
                </c:pt>
                <c:pt idx="3110">
                  <c:v>1433269875</c:v>
                </c:pt>
                <c:pt idx="3111">
                  <c:v>1433269905</c:v>
                </c:pt>
                <c:pt idx="3112">
                  <c:v>1433269935</c:v>
                </c:pt>
                <c:pt idx="3113">
                  <c:v>1433269965</c:v>
                </c:pt>
                <c:pt idx="3114">
                  <c:v>1433269995</c:v>
                </c:pt>
                <c:pt idx="3115">
                  <c:v>1433270025</c:v>
                </c:pt>
                <c:pt idx="3116">
                  <c:v>1433270055</c:v>
                </c:pt>
                <c:pt idx="3117">
                  <c:v>1433270085</c:v>
                </c:pt>
                <c:pt idx="3118">
                  <c:v>1433270115</c:v>
                </c:pt>
                <c:pt idx="3119">
                  <c:v>1433270145</c:v>
                </c:pt>
                <c:pt idx="3120">
                  <c:v>1433270175</c:v>
                </c:pt>
                <c:pt idx="3121">
                  <c:v>1433270205</c:v>
                </c:pt>
                <c:pt idx="3122">
                  <c:v>1433270235</c:v>
                </c:pt>
                <c:pt idx="3123">
                  <c:v>1433270264</c:v>
                </c:pt>
                <c:pt idx="3124">
                  <c:v>1433270294</c:v>
                </c:pt>
                <c:pt idx="3125">
                  <c:v>1433270324</c:v>
                </c:pt>
                <c:pt idx="3126">
                  <c:v>1433270354</c:v>
                </c:pt>
                <c:pt idx="3127">
                  <c:v>1433270384</c:v>
                </c:pt>
                <c:pt idx="3128">
                  <c:v>1433270414</c:v>
                </c:pt>
                <c:pt idx="3129">
                  <c:v>1433270444</c:v>
                </c:pt>
                <c:pt idx="3130">
                  <c:v>1433270474</c:v>
                </c:pt>
                <c:pt idx="3131">
                  <c:v>1433270504</c:v>
                </c:pt>
                <c:pt idx="3132">
                  <c:v>1433270534</c:v>
                </c:pt>
                <c:pt idx="3133">
                  <c:v>1433270564</c:v>
                </c:pt>
                <c:pt idx="3134">
                  <c:v>1433270594</c:v>
                </c:pt>
                <c:pt idx="3135">
                  <c:v>1433270624</c:v>
                </c:pt>
                <c:pt idx="3136">
                  <c:v>1433270654</c:v>
                </c:pt>
                <c:pt idx="3137">
                  <c:v>1433270683</c:v>
                </c:pt>
                <c:pt idx="3138">
                  <c:v>1433270713</c:v>
                </c:pt>
                <c:pt idx="3139">
                  <c:v>1433270743</c:v>
                </c:pt>
                <c:pt idx="3140">
                  <c:v>1433270773</c:v>
                </c:pt>
                <c:pt idx="3141">
                  <c:v>1433270803</c:v>
                </c:pt>
                <c:pt idx="3142">
                  <c:v>1433270833</c:v>
                </c:pt>
                <c:pt idx="3143">
                  <c:v>1433270863</c:v>
                </c:pt>
                <c:pt idx="3144">
                  <c:v>1433270893</c:v>
                </c:pt>
                <c:pt idx="3145">
                  <c:v>1433270923</c:v>
                </c:pt>
                <c:pt idx="3146">
                  <c:v>1433270953</c:v>
                </c:pt>
                <c:pt idx="3147">
                  <c:v>1433270983</c:v>
                </c:pt>
                <c:pt idx="3148">
                  <c:v>1433271013</c:v>
                </c:pt>
                <c:pt idx="3149">
                  <c:v>1433271043</c:v>
                </c:pt>
                <c:pt idx="3150">
                  <c:v>1433271073</c:v>
                </c:pt>
                <c:pt idx="3151">
                  <c:v>1433271102</c:v>
                </c:pt>
                <c:pt idx="3152">
                  <c:v>1433271132</c:v>
                </c:pt>
                <c:pt idx="3153">
                  <c:v>1433271162</c:v>
                </c:pt>
                <c:pt idx="3154">
                  <c:v>1433271192</c:v>
                </c:pt>
                <c:pt idx="3155">
                  <c:v>1433271222</c:v>
                </c:pt>
                <c:pt idx="3156">
                  <c:v>1433271252</c:v>
                </c:pt>
                <c:pt idx="3157">
                  <c:v>1433271282</c:v>
                </c:pt>
                <c:pt idx="3158">
                  <c:v>1433271312</c:v>
                </c:pt>
                <c:pt idx="3159">
                  <c:v>1433271342</c:v>
                </c:pt>
                <c:pt idx="3160">
                  <c:v>1433271372</c:v>
                </c:pt>
                <c:pt idx="3161">
                  <c:v>1433271402</c:v>
                </c:pt>
                <c:pt idx="3162">
                  <c:v>1433271432</c:v>
                </c:pt>
                <c:pt idx="3163">
                  <c:v>1433271462</c:v>
                </c:pt>
                <c:pt idx="3164">
                  <c:v>1433271492</c:v>
                </c:pt>
                <c:pt idx="3165">
                  <c:v>1433271521</c:v>
                </c:pt>
                <c:pt idx="3166">
                  <c:v>1433271551</c:v>
                </c:pt>
                <c:pt idx="3167">
                  <c:v>1433271581</c:v>
                </c:pt>
                <c:pt idx="3168">
                  <c:v>1433271611</c:v>
                </c:pt>
                <c:pt idx="3169">
                  <c:v>1433271641</c:v>
                </c:pt>
                <c:pt idx="3170">
                  <c:v>1433271671</c:v>
                </c:pt>
                <c:pt idx="3171">
                  <c:v>1433271701</c:v>
                </c:pt>
                <c:pt idx="3172">
                  <c:v>1433271731</c:v>
                </c:pt>
                <c:pt idx="3173">
                  <c:v>1433271761</c:v>
                </c:pt>
                <c:pt idx="3174">
                  <c:v>1433271791</c:v>
                </c:pt>
                <c:pt idx="3175">
                  <c:v>1433271821</c:v>
                </c:pt>
                <c:pt idx="3176">
                  <c:v>1433271851</c:v>
                </c:pt>
                <c:pt idx="3177">
                  <c:v>1433271881</c:v>
                </c:pt>
                <c:pt idx="3178">
                  <c:v>1433271911</c:v>
                </c:pt>
                <c:pt idx="3179">
                  <c:v>1433271940</c:v>
                </c:pt>
                <c:pt idx="3180">
                  <c:v>1433271970</c:v>
                </c:pt>
                <c:pt idx="3181">
                  <c:v>1433272000</c:v>
                </c:pt>
                <c:pt idx="3182">
                  <c:v>1433272030</c:v>
                </c:pt>
                <c:pt idx="3183">
                  <c:v>1433272060</c:v>
                </c:pt>
                <c:pt idx="3184">
                  <c:v>1433272090</c:v>
                </c:pt>
                <c:pt idx="3185">
                  <c:v>1433272120</c:v>
                </c:pt>
                <c:pt idx="3186">
                  <c:v>1433272150</c:v>
                </c:pt>
                <c:pt idx="3187">
                  <c:v>1433272180</c:v>
                </c:pt>
                <c:pt idx="3188">
                  <c:v>1433272210</c:v>
                </c:pt>
                <c:pt idx="3189">
                  <c:v>1433272240</c:v>
                </c:pt>
                <c:pt idx="3190">
                  <c:v>1433272270</c:v>
                </c:pt>
                <c:pt idx="3191">
                  <c:v>1433272300</c:v>
                </c:pt>
                <c:pt idx="3192">
                  <c:v>1433272330</c:v>
                </c:pt>
                <c:pt idx="3193">
                  <c:v>1433272359</c:v>
                </c:pt>
                <c:pt idx="3194">
                  <c:v>1433272389</c:v>
                </c:pt>
                <c:pt idx="3195">
                  <c:v>1433272419</c:v>
                </c:pt>
                <c:pt idx="3196">
                  <c:v>1433272449</c:v>
                </c:pt>
                <c:pt idx="3197">
                  <c:v>1433272479</c:v>
                </c:pt>
                <c:pt idx="3198">
                  <c:v>1433272509</c:v>
                </c:pt>
                <c:pt idx="3199">
                  <c:v>1433272539</c:v>
                </c:pt>
                <c:pt idx="3200">
                  <c:v>1433272569</c:v>
                </c:pt>
                <c:pt idx="3201">
                  <c:v>1433272599</c:v>
                </c:pt>
                <c:pt idx="3202">
                  <c:v>1433272629</c:v>
                </c:pt>
                <c:pt idx="3203">
                  <c:v>1433272659</c:v>
                </c:pt>
                <c:pt idx="3204">
                  <c:v>1433272689</c:v>
                </c:pt>
                <c:pt idx="3205">
                  <c:v>1433272719</c:v>
                </c:pt>
                <c:pt idx="3206">
                  <c:v>1433272749</c:v>
                </c:pt>
                <c:pt idx="3207">
                  <c:v>1433272778</c:v>
                </c:pt>
                <c:pt idx="3208">
                  <c:v>1433272808</c:v>
                </c:pt>
                <c:pt idx="3209">
                  <c:v>1433272838</c:v>
                </c:pt>
                <c:pt idx="3210">
                  <c:v>1433272868</c:v>
                </c:pt>
                <c:pt idx="3211">
                  <c:v>1433272898</c:v>
                </c:pt>
                <c:pt idx="3212">
                  <c:v>1433272928</c:v>
                </c:pt>
                <c:pt idx="3213">
                  <c:v>1433272958</c:v>
                </c:pt>
                <c:pt idx="3214">
                  <c:v>1433272988</c:v>
                </c:pt>
                <c:pt idx="3215">
                  <c:v>1433273018</c:v>
                </c:pt>
                <c:pt idx="3216">
                  <c:v>1433273048</c:v>
                </c:pt>
                <c:pt idx="3217">
                  <c:v>1433273078</c:v>
                </c:pt>
                <c:pt idx="3218">
                  <c:v>1433273108</c:v>
                </c:pt>
                <c:pt idx="3219">
                  <c:v>1433273138</c:v>
                </c:pt>
                <c:pt idx="3220">
                  <c:v>1433273167</c:v>
                </c:pt>
                <c:pt idx="3221">
                  <c:v>1433273197</c:v>
                </c:pt>
                <c:pt idx="3222">
                  <c:v>1433273227</c:v>
                </c:pt>
                <c:pt idx="3223">
                  <c:v>1433273257</c:v>
                </c:pt>
                <c:pt idx="3224">
                  <c:v>1433273287</c:v>
                </c:pt>
                <c:pt idx="3225">
                  <c:v>1433273317</c:v>
                </c:pt>
                <c:pt idx="3226">
                  <c:v>1433273347</c:v>
                </c:pt>
                <c:pt idx="3227">
                  <c:v>1433273377</c:v>
                </c:pt>
                <c:pt idx="3228">
                  <c:v>1433273407</c:v>
                </c:pt>
                <c:pt idx="3229">
                  <c:v>1433273437</c:v>
                </c:pt>
                <c:pt idx="3230">
                  <c:v>1433273467</c:v>
                </c:pt>
                <c:pt idx="3231">
                  <c:v>1433273497</c:v>
                </c:pt>
                <c:pt idx="3232">
                  <c:v>1433273527</c:v>
                </c:pt>
                <c:pt idx="3233">
                  <c:v>1433273557</c:v>
                </c:pt>
                <c:pt idx="3234">
                  <c:v>1433273586</c:v>
                </c:pt>
                <c:pt idx="3235">
                  <c:v>1433273616</c:v>
                </c:pt>
                <c:pt idx="3236">
                  <c:v>1433273646</c:v>
                </c:pt>
                <c:pt idx="3237">
                  <c:v>1433273676</c:v>
                </c:pt>
                <c:pt idx="3238">
                  <c:v>1433273706</c:v>
                </c:pt>
                <c:pt idx="3239">
                  <c:v>1433273736</c:v>
                </c:pt>
                <c:pt idx="3240">
                  <c:v>1433273766</c:v>
                </c:pt>
                <c:pt idx="3241">
                  <c:v>1433273796</c:v>
                </c:pt>
                <c:pt idx="3242">
                  <c:v>1433273826</c:v>
                </c:pt>
                <c:pt idx="3243">
                  <c:v>1433273856</c:v>
                </c:pt>
                <c:pt idx="3244">
                  <c:v>1433273886</c:v>
                </c:pt>
                <c:pt idx="3245">
                  <c:v>1433273916</c:v>
                </c:pt>
                <c:pt idx="3246">
                  <c:v>1433273946</c:v>
                </c:pt>
                <c:pt idx="3247">
                  <c:v>1433273976</c:v>
                </c:pt>
                <c:pt idx="3248">
                  <c:v>1433274005</c:v>
                </c:pt>
                <c:pt idx="3249">
                  <c:v>1433274035</c:v>
                </c:pt>
                <c:pt idx="3250">
                  <c:v>1433274065</c:v>
                </c:pt>
                <c:pt idx="3251">
                  <c:v>1433274095</c:v>
                </c:pt>
                <c:pt idx="3252">
                  <c:v>1433274125</c:v>
                </c:pt>
                <c:pt idx="3253">
                  <c:v>1433274155</c:v>
                </c:pt>
                <c:pt idx="3254">
                  <c:v>1433274185</c:v>
                </c:pt>
                <c:pt idx="3255">
                  <c:v>1433274215</c:v>
                </c:pt>
                <c:pt idx="3256">
                  <c:v>1433274245</c:v>
                </c:pt>
                <c:pt idx="3257">
                  <c:v>1433274275</c:v>
                </c:pt>
                <c:pt idx="3258">
                  <c:v>1433274305</c:v>
                </c:pt>
                <c:pt idx="3259">
                  <c:v>1433274335</c:v>
                </c:pt>
                <c:pt idx="3260">
                  <c:v>1433274365</c:v>
                </c:pt>
                <c:pt idx="3261">
                  <c:v>1433274395</c:v>
                </c:pt>
                <c:pt idx="3262">
                  <c:v>1433274424</c:v>
                </c:pt>
                <c:pt idx="3263">
                  <c:v>1433274454</c:v>
                </c:pt>
                <c:pt idx="3264">
                  <c:v>1433274484</c:v>
                </c:pt>
                <c:pt idx="3265">
                  <c:v>1433274514</c:v>
                </c:pt>
                <c:pt idx="3266">
                  <c:v>1433274544</c:v>
                </c:pt>
                <c:pt idx="3267">
                  <c:v>1433274574</c:v>
                </c:pt>
                <c:pt idx="3268">
                  <c:v>1433274604</c:v>
                </c:pt>
                <c:pt idx="3269">
                  <c:v>1433274634</c:v>
                </c:pt>
                <c:pt idx="3270">
                  <c:v>1433274664</c:v>
                </c:pt>
                <c:pt idx="3271">
                  <c:v>1433274694</c:v>
                </c:pt>
                <c:pt idx="3272">
                  <c:v>1433274724</c:v>
                </c:pt>
                <c:pt idx="3273">
                  <c:v>1433274754</c:v>
                </c:pt>
                <c:pt idx="3274">
                  <c:v>1433274784</c:v>
                </c:pt>
                <c:pt idx="3275">
                  <c:v>1433274813</c:v>
                </c:pt>
                <c:pt idx="3276">
                  <c:v>1433274843</c:v>
                </c:pt>
                <c:pt idx="3277">
                  <c:v>1433274873</c:v>
                </c:pt>
                <c:pt idx="3278">
                  <c:v>1433274903</c:v>
                </c:pt>
                <c:pt idx="3279">
                  <c:v>1433274933</c:v>
                </c:pt>
                <c:pt idx="3280">
                  <c:v>1433274963</c:v>
                </c:pt>
                <c:pt idx="3281">
                  <c:v>1433274993</c:v>
                </c:pt>
                <c:pt idx="3282">
                  <c:v>1433275023</c:v>
                </c:pt>
                <c:pt idx="3283">
                  <c:v>1433275053</c:v>
                </c:pt>
                <c:pt idx="3284">
                  <c:v>1433275083</c:v>
                </c:pt>
                <c:pt idx="3285">
                  <c:v>1433275113</c:v>
                </c:pt>
                <c:pt idx="3286">
                  <c:v>1433275143</c:v>
                </c:pt>
                <c:pt idx="3287">
                  <c:v>1433275173</c:v>
                </c:pt>
                <c:pt idx="3288">
                  <c:v>1433275203</c:v>
                </c:pt>
                <c:pt idx="3289">
                  <c:v>1433275232</c:v>
                </c:pt>
                <c:pt idx="3290">
                  <c:v>1433275262</c:v>
                </c:pt>
                <c:pt idx="3291">
                  <c:v>1433275292</c:v>
                </c:pt>
                <c:pt idx="3292">
                  <c:v>1433275322</c:v>
                </c:pt>
                <c:pt idx="3293">
                  <c:v>1433275352</c:v>
                </c:pt>
                <c:pt idx="3294">
                  <c:v>1433275382</c:v>
                </c:pt>
                <c:pt idx="3295">
                  <c:v>1433275412</c:v>
                </c:pt>
                <c:pt idx="3296">
                  <c:v>1433275442</c:v>
                </c:pt>
                <c:pt idx="3297">
                  <c:v>1433275472</c:v>
                </c:pt>
                <c:pt idx="3298">
                  <c:v>1433275502</c:v>
                </c:pt>
                <c:pt idx="3299">
                  <c:v>1433275532</c:v>
                </c:pt>
                <c:pt idx="3300">
                  <c:v>1433275562</c:v>
                </c:pt>
                <c:pt idx="3301">
                  <c:v>1433275592</c:v>
                </c:pt>
                <c:pt idx="3302">
                  <c:v>1433275622</c:v>
                </c:pt>
                <c:pt idx="3303">
                  <c:v>1433275651</c:v>
                </c:pt>
                <c:pt idx="3304">
                  <c:v>1433275681</c:v>
                </c:pt>
                <c:pt idx="3305">
                  <c:v>1433275711</c:v>
                </c:pt>
                <c:pt idx="3306">
                  <c:v>1433275741</c:v>
                </c:pt>
                <c:pt idx="3307">
                  <c:v>1433275771</c:v>
                </c:pt>
                <c:pt idx="3308">
                  <c:v>1433275801</c:v>
                </c:pt>
                <c:pt idx="3309">
                  <c:v>1433275831</c:v>
                </c:pt>
                <c:pt idx="3310">
                  <c:v>1433275861</c:v>
                </c:pt>
                <c:pt idx="3311">
                  <c:v>1433275891</c:v>
                </c:pt>
                <c:pt idx="3312">
                  <c:v>1433275921</c:v>
                </c:pt>
                <c:pt idx="3313">
                  <c:v>1433275951</c:v>
                </c:pt>
                <c:pt idx="3314">
                  <c:v>1433275981</c:v>
                </c:pt>
                <c:pt idx="3315">
                  <c:v>1433276011</c:v>
                </c:pt>
                <c:pt idx="3316">
                  <c:v>1433276041</c:v>
                </c:pt>
                <c:pt idx="3317">
                  <c:v>1433276070</c:v>
                </c:pt>
                <c:pt idx="3318">
                  <c:v>1433276100</c:v>
                </c:pt>
                <c:pt idx="3319">
                  <c:v>1433276130</c:v>
                </c:pt>
                <c:pt idx="3320">
                  <c:v>1433276160</c:v>
                </c:pt>
                <c:pt idx="3321">
                  <c:v>1433276190</c:v>
                </c:pt>
                <c:pt idx="3322">
                  <c:v>1433276220</c:v>
                </c:pt>
                <c:pt idx="3323">
                  <c:v>1433276250</c:v>
                </c:pt>
                <c:pt idx="3324">
                  <c:v>1433276280</c:v>
                </c:pt>
                <c:pt idx="3325">
                  <c:v>1433276310</c:v>
                </c:pt>
                <c:pt idx="3326">
                  <c:v>1433276340</c:v>
                </c:pt>
                <c:pt idx="3327">
                  <c:v>1433276370</c:v>
                </c:pt>
                <c:pt idx="3328">
                  <c:v>1433276400</c:v>
                </c:pt>
                <c:pt idx="3329">
                  <c:v>1433276430</c:v>
                </c:pt>
                <c:pt idx="3330">
                  <c:v>1433276460</c:v>
                </c:pt>
                <c:pt idx="3331">
                  <c:v>1433276489</c:v>
                </c:pt>
                <c:pt idx="3332">
                  <c:v>1433276519</c:v>
                </c:pt>
                <c:pt idx="3333">
                  <c:v>1433276549</c:v>
                </c:pt>
                <c:pt idx="3334">
                  <c:v>1433276579</c:v>
                </c:pt>
                <c:pt idx="3335">
                  <c:v>1433276609</c:v>
                </c:pt>
                <c:pt idx="3336">
                  <c:v>1433276639</c:v>
                </c:pt>
                <c:pt idx="3337">
                  <c:v>1433276669</c:v>
                </c:pt>
                <c:pt idx="3338">
                  <c:v>1433276699</c:v>
                </c:pt>
                <c:pt idx="3339">
                  <c:v>1433276729</c:v>
                </c:pt>
                <c:pt idx="3340">
                  <c:v>1433276759</c:v>
                </c:pt>
                <c:pt idx="3341">
                  <c:v>1433276789</c:v>
                </c:pt>
                <c:pt idx="3342">
                  <c:v>1433276819</c:v>
                </c:pt>
                <c:pt idx="3343">
                  <c:v>1433276849</c:v>
                </c:pt>
                <c:pt idx="3344">
                  <c:v>1433276879</c:v>
                </c:pt>
                <c:pt idx="3345">
                  <c:v>1433276908</c:v>
                </c:pt>
                <c:pt idx="3346">
                  <c:v>1433276938</c:v>
                </c:pt>
                <c:pt idx="3347">
                  <c:v>1433276968</c:v>
                </c:pt>
                <c:pt idx="3348">
                  <c:v>1433276998</c:v>
                </c:pt>
                <c:pt idx="3349">
                  <c:v>1433277028</c:v>
                </c:pt>
                <c:pt idx="3350">
                  <c:v>1433277058</c:v>
                </c:pt>
                <c:pt idx="3351">
                  <c:v>1433277088</c:v>
                </c:pt>
                <c:pt idx="3352">
                  <c:v>1433277118</c:v>
                </c:pt>
                <c:pt idx="3353">
                  <c:v>1433277148</c:v>
                </c:pt>
                <c:pt idx="3354">
                  <c:v>1433277178</c:v>
                </c:pt>
                <c:pt idx="3355">
                  <c:v>1433277208</c:v>
                </c:pt>
                <c:pt idx="3356">
                  <c:v>1433277238</c:v>
                </c:pt>
                <c:pt idx="3357">
                  <c:v>1433277268</c:v>
                </c:pt>
                <c:pt idx="3358">
                  <c:v>1433277297</c:v>
                </c:pt>
                <c:pt idx="3359">
                  <c:v>1433277327</c:v>
                </c:pt>
                <c:pt idx="3360">
                  <c:v>1433277357</c:v>
                </c:pt>
                <c:pt idx="3361">
                  <c:v>1433277387</c:v>
                </c:pt>
                <c:pt idx="3362">
                  <c:v>1433277417</c:v>
                </c:pt>
                <c:pt idx="3363">
                  <c:v>1433277447</c:v>
                </c:pt>
                <c:pt idx="3364">
                  <c:v>1433277477</c:v>
                </c:pt>
                <c:pt idx="3365">
                  <c:v>1433277507</c:v>
                </c:pt>
                <c:pt idx="3366">
                  <c:v>1433277537</c:v>
                </c:pt>
                <c:pt idx="3367">
                  <c:v>1433277567</c:v>
                </c:pt>
                <c:pt idx="3368">
                  <c:v>1433277597</c:v>
                </c:pt>
                <c:pt idx="3369">
                  <c:v>1433277627</c:v>
                </c:pt>
                <c:pt idx="3370">
                  <c:v>1433277657</c:v>
                </c:pt>
                <c:pt idx="3371">
                  <c:v>1433277687</c:v>
                </c:pt>
                <c:pt idx="3372">
                  <c:v>1433277716</c:v>
                </c:pt>
                <c:pt idx="3373">
                  <c:v>1433277746</c:v>
                </c:pt>
                <c:pt idx="3374">
                  <c:v>1433277776</c:v>
                </c:pt>
                <c:pt idx="3375">
                  <c:v>1433277806</c:v>
                </c:pt>
                <c:pt idx="3376">
                  <c:v>1433277836</c:v>
                </c:pt>
                <c:pt idx="3377">
                  <c:v>1433277866</c:v>
                </c:pt>
                <c:pt idx="3378">
                  <c:v>1433277896</c:v>
                </c:pt>
                <c:pt idx="3379">
                  <c:v>1433277926</c:v>
                </c:pt>
                <c:pt idx="3380">
                  <c:v>1433277956</c:v>
                </c:pt>
                <c:pt idx="3381">
                  <c:v>1433277986</c:v>
                </c:pt>
                <c:pt idx="3382">
                  <c:v>1433278016</c:v>
                </c:pt>
                <c:pt idx="3383">
                  <c:v>1433278046</c:v>
                </c:pt>
                <c:pt idx="3384">
                  <c:v>1433278076</c:v>
                </c:pt>
                <c:pt idx="3385">
                  <c:v>1433278106</c:v>
                </c:pt>
                <c:pt idx="3386">
                  <c:v>1433278135</c:v>
                </c:pt>
                <c:pt idx="3387">
                  <c:v>1433278165</c:v>
                </c:pt>
                <c:pt idx="3388">
                  <c:v>1433278195</c:v>
                </c:pt>
                <c:pt idx="3389">
                  <c:v>1433278225</c:v>
                </c:pt>
                <c:pt idx="3390">
                  <c:v>1433278255</c:v>
                </c:pt>
                <c:pt idx="3391">
                  <c:v>1433278285</c:v>
                </c:pt>
                <c:pt idx="3392">
                  <c:v>1433278315</c:v>
                </c:pt>
                <c:pt idx="3393">
                  <c:v>1433278345</c:v>
                </c:pt>
                <c:pt idx="3394">
                  <c:v>1433278375</c:v>
                </c:pt>
                <c:pt idx="3395">
                  <c:v>1433278405</c:v>
                </c:pt>
                <c:pt idx="3396">
                  <c:v>1433278435</c:v>
                </c:pt>
                <c:pt idx="3397">
                  <c:v>1433278465</c:v>
                </c:pt>
                <c:pt idx="3398">
                  <c:v>1433278495</c:v>
                </c:pt>
                <c:pt idx="3399">
                  <c:v>1433278524</c:v>
                </c:pt>
                <c:pt idx="3400">
                  <c:v>1433278554</c:v>
                </c:pt>
                <c:pt idx="3401">
                  <c:v>1433278584</c:v>
                </c:pt>
                <c:pt idx="3402">
                  <c:v>1433278614</c:v>
                </c:pt>
                <c:pt idx="3403">
                  <c:v>1433278644</c:v>
                </c:pt>
                <c:pt idx="3404">
                  <c:v>1433278674</c:v>
                </c:pt>
                <c:pt idx="3405">
                  <c:v>1433278704</c:v>
                </c:pt>
                <c:pt idx="3406">
                  <c:v>1433278734</c:v>
                </c:pt>
                <c:pt idx="3407">
                  <c:v>1433278764</c:v>
                </c:pt>
                <c:pt idx="3408">
                  <c:v>1433278794</c:v>
                </c:pt>
                <c:pt idx="3409">
                  <c:v>1433278824</c:v>
                </c:pt>
                <c:pt idx="3410">
                  <c:v>1433278854</c:v>
                </c:pt>
                <c:pt idx="3411">
                  <c:v>1433278884</c:v>
                </c:pt>
                <c:pt idx="3412">
                  <c:v>1433278914</c:v>
                </c:pt>
                <c:pt idx="3413">
                  <c:v>1433278943</c:v>
                </c:pt>
                <c:pt idx="3414">
                  <c:v>1433278973</c:v>
                </c:pt>
                <c:pt idx="3415">
                  <c:v>1433279003</c:v>
                </c:pt>
                <c:pt idx="3416">
                  <c:v>1433279033</c:v>
                </c:pt>
                <c:pt idx="3417">
                  <c:v>1433279063</c:v>
                </c:pt>
                <c:pt idx="3418">
                  <c:v>1433279093</c:v>
                </c:pt>
                <c:pt idx="3419">
                  <c:v>1433279123</c:v>
                </c:pt>
                <c:pt idx="3420">
                  <c:v>1433279153</c:v>
                </c:pt>
                <c:pt idx="3421">
                  <c:v>1433279183</c:v>
                </c:pt>
                <c:pt idx="3422">
                  <c:v>1433279213</c:v>
                </c:pt>
                <c:pt idx="3423">
                  <c:v>1433279243</c:v>
                </c:pt>
                <c:pt idx="3424">
                  <c:v>1433279273</c:v>
                </c:pt>
                <c:pt idx="3425">
                  <c:v>1433279303</c:v>
                </c:pt>
                <c:pt idx="3426">
                  <c:v>1433279333</c:v>
                </c:pt>
                <c:pt idx="3427">
                  <c:v>1433279362</c:v>
                </c:pt>
                <c:pt idx="3428">
                  <c:v>1433279392</c:v>
                </c:pt>
                <c:pt idx="3429">
                  <c:v>1433279422</c:v>
                </c:pt>
                <c:pt idx="3430">
                  <c:v>1433279452</c:v>
                </c:pt>
                <c:pt idx="3431">
                  <c:v>1433279482</c:v>
                </c:pt>
                <c:pt idx="3432">
                  <c:v>1433279512</c:v>
                </c:pt>
                <c:pt idx="3433">
                  <c:v>1433279542</c:v>
                </c:pt>
                <c:pt idx="3434">
                  <c:v>1433279572</c:v>
                </c:pt>
                <c:pt idx="3435">
                  <c:v>1433279602</c:v>
                </c:pt>
                <c:pt idx="3436">
                  <c:v>1433279632</c:v>
                </c:pt>
                <c:pt idx="3437">
                  <c:v>1433279662</c:v>
                </c:pt>
                <c:pt idx="3438">
                  <c:v>1433279692</c:v>
                </c:pt>
                <c:pt idx="3439">
                  <c:v>1433279722</c:v>
                </c:pt>
                <c:pt idx="3440">
                  <c:v>1433279751</c:v>
                </c:pt>
                <c:pt idx="3441">
                  <c:v>1433279781</c:v>
                </c:pt>
                <c:pt idx="3442">
                  <c:v>1433279811</c:v>
                </c:pt>
                <c:pt idx="3443">
                  <c:v>1433279841</c:v>
                </c:pt>
                <c:pt idx="3444">
                  <c:v>1433279871</c:v>
                </c:pt>
                <c:pt idx="3445">
                  <c:v>1433279901</c:v>
                </c:pt>
                <c:pt idx="3446">
                  <c:v>1433279931</c:v>
                </c:pt>
                <c:pt idx="3447">
                  <c:v>1433279961</c:v>
                </c:pt>
                <c:pt idx="3448">
                  <c:v>1433279991</c:v>
                </c:pt>
                <c:pt idx="3449">
                  <c:v>1433280021</c:v>
                </c:pt>
                <c:pt idx="3450">
                  <c:v>1433280051</c:v>
                </c:pt>
                <c:pt idx="3451">
                  <c:v>1433280081</c:v>
                </c:pt>
                <c:pt idx="3452">
                  <c:v>1433280111</c:v>
                </c:pt>
                <c:pt idx="3453">
                  <c:v>1433280141</c:v>
                </c:pt>
                <c:pt idx="3454">
                  <c:v>1433280170</c:v>
                </c:pt>
                <c:pt idx="3455">
                  <c:v>1433280200</c:v>
                </c:pt>
                <c:pt idx="3456">
                  <c:v>1433280230</c:v>
                </c:pt>
                <c:pt idx="3457">
                  <c:v>1433280260</c:v>
                </c:pt>
                <c:pt idx="3458">
                  <c:v>1433280290</c:v>
                </c:pt>
                <c:pt idx="3459">
                  <c:v>1433280320</c:v>
                </c:pt>
                <c:pt idx="3460">
                  <c:v>1433280350</c:v>
                </c:pt>
                <c:pt idx="3461">
                  <c:v>1433280380</c:v>
                </c:pt>
                <c:pt idx="3462">
                  <c:v>1433280410</c:v>
                </c:pt>
                <c:pt idx="3463">
                  <c:v>1433280440</c:v>
                </c:pt>
                <c:pt idx="3464">
                  <c:v>1433280470</c:v>
                </c:pt>
                <c:pt idx="3465">
                  <c:v>1433280500</c:v>
                </c:pt>
                <c:pt idx="3466">
                  <c:v>1433280530</c:v>
                </c:pt>
                <c:pt idx="3467">
                  <c:v>1433280560</c:v>
                </c:pt>
                <c:pt idx="3468">
                  <c:v>1433280589</c:v>
                </c:pt>
                <c:pt idx="3469">
                  <c:v>1433280619</c:v>
                </c:pt>
                <c:pt idx="3470">
                  <c:v>1433280649</c:v>
                </c:pt>
                <c:pt idx="3471">
                  <c:v>1433280679</c:v>
                </c:pt>
                <c:pt idx="3472">
                  <c:v>1433280709</c:v>
                </c:pt>
                <c:pt idx="3473">
                  <c:v>1433280739</c:v>
                </c:pt>
                <c:pt idx="3474">
                  <c:v>1433280769</c:v>
                </c:pt>
                <c:pt idx="3475">
                  <c:v>1433280799</c:v>
                </c:pt>
                <c:pt idx="3476">
                  <c:v>1433280829</c:v>
                </c:pt>
                <c:pt idx="3477">
                  <c:v>1433280859</c:v>
                </c:pt>
                <c:pt idx="3478">
                  <c:v>1433280889</c:v>
                </c:pt>
                <c:pt idx="3479">
                  <c:v>1433280919</c:v>
                </c:pt>
                <c:pt idx="3480">
                  <c:v>1433280949</c:v>
                </c:pt>
                <c:pt idx="3481">
                  <c:v>1433280978</c:v>
                </c:pt>
                <c:pt idx="3482">
                  <c:v>1433281008</c:v>
                </c:pt>
                <c:pt idx="3483">
                  <c:v>1433281038</c:v>
                </c:pt>
                <c:pt idx="3484">
                  <c:v>1433281068</c:v>
                </c:pt>
                <c:pt idx="3485">
                  <c:v>1433281098</c:v>
                </c:pt>
                <c:pt idx="3486">
                  <c:v>1433281128</c:v>
                </c:pt>
                <c:pt idx="3487">
                  <c:v>1433281158</c:v>
                </c:pt>
                <c:pt idx="3488">
                  <c:v>1433281188</c:v>
                </c:pt>
                <c:pt idx="3489">
                  <c:v>1433281218</c:v>
                </c:pt>
                <c:pt idx="3490">
                  <c:v>1433281248</c:v>
                </c:pt>
                <c:pt idx="3491">
                  <c:v>1433281278</c:v>
                </c:pt>
                <c:pt idx="3492">
                  <c:v>1433281308</c:v>
                </c:pt>
                <c:pt idx="3493">
                  <c:v>1433281338</c:v>
                </c:pt>
                <c:pt idx="3494">
                  <c:v>1433281368</c:v>
                </c:pt>
                <c:pt idx="3495">
                  <c:v>1433281397</c:v>
                </c:pt>
                <c:pt idx="3496">
                  <c:v>1433281427</c:v>
                </c:pt>
                <c:pt idx="3497">
                  <c:v>1433281457</c:v>
                </c:pt>
                <c:pt idx="3498">
                  <c:v>1433281487</c:v>
                </c:pt>
                <c:pt idx="3499">
                  <c:v>1433281517</c:v>
                </c:pt>
                <c:pt idx="3500">
                  <c:v>1433281547</c:v>
                </c:pt>
                <c:pt idx="3501">
                  <c:v>1433281577</c:v>
                </c:pt>
                <c:pt idx="3502">
                  <c:v>1433281607</c:v>
                </c:pt>
                <c:pt idx="3503">
                  <c:v>1433281637</c:v>
                </c:pt>
                <c:pt idx="3504">
                  <c:v>1433281667</c:v>
                </c:pt>
                <c:pt idx="3505">
                  <c:v>1433281697</c:v>
                </c:pt>
                <c:pt idx="3506">
                  <c:v>1433281727</c:v>
                </c:pt>
                <c:pt idx="3507">
                  <c:v>1433281757</c:v>
                </c:pt>
                <c:pt idx="3508">
                  <c:v>1433281787</c:v>
                </c:pt>
                <c:pt idx="3509">
                  <c:v>1433281816</c:v>
                </c:pt>
                <c:pt idx="3510">
                  <c:v>1433281846</c:v>
                </c:pt>
                <c:pt idx="3511">
                  <c:v>1433281876</c:v>
                </c:pt>
                <c:pt idx="3512">
                  <c:v>1433281906</c:v>
                </c:pt>
                <c:pt idx="3513">
                  <c:v>1433281936</c:v>
                </c:pt>
                <c:pt idx="3514">
                  <c:v>1433281966</c:v>
                </c:pt>
                <c:pt idx="3515">
                  <c:v>1433281996</c:v>
                </c:pt>
                <c:pt idx="3516">
                  <c:v>1433282026</c:v>
                </c:pt>
                <c:pt idx="3517">
                  <c:v>1433282056</c:v>
                </c:pt>
                <c:pt idx="3518">
                  <c:v>1433282086</c:v>
                </c:pt>
                <c:pt idx="3519">
                  <c:v>1433282116</c:v>
                </c:pt>
                <c:pt idx="3520">
                  <c:v>1433282146</c:v>
                </c:pt>
                <c:pt idx="3521">
                  <c:v>1433282176</c:v>
                </c:pt>
                <c:pt idx="3522">
                  <c:v>1433282206</c:v>
                </c:pt>
                <c:pt idx="3523">
                  <c:v>1433282235</c:v>
                </c:pt>
                <c:pt idx="3524">
                  <c:v>1433282265</c:v>
                </c:pt>
                <c:pt idx="3525">
                  <c:v>1433282295</c:v>
                </c:pt>
                <c:pt idx="3526">
                  <c:v>1433282325</c:v>
                </c:pt>
                <c:pt idx="3527">
                  <c:v>1433282355</c:v>
                </c:pt>
                <c:pt idx="3528">
                  <c:v>1433282385</c:v>
                </c:pt>
                <c:pt idx="3529">
                  <c:v>1433282415</c:v>
                </c:pt>
                <c:pt idx="3530">
                  <c:v>1433282445</c:v>
                </c:pt>
                <c:pt idx="3531">
                  <c:v>1433282475</c:v>
                </c:pt>
                <c:pt idx="3532">
                  <c:v>1433282505</c:v>
                </c:pt>
                <c:pt idx="3533">
                  <c:v>1433282535</c:v>
                </c:pt>
                <c:pt idx="3534">
                  <c:v>1433282565</c:v>
                </c:pt>
                <c:pt idx="3535">
                  <c:v>1433282595</c:v>
                </c:pt>
                <c:pt idx="3536">
                  <c:v>1433282624</c:v>
                </c:pt>
                <c:pt idx="3537">
                  <c:v>1433282654</c:v>
                </c:pt>
                <c:pt idx="3538">
                  <c:v>1433282684</c:v>
                </c:pt>
                <c:pt idx="3539">
                  <c:v>1433282714</c:v>
                </c:pt>
                <c:pt idx="3540">
                  <c:v>1433282744</c:v>
                </c:pt>
                <c:pt idx="3541">
                  <c:v>1433282774</c:v>
                </c:pt>
                <c:pt idx="3542">
                  <c:v>1433282804</c:v>
                </c:pt>
                <c:pt idx="3543">
                  <c:v>1433282834</c:v>
                </c:pt>
                <c:pt idx="3544">
                  <c:v>1433282864</c:v>
                </c:pt>
                <c:pt idx="3545">
                  <c:v>1433282894</c:v>
                </c:pt>
                <c:pt idx="3546">
                  <c:v>1433282924</c:v>
                </c:pt>
                <c:pt idx="3547">
                  <c:v>1433282954</c:v>
                </c:pt>
                <c:pt idx="3548">
                  <c:v>1433282984</c:v>
                </c:pt>
                <c:pt idx="3549">
                  <c:v>1433283014</c:v>
                </c:pt>
                <c:pt idx="3550">
                  <c:v>1433283043</c:v>
                </c:pt>
                <c:pt idx="3551">
                  <c:v>1433283073</c:v>
                </c:pt>
                <c:pt idx="3552">
                  <c:v>1433283103</c:v>
                </c:pt>
                <c:pt idx="3553">
                  <c:v>1433283133</c:v>
                </c:pt>
                <c:pt idx="3554">
                  <c:v>1433283163</c:v>
                </c:pt>
                <c:pt idx="3555">
                  <c:v>1433283193</c:v>
                </c:pt>
                <c:pt idx="3556">
                  <c:v>1433283223</c:v>
                </c:pt>
                <c:pt idx="3557">
                  <c:v>1433283253</c:v>
                </c:pt>
                <c:pt idx="3558">
                  <c:v>1433283283</c:v>
                </c:pt>
                <c:pt idx="3559">
                  <c:v>1433283313</c:v>
                </c:pt>
                <c:pt idx="3560">
                  <c:v>1433283343</c:v>
                </c:pt>
                <c:pt idx="3561">
                  <c:v>1433283373</c:v>
                </c:pt>
                <c:pt idx="3562">
                  <c:v>1433283403</c:v>
                </c:pt>
                <c:pt idx="3563">
                  <c:v>1433283433</c:v>
                </c:pt>
                <c:pt idx="3564">
                  <c:v>1433283462</c:v>
                </c:pt>
                <c:pt idx="3565">
                  <c:v>1433283492</c:v>
                </c:pt>
                <c:pt idx="3566">
                  <c:v>1433283522</c:v>
                </c:pt>
                <c:pt idx="3567">
                  <c:v>1433283552</c:v>
                </c:pt>
                <c:pt idx="3568">
                  <c:v>1433283582</c:v>
                </c:pt>
                <c:pt idx="3569">
                  <c:v>1433283612</c:v>
                </c:pt>
                <c:pt idx="3570">
                  <c:v>1433283642</c:v>
                </c:pt>
                <c:pt idx="3571">
                  <c:v>1433283672</c:v>
                </c:pt>
                <c:pt idx="3572">
                  <c:v>1433283702</c:v>
                </c:pt>
                <c:pt idx="3573">
                  <c:v>1433283732</c:v>
                </c:pt>
                <c:pt idx="3574">
                  <c:v>1433283762</c:v>
                </c:pt>
                <c:pt idx="3575">
                  <c:v>1433283792</c:v>
                </c:pt>
                <c:pt idx="3576">
                  <c:v>1433283822</c:v>
                </c:pt>
                <c:pt idx="3577">
                  <c:v>1433283852</c:v>
                </c:pt>
                <c:pt idx="3578">
                  <c:v>1433283881</c:v>
                </c:pt>
                <c:pt idx="3579">
                  <c:v>1433283911</c:v>
                </c:pt>
                <c:pt idx="3580">
                  <c:v>1433283941</c:v>
                </c:pt>
                <c:pt idx="3581">
                  <c:v>1433283971</c:v>
                </c:pt>
                <c:pt idx="3582">
                  <c:v>1433284001</c:v>
                </c:pt>
                <c:pt idx="3583">
                  <c:v>1433284031</c:v>
                </c:pt>
                <c:pt idx="3584">
                  <c:v>1433284061</c:v>
                </c:pt>
                <c:pt idx="3585">
                  <c:v>1433284091</c:v>
                </c:pt>
                <c:pt idx="3586">
                  <c:v>1433284121</c:v>
                </c:pt>
                <c:pt idx="3587">
                  <c:v>1433284151</c:v>
                </c:pt>
                <c:pt idx="3588">
                  <c:v>1433284181</c:v>
                </c:pt>
                <c:pt idx="3589">
                  <c:v>1433284211</c:v>
                </c:pt>
                <c:pt idx="3590">
                  <c:v>1433284241</c:v>
                </c:pt>
                <c:pt idx="3591">
                  <c:v>1433284270</c:v>
                </c:pt>
                <c:pt idx="3592">
                  <c:v>1433284300</c:v>
                </c:pt>
                <c:pt idx="3593">
                  <c:v>1433284330</c:v>
                </c:pt>
                <c:pt idx="3594">
                  <c:v>1433284360</c:v>
                </c:pt>
                <c:pt idx="3595">
                  <c:v>1433284390</c:v>
                </c:pt>
                <c:pt idx="3596">
                  <c:v>1433284420</c:v>
                </c:pt>
                <c:pt idx="3597">
                  <c:v>1433284450</c:v>
                </c:pt>
                <c:pt idx="3598">
                  <c:v>1433284480</c:v>
                </c:pt>
                <c:pt idx="3599">
                  <c:v>1433284510</c:v>
                </c:pt>
                <c:pt idx="3600">
                  <c:v>1433284540</c:v>
                </c:pt>
                <c:pt idx="3601">
                  <c:v>1433284570</c:v>
                </c:pt>
                <c:pt idx="3602">
                  <c:v>1433284600</c:v>
                </c:pt>
                <c:pt idx="3603">
                  <c:v>1433284630</c:v>
                </c:pt>
                <c:pt idx="3604">
                  <c:v>1433284660</c:v>
                </c:pt>
                <c:pt idx="3605">
                  <c:v>1433284689</c:v>
                </c:pt>
                <c:pt idx="3606">
                  <c:v>1433284719</c:v>
                </c:pt>
                <c:pt idx="3607">
                  <c:v>1433284749</c:v>
                </c:pt>
                <c:pt idx="3608">
                  <c:v>1433284779</c:v>
                </c:pt>
                <c:pt idx="3609">
                  <c:v>1433284809</c:v>
                </c:pt>
                <c:pt idx="3610">
                  <c:v>1433284839</c:v>
                </c:pt>
                <c:pt idx="3611">
                  <c:v>1433284869</c:v>
                </c:pt>
                <c:pt idx="3612">
                  <c:v>1433284899</c:v>
                </c:pt>
                <c:pt idx="3613">
                  <c:v>1433284929</c:v>
                </c:pt>
                <c:pt idx="3614">
                  <c:v>1433284959</c:v>
                </c:pt>
                <c:pt idx="3615">
                  <c:v>1433284989</c:v>
                </c:pt>
                <c:pt idx="3616">
                  <c:v>1433285019</c:v>
                </c:pt>
                <c:pt idx="3617">
                  <c:v>1433285049</c:v>
                </c:pt>
                <c:pt idx="3618">
                  <c:v>1433285079</c:v>
                </c:pt>
                <c:pt idx="3619">
                  <c:v>1433285108</c:v>
                </c:pt>
                <c:pt idx="3620">
                  <c:v>1433285138</c:v>
                </c:pt>
                <c:pt idx="3621">
                  <c:v>1433285168</c:v>
                </c:pt>
                <c:pt idx="3622">
                  <c:v>1433285198</c:v>
                </c:pt>
                <c:pt idx="3623">
                  <c:v>1433285228</c:v>
                </c:pt>
                <c:pt idx="3624">
                  <c:v>1433285258</c:v>
                </c:pt>
                <c:pt idx="3625">
                  <c:v>1433285288</c:v>
                </c:pt>
                <c:pt idx="3626">
                  <c:v>1433285318</c:v>
                </c:pt>
                <c:pt idx="3627">
                  <c:v>1433285348</c:v>
                </c:pt>
                <c:pt idx="3628">
                  <c:v>1433285378</c:v>
                </c:pt>
                <c:pt idx="3629">
                  <c:v>1433285408</c:v>
                </c:pt>
                <c:pt idx="3630">
                  <c:v>1433285438</c:v>
                </c:pt>
                <c:pt idx="3631">
                  <c:v>1433285468</c:v>
                </c:pt>
                <c:pt idx="3632">
                  <c:v>1433285497</c:v>
                </c:pt>
                <c:pt idx="3633">
                  <c:v>1433285527</c:v>
                </c:pt>
                <c:pt idx="3634">
                  <c:v>1433285557</c:v>
                </c:pt>
                <c:pt idx="3635">
                  <c:v>1433285587</c:v>
                </c:pt>
                <c:pt idx="3636">
                  <c:v>1433285617</c:v>
                </c:pt>
                <c:pt idx="3637">
                  <c:v>1433285647</c:v>
                </c:pt>
                <c:pt idx="3638">
                  <c:v>1433285677</c:v>
                </c:pt>
                <c:pt idx="3639">
                  <c:v>1433285707</c:v>
                </c:pt>
                <c:pt idx="3640">
                  <c:v>1433285737</c:v>
                </c:pt>
                <c:pt idx="3641">
                  <c:v>1433285767</c:v>
                </c:pt>
                <c:pt idx="3642">
                  <c:v>1433285797</c:v>
                </c:pt>
                <c:pt idx="3643">
                  <c:v>1433285827</c:v>
                </c:pt>
                <c:pt idx="3644">
                  <c:v>1433285857</c:v>
                </c:pt>
                <c:pt idx="3645">
                  <c:v>1433285887</c:v>
                </c:pt>
                <c:pt idx="3646">
                  <c:v>1433285916</c:v>
                </c:pt>
                <c:pt idx="3647">
                  <c:v>1433285946</c:v>
                </c:pt>
                <c:pt idx="3648">
                  <c:v>1433285976</c:v>
                </c:pt>
                <c:pt idx="3649">
                  <c:v>1433286006</c:v>
                </c:pt>
                <c:pt idx="3650">
                  <c:v>1433286036</c:v>
                </c:pt>
                <c:pt idx="3651">
                  <c:v>1433286066</c:v>
                </c:pt>
                <c:pt idx="3652">
                  <c:v>1433286096</c:v>
                </c:pt>
                <c:pt idx="3653">
                  <c:v>1433286126</c:v>
                </c:pt>
                <c:pt idx="3654">
                  <c:v>1433286156</c:v>
                </c:pt>
                <c:pt idx="3655">
                  <c:v>1433286186</c:v>
                </c:pt>
                <c:pt idx="3656">
                  <c:v>1433286216</c:v>
                </c:pt>
                <c:pt idx="3657">
                  <c:v>1433286246</c:v>
                </c:pt>
                <c:pt idx="3658">
                  <c:v>1433286276</c:v>
                </c:pt>
                <c:pt idx="3659">
                  <c:v>1433286306</c:v>
                </c:pt>
                <c:pt idx="3660">
                  <c:v>1433286335</c:v>
                </c:pt>
                <c:pt idx="3661">
                  <c:v>1433286365</c:v>
                </c:pt>
                <c:pt idx="3662">
                  <c:v>1433286395</c:v>
                </c:pt>
                <c:pt idx="3663">
                  <c:v>1433286425</c:v>
                </c:pt>
                <c:pt idx="3664">
                  <c:v>1433286455</c:v>
                </c:pt>
                <c:pt idx="3665">
                  <c:v>1433286485</c:v>
                </c:pt>
                <c:pt idx="3666">
                  <c:v>1433286515</c:v>
                </c:pt>
                <c:pt idx="3667">
                  <c:v>1433286545</c:v>
                </c:pt>
                <c:pt idx="3668">
                  <c:v>1433286575</c:v>
                </c:pt>
                <c:pt idx="3669">
                  <c:v>1433286605</c:v>
                </c:pt>
                <c:pt idx="3670">
                  <c:v>1433286635</c:v>
                </c:pt>
                <c:pt idx="3671">
                  <c:v>1433286665</c:v>
                </c:pt>
                <c:pt idx="3672">
                  <c:v>1433286695</c:v>
                </c:pt>
                <c:pt idx="3673">
                  <c:v>1433286724</c:v>
                </c:pt>
                <c:pt idx="3674">
                  <c:v>1433286754</c:v>
                </c:pt>
                <c:pt idx="3675">
                  <c:v>1433286784</c:v>
                </c:pt>
                <c:pt idx="3676">
                  <c:v>1433286814</c:v>
                </c:pt>
                <c:pt idx="3677">
                  <c:v>1433286844</c:v>
                </c:pt>
                <c:pt idx="3678">
                  <c:v>1433286874</c:v>
                </c:pt>
                <c:pt idx="3679">
                  <c:v>1433286904</c:v>
                </c:pt>
                <c:pt idx="3680">
                  <c:v>1433286934</c:v>
                </c:pt>
                <c:pt idx="3681">
                  <c:v>1433286964</c:v>
                </c:pt>
                <c:pt idx="3682">
                  <c:v>1433286994</c:v>
                </c:pt>
                <c:pt idx="3683">
                  <c:v>1433287024</c:v>
                </c:pt>
                <c:pt idx="3684">
                  <c:v>1433287054</c:v>
                </c:pt>
                <c:pt idx="3685">
                  <c:v>1433287084</c:v>
                </c:pt>
                <c:pt idx="3686">
                  <c:v>1433287114</c:v>
                </c:pt>
                <c:pt idx="3687">
                  <c:v>1433287143</c:v>
                </c:pt>
                <c:pt idx="3688">
                  <c:v>1433287173</c:v>
                </c:pt>
                <c:pt idx="3689">
                  <c:v>1433287203</c:v>
                </c:pt>
                <c:pt idx="3690">
                  <c:v>1433287233</c:v>
                </c:pt>
                <c:pt idx="3691">
                  <c:v>1433287263</c:v>
                </c:pt>
                <c:pt idx="3692">
                  <c:v>1433287293</c:v>
                </c:pt>
                <c:pt idx="3693">
                  <c:v>1433287323</c:v>
                </c:pt>
                <c:pt idx="3694">
                  <c:v>1433287353</c:v>
                </c:pt>
                <c:pt idx="3695">
                  <c:v>1433287383</c:v>
                </c:pt>
                <c:pt idx="3696">
                  <c:v>1433287413</c:v>
                </c:pt>
                <c:pt idx="3697">
                  <c:v>1433287443</c:v>
                </c:pt>
                <c:pt idx="3698">
                  <c:v>1433287473</c:v>
                </c:pt>
                <c:pt idx="3699">
                  <c:v>1433287503</c:v>
                </c:pt>
                <c:pt idx="3700">
                  <c:v>1433287533</c:v>
                </c:pt>
                <c:pt idx="3701">
                  <c:v>1433287562</c:v>
                </c:pt>
                <c:pt idx="3702">
                  <c:v>1433287592</c:v>
                </c:pt>
                <c:pt idx="3703">
                  <c:v>1433287622</c:v>
                </c:pt>
                <c:pt idx="3704">
                  <c:v>1433287652</c:v>
                </c:pt>
                <c:pt idx="3705">
                  <c:v>1433287682</c:v>
                </c:pt>
                <c:pt idx="3706">
                  <c:v>1433287712</c:v>
                </c:pt>
                <c:pt idx="3707">
                  <c:v>1433287742</c:v>
                </c:pt>
                <c:pt idx="3708">
                  <c:v>1433287772</c:v>
                </c:pt>
                <c:pt idx="3709">
                  <c:v>1433287802</c:v>
                </c:pt>
                <c:pt idx="3710">
                  <c:v>1433287832</c:v>
                </c:pt>
                <c:pt idx="3711">
                  <c:v>1433287862</c:v>
                </c:pt>
                <c:pt idx="3712">
                  <c:v>1433287892</c:v>
                </c:pt>
                <c:pt idx="3713">
                  <c:v>1433287922</c:v>
                </c:pt>
                <c:pt idx="3714">
                  <c:v>1433287951</c:v>
                </c:pt>
                <c:pt idx="3715">
                  <c:v>1433287981</c:v>
                </c:pt>
                <c:pt idx="3716">
                  <c:v>1433288011</c:v>
                </c:pt>
                <c:pt idx="3717">
                  <c:v>1433288041</c:v>
                </c:pt>
                <c:pt idx="3718">
                  <c:v>1433288071</c:v>
                </c:pt>
                <c:pt idx="3719">
                  <c:v>1433288101</c:v>
                </c:pt>
                <c:pt idx="3720">
                  <c:v>1433288131</c:v>
                </c:pt>
                <c:pt idx="3721">
                  <c:v>1433288161</c:v>
                </c:pt>
                <c:pt idx="3722">
                  <c:v>1433288191</c:v>
                </c:pt>
                <c:pt idx="3723">
                  <c:v>1433288221</c:v>
                </c:pt>
                <c:pt idx="3724">
                  <c:v>1433288251</c:v>
                </c:pt>
                <c:pt idx="3725">
                  <c:v>1433288281</c:v>
                </c:pt>
                <c:pt idx="3726">
                  <c:v>1433288311</c:v>
                </c:pt>
                <c:pt idx="3727">
                  <c:v>1433288341</c:v>
                </c:pt>
                <c:pt idx="3728">
                  <c:v>1433288370</c:v>
                </c:pt>
                <c:pt idx="3729">
                  <c:v>1433288400</c:v>
                </c:pt>
                <c:pt idx="3730">
                  <c:v>1433288430</c:v>
                </c:pt>
                <c:pt idx="3731">
                  <c:v>1433288460</c:v>
                </c:pt>
                <c:pt idx="3732">
                  <c:v>1433288490</c:v>
                </c:pt>
                <c:pt idx="3733">
                  <c:v>1433288520</c:v>
                </c:pt>
                <c:pt idx="3734">
                  <c:v>1433288550</c:v>
                </c:pt>
                <c:pt idx="3735">
                  <c:v>1433288580</c:v>
                </c:pt>
                <c:pt idx="3736">
                  <c:v>1433288610</c:v>
                </c:pt>
                <c:pt idx="3737">
                  <c:v>1433288640</c:v>
                </c:pt>
                <c:pt idx="3738">
                  <c:v>1433288670</c:v>
                </c:pt>
                <c:pt idx="3739">
                  <c:v>1433288700</c:v>
                </c:pt>
                <c:pt idx="3740">
                  <c:v>1433288730</c:v>
                </c:pt>
                <c:pt idx="3741">
                  <c:v>1433288759</c:v>
                </c:pt>
                <c:pt idx="3742">
                  <c:v>1433288789</c:v>
                </c:pt>
                <c:pt idx="3743">
                  <c:v>1433288819</c:v>
                </c:pt>
                <c:pt idx="3744">
                  <c:v>1433288849</c:v>
                </c:pt>
                <c:pt idx="3745">
                  <c:v>1433288879</c:v>
                </c:pt>
                <c:pt idx="3746">
                  <c:v>1433288909</c:v>
                </c:pt>
                <c:pt idx="3747">
                  <c:v>1433288939</c:v>
                </c:pt>
                <c:pt idx="3748">
                  <c:v>1433288969</c:v>
                </c:pt>
                <c:pt idx="3749">
                  <c:v>1433288999</c:v>
                </c:pt>
                <c:pt idx="3750">
                  <c:v>1433289029</c:v>
                </c:pt>
                <c:pt idx="3751">
                  <c:v>1433289059</c:v>
                </c:pt>
                <c:pt idx="3752">
                  <c:v>1433289089</c:v>
                </c:pt>
                <c:pt idx="3753">
                  <c:v>1433289119</c:v>
                </c:pt>
                <c:pt idx="3754">
                  <c:v>1433289149</c:v>
                </c:pt>
                <c:pt idx="3755">
                  <c:v>1433289178</c:v>
                </c:pt>
                <c:pt idx="3756">
                  <c:v>1433289208</c:v>
                </c:pt>
                <c:pt idx="3757">
                  <c:v>1433289238</c:v>
                </c:pt>
                <c:pt idx="3758">
                  <c:v>1433289268</c:v>
                </c:pt>
                <c:pt idx="3759">
                  <c:v>1433289298</c:v>
                </c:pt>
                <c:pt idx="3760">
                  <c:v>1433289328</c:v>
                </c:pt>
                <c:pt idx="3761">
                  <c:v>1433289358</c:v>
                </c:pt>
                <c:pt idx="3762">
                  <c:v>1433289388</c:v>
                </c:pt>
                <c:pt idx="3763">
                  <c:v>1433289418</c:v>
                </c:pt>
                <c:pt idx="3764">
                  <c:v>1433289448</c:v>
                </c:pt>
                <c:pt idx="3765">
                  <c:v>1433289478</c:v>
                </c:pt>
                <c:pt idx="3766">
                  <c:v>1433289508</c:v>
                </c:pt>
                <c:pt idx="3767">
                  <c:v>1433289538</c:v>
                </c:pt>
                <c:pt idx="3768">
                  <c:v>1433289568</c:v>
                </c:pt>
                <c:pt idx="3769">
                  <c:v>1433289597</c:v>
                </c:pt>
                <c:pt idx="3770">
                  <c:v>1433289627</c:v>
                </c:pt>
                <c:pt idx="3771">
                  <c:v>1433289657</c:v>
                </c:pt>
                <c:pt idx="3772">
                  <c:v>1433289687</c:v>
                </c:pt>
                <c:pt idx="3773">
                  <c:v>1433289717</c:v>
                </c:pt>
                <c:pt idx="3774">
                  <c:v>1433289747</c:v>
                </c:pt>
                <c:pt idx="3775">
                  <c:v>1433289777</c:v>
                </c:pt>
                <c:pt idx="3776">
                  <c:v>1433289807</c:v>
                </c:pt>
                <c:pt idx="3777">
                  <c:v>1433289837</c:v>
                </c:pt>
                <c:pt idx="3778">
                  <c:v>1433289867</c:v>
                </c:pt>
                <c:pt idx="3779">
                  <c:v>1433289897</c:v>
                </c:pt>
                <c:pt idx="3780">
                  <c:v>1433289927</c:v>
                </c:pt>
                <c:pt idx="3781">
                  <c:v>1433289957</c:v>
                </c:pt>
                <c:pt idx="3782">
                  <c:v>1433289986</c:v>
                </c:pt>
                <c:pt idx="3783">
                  <c:v>1433290016</c:v>
                </c:pt>
                <c:pt idx="3784">
                  <c:v>1433290046</c:v>
                </c:pt>
                <c:pt idx="3785">
                  <c:v>1433290076</c:v>
                </c:pt>
                <c:pt idx="3786">
                  <c:v>1433290106</c:v>
                </c:pt>
                <c:pt idx="3787">
                  <c:v>1433290136</c:v>
                </c:pt>
                <c:pt idx="3788">
                  <c:v>1433290166</c:v>
                </c:pt>
                <c:pt idx="3789">
                  <c:v>1433290196</c:v>
                </c:pt>
                <c:pt idx="3790">
                  <c:v>1433290226</c:v>
                </c:pt>
                <c:pt idx="3791">
                  <c:v>1433290256</c:v>
                </c:pt>
                <c:pt idx="3792">
                  <c:v>1433290286</c:v>
                </c:pt>
                <c:pt idx="3793">
                  <c:v>1433290316</c:v>
                </c:pt>
                <c:pt idx="3794">
                  <c:v>1433290346</c:v>
                </c:pt>
                <c:pt idx="3795">
                  <c:v>1433290376</c:v>
                </c:pt>
                <c:pt idx="3796">
                  <c:v>1433290405</c:v>
                </c:pt>
                <c:pt idx="3797">
                  <c:v>1433290435</c:v>
                </c:pt>
                <c:pt idx="3798">
                  <c:v>1433290465</c:v>
                </c:pt>
                <c:pt idx="3799">
                  <c:v>1433290495</c:v>
                </c:pt>
                <c:pt idx="3800">
                  <c:v>1433290525</c:v>
                </c:pt>
                <c:pt idx="3801">
                  <c:v>1433290555</c:v>
                </c:pt>
                <c:pt idx="3802">
                  <c:v>1433290585</c:v>
                </c:pt>
                <c:pt idx="3803">
                  <c:v>1433290615</c:v>
                </c:pt>
                <c:pt idx="3804">
                  <c:v>1433290645</c:v>
                </c:pt>
                <c:pt idx="3805">
                  <c:v>1433290675</c:v>
                </c:pt>
                <c:pt idx="3806">
                  <c:v>1433290705</c:v>
                </c:pt>
                <c:pt idx="3807">
                  <c:v>1433290735</c:v>
                </c:pt>
                <c:pt idx="3808">
                  <c:v>1433290765</c:v>
                </c:pt>
                <c:pt idx="3809">
                  <c:v>1433290795</c:v>
                </c:pt>
                <c:pt idx="3810">
                  <c:v>1433290824</c:v>
                </c:pt>
                <c:pt idx="3811">
                  <c:v>1433290854</c:v>
                </c:pt>
                <c:pt idx="3812">
                  <c:v>1433290884</c:v>
                </c:pt>
                <c:pt idx="3813">
                  <c:v>1433290914</c:v>
                </c:pt>
                <c:pt idx="3814">
                  <c:v>1433290944</c:v>
                </c:pt>
                <c:pt idx="3815">
                  <c:v>1433290974</c:v>
                </c:pt>
                <c:pt idx="3816">
                  <c:v>1433291004</c:v>
                </c:pt>
                <c:pt idx="3817">
                  <c:v>1433291034</c:v>
                </c:pt>
                <c:pt idx="3818">
                  <c:v>1433291064</c:v>
                </c:pt>
                <c:pt idx="3819">
                  <c:v>1433291094</c:v>
                </c:pt>
                <c:pt idx="3820">
                  <c:v>1433291124</c:v>
                </c:pt>
                <c:pt idx="3821">
                  <c:v>1433291154</c:v>
                </c:pt>
                <c:pt idx="3822">
                  <c:v>1433291184</c:v>
                </c:pt>
                <c:pt idx="3823">
                  <c:v>1433291213</c:v>
                </c:pt>
                <c:pt idx="3824">
                  <c:v>1433291243</c:v>
                </c:pt>
                <c:pt idx="3825">
                  <c:v>1433291273</c:v>
                </c:pt>
                <c:pt idx="3826">
                  <c:v>1433291303</c:v>
                </c:pt>
                <c:pt idx="3827">
                  <c:v>1433291333</c:v>
                </c:pt>
                <c:pt idx="3828">
                  <c:v>1433291363</c:v>
                </c:pt>
                <c:pt idx="3829">
                  <c:v>1433291393</c:v>
                </c:pt>
                <c:pt idx="3830">
                  <c:v>1433291423</c:v>
                </c:pt>
                <c:pt idx="3831">
                  <c:v>1433291453</c:v>
                </c:pt>
                <c:pt idx="3832">
                  <c:v>1433291483</c:v>
                </c:pt>
                <c:pt idx="3833">
                  <c:v>1433291513</c:v>
                </c:pt>
                <c:pt idx="3834">
                  <c:v>1433291543</c:v>
                </c:pt>
                <c:pt idx="3835">
                  <c:v>1433291573</c:v>
                </c:pt>
                <c:pt idx="3836">
                  <c:v>1433291603</c:v>
                </c:pt>
                <c:pt idx="3837">
                  <c:v>1433291632</c:v>
                </c:pt>
                <c:pt idx="3838">
                  <c:v>1433291662</c:v>
                </c:pt>
                <c:pt idx="3839">
                  <c:v>1433291692</c:v>
                </c:pt>
                <c:pt idx="3840">
                  <c:v>1433291722</c:v>
                </c:pt>
                <c:pt idx="3841">
                  <c:v>1433291752</c:v>
                </c:pt>
                <c:pt idx="3842">
                  <c:v>1433291782</c:v>
                </c:pt>
                <c:pt idx="3843">
                  <c:v>1433291812</c:v>
                </c:pt>
                <c:pt idx="3844">
                  <c:v>1433291842</c:v>
                </c:pt>
                <c:pt idx="3845">
                  <c:v>1433291872</c:v>
                </c:pt>
                <c:pt idx="3846">
                  <c:v>1433291902</c:v>
                </c:pt>
                <c:pt idx="3847">
                  <c:v>1433291932</c:v>
                </c:pt>
                <c:pt idx="3848">
                  <c:v>1433291962</c:v>
                </c:pt>
                <c:pt idx="3849">
                  <c:v>1433291992</c:v>
                </c:pt>
                <c:pt idx="3850">
                  <c:v>1433292022</c:v>
                </c:pt>
                <c:pt idx="3851">
                  <c:v>1433292051</c:v>
                </c:pt>
                <c:pt idx="3852">
                  <c:v>1433292081</c:v>
                </c:pt>
                <c:pt idx="3853">
                  <c:v>1433292111</c:v>
                </c:pt>
                <c:pt idx="3854">
                  <c:v>1433292141</c:v>
                </c:pt>
                <c:pt idx="3855">
                  <c:v>1433292171</c:v>
                </c:pt>
                <c:pt idx="3856">
                  <c:v>1433292201</c:v>
                </c:pt>
                <c:pt idx="3857">
                  <c:v>1433292231</c:v>
                </c:pt>
                <c:pt idx="3858">
                  <c:v>1433292261</c:v>
                </c:pt>
                <c:pt idx="3859">
                  <c:v>1433292291</c:v>
                </c:pt>
                <c:pt idx="3860">
                  <c:v>1433292321</c:v>
                </c:pt>
                <c:pt idx="3861">
                  <c:v>1433292351</c:v>
                </c:pt>
                <c:pt idx="3862">
                  <c:v>1433292381</c:v>
                </c:pt>
                <c:pt idx="3863">
                  <c:v>1433292411</c:v>
                </c:pt>
                <c:pt idx="3864">
                  <c:v>1433292440</c:v>
                </c:pt>
                <c:pt idx="3865">
                  <c:v>1433292470</c:v>
                </c:pt>
                <c:pt idx="3866">
                  <c:v>1433292500</c:v>
                </c:pt>
                <c:pt idx="3867">
                  <c:v>1433292530</c:v>
                </c:pt>
                <c:pt idx="3868">
                  <c:v>1433292560</c:v>
                </c:pt>
                <c:pt idx="3869">
                  <c:v>1433292590</c:v>
                </c:pt>
                <c:pt idx="3870">
                  <c:v>1433292620</c:v>
                </c:pt>
                <c:pt idx="3871">
                  <c:v>1433292650</c:v>
                </c:pt>
                <c:pt idx="3872">
                  <c:v>1433292680</c:v>
                </c:pt>
                <c:pt idx="3873">
                  <c:v>1433292710</c:v>
                </c:pt>
                <c:pt idx="3874">
                  <c:v>1433292740</c:v>
                </c:pt>
                <c:pt idx="3875">
                  <c:v>1433292770</c:v>
                </c:pt>
                <c:pt idx="3876">
                  <c:v>1433292800</c:v>
                </c:pt>
                <c:pt idx="3877">
                  <c:v>1433292830</c:v>
                </c:pt>
                <c:pt idx="3878">
                  <c:v>1433292859</c:v>
                </c:pt>
                <c:pt idx="3879">
                  <c:v>1433292889</c:v>
                </c:pt>
                <c:pt idx="3880">
                  <c:v>1433292919</c:v>
                </c:pt>
                <c:pt idx="3881">
                  <c:v>1433292949</c:v>
                </c:pt>
                <c:pt idx="3882">
                  <c:v>1433292979</c:v>
                </c:pt>
                <c:pt idx="3883">
                  <c:v>1433293009</c:v>
                </c:pt>
                <c:pt idx="3884">
                  <c:v>1433293039</c:v>
                </c:pt>
                <c:pt idx="3885">
                  <c:v>1433293069</c:v>
                </c:pt>
                <c:pt idx="3886">
                  <c:v>1433293099</c:v>
                </c:pt>
                <c:pt idx="3887">
                  <c:v>1433293129</c:v>
                </c:pt>
                <c:pt idx="3888">
                  <c:v>1433293159</c:v>
                </c:pt>
                <c:pt idx="3889">
                  <c:v>1433293189</c:v>
                </c:pt>
                <c:pt idx="3890">
                  <c:v>1433293219</c:v>
                </c:pt>
                <c:pt idx="3891">
                  <c:v>1433293249</c:v>
                </c:pt>
                <c:pt idx="3892">
                  <c:v>1433293278</c:v>
                </c:pt>
                <c:pt idx="3893">
                  <c:v>1433293308</c:v>
                </c:pt>
                <c:pt idx="3894">
                  <c:v>1433293338</c:v>
                </c:pt>
                <c:pt idx="3895">
                  <c:v>1433293368</c:v>
                </c:pt>
                <c:pt idx="3896">
                  <c:v>1433293398</c:v>
                </c:pt>
                <c:pt idx="3897">
                  <c:v>1433293428</c:v>
                </c:pt>
                <c:pt idx="3898">
                  <c:v>1433293458</c:v>
                </c:pt>
                <c:pt idx="3899">
                  <c:v>1433293488</c:v>
                </c:pt>
                <c:pt idx="3900">
                  <c:v>1433293518</c:v>
                </c:pt>
                <c:pt idx="3901">
                  <c:v>1433293548</c:v>
                </c:pt>
                <c:pt idx="3902">
                  <c:v>1433293578</c:v>
                </c:pt>
                <c:pt idx="3903">
                  <c:v>1433293608</c:v>
                </c:pt>
                <c:pt idx="3904">
                  <c:v>1433293638</c:v>
                </c:pt>
                <c:pt idx="3905">
                  <c:v>1433293668</c:v>
                </c:pt>
                <c:pt idx="3906">
                  <c:v>1433293697</c:v>
                </c:pt>
                <c:pt idx="3907">
                  <c:v>1433293727</c:v>
                </c:pt>
                <c:pt idx="3908">
                  <c:v>1433293757</c:v>
                </c:pt>
                <c:pt idx="3909">
                  <c:v>1433293787</c:v>
                </c:pt>
                <c:pt idx="3910">
                  <c:v>1433293817</c:v>
                </c:pt>
                <c:pt idx="3911">
                  <c:v>1433293847</c:v>
                </c:pt>
                <c:pt idx="3912">
                  <c:v>1433293877</c:v>
                </c:pt>
                <c:pt idx="3913">
                  <c:v>1433293907</c:v>
                </c:pt>
                <c:pt idx="3914">
                  <c:v>1433293937</c:v>
                </c:pt>
                <c:pt idx="3915">
                  <c:v>1433293967</c:v>
                </c:pt>
                <c:pt idx="3916">
                  <c:v>1433293997</c:v>
                </c:pt>
                <c:pt idx="3917">
                  <c:v>1433294027</c:v>
                </c:pt>
                <c:pt idx="3918">
                  <c:v>1433294057</c:v>
                </c:pt>
                <c:pt idx="3919">
                  <c:v>1433294087</c:v>
                </c:pt>
                <c:pt idx="3920">
                  <c:v>1433294116</c:v>
                </c:pt>
                <c:pt idx="3921">
                  <c:v>1433294146</c:v>
                </c:pt>
                <c:pt idx="3922">
                  <c:v>1433294176</c:v>
                </c:pt>
                <c:pt idx="3923">
                  <c:v>1433294206</c:v>
                </c:pt>
                <c:pt idx="3924">
                  <c:v>1433294236</c:v>
                </c:pt>
                <c:pt idx="3925">
                  <c:v>1433294266</c:v>
                </c:pt>
                <c:pt idx="3926">
                  <c:v>1433294296</c:v>
                </c:pt>
                <c:pt idx="3927">
                  <c:v>1433294326</c:v>
                </c:pt>
                <c:pt idx="3928">
                  <c:v>1433294356</c:v>
                </c:pt>
                <c:pt idx="3929">
                  <c:v>1433294386</c:v>
                </c:pt>
                <c:pt idx="3930">
                  <c:v>1433294416</c:v>
                </c:pt>
                <c:pt idx="3931">
                  <c:v>1433294446</c:v>
                </c:pt>
                <c:pt idx="3932">
                  <c:v>1433294476</c:v>
                </c:pt>
                <c:pt idx="3933">
                  <c:v>1433294505</c:v>
                </c:pt>
                <c:pt idx="3934">
                  <c:v>1433294535</c:v>
                </c:pt>
                <c:pt idx="3935">
                  <c:v>1433294565</c:v>
                </c:pt>
                <c:pt idx="3936">
                  <c:v>1433294595</c:v>
                </c:pt>
                <c:pt idx="3937">
                  <c:v>1433294625</c:v>
                </c:pt>
                <c:pt idx="3938">
                  <c:v>1433294655</c:v>
                </c:pt>
                <c:pt idx="3939">
                  <c:v>1433294685</c:v>
                </c:pt>
                <c:pt idx="3940">
                  <c:v>1433294715</c:v>
                </c:pt>
                <c:pt idx="3941">
                  <c:v>1433294745</c:v>
                </c:pt>
                <c:pt idx="3942">
                  <c:v>1433294775</c:v>
                </c:pt>
                <c:pt idx="3943">
                  <c:v>1433294805</c:v>
                </c:pt>
                <c:pt idx="3944">
                  <c:v>1433294835</c:v>
                </c:pt>
                <c:pt idx="3945">
                  <c:v>1433294865</c:v>
                </c:pt>
                <c:pt idx="3946">
                  <c:v>1433294895</c:v>
                </c:pt>
                <c:pt idx="3947">
                  <c:v>1433294924</c:v>
                </c:pt>
                <c:pt idx="3948">
                  <c:v>1433294954</c:v>
                </c:pt>
                <c:pt idx="3949">
                  <c:v>1433294984</c:v>
                </c:pt>
                <c:pt idx="3950">
                  <c:v>1433295014</c:v>
                </c:pt>
                <c:pt idx="3951">
                  <c:v>1433295044</c:v>
                </c:pt>
                <c:pt idx="3952">
                  <c:v>1433295074</c:v>
                </c:pt>
                <c:pt idx="3953">
                  <c:v>1433295104</c:v>
                </c:pt>
                <c:pt idx="3954">
                  <c:v>1433295134</c:v>
                </c:pt>
                <c:pt idx="3955">
                  <c:v>1433295164</c:v>
                </c:pt>
                <c:pt idx="3956">
                  <c:v>1433295194</c:v>
                </c:pt>
                <c:pt idx="3957">
                  <c:v>1433295224</c:v>
                </c:pt>
                <c:pt idx="3958">
                  <c:v>1433295254</c:v>
                </c:pt>
                <c:pt idx="3959">
                  <c:v>1433295284</c:v>
                </c:pt>
                <c:pt idx="3960">
                  <c:v>1433295314</c:v>
                </c:pt>
                <c:pt idx="3961">
                  <c:v>1433295343</c:v>
                </c:pt>
                <c:pt idx="3962">
                  <c:v>1433295373</c:v>
                </c:pt>
                <c:pt idx="3963">
                  <c:v>1433295403</c:v>
                </c:pt>
                <c:pt idx="3964">
                  <c:v>1433295433</c:v>
                </c:pt>
                <c:pt idx="3965">
                  <c:v>1433295463</c:v>
                </c:pt>
                <c:pt idx="3966">
                  <c:v>1433295493</c:v>
                </c:pt>
                <c:pt idx="3967">
                  <c:v>1433295523</c:v>
                </c:pt>
                <c:pt idx="3968">
                  <c:v>1433295553</c:v>
                </c:pt>
                <c:pt idx="3969">
                  <c:v>1433295583</c:v>
                </c:pt>
                <c:pt idx="3970">
                  <c:v>1433295613</c:v>
                </c:pt>
                <c:pt idx="3971">
                  <c:v>1433295643</c:v>
                </c:pt>
                <c:pt idx="3972">
                  <c:v>1433295673</c:v>
                </c:pt>
                <c:pt idx="3973">
                  <c:v>1433295703</c:v>
                </c:pt>
                <c:pt idx="3974">
                  <c:v>1433295733</c:v>
                </c:pt>
                <c:pt idx="3975">
                  <c:v>1433295762</c:v>
                </c:pt>
                <c:pt idx="3976">
                  <c:v>1433295792</c:v>
                </c:pt>
                <c:pt idx="3977">
                  <c:v>1433295822</c:v>
                </c:pt>
                <c:pt idx="3978">
                  <c:v>1433295852</c:v>
                </c:pt>
                <c:pt idx="3979">
                  <c:v>1433295882</c:v>
                </c:pt>
                <c:pt idx="3980">
                  <c:v>1433295912</c:v>
                </c:pt>
                <c:pt idx="3981">
                  <c:v>1433295942</c:v>
                </c:pt>
                <c:pt idx="3982">
                  <c:v>1433295972</c:v>
                </c:pt>
                <c:pt idx="3983">
                  <c:v>1433296002</c:v>
                </c:pt>
                <c:pt idx="3984">
                  <c:v>1433296032</c:v>
                </c:pt>
                <c:pt idx="3985">
                  <c:v>1433296062</c:v>
                </c:pt>
                <c:pt idx="3986">
                  <c:v>1433296092</c:v>
                </c:pt>
                <c:pt idx="3987">
                  <c:v>1433296122</c:v>
                </c:pt>
                <c:pt idx="3988">
                  <c:v>1433296151</c:v>
                </c:pt>
                <c:pt idx="3989">
                  <c:v>1433296181</c:v>
                </c:pt>
                <c:pt idx="3990">
                  <c:v>1433296211</c:v>
                </c:pt>
                <c:pt idx="3991">
                  <c:v>1433296241</c:v>
                </c:pt>
                <c:pt idx="3992">
                  <c:v>1433296271</c:v>
                </c:pt>
                <c:pt idx="3993">
                  <c:v>1433296301</c:v>
                </c:pt>
                <c:pt idx="3994">
                  <c:v>1433296331</c:v>
                </c:pt>
                <c:pt idx="3995">
                  <c:v>1433296361</c:v>
                </c:pt>
                <c:pt idx="3996">
                  <c:v>1433296391</c:v>
                </c:pt>
                <c:pt idx="3997">
                  <c:v>1433296421</c:v>
                </c:pt>
                <c:pt idx="3998">
                  <c:v>1433296451</c:v>
                </c:pt>
                <c:pt idx="3999">
                  <c:v>1433296481</c:v>
                </c:pt>
                <c:pt idx="4000">
                  <c:v>1433296511</c:v>
                </c:pt>
                <c:pt idx="4001">
                  <c:v>1433296541</c:v>
                </c:pt>
                <c:pt idx="4002">
                  <c:v>1433296570</c:v>
                </c:pt>
                <c:pt idx="4003">
                  <c:v>1433296600</c:v>
                </c:pt>
                <c:pt idx="4004">
                  <c:v>1433296630</c:v>
                </c:pt>
                <c:pt idx="4005">
                  <c:v>1433296660</c:v>
                </c:pt>
                <c:pt idx="4006">
                  <c:v>1433296690</c:v>
                </c:pt>
                <c:pt idx="4007">
                  <c:v>1433296720</c:v>
                </c:pt>
                <c:pt idx="4008">
                  <c:v>1433296750</c:v>
                </c:pt>
                <c:pt idx="4009">
                  <c:v>1433296780</c:v>
                </c:pt>
                <c:pt idx="4010">
                  <c:v>1433296810</c:v>
                </c:pt>
                <c:pt idx="4011">
                  <c:v>1433296840</c:v>
                </c:pt>
                <c:pt idx="4012">
                  <c:v>1433296870</c:v>
                </c:pt>
                <c:pt idx="4013">
                  <c:v>1433296900</c:v>
                </c:pt>
                <c:pt idx="4014">
                  <c:v>1433296930</c:v>
                </c:pt>
                <c:pt idx="4015">
                  <c:v>1433296960</c:v>
                </c:pt>
                <c:pt idx="4016">
                  <c:v>1433296989</c:v>
                </c:pt>
                <c:pt idx="4017">
                  <c:v>1433297019</c:v>
                </c:pt>
                <c:pt idx="4018">
                  <c:v>1433297049</c:v>
                </c:pt>
                <c:pt idx="4019">
                  <c:v>1433297079</c:v>
                </c:pt>
                <c:pt idx="4020">
                  <c:v>1433297109</c:v>
                </c:pt>
                <c:pt idx="4021">
                  <c:v>1433297139</c:v>
                </c:pt>
                <c:pt idx="4022">
                  <c:v>1433297169</c:v>
                </c:pt>
                <c:pt idx="4023">
                  <c:v>1433297199</c:v>
                </c:pt>
                <c:pt idx="4024">
                  <c:v>1433297229</c:v>
                </c:pt>
                <c:pt idx="4025">
                  <c:v>1433297259</c:v>
                </c:pt>
                <c:pt idx="4026">
                  <c:v>1433297289</c:v>
                </c:pt>
                <c:pt idx="4027">
                  <c:v>1433297319</c:v>
                </c:pt>
                <c:pt idx="4028">
                  <c:v>1433297349</c:v>
                </c:pt>
                <c:pt idx="4029">
                  <c:v>1433297379</c:v>
                </c:pt>
                <c:pt idx="4030">
                  <c:v>1433297408</c:v>
                </c:pt>
                <c:pt idx="4031">
                  <c:v>1433297438</c:v>
                </c:pt>
                <c:pt idx="4032">
                  <c:v>1433297468</c:v>
                </c:pt>
                <c:pt idx="4033">
                  <c:v>1433297498</c:v>
                </c:pt>
                <c:pt idx="4034">
                  <c:v>1433297528</c:v>
                </c:pt>
                <c:pt idx="4035">
                  <c:v>1433297558</c:v>
                </c:pt>
                <c:pt idx="4036">
                  <c:v>1433297588</c:v>
                </c:pt>
                <c:pt idx="4037">
                  <c:v>1433297618</c:v>
                </c:pt>
                <c:pt idx="4038">
                  <c:v>1433297648</c:v>
                </c:pt>
                <c:pt idx="4039">
                  <c:v>1433297678</c:v>
                </c:pt>
                <c:pt idx="4040">
                  <c:v>1433297708</c:v>
                </c:pt>
                <c:pt idx="4041">
                  <c:v>1433297738</c:v>
                </c:pt>
                <c:pt idx="4042">
                  <c:v>1433297768</c:v>
                </c:pt>
                <c:pt idx="4043">
                  <c:v>1433297797</c:v>
                </c:pt>
                <c:pt idx="4044">
                  <c:v>1433297827</c:v>
                </c:pt>
                <c:pt idx="4045">
                  <c:v>1433297857</c:v>
                </c:pt>
                <c:pt idx="4046">
                  <c:v>1433297887</c:v>
                </c:pt>
                <c:pt idx="4047">
                  <c:v>1433297917</c:v>
                </c:pt>
                <c:pt idx="4048">
                  <c:v>1433297947</c:v>
                </c:pt>
                <c:pt idx="4049">
                  <c:v>1433297977</c:v>
                </c:pt>
                <c:pt idx="4050">
                  <c:v>1433298007</c:v>
                </c:pt>
                <c:pt idx="4051">
                  <c:v>1433298037</c:v>
                </c:pt>
                <c:pt idx="4052">
                  <c:v>1433298067</c:v>
                </c:pt>
                <c:pt idx="4053">
                  <c:v>1433298097</c:v>
                </c:pt>
                <c:pt idx="4054">
                  <c:v>1433298127</c:v>
                </c:pt>
                <c:pt idx="4055">
                  <c:v>1433298157</c:v>
                </c:pt>
                <c:pt idx="4056">
                  <c:v>1433298187</c:v>
                </c:pt>
                <c:pt idx="4057">
                  <c:v>1433298216</c:v>
                </c:pt>
                <c:pt idx="4058">
                  <c:v>1433298246</c:v>
                </c:pt>
                <c:pt idx="4059">
                  <c:v>1433298276</c:v>
                </c:pt>
                <c:pt idx="4060">
                  <c:v>1433298306</c:v>
                </c:pt>
                <c:pt idx="4061">
                  <c:v>1433298336</c:v>
                </c:pt>
                <c:pt idx="4062">
                  <c:v>1433298366</c:v>
                </c:pt>
                <c:pt idx="4063">
                  <c:v>1433298396</c:v>
                </c:pt>
                <c:pt idx="4064">
                  <c:v>1433298426</c:v>
                </c:pt>
                <c:pt idx="4065">
                  <c:v>1433298456</c:v>
                </c:pt>
                <c:pt idx="4066">
                  <c:v>1433298486</c:v>
                </c:pt>
                <c:pt idx="4067">
                  <c:v>1433298516</c:v>
                </c:pt>
                <c:pt idx="4068">
                  <c:v>1433298546</c:v>
                </c:pt>
                <c:pt idx="4069">
                  <c:v>1433298576</c:v>
                </c:pt>
                <c:pt idx="4070">
                  <c:v>1433298606</c:v>
                </c:pt>
                <c:pt idx="4071">
                  <c:v>1433298635</c:v>
                </c:pt>
                <c:pt idx="4072">
                  <c:v>1433298665</c:v>
                </c:pt>
                <c:pt idx="4073">
                  <c:v>1433298695</c:v>
                </c:pt>
                <c:pt idx="4074">
                  <c:v>1433298725</c:v>
                </c:pt>
                <c:pt idx="4075">
                  <c:v>1433298755</c:v>
                </c:pt>
                <c:pt idx="4076">
                  <c:v>1433298785</c:v>
                </c:pt>
                <c:pt idx="4077">
                  <c:v>1433298815</c:v>
                </c:pt>
                <c:pt idx="4078">
                  <c:v>1433298845</c:v>
                </c:pt>
                <c:pt idx="4079">
                  <c:v>1433298875</c:v>
                </c:pt>
                <c:pt idx="4080">
                  <c:v>1433298905</c:v>
                </c:pt>
                <c:pt idx="4081">
                  <c:v>1433298935</c:v>
                </c:pt>
                <c:pt idx="4082">
                  <c:v>1433298965</c:v>
                </c:pt>
                <c:pt idx="4083">
                  <c:v>1433298995</c:v>
                </c:pt>
                <c:pt idx="4084">
                  <c:v>1433299025</c:v>
                </c:pt>
                <c:pt idx="4085">
                  <c:v>1433299054</c:v>
                </c:pt>
                <c:pt idx="4086">
                  <c:v>1433299084</c:v>
                </c:pt>
                <c:pt idx="4087">
                  <c:v>1433299114</c:v>
                </c:pt>
                <c:pt idx="4088">
                  <c:v>1433299144</c:v>
                </c:pt>
                <c:pt idx="4089">
                  <c:v>1433299174</c:v>
                </c:pt>
                <c:pt idx="4090">
                  <c:v>1433299204</c:v>
                </c:pt>
                <c:pt idx="4091">
                  <c:v>1433299234</c:v>
                </c:pt>
                <c:pt idx="4092">
                  <c:v>1433299264</c:v>
                </c:pt>
                <c:pt idx="4093">
                  <c:v>1433299294</c:v>
                </c:pt>
                <c:pt idx="4094">
                  <c:v>1433299324</c:v>
                </c:pt>
                <c:pt idx="4095">
                  <c:v>1433299354</c:v>
                </c:pt>
                <c:pt idx="4096">
                  <c:v>1433299384</c:v>
                </c:pt>
                <c:pt idx="4097">
                  <c:v>1433299414</c:v>
                </c:pt>
                <c:pt idx="4098">
                  <c:v>1433299444</c:v>
                </c:pt>
                <c:pt idx="4099">
                  <c:v>1433299473</c:v>
                </c:pt>
                <c:pt idx="4100">
                  <c:v>1433299503</c:v>
                </c:pt>
                <c:pt idx="4101">
                  <c:v>1433299533</c:v>
                </c:pt>
                <c:pt idx="4102">
                  <c:v>1433299563</c:v>
                </c:pt>
                <c:pt idx="4103">
                  <c:v>1433299593</c:v>
                </c:pt>
                <c:pt idx="4104">
                  <c:v>1433299623</c:v>
                </c:pt>
                <c:pt idx="4105">
                  <c:v>1433299653</c:v>
                </c:pt>
                <c:pt idx="4106">
                  <c:v>1433299683</c:v>
                </c:pt>
                <c:pt idx="4107">
                  <c:v>1433299713</c:v>
                </c:pt>
                <c:pt idx="4108">
                  <c:v>1433299743</c:v>
                </c:pt>
                <c:pt idx="4109">
                  <c:v>1433299773</c:v>
                </c:pt>
                <c:pt idx="4110">
                  <c:v>1433299803</c:v>
                </c:pt>
                <c:pt idx="4111">
                  <c:v>1433299833</c:v>
                </c:pt>
                <c:pt idx="4112">
                  <c:v>1433299863</c:v>
                </c:pt>
                <c:pt idx="4113">
                  <c:v>1433299892</c:v>
                </c:pt>
                <c:pt idx="4114">
                  <c:v>1433299922</c:v>
                </c:pt>
                <c:pt idx="4115">
                  <c:v>1433299952</c:v>
                </c:pt>
                <c:pt idx="4116">
                  <c:v>1433299982</c:v>
                </c:pt>
                <c:pt idx="4117">
                  <c:v>1433300012</c:v>
                </c:pt>
                <c:pt idx="4118">
                  <c:v>1433300042</c:v>
                </c:pt>
                <c:pt idx="4119">
                  <c:v>1433300072</c:v>
                </c:pt>
                <c:pt idx="4120">
                  <c:v>1433300102</c:v>
                </c:pt>
                <c:pt idx="4121">
                  <c:v>1433300132</c:v>
                </c:pt>
                <c:pt idx="4122">
                  <c:v>1433300162</c:v>
                </c:pt>
                <c:pt idx="4123">
                  <c:v>1433300192</c:v>
                </c:pt>
                <c:pt idx="4124">
                  <c:v>1433300222</c:v>
                </c:pt>
                <c:pt idx="4125">
                  <c:v>1433300252</c:v>
                </c:pt>
                <c:pt idx="4126">
                  <c:v>1433300281</c:v>
                </c:pt>
                <c:pt idx="4127">
                  <c:v>1433300311</c:v>
                </c:pt>
                <c:pt idx="4128">
                  <c:v>1433300341</c:v>
                </c:pt>
                <c:pt idx="4129">
                  <c:v>1433300371</c:v>
                </c:pt>
                <c:pt idx="4130">
                  <c:v>1433300401</c:v>
                </c:pt>
                <c:pt idx="4131">
                  <c:v>1433300431</c:v>
                </c:pt>
                <c:pt idx="4132">
                  <c:v>1433300461</c:v>
                </c:pt>
                <c:pt idx="4133">
                  <c:v>1433300491</c:v>
                </c:pt>
                <c:pt idx="4134">
                  <c:v>1433300521</c:v>
                </c:pt>
                <c:pt idx="4135">
                  <c:v>1433300551</c:v>
                </c:pt>
                <c:pt idx="4136">
                  <c:v>1433300581</c:v>
                </c:pt>
                <c:pt idx="4137">
                  <c:v>1433300611</c:v>
                </c:pt>
                <c:pt idx="4138">
                  <c:v>1433300641</c:v>
                </c:pt>
                <c:pt idx="4139">
                  <c:v>1433300671</c:v>
                </c:pt>
                <c:pt idx="4140">
                  <c:v>1433300700</c:v>
                </c:pt>
                <c:pt idx="4141">
                  <c:v>1433300730</c:v>
                </c:pt>
                <c:pt idx="4142">
                  <c:v>1433300760</c:v>
                </c:pt>
                <c:pt idx="4143">
                  <c:v>1433300790</c:v>
                </c:pt>
                <c:pt idx="4144">
                  <c:v>1433300820</c:v>
                </c:pt>
                <c:pt idx="4145">
                  <c:v>1433300850</c:v>
                </c:pt>
                <c:pt idx="4146">
                  <c:v>1433300880</c:v>
                </c:pt>
                <c:pt idx="4147">
                  <c:v>1433300910</c:v>
                </c:pt>
                <c:pt idx="4148">
                  <c:v>1433300940</c:v>
                </c:pt>
                <c:pt idx="4149">
                  <c:v>1433300970</c:v>
                </c:pt>
                <c:pt idx="4150">
                  <c:v>1433301000</c:v>
                </c:pt>
                <c:pt idx="4151">
                  <c:v>1433301030</c:v>
                </c:pt>
                <c:pt idx="4152">
                  <c:v>1433301060</c:v>
                </c:pt>
                <c:pt idx="4153">
                  <c:v>1433301090</c:v>
                </c:pt>
                <c:pt idx="4154">
                  <c:v>1433301119</c:v>
                </c:pt>
                <c:pt idx="4155">
                  <c:v>1433301149</c:v>
                </c:pt>
                <c:pt idx="4156">
                  <c:v>1433301179</c:v>
                </c:pt>
                <c:pt idx="4157">
                  <c:v>1433301209</c:v>
                </c:pt>
                <c:pt idx="4158">
                  <c:v>1433301239</c:v>
                </c:pt>
                <c:pt idx="4159">
                  <c:v>1433301269</c:v>
                </c:pt>
                <c:pt idx="4160">
                  <c:v>1433301299</c:v>
                </c:pt>
                <c:pt idx="4161">
                  <c:v>1433301329</c:v>
                </c:pt>
                <c:pt idx="4162">
                  <c:v>1433301359</c:v>
                </c:pt>
                <c:pt idx="4163">
                  <c:v>1433301389</c:v>
                </c:pt>
                <c:pt idx="4164">
                  <c:v>1433301419</c:v>
                </c:pt>
                <c:pt idx="4165">
                  <c:v>1433301449</c:v>
                </c:pt>
                <c:pt idx="4166">
                  <c:v>1433301479</c:v>
                </c:pt>
                <c:pt idx="4167">
                  <c:v>1433301509</c:v>
                </c:pt>
                <c:pt idx="4168">
                  <c:v>1433301538</c:v>
                </c:pt>
                <c:pt idx="4169">
                  <c:v>1433301568</c:v>
                </c:pt>
                <c:pt idx="4170">
                  <c:v>1433301598</c:v>
                </c:pt>
                <c:pt idx="4171">
                  <c:v>1433301628</c:v>
                </c:pt>
                <c:pt idx="4172">
                  <c:v>1433301658</c:v>
                </c:pt>
                <c:pt idx="4173">
                  <c:v>1433301688</c:v>
                </c:pt>
                <c:pt idx="4174">
                  <c:v>1433301718</c:v>
                </c:pt>
                <c:pt idx="4175">
                  <c:v>1433301748</c:v>
                </c:pt>
                <c:pt idx="4176">
                  <c:v>1433301778</c:v>
                </c:pt>
                <c:pt idx="4177">
                  <c:v>1433301808</c:v>
                </c:pt>
                <c:pt idx="4178">
                  <c:v>1433301838</c:v>
                </c:pt>
                <c:pt idx="4179">
                  <c:v>1433301868</c:v>
                </c:pt>
                <c:pt idx="4180">
                  <c:v>1433301898</c:v>
                </c:pt>
                <c:pt idx="4181">
                  <c:v>1433301928</c:v>
                </c:pt>
                <c:pt idx="4182">
                  <c:v>1433301957</c:v>
                </c:pt>
                <c:pt idx="4183">
                  <c:v>1433301987</c:v>
                </c:pt>
                <c:pt idx="4184">
                  <c:v>1433302017</c:v>
                </c:pt>
                <c:pt idx="4185">
                  <c:v>1433302047</c:v>
                </c:pt>
                <c:pt idx="4186">
                  <c:v>1433302077</c:v>
                </c:pt>
                <c:pt idx="4187">
                  <c:v>1433302107</c:v>
                </c:pt>
                <c:pt idx="4188">
                  <c:v>1433302137</c:v>
                </c:pt>
                <c:pt idx="4189">
                  <c:v>1433302167</c:v>
                </c:pt>
                <c:pt idx="4190">
                  <c:v>1433302197</c:v>
                </c:pt>
                <c:pt idx="4191">
                  <c:v>1433302227</c:v>
                </c:pt>
                <c:pt idx="4192">
                  <c:v>1433302257</c:v>
                </c:pt>
                <c:pt idx="4193">
                  <c:v>1433302287</c:v>
                </c:pt>
                <c:pt idx="4194">
                  <c:v>1433302317</c:v>
                </c:pt>
                <c:pt idx="4195">
                  <c:v>1433302347</c:v>
                </c:pt>
                <c:pt idx="4196">
                  <c:v>1433302376</c:v>
                </c:pt>
                <c:pt idx="4197">
                  <c:v>1433302406</c:v>
                </c:pt>
                <c:pt idx="4198">
                  <c:v>1433302436</c:v>
                </c:pt>
                <c:pt idx="4199">
                  <c:v>1433302466</c:v>
                </c:pt>
                <c:pt idx="4200">
                  <c:v>1433302496</c:v>
                </c:pt>
                <c:pt idx="4201">
                  <c:v>1433302526</c:v>
                </c:pt>
                <c:pt idx="4202">
                  <c:v>1433302556</c:v>
                </c:pt>
                <c:pt idx="4203">
                  <c:v>1433302586</c:v>
                </c:pt>
                <c:pt idx="4204">
                  <c:v>1433302616</c:v>
                </c:pt>
                <c:pt idx="4205">
                  <c:v>1433302646</c:v>
                </c:pt>
                <c:pt idx="4206">
                  <c:v>1433302676</c:v>
                </c:pt>
                <c:pt idx="4207">
                  <c:v>1433302706</c:v>
                </c:pt>
                <c:pt idx="4208">
                  <c:v>1433302736</c:v>
                </c:pt>
                <c:pt idx="4209">
                  <c:v>1433302766</c:v>
                </c:pt>
                <c:pt idx="4210">
                  <c:v>1433302795</c:v>
                </c:pt>
                <c:pt idx="4211">
                  <c:v>1433302825</c:v>
                </c:pt>
                <c:pt idx="4212">
                  <c:v>1433302855</c:v>
                </c:pt>
                <c:pt idx="4213">
                  <c:v>1433302885</c:v>
                </c:pt>
                <c:pt idx="4214">
                  <c:v>1433302915</c:v>
                </c:pt>
                <c:pt idx="4215">
                  <c:v>1433302945</c:v>
                </c:pt>
                <c:pt idx="4216">
                  <c:v>1433302975</c:v>
                </c:pt>
                <c:pt idx="4217">
                  <c:v>1433303005</c:v>
                </c:pt>
                <c:pt idx="4218">
                  <c:v>1433303035</c:v>
                </c:pt>
                <c:pt idx="4219">
                  <c:v>1433303065</c:v>
                </c:pt>
                <c:pt idx="4220">
                  <c:v>1433303095</c:v>
                </c:pt>
                <c:pt idx="4221">
                  <c:v>1433303125</c:v>
                </c:pt>
                <c:pt idx="4222">
                  <c:v>1433303155</c:v>
                </c:pt>
                <c:pt idx="4223">
                  <c:v>1433303184</c:v>
                </c:pt>
                <c:pt idx="4224">
                  <c:v>1433303214</c:v>
                </c:pt>
                <c:pt idx="4225">
                  <c:v>1433303244</c:v>
                </c:pt>
                <c:pt idx="4226">
                  <c:v>1433303274</c:v>
                </c:pt>
                <c:pt idx="4227">
                  <c:v>1433303304</c:v>
                </c:pt>
                <c:pt idx="4228">
                  <c:v>1433303334</c:v>
                </c:pt>
                <c:pt idx="4229">
                  <c:v>1433303364</c:v>
                </c:pt>
                <c:pt idx="4230">
                  <c:v>1433303394</c:v>
                </c:pt>
                <c:pt idx="4231">
                  <c:v>1433303424</c:v>
                </c:pt>
                <c:pt idx="4232">
                  <c:v>1433303454</c:v>
                </c:pt>
                <c:pt idx="4233">
                  <c:v>1433303484</c:v>
                </c:pt>
                <c:pt idx="4234">
                  <c:v>1433303514</c:v>
                </c:pt>
                <c:pt idx="4235">
                  <c:v>1433303544</c:v>
                </c:pt>
                <c:pt idx="4236">
                  <c:v>1433303574</c:v>
                </c:pt>
                <c:pt idx="4237">
                  <c:v>1433303603</c:v>
                </c:pt>
                <c:pt idx="4238">
                  <c:v>1433303633</c:v>
                </c:pt>
                <c:pt idx="4239">
                  <c:v>1433303663</c:v>
                </c:pt>
                <c:pt idx="4240">
                  <c:v>1433303693</c:v>
                </c:pt>
                <c:pt idx="4241">
                  <c:v>1433303723</c:v>
                </c:pt>
                <c:pt idx="4242">
                  <c:v>1433303753</c:v>
                </c:pt>
                <c:pt idx="4243">
                  <c:v>1433303783</c:v>
                </c:pt>
                <c:pt idx="4244">
                  <c:v>1433303813</c:v>
                </c:pt>
                <c:pt idx="4245">
                  <c:v>1433303843</c:v>
                </c:pt>
                <c:pt idx="4246">
                  <c:v>1433303873</c:v>
                </c:pt>
                <c:pt idx="4247">
                  <c:v>1433303903</c:v>
                </c:pt>
                <c:pt idx="4248">
                  <c:v>1433303933</c:v>
                </c:pt>
                <c:pt idx="4249">
                  <c:v>1433303963</c:v>
                </c:pt>
                <c:pt idx="4250">
                  <c:v>1433303993</c:v>
                </c:pt>
                <c:pt idx="4251">
                  <c:v>1433304022</c:v>
                </c:pt>
                <c:pt idx="4252">
                  <c:v>1433304052</c:v>
                </c:pt>
                <c:pt idx="4253">
                  <c:v>1433304082</c:v>
                </c:pt>
                <c:pt idx="4254">
                  <c:v>1433304112</c:v>
                </c:pt>
                <c:pt idx="4255">
                  <c:v>1433304142</c:v>
                </c:pt>
                <c:pt idx="4256">
                  <c:v>1433304172</c:v>
                </c:pt>
                <c:pt idx="4257">
                  <c:v>1433304202</c:v>
                </c:pt>
                <c:pt idx="4258">
                  <c:v>1433304232</c:v>
                </c:pt>
                <c:pt idx="4259">
                  <c:v>1433304262</c:v>
                </c:pt>
                <c:pt idx="4260">
                  <c:v>1433304292</c:v>
                </c:pt>
                <c:pt idx="4261">
                  <c:v>1433304322</c:v>
                </c:pt>
                <c:pt idx="4262">
                  <c:v>1433304352</c:v>
                </c:pt>
                <c:pt idx="4263">
                  <c:v>1433304382</c:v>
                </c:pt>
                <c:pt idx="4264">
                  <c:v>1433304411</c:v>
                </c:pt>
                <c:pt idx="4265">
                  <c:v>1433304441</c:v>
                </c:pt>
                <c:pt idx="4266">
                  <c:v>1433304471</c:v>
                </c:pt>
                <c:pt idx="4267">
                  <c:v>1433304501</c:v>
                </c:pt>
                <c:pt idx="4268">
                  <c:v>1433304531</c:v>
                </c:pt>
                <c:pt idx="4269">
                  <c:v>1433304561</c:v>
                </c:pt>
                <c:pt idx="4270">
                  <c:v>1433304591</c:v>
                </c:pt>
                <c:pt idx="4271">
                  <c:v>1433304621</c:v>
                </c:pt>
                <c:pt idx="4272">
                  <c:v>1433304651</c:v>
                </c:pt>
                <c:pt idx="4273">
                  <c:v>1433304681</c:v>
                </c:pt>
                <c:pt idx="4274">
                  <c:v>1433304711</c:v>
                </c:pt>
                <c:pt idx="4275">
                  <c:v>1433304741</c:v>
                </c:pt>
                <c:pt idx="4276">
                  <c:v>1433304771</c:v>
                </c:pt>
                <c:pt idx="4277">
                  <c:v>1433304801</c:v>
                </c:pt>
                <c:pt idx="4278">
                  <c:v>1433304830</c:v>
                </c:pt>
                <c:pt idx="4279">
                  <c:v>1433304860</c:v>
                </c:pt>
                <c:pt idx="4280">
                  <c:v>1433304890</c:v>
                </c:pt>
                <c:pt idx="4281">
                  <c:v>1433304920</c:v>
                </c:pt>
                <c:pt idx="4282">
                  <c:v>1433304950</c:v>
                </c:pt>
                <c:pt idx="4283">
                  <c:v>1433304980</c:v>
                </c:pt>
                <c:pt idx="4284">
                  <c:v>1433305010</c:v>
                </c:pt>
                <c:pt idx="4285">
                  <c:v>1433305040</c:v>
                </c:pt>
                <c:pt idx="4286">
                  <c:v>1433305070</c:v>
                </c:pt>
                <c:pt idx="4287">
                  <c:v>1433305100</c:v>
                </c:pt>
                <c:pt idx="4288">
                  <c:v>1433305130</c:v>
                </c:pt>
                <c:pt idx="4289">
                  <c:v>1433305160</c:v>
                </c:pt>
                <c:pt idx="4290">
                  <c:v>1433305190</c:v>
                </c:pt>
                <c:pt idx="4291">
                  <c:v>1433305220</c:v>
                </c:pt>
                <c:pt idx="4292">
                  <c:v>1433305249</c:v>
                </c:pt>
                <c:pt idx="4293">
                  <c:v>1433305279</c:v>
                </c:pt>
                <c:pt idx="4294">
                  <c:v>1433305309</c:v>
                </c:pt>
                <c:pt idx="4295">
                  <c:v>1433305339</c:v>
                </c:pt>
                <c:pt idx="4296">
                  <c:v>1433305369</c:v>
                </c:pt>
                <c:pt idx="4297">
                  <c:v>1433305399</c:v>
                </c:pt>
                <c:pt idx="4298">
                  <c:v>1433305429</c:v>
                </c:pt>
                <c:pt idx="4299">
                  <c:v>1433305459</c:v>
                </c:pt>
                <c:pt idx="4300">
                  <c:v>1433305489</c:v>
                </c:pt>
                <c:pt idx="4301">
                  <c:v>1433305519</c:v>
                </c:pt>
                <c:pt idx="4302">
                  <c:v>1433305549</c:v>
                </c:pt>
                <c:pt idx="4303">
                  <c:v>1433305579</c:v>
                </c:pt>
                <c:pt idx="4304">
                  <c:v>1433305609</c:v>
                </c:pt>
                <c:pt idx="4305">
                  <c:v>1433305639</c:v>
                </c:pt>
                <c:pt idx="4306">
                  <c:v>1433305668</c:v>
                </c:pt>
                <c:pt idx="4307">
                  <c:v>1433305698</c:v>
                </c:pt>
                <c:pt idx="4308">
                  <c:v>1433305728</c:v>
                </c:pt>
                <c:pt idx="4309">
                  <c:v>1433305758</c:v>
                </c:pt>
                <c:pt idx="4310">
                  <c:v>1433305788</c:v>
                </c:pt>
                <c:pt idx="4311">
                  <c:v>1433305818</c:v>
                </c:pt>
                <c:pt idx="4312">
                  <c:v>1433305848</c:v>
                </c:pt>
                <c:pt idx="4313">
                  <c:v>1433305878</c:v>
                </c:pt>
                <c:pt idx="4314">
                  <c:v>1433305908</c:v>
                </c:pt>
                <c:pt idx="4315">
                  <c:v>1433305938</c:v>
                </c:pt>
                <c:pt idx="4316">
                  <c:v>1433305968</c:v>
                </c:pt>
                <c:pt idx="4317">
                  <c:v>1433305998</c:v>
                </c:pt>
                <c:pt idx="4318">
                  <c:v>1433306028</c:v>
                </c:pt>
                <c:pt idx="4319">
                  <c:v>1433306057</c:v>
                </c:pt>
                <c:pt idx="4320">
                  <c:v>1433306087</c:v>
                </c:pt>
                <c:pt idx="4321">
                  <c:v>1433306117</c:v>
                </c:pt>
                <c:pt idx="4322">
                  <c:v>1433306147</c:v>
                </c:pt>
                <c:pt idx="4323">
                  <c:v>1433306177</c:v>
                </c:pt>
                <c:pt idx="4324">
                  <c:v>1433306207</c:v>
                </c:pt>
                <c:pt idx="4325">
                  <c:v>1433306237</c:v>
                </c:pt>
                <c:pt idx="4326">
                  <c:v>1433306267</c:v>
                </c:pt>
                <c:pt idx="4327">
                  <c:v>1433306297</c:v>
                </c:pt>
                <c:pt idx="4328">
                  <c:v>1433306327</c:v>
                </c:pt>
                <c:pt idx="4329">
                  <c:v>1433306357</c:v>
                </c:pt>
                <c:pt idx="4330">
                  <c:v>1433306387</c:v>
                </c:pt>
                <c:pt idx="4331">
                  <c:v>1433306417</c:v>
                </c:pt>
                <c:pt idx="4332">
                  <c:v>1433306447</c:v>
                </c:pt>
                <c:pt idx="4333">
                  <c:v>1433306476</c:v>
                </c:pt>
                <c:pt idx="4334">
                  <c:v>1433306506</c:v>
                </c:pt>
                <c:pt idx="4335">
                  <c:v>1433306536</c:v>
                </c:pt>
                <c:pt idx="4336">
                  <c:v>1433306566</c:v>
                </c:pt>
                <c:pt idx="4337">
                  <c:v>1433306596</c:v>
                </c:pt>
                <c:pt idx="4338">
                  <c:v>1433306626</c:v>
                </c:pt>
                <c:pt idx="4339">
                  <c:v>1433306656</c:v>
                </c:pt>
                <c:pt idx="4340">
                  <c:v>1433306686</c:v>
                </c:pt>
                <c:pt idx="4341">
                  <c:v>1433306716</c:v>
                </c:pt>
                <c:pt idx="4342">
                  <c:v>1433306746</c:v>
                </c:pt>
                <c:pt idx="4343">
                  <c:v>1433306776</c:v>
                </c:pt>
                <c:pt idx="4344">
                  <c:v>1433306806</c:v>
                </c:pt>
                <c:pt idx="4345">
                  <c:v>1433306836</c:v>
                </c:pt>
                <c:pt idx="4346">
                  <c:v>1433306866</c:v>
                </c:pt>
                <c:pt idx="4347">
                  <c:v>1433306895</c:v>
                </c:pt>
                <c:pt idx="4348">
                  <c:v>1433306925</c:v>
                </c:pt>
                <c:pt idx="4349">
                  <c:v>1433306955</c:v>
                </c:pt>
                <c:pt idx="4350">
                  <c:v>1433306985</c:v>
                </c:pt>
                <c:pt idx="4351">
                  <c:v>1433307015</c:v>
                </c:pt>
                <c:pt idx="4352">
                  <c:v>1433307045</c:v>
                </c:pt>
                <c:pt idx="4353">
                  <c:v>1433307075</c:v>
                </c:pt>
                <c:pt idx="4354">
                  <c:v>1433307105</c:v>
                </c:pt>
                <c:pt idx="4355">
                  <c:v>1433307135</c:v>
                </c:pt>
                <c:pt idx="4356">
                  <c:v>1433307165</c:v>
                </c:pt>
                <c:pt idx="4357">
                  <c:v>1433307195</c:v>
                </c:pt>
                <c:pt idx="4358">
                  <c:v>1433307225</c:v>
                </c:pt>
                <c:pt idx="4359">
                  <c:v>1433307255</c:v>
                </c:pt>
                <c:pt idx="4360">
                  <c:v>1433307284</c:v>
                </c:pt>
                <c:pt idx="4361">
                  <c:v>1433307314</c:v>
                </c:pt>
                <c:pt idx="4362">
                  <c:v>1433307344</c:v>
                </c:pt>
                <c:pt idx="4363">
                  <c:v>1433307374</c:v>
                </c:pt>
                <c:pt idx="4364">
                  <c:v>1433307404</c:v>
                </c:pt>
                <c:pt idx="4365">
                  <c:v>1433307434</c:v>
                </c:pt>
                <c:pt idx="4366">
                  <c:v>1433307464</c:v>
                </c:pt>
                <c:pt idx="4367">
                  <c:v>1433307494</c:v>
                </c:pt>
                <c:pt idx="4368">
                  <c:v>1433307524</c:v>
                </c:pt>
                <c:pt idx="4369">
                  <c:v>1433307554</c:v>
                </c:pt>
                <c:pt idx="4370">
                  <c:v>1433307584</c:v>
                </c:pt>
                <c:pt idx="4371">
                  <c:v>1433307614</c:v>
                </c:pt>
                <c:pt idx="4372">
                  <c:v>1433307644</c:v>
                </c:pt>
                <c:pt idx="4373">
                  <c:v>1433307674</c:v>
                </c:pt>
                <c:pt idx="4374">
                  <c:v>1433307703</c:v>
                </c:pt>
                <c:pt idx="4375">
                  <c:v>1433307733</c:v>
                </c:pt>
                <c:pt idx="4376">
                  <c:v>1433307763</c:v>
                </c:pt>
                <c:pt idx="4377">
                  <c:v>1433307793</c:v>
                </c:pt>
                <c:pt idx="4378">
                  <c:v>1433307823</c:v>
                </c:pt>
                <c:pt idx="4379">
                  <c:v>1433307853</c:v>
                </c:pt>
                <c:pt idx="4380">
                  <c:v>1433307883</c:v>
                </c:pt>
                <c:pt idx="4381">
                  <c:v>1433307913</c:v>
                </c:pt>
                <c:pt idx="4382">
                  <c:v>1433307943</c:v>
                </c:pt>
                <c:pt idx="4383">
                  <c:v>1433307973</c:v>
                </c:pt>
                <c:pt idx="4384">
                  <c:v>1433308003</c:v>
                </c:pt>
                <c:pt idx="4385">
                  <c:v>1433308033</c:v>
                </c:pt>
                <c:pt idx="4386">
                  <c:v>1433308063</c:v>
                </c:pt>
                <c:pt idx="4387">
                  <c:v>1433308093</c:v>
                </c:pt>
                <c:pt idx="4388">
                  <c:v>1433308122</c:v>
                </c:pt>
                <c:pt idx="4389">
                  <c:v>1433308152</c:v>
                </c:pt>
                <c:pt idx="4390">
                  <c:v>1433308182</c:v>
                </c:pt>
                <c:pt idx="4391">
                  <c:v>1433308212</c:v>
                </c:pt>
                <c:pt idx="4392">
                  <c:v>1433308242</c:v>
                </c:pt>
                <c:pt idx="4393">
                  <c:v>1433308272</c:v>
                </c:pt>
                <c:pt idx="4394">
                  <c:v>1433308302</c:v>
                </c:pt>
                <c:pt idx="4395">
                  <c:v>1433308332</c:v>
                </c:pt>
                <c:pt idx="4396">
                  <c:v>1433308362</c:v>
                </c:pt>
                <c:pt idx="4397">
                  <c:v>1433308392</c:v>
                </c:pt>
                <c:pt idx="4398">
                  <c:v>1433308422</c:v>
                </c:pt>
                <c:pt idx="4399">
                  <c:v>1433308452</c:v>
                </c:pt>
                <c:pt idx="4400">
                  <c:v>1433308482</c:v>
                </c:pt>
                <c:pt idx="4401">
                  <c:v>1433308512</c:v>
                </c:pt>
                <c:pt idx="4402">
                  <c:v>1433308541</c:v>
                </c:pt>
                <c:pt idx="4403">
                  <c:v>1433308571</c:v>
                </c:pt>
                <c:pt idx="4404">
                  <c:v>1433308601</c:v>
                </c:pt>
                <c:pt idx="4405">
                  <c:v>1433308631</c:v>
                </c:pt>
                <c:pt idx="4406">
                  <c:v>1433308661</c:v>
                </c:pt>
                <c:pt idx="4407">
                  <c:v>1433308691</c:v>
                </c:pt>
                <c:pt idx="4408">
                  <c:v>1433308721</c:v>
                </c:pt>
                <c:pt idx="4409">
                  <c:v>1433308751</c:v>
                </c:pt>
                <c:pt idx="4410">
                  <c:v>1433308781</c:v>
                </c:pt>
                <c:pt idx="4411">
                  <c:v>1433308811</c:v>
                </c:pt>
                <c:pt idx="4412">
                  <c:v>1433308841</c:v>
                </c:pt>
                <c:pt idx="4413">
                  <c:v>1433308871</c:v>
                </c:pt>
                <c:pt idx="4414">
                  <c:v>1433308901</c:v>
                </c:pt>
                <c:pt idx="4415">
                  <c:v>1433308930</c:v>
                </c:pt>
                <c:pt idx="4416">
                  <c:v>1433308960</c:v>
                </c:pt>
                <c:pt idx="4417">
                  <c:v>1433308990</c:v>
                </c:pt>
                <c:pt idx="4418">
                  <c:v>1433309020</c:v>
                </c:pt>
                <c:pt idx="4419">
                  <c:v>1433309050</c:v>
                </c:pt>
                <c:pt idx="4420">
                  <c:v>1433309080</c:v>
                </c:pt>
                <c:pt idx="4421">
                  <c:v>1433309110</c:v>
                </c:pt>
                <c:pt idx="4422">
                  <c:v>1433309140</c:v>
                </c:pt>
                <c:pt idx="4423">
                  <c:v>1433309170</c:v>
                </c:pt>
                <c:pt idx="4424">
                  <c:v>1433309200</c:v>
                </c:pt>
                <c:pt idx="4425">
                  <c:v>1433309230</c:v>
                </c:pt>
                <c:pt idx="4426">
                  <c:v>1433309260</c:v>
                </c:pt>
                <c:pt idx="4427">
                  <c:v>1433309290</c:v>
                </c:pt>
                <c:pt idx="4428">
                  <c:v>1433309320</c:v>
                </c:pt>
                <c:pt idx="4429">
                  <c:v>1433309349</c:v>
                </c:pt>
                <c:pt idx="4430">
                  <c:v>1433309379</c:v>
                </c:pt>
                <c:pt idx="4431">
                  <c:v>1433309409</c:v>
                </c:pt>
                <c:pt idx="4432">
                  <c:v>1433309439</c:v>
                </c:pt>
                <c:pt idx="4433">
                  <c:v>1433309469</c:v>
                </c:pt>
                <c:pt idx="4434">
                  <c:v>1433309499</c:v>
                </c:pt>
                <c:pt idx="4435">
                  <c:v>1433309529</c:v>
                </c:pt>
                <c:pt idx="4436">
                  <c:v>1433309559</c:v>
                </c:pt>
                <c:pt idx="4437">
                  <c:v>1433309589</c:v>
                </c:pt>
                <c:pt idx="4438">
                  <c:v>1433309619</c:v>
                </c:pt>
                <c:pt idx="4439">
                  <c:v>1433309649</c:v>
                </c:pt>
                <c:pt idx="4440">
                  <c:v>1433309679</c:v>
                </c:pt>
                <c:pt idx="4441">
                  <c:v>1433309709</c:v>
                </c:pt>
                <c:pt idx="4442">
                  <c:v>1433309739</c:v>
                </c:pt>
                <c:pt idx="4443">
                  <c:v>1433309768</c:v>
                </c:pt>
                <c:pt idx="4444">
                  <c:v>1433309798</c:v>
                </c:pt>
                <c:pt idx="4445">
                  <c:v>1433309828</c:v>
                </c:pt>
                <c:pt idx="4446">
                  <c:v>1433309858</c:v>
                </c:pt>
                <c:pt idx="4447">
                  <c:v>1433309888</c:v>
                </c:pt>
                <c:pt idx="4448">
                  <c:v>1433309918</c:v>
                </c:pt>
                <c:pt idx="4449">
                  <c:v>1433309948</c:v>
                </c:pt>
                <c:pt idx="4450">
                  <c:v>1433309978</c:v>
                </c:pt>
                <c:pt idx="4451">
                  <c:v>1433310008</c:v>
                </c:pt>
                <c:pt idx="4452">
                  <c:v>1433310038</c:v>
                </c:pt>
                <c:pt idx="4453">
                  <c:v>1433310068</c:v>
                </c:pt>
                <c:pt idx="4454">
                  <c:v>1433310098</c:v>
                </c:pt>
                <c:pt idx="4455">
                  <c:v>1433310128</c:v>
                </c:pt>
                <c:pt idx="4456">
                  <c:v>1433310158</c:v>
                </c:pt>
                <c:pt idx="4457">
                  <c:v>1433310187</c:v>
                </c:pt>
                <c:pt idx="4458">
                  <c:v>1433310217</c:v>
                </c:pt>
                <c:pt idx="4459">
                  <c:v>1433310247</c:v>
                </c:pt>
                <c:pt idx="4460">
                  <c:v>1433310277</c:v>
                </c:pt>
                <c:pt idx="4461">
                  <c:v>1433310307</c:v>
                </c:pt>
                <c:pt idx="4462">
                  <c:v>1433310337</c:v>
                </c:pt>
                <c:pt idx="4463">
                  <c:v>1433310367</c:v>
                </c:pt>
                <c:pt idx="4464">
                  <c:v>1433310397</c:v>
                </c:pt>
                <c:pt idx="4465">
                  <c:v>1433310427</c:v>
                </c:pt>
                <c:pt idx="4466">
                  <c:v>1433310457</c:v>
                </c:pt>
                <c:pt idx="4467">
                  <c:v>1433310487</c:v>
                </c:pt>
                <c:pt idx="4468">
                  <c:v>1433310517</c:v>
                </c:pt>
                <c:pt idx="4469">
                  <c:v>1433310547</c:v>
                </c:pt>
                <c:pt idx="4470">
                  <c:v>1433310576</c:v>
                </c:pt>
                <c:pt idx="4471">
                  <c:v>1433310606</c:v>
                </c:pt>
                <c:pt idx="4472">
                  <c:v>1433310636</c:v>
                </c:pt>
                <c:pt idx="4473">
                  <c:v>1433310666</c:v>
                </c:pt>
                <c:pt idx="4474">
                  <c:v>1433310696</c:v>
                </c:pt>
                <c:pt idx="4475">
                  <c:v>1433310726</c:v>
                </c:pt>
                <c:pt idx="4476">
                  <c:v>1433310756</c:v>
                </c:pt>
                <c:pt idx="4477">
                  <c:v>1433310786</c:v>
                </c:pt>
                <c:pt idx="4478">
                  <c:v>1433310816</c:v>
                </c:pt>
                <c:pt idx="4479">
                  <c:v>1433310846</c:v>
                </c:pt>
                <c:pt idx="4480">
                  <c:v>1433310876</c:v>
                </c:pt>
                <c:pt idx="4481">
                  <c:v>1433310906</c:v>
                </c:pt>
                <c:pt idx="4482">
                  <c:v>1433310936</c:v>
                </c:pt>
                <c:pt idx="4483">
                  <c:v>1433310966</c:v>
                </c:pt>
                <c:pt idx="4484">
                  <c:v>1433310995</c:v>
                </c:pt>
                <c:pt idx="4485">
                  <c:v>1433311025</c:v>
                </c:pt>
                <c:pt idx="4486">
                  <c:v>1433311055</c:v>
                </c:pt>
                <c:pt idx="4487">
                  <c:v>1433311085</c:v>
                </c:pt>
                <c:pt idx="4488">
                  <c:v>1433311115</c:v>
                </c:pt>
                <c:pt idx="4489">
                  <c:v>1433311145</c:v>
                </c:pt>
                <c:pt idx="4490">
                  <c:v>1433311175</c:v>
                </c:pt>
                <c:pt idx="4491">
                  <c:v>1433311205</c:v>
                </c:pt>
                <c:pt idx="4492">
                  <c:v>1433311235</c:v>
                </c:pt>
                <c:pt idx="4493">
                  <c:v>1433311265</c:v>
                </c:pt>
                <c:pt idx="4494">
                  <c:v>1433311295</c:v>
                </c:pt>
                <c:pt idx="4495">
                  <c:v>1433311325</c:v>
                </c:pt>
                <c:pt idx="4496">
                  <c:v>1433311355</c:v>
                </c:pt>
                <c:pt idx="4497">
                  <c:v>1433311385</c:v>
                </c:pt>
                <c:pt idx="4498">
                  <c:v>1433311414</c:v>
                </c:pt>
                <c:pt idx="4499">
                  <c:v>1433311444</c:v>
                </c:pt>
                <c:pt idx="4500">
                  <c:v>1433311474</c:v>
                </c:pt>
                <c:pt idx="4501">
                  <c:v>1433311504</c:v>
                </c:pt>
                <c:pt idx="4502">
                  <c:v>1433311534</c:v>
                </c:pt>
                <c:pt idx="4503">
                  <c:v>1433311564</c:v>
                </c:pt>
                <c:pt idx="4504">
                  <c:v>1433311594</c:v>
                </c:pt>
                <c:pt idx="4505">
                  <c:v>1433311624</c:v>
                </c:pt>
                <c:pt idx="4506">
                  <c:v>1433311654</c:v>
                </c:pt>
                <c:pt idx="4507">
                  <c:v>1433311684</c:v>
                </c:pt>
                <c:pt idx="4508">
                  <c:v>1433311714</c:v>
                </c:pt>
                <c:pt idx="4509">
                  <c:v>1433311744</c:v>
                </c:pt>
                <c:pt idx="4510">
                  <c:v>1433311774</c:v>
                </c:pt>
                <c:pt idx="4511">
                  <c:v>1433311804</c:v>
                </c:pt>
                <c:pt idx="4512">
                  <c:v>1433311833</c:v>
                </c:pt>
                <c:pt idx="4513">
                  <c:v>1433311863</c:v>
                </c:pt>
                <c:pt idx="4514">
                  <c:v>1433311893</c:v>
                </c:pt>
                <c:pt idx="4515">
                  <c:v>1433311923</c:v>
                </c:pt>
                <c:pt idx="4516">
                  <c:v>1433311953</c:v>
                </c:pt>
                <c:pt idx="4517">
                  <c:v>1433311983</c:v>
                </c:pt>
                <c:pt idx="4518">
                  <c:v>1433312013</c:v>
                </c:pt>
                <c:pt idx="4519">
                  <c:v>1433312043</c:v>
                </c:pt>
                <c:pt idx="4520">
                  <c:v>1433312073</c:v>
                </c:pt>
                <c:pt idx="4521">
                  <c:v>1433312103</c:v>
                </c:pt>
                <c:pt idx="4522">
                  <c:v>1433312133</c:v>
                </c:pt>
                <c:pt idx="4523">
                  <c:v>1433312163</c:v>
                </c:pt>
                <c:pt idx="4524">
                  <c:v>1433312193</c:v>
                </c:pt>
                <c:pt idx="4525">
                  <c:v>1433312222</c:v>
                </c:pt>
                <c:pt idx="4526">
                  <c:v>1433312252</c:v>
                </c:pt>
                <c:pt idx="4527">
                  <c:v>1433312282</c:v>
                </c:pt>
                <c:pt idx="4528">
                  <c:v>1433312312</c:v>
                </c:pt>
                <c:pt idx="4529">
                  <c:v>1433312342</c:v>
                </c:pt>
                <c:pt idx="4530">
                  <c:v>1433312372</c:v>
                </c:pt>
                <c:pt idx="4531">
                  <c:v>1433312402</c:v>
                </c:pt>
                <c:pt idx="4532">
                  <c:v>1433312432</c:v>
                </c:pt>
                <c:pt idx="4533">
                  <c:v>1433312462</c:v>
                </c:pt>
                <c:pt idx="4534">
                  <c:v>1433312492</c:v>
                </c:pt>
                <c:pt idx="4535">
                  <c:v>1433312522</c:v>
                </c:pt>
                <c:pt idx="4536">
                  <c:v>1433312552</c:v>
                </c:pt>
                <c:pt idx="4537">
                  <c:v>1433312582</c:v>
                </c:pt>
                <c:pt idx="4538">
                  <c:v>1433312612</c:v>
                </c:pt>
                <c:pt idx="4539">
                  <c:v>1433312641</c:v>
                </c:pt>
                <c:pt idx="4540">
                  <c:v>1433312671</c:v>
                </c:pt>
                <c:pt idx="4541">
                  <c:v>1433312701</c:v>
                </c:pt>
                <c:pt idx="4542">
                  <c:v>1433312731</c:v>
                </c:pt>
                <c:pt idx="4543">
                  <c:v>1433312761</c:v>
                </c:pt>
                <c:pt idx="4544">
                  <c:v>1433312791</c:v>
                </c:pt>
                <c:pt idx="4545">
                  <c:v>1433312821</c:v>
                </c:pt>
                <c:pt idx="4546">
                  <c:v>1433312851</c:v>
                </c:pt>
                <c:pt idx="4547">
                  <c:v>1433312881</c:v>
                </c:pt>
                <c:pt idx="4548">
                  <c:v>1433312911</c:v>
                </c:pt>
                <c:pt idx="4549">
                  <c:v>1433312941</c:v>
                </c:pt>
                <c:pt idx="4550">
                  <c:v>1433312971</c:v>
                </c:pt>
                <c:pt idx="4551">
                  <c:v>1433313001</c:v>
                </c:pt>
                <c:pt idx="4552">
                  <c:v>1433313031</c:v>
                </c:pt>
                <c:pt idx="4553">
                  <c:v>1433313060</c:v>
                </c:pt>
                <c:pt idx="4554">
                  <c:v>1433313090</c:v>
                </c:pt>
                <c:pt idx="4555">
                  <c:v>1433313120</c:v>
                </c:pt>
                <c:pt idx="4556">
                  <c:v>1433313150</c:v>
                </c:pt>
                <c:pt idx="4557">
                  <c:v>1433313180</c:v>
                </c:pt>
                <c:pt idx="4558">
                  <c:v>1433313210</c:v>
                </c:pt>
                <c:pt idx="4559">
                  <c:v>1433313240</c:v>
                </c:pt>
                <c:pt idx="4560">
                  <c:v>1433313270</c:v>
                </c:pt>
                <c:pt idx="4561">
                  <c:v>1433313300</c:v>
                </c:pt>
                <c:pt idx="4562">
                  <c:v>1433313330</c:v>
                </c:pt>
                <c:pt idx="4563">
                  <c:v>1433313360</c:v>
                </c:pt>
                <c:pt idx="4564">
                  <c:v>1433313390</c:v>
                </c:pt>
                <c:pt idx="4565">
                  <c:v>1433313420</c:v>
                </c:pt>
                <c:pt idx="4566">
                  <c:v>1433313449</c:v>
                </c:pt>
                <c:pt idx="4567">
                  <c:v>1433313479</c:v>
                </c:pt>
                <c:pt idx="4568">
                  <c:v>1433313509</c:v>
                </c:pt>
                <c:pt idx="4569">
                  <c:v>1433313539</c:v>
                </c:pt>
                <c:pt idx="4570">
                  <c:v>1433313569</c:v>
                </c:pt>
                <c:pt idx="4571">
                  <c:v>1433313599</c:v>
                </c:pt>
                <c:pt idx="4572">
                  <c:v>1433313629</c:v>
                </c:pt>
                <c:pt idx="4573">
                  <c:v>1433313659</c:v>
                </c:pt>
                <c:pt idx="4574">
                  <c:v>1433313689</c:v>
                </c:pt>
                <c:pt idx="4575">
                  <c:v>1433313719</c:v>
                </c:pt>
                <c:pt idx="4576">
                  <c:v>1433313749</c:v>
                </c:pt>
                <c:pt idx="4577">
                  <c:v>1433313779</c:v>
                </c:pt>
                <c:pt idx="4578">
                  <c:v>1433313809</c:v>
                </c:pt>
                <c:pt idx="4579">
                  <c:v>1433313839</c:v>
                </c:pt>
                <c:pt idx="4580">
                  <c:v>1433313868</c:v>
                </c:pt>
                <c:pt idx="4581">
                  <c:v>1433313898</c:v>
                </c:pt>
                <c:pt idx="4582">
                  <c:v>1433313928</c:v>
                </c:pt>
                <c:pt idx="4583">
                  <c:v>1433313958</c:v>
                </c:pt>
                <c:pt idx="4584">
                  <c:v>1433313988</c:v>
                </c:pt>
                <c:pt idx="4585">
                  <c:v>1433314018</c:v>
                </c:pt>
                <c:pt idx="4586">
                  <c:v>1433314048</c:v>
                </c:pt>
                <c:pt idx="4587">
                  <c:v>1433314078</c:v>
                </c:pt>
                <c:pt idx="4588">
                  <c:v>1433314108</c:v>
                </c:pt>
                <c:pt idx="4589">
                  <c:v>1433314138</c:v>
                </c:pt>
                <c:pt idx="4590">
                  <c:v>1433314168</c:v>
                </c:pt>
                <c:pt idx="4591">
                  <c:v>1433314198</c:v>
                </c:pt>
                <c:pt idx="4592">
                  <c:v>1433314228</c:v>
                </c:pt>
                <c:pt idx="4593">
                  <c:v>1433314258</c:v>
                </c:pt>
                <c:pt idx="4594">
                  <c:v>1433314287</c:v>
                </c:pt>
                <c:pt idx="4595">
                  <c:v>1433314317</c:v>
                </c:pt>
                <c:pt idx="4596">
                  <c:v>1433314347</c:v>
                </c:pt>
                <c:pt idx="4597">
                  <c:v>1433314377</c:v>
                </c:pt>
                <c:pt idx="4598">
                  <c:v>1433314407</c:v>
                </c:pt>
                <c:pt idx="4599">
                  <c:v>1433314437</c:v>
                </c:pt>
                <c:pt idx="4600">
                  <c:v>1433314467</c:v>
                </c:pt>
                <c:pt idx="4601">
                  <c:v>1433314497</c:v>
                </c:pt>
                <c:pt idx="4602">
                  <c:v>1433314527</c:v>
                </c:pt>
                <c:pt idx="4603">
                  <c:v>1433314557</c:v>
                </c:pt>
                <c:pt idx="4604">
                  <c:v>1433314587</c:v>
                </c:pt>
                <c:pt idx="4605">
                  <c:v>1433314617</c:v>
                </c:pt>
                <c:pt idx="4606">
                  <c:v>1433314647</c:v>
                </c:pt>
                <c:pt idx="4607">
                  <c:v>1433314677</c:v>
                </c:pt>
                <c:pt idx="4608">
                  <c:v>1433314706</c:v>
                </c:pt>
                <c:pt idx="4609">
                  <c:v>1433314736</c:v>
                </c:pt>
                <c:pt idx="4610">
                  <c:v>1433314766</c:v>
                </c:pt>
                <c:pt idx="4611">
                  <c:v>1433314796</c:v>
                </c:pt>
                <c:pt idx="4612">
                  <c:v>1433314826</c:v>
                </c:pt>
                <c:pt idx="4613">
                  <c:v>1433314856</c:v>
                </c:pt>
                <c:pt idx="4614">
                  <c:v>1433314886</c:v>
                </c:pt>
                <c:pt idx="4615">
                  <c:v>1433314916</c:v>
                </c:pt>
                <c:pt idx="4616">
                  <c:v>1433314946</c:v>
                </c:pt>
                <c:pt idx="4617">
                  <c:v>1433314976</c:v>
                </c:pt>
                <c:pt idx="4618">
                  <c:v>1433315006</c:v>
                </c:pt>
                <c:pt idx="4619">
                  <c:v>1433315036</c:v>
                </c:pt>
                <c:pt idx="4620">
                  <c:v>1433315066</c:v>
                </c:pt>
                <c:pt idx="4621">
                  <c:v>1433315096</c:v>
                </c:pt>
                <c:pt idx="4622">
                  <c:v>1433315125</c:v>
                </c:pt>
                <c:pt idx="4623">
                  <c:v>1433315155</c:v>
                </c:pt>
                <c:pt idx="4624">
                  <c:v>1433315185</c:v>
                </c:pt>
                <c:pt idx="4625">
                  <c:v>1433315215</c:v>
                </c:pt>
                <c:pt idx="4626">
                  <c:v>1433315245</c:v>
                </c:pt>
                <c:pt idx="4627">
                  <c:v>1433315275</c:v>
                </c:pt>
                <c:pt idx="4628">
                  <c:v>1433315305</c:v>
                </c:pt>
                <c:pt idx="4629">
                  <c:v>1433315335</c:v>
                </c:pt>
                <c:pt idx="4630">
                  <c:v>1433315365</c:v>
                </c:pt>
                <c:pt idx="4631">
                  <c:v>1433315395</c:v>
                </c:pt>
                <c:pt idx="4632">
                  <c:v>1433315425</c:v>
                </c:pt>
                <c:pt idx="4633">
                  <c:v>1433315455</c:v>
                </c:pt>
                <c:pt idx="4634">
                  <c:v>1433315485</c:v>
                </c:pt>
                <c:pt idx="4635">
                  <c:v>1433315514</c:v>
                </c:pt>
                <c:pt idx="4636">
                  <c:v>1433315544</c:v>
                </c:pt>
                <c:pt idx="4637">
                  <c:v>1433315574</c:v>
                </c:pt>
                <c:pt idx="4638">
                  <c:v>1433315604</c:v>
                </c:pt>
                <c:pt idx="4639">
                  <c:v>1433315634</c:v>
                </c:pt>
                <c:pt idx="4640">
                  <c:v>1433315664</c:v>
                </c:pt>
                <c:pt idx="4641">
                  <c:v>1433315694</c:v>
                </c:pt>
                <c:pt idx="4642">
                  <c:v>1433315724</c:v>
                </c:pt>
                <c:pt idx="4643">
                  <c:v>1433315754</c:v>
                </c:pt>
                <c:pt idx="4644">
                  <c:v>1433315784</c:v>
                </c:pt>
                <c:pt idx="4645">
                  <c:v>1433315814</c:v>
                </c:pt>
                <c:pt idx="4646">
                  <c:v>1433315844</c:v>
                </c:pt>
                <c:pt idx="4647">
                  <c:v>1433315874</c:v>
                </c:pt>
                <c:pt idx="4648">
                  <c:v>1433315904</c:v>
                </c:pt>
                <c:pt idx="4649">
                  <c:v>1433315933</c:v>
                </c:pt>
                <c:pt idx="4650">
                  <c:v>1433315963</c:v>
                </c:pt>
                <c:pt idx="4651">
                  <c:v>1433315993</c:v>
                </c:pt>
                <c:pt idx="4652">
                  <c:v>1433316023</c:v>
                </c:pt>
                <c:pt idx="4653">
                  <c:v>1433316053</c:v>
                </c:pt>
                <c:pt idx="4654">
                  <c:v>1433316083</c:v>
                </c:pt>
                <c:pt idx="4655">
                  <c:v>1433316113</c:v>
                </c:pt>
                <c:pt idx="4656">
                  <c:v>1433316143</c:v>
                </c:pt>
                <c:pt idx="4657">
                  <c:v>1433316173</c:v>
                </c:pt>
                <c:pt idx="4658">
                  <c:v>1433316203</c:v>
                </c:pt>
                <c:pt idx="4659">
                  <c:v>1433316233</c:v>
                </c:pt>
                <c:pt idx="4660">
                  <c:v>1433316263</c:v>
                </c:pt>
                <c:pt idx="4661">
                  <c:v>1433316293</c:v>
                </c:pt>
                <c:pt idx="4662">
                  <c:v>1433316323</c:v>
                </c:pt>
                <c:pt idx="4663">
                  <c:v>1433316352</c:v>
                </c:pt>
                <c:pt idx="4664">
                  <c:v>1433316382</c:v>
                </c:pt>
                <c:pt idx="4665">
                  <c:v>1433316412</c:v>
                </c:pt>
                <c:pt idx="4666">
                  <c:v>1433316442</c:v>
                </c:pt>
                <c:pt idx="4667">
                  <c:v>1433316472</c:v>
                </c:pt>
                <c:pt idx="4668">
                  <c:v>1433316502</c:v>
                </c:pt>
                <c:pt idx="4669">
                  <c:v>1433316532</c:v>
                </c:pt>
                <c:pt idx="4670">
                  <c:v>1433316562</c:v>
                </c:pt>
                <c:pt idx="4671">
                  <c:v>1433316592</c:v>
                </c:pt>
                <c:pt idx="4672">
                  <c:v>1433316622</c:v>
                </c:pt>
                <c:pt idx="4673">
                  <c:v>1433316652</c:v>
                </c:pt>
                <c:pt idx="4674">
                  <c:v>1433316682</c:v>
                </c:pt>
                <c:pt idx="4675">
                  <c:v>1433316712</c:v>
                </c:pt>
                <c:pt idx="4676">
                  <c:v>1433316742</c:v>
                </c:pt>
                <c:pt idx="4677">
                  <c:v>1433316771</c:v>
                </c:pt>
                <c:pt idx="4678">
                  <c:v>1433316801</c:v>
                </c:pt>
                <c:pt idx="4679">
                  <c:v>1433316831</c:v>
                </c:pt>
                <c:pt idx="4680">
                  <c:v>1433316861</c:v>
                </c:pt>
                <c:pt idx="4681">
                  <c:v>1433316891</c:v>
                </c:pt>
                <c:pt idx="4682">
                  <c:v>1433316921</c:v>
                </c:pt>
                <c:pt idx="4683">
                  <c:v>1433316951</c:v>
                </c:pt>
                <c:pt idx="4684">
                  <c:v>1433316981</c:v>
                </c:pt>
                <c:pt idx="4685">
                  <c:v>1433317011</c:v>
                </c:pt>
                <c:pt idx="4686">
                  <c:v>1433317041</c:v>
                </c:pt>
                <c:pt idx="4687">
                  <c:v>1433317071</c:v>
                </c:pt>
                <c:pt idx="4688">
                  <c:v>1433317101</c:v>
                </c:pt>
                <c:pt idx="4689">
                  <c:v>1433317131</c:v>
                </c:pt>
                <c:pt idx="4690">
                  <c:v>1433317161</c:v>
                </c:pt>
                <c:pt idx="4691">
                  <c:v>1433317190</c:v>
                </c:pt>
                <c:pt idx="4692">
                  <c:v>1433317220</c:v>
                </c:pt>
                <c:pt idx="4693">
                  <c:v>1433317250</c:v>
                </c:pt>
                <c:pt idx="4694">
                  <c:v>1433317280</c:v>
                </c:pt>
                <c:pt idx="4695">
                  <c:v>1433317310</c:v>
                </c:pt>
                <c:pt idx="4696">
                  <c:v>1433317340</c:v>
                </c:pt>
                <c:pt idx="4697">
                  <c:v>1433317370</c:v>
                </c:pt>
                <c:pt idx="4698">
                  <c:v>1433317400</c:v>
                </c:pt>
                <c:pt idx="4699">
                  <c:v>1433317430</c:v>
                </c:pt>
                <c:pt idx="4700">
                  <c:v>1433317460</c:v>
                </c:pt>
                <c:pt idx="4701">
                  <c:v>1433317490</c:v>
                </c:pt>
                <c:pt idx="4702">
                  <c:v>1433317520</c:v>
                </c:pt>
                <c:pt idx="4703">
                  <c:v>1433317550</c:v>
                </c:pt>
                <c:pt idx="4704">
                  <c:v>1433317579</c:v>
                </c:pt>
                <c:pt idx="4705">
                  <c:v>1433317609</c:v>
                </c:pt>
                <c:pt idx="4706">
                  <c:v>1433317639</c:v>
                </c:pt>
                <c:pt idx="4707">
                  <c:v>1433317669</c:v>
                </c:pt>
                <c:pt idx="4708">
                  <c:v>1433317699</c:v>
                </c:pt>
                <c:pt idx="4709">
                  <c:v>1433317729</c:v>
                </c:pt>
                <c:pt idx="4710">
                  <c:v>1433317759</c:v>
                </c:pt>
                <c:pt idx="4711">
                  <c:v>1433317789</c:v>
                </c:pt>
                <c:pt idx="4712">
                  <c:v>1433317819</c:v>
                </c:pt>
                <c:pt idx="4713">
                  <c:v>1433317849</c:v>
                </c:pt>
                <c:pt idx="4714">
                  <c:v>1433317879</c:v>
                </c:pt>
                <c:pt idx="4715">
                  <c:v>1433317909</c:v>
                </c:pt>
                <c:pt idx="4716">
                  <c:v>1433317939</c:v>
                </c:pt>
                <c:pt idx="4717">
                  <c:v>1433317969</c:v>
                </c:pt>
                <c:pt idx="4718">
                  <c:v>1433317998</c:v>
                </c:pt>
                <c:pt idx="4719">
                  <c:v>1433318028</c:v>
                </c:pt>
                <c:pt idx="4720">
                  <c:v>1433318058</c:v>
                </c:pt>
                <c:pt idx="4721">
                  <c:v>1433318088</c:v>
                </c:pt>
                <c:pt idx="4722">
                  <c:v>1433318118</c:v>
                </c:pt>
                <c:pt idx="4723">
                  <c:v>1433318148</c:v>
                </c:pt>
                <c:pt idx="4724">
                  <c:v>1433318178</c:v>
                </c:pt>
                <c:pt idx="4725">
                  <c:v>1433318208</c:v>
                </c:pt>
                <c:pt idx="4726">
                  <c:v>1433318238</c:v>
                </c:pt>
                <c:pt idx="4727">
                  <c:v>1433318268</c:v>
                </c:pt>
                <c:pt idx="4728">
                  <c:v>1433318298</c:v>
                </c:pt>
                <c:pt idx="4729">
                  <c:v>1433318328</c:v>
                </c:pt>
                <c:pt idx="4730">
                  <c:v>1433318358</c:v>
                </c:pt>
                <c:pt idx="4731">
                  <c:v>1433318388</c:v>
                </c:pt>
                <c:pt idx="4732">
                  <c:v>1433318417</c:v>
                </c:pt>
                <c:pt idx="4733">
                  <c:v>1433318447</c:v>
                </c:pt>
                <c:pt idx="4734">
                  <c:v>1433318477</c:v>
                </c:pt>
                <c:pt idx="4735">
                  <c:v>1433318507</c:v>
                </c:pt>
                <c:pt idx="4736">
                  <c:v>1433318537</c:v>
                </c:pt>
                <c:pt idx="4737">
                  <c:v>1433318567</c:v>
                </c:pt>
                <c:pt idx="4738">
                  <c:v>1433318597</c:v>
                </c:pt>
                <c:pt idx="4739">
                  <c:v>1433318627</c:v>
                </c:pt>
                <c:pt idx="4740">
                  <c:v>1433318657</c:v>
                </c:pt>
                <c:pt idx="4741">
                  <c:v>1433318687</c:v>
                </c:pt>
                <c:pt idx="4742">
                  <c:v>1433318717</c:v>
                </c:pt>
                <c:pt idx="4743">
                  <c:v>1433318747</c:v>
                </c:pt>
                <c:pt idx="4744">
                  <c:v>1433318777</c:v>
                </c:pt>
                <c:pt idx="4745">
                  <c:v>1433318806</c:v>
                </c:pt>
                <c:pt idx="4746">
                  <c:v>1433318836</c:v>
                </c:pt>
                <c:pt idx="4747">
                  <c:v>1433318866</c:v>
                </c:pt>
                <c:pt idx="4748">
                  <c:v>1433318896</c:v>
                </c:pt>
                <c:pt idx="4749">
                  <c:v>1433318926</c:v>
                </c:pt>
                <c:pt idx="4750">
                  <c:v>1433318956</c:v>
                </c:pt>
                <c:pt idx="4751">
                  <c:v>1433318986</c:v>
                </c:pt>
                <c:pt idx="4752">
                  <c:v>1433319016</c:v>
                </c:pt>
                <c:pt idx="4753">
                  <c:v>1433319046</c:v>
                </c:pt>
                <c:pt idx="4754">
                  <c:v>1433319076</c:v>
                </c:pt>
                <c:pt idx="4755">
                  <c:v>1433319106</c:v>
                </c:pt>
                <c:pt idx="4756">
                  <c:v>1433319136</c:v>
                </c:pt>
                <c:pt idx="4757">
                  <c:v>1433319166</c:v>
                </c:pt>
                <c:pt idx="4758">
                  <c:v>1433319196</c:v>
                </c:pt>
                <c:pt idx="4759">
                  <c:v>1433319225</c:v>
                </c:pt>
                <c:pt idx="4760">
                  <c:v>1433319255</c:v>
                </c:pt>
                <c:pt idx="4761">
                  <c:v>1433319285</c:v>
                </c:pt>
                <c:pt idx="4762">
                  <c:v>1433319315</c:v>
                </c:pt>
                <c:pt idx="4763">
                  <c:v>1433319345</c:v>
                </c:pt>
                <c:pt idx="4764">
                  <c:v>1433319375</c:v>
                </c:pt>
                <c:pt idx="4765">
                  <c:v>1433319405</c:v>
                </c:pt>
                <c:pt idx="4766">
                  <c:v>1433319435</c:v>
                </c:pt>
                <c:pt idx="4767">
                  <c:v>1433319465</c:v>
                </c:pt>
                <c:pt idx="4768">
                  <c:v>1433319495</c:v>
                </c:pt>
                <c:pt idx="4769">
                  <c:v>1433319525</c:v>
                </c:pt>
                <c:pt idx="4770">
                  <c:v>1433319555</c:v>
                </c:pt>
                <c:pt idx="4771">
                  <c:v>1433319585</c:v>
                </c:pt>
                <c:pt idx="4772">
                  <c:v>1433319615</c:v>
                </c:pt>
                <c:pt idx="4773">
                  <c:v>1433319644</c:v>
                </c:pt>
                <c:pt idx="4774">
                  <c:v>1433319674</c:v>
                </c:pt>
                <c:pt idx="4775">
                  <c:v>1433319704</c:v>
                </c:pt>
                <c:pt idx="4776">
                  <c:v>1433319734</c:v>
                </c:pt>
                <c:pt idx="4777">
                  <c:v>1433319764</c:v>
                </c:pt>
                <c:pt idx="4778">
                  <c:v>1433319794</c:v>
                </c:pt>
                <c:pt idx="4779">
                  <c:v>1433319824</c:v>
                </c:pt>
                <c:pt idx="4780">
                  <c:v>1433319854</c:v>
                </c:pt>
                <c:pt idx="4781">
                  <c:v>1433319884</c:v>
                </c:pt>
                <c:pt idx="4782">
                  <c:v>1433319914</c:v>
                </c:pt>
                <c:pt idx="4783">
                  <c:v>1433319944</c:v>
                </c:pt>
                <c:pt idx="4784">
                  <c:v>1433319974</c:v>
                </c:pt>
                <c:pt idx="4785">
                  <c:v>1433320004</c:v>
                </c:pt>
                <c:pt idx="4786">
                  <c:v>1433320033</c:v>
                </c:pt>
                <c:pt idx="4787">
                  <c:v>1433320063</c:v>
                </c:pt>
                <c:pt idx="4788">
                  <c:v>1433320093</c:v>
                </c:pt>
                <c:pt idx="4789">
                  <c:v>1433320123</c:v>
                </c:pt>
                <c:pt idx="4790">
                  <c:v>1433320153</c:v>
                </c:pt>
                <c:pt idx="4791">
                  <c:v>1433320183</c:v>
                </c:pt>
                <c:pt idx="4792">
                  <c:v>1433320213</c:v>
                </c:pt>
                <c:pt idx="4793">
                  <c:v>1433320243</c:v>
                </c:pt>
                <c:pt idx="4794">
                  <c:v>1433320273</c:v>
                </c:pt>
                <c:pt idx="4795">
                  <c:v>1433320303</c:v>
                </c:pt>
                <c:pt idx="4796">
                  <c:v>1433320333</c:v>
                </c:pt>
                <c:pt idx="4797">
                  <c:v>1433320363</c:v>
                </c:pt>
                <c:pt idx="4798">
                  <c:v>1433320393</c:v>
                </c:pt>
                <c:pt idx="4799">
                  <c:v>1433320423</c:v>
                </c:pt>
                <c:pt idx="4800">
                  <c:v>1433320452</c:v>
                </c:pt>
                <c:pt idx="4801">
                  <c:v>1433320482</c:v>
                </c:pt>
                <c:pt idx="4802">
                  <c:v>1433320512</c:v>
                </c:pt>
                <c:pt idx="4803">
                  <c:v>1433320542</c:v>
                </c:pt>
                <c:pt idx="4804">
                  <c:v>1433320572</c:v>
                </c:pt>
                <c:pt idx="4805">
                  <c:v>1433320602</c:v>
                </c:pt>
                <c:pt idx="4806">
                  <c:v>1433320632</c:v>
                </c:pt>
                <c:pt idx="4807">
                  <c:v>1433320662</c:v>
                </c:pt>
                <c:pt idx="4808">
                  <c:v>1433320692</c:v>
                </c:pt>
                <c:pt idx="4809">
                  <c:v>1433320722</c:v>
                </c:pt>
                <c:pt idx="4810">
                  <c:v>1433320752</c:v>
                </c:pt>
                <c:pt idx="4811">
                  <c:v>1433320782</c:v>
                </c:pt>
                <c:pt idx="4812">
                  <c:v>1433320812</c:v>
                </c:pt>
                <c:pt idx="4813">
                  <c:v>1433320842</c:v>
                </c:pt>
                <c:pt idx="4814">
                  <c:v>1433320871</c:v>
                </c:pt>
                <c:pt idx="4815">
                  <c:v>1433320901</c:v>
                </c:pt>
                <c:pt idx="4816">
                  <c:v>1433320931</c:v>
                </c:pt>
                <c:pt idx="4817">
                  <c:v>1433320961</c:v>
                </c:pt>
                <c:pt idx="4818">
                  <c:v>1433320991</c:v>
                </c:pt>
                <c:pt idx="4819">
                  <c:v>1433321021</c:v>
                </c:pt>
                <c:pt idx="4820">
                  <c:v>1433321051</c:v>
                </c:pt>
                <c:pt idx="4821">
                  <c:v>1433321081</c:v>
                </c:pt>
                <c:pt idx="4822">
                  <c:v>1433321111</c:v>
                </c:pt>
                <c:pt idx="4823">
                  <c:v>1433321141</c:v>
                </c:pt>
                <c:pt idx="4824">
                  <c:v>1433321171</c:v>
                </c:pt>
                <c:pt idx="4825">
                  <c:v>1433321201</c:v>
                </c:pt>
                <c:pt idx="4826">
                  <c:v>1433321231</c:v>
                </c:pt>
                <c:pt idx="4827">
                  <c:v>1433321261</c:v>
                </c:pt>
                <c:pt idx="4828">
                  <c:v>1433321290</c:v>
                </c:pt>
                <c:pt idx="4829">
                  <c:v>1433321320</c:v>
                </c:pt>
                <c:pt idx="4830">
                  <c:v>1433321350</c:v>
                </c:pt>
                <c:pt idx="4831">
                  <c:v>1433321380</c:v>
                </c:pt>
                <c:pt idx="4832">
                  <c:v>1433321410</c:v>
                </c:pt>
                <c:pt idx="4833">
                  <c:v>1433321440</c:v>
                </c:pt>
                <c:pt idx="4834">
                  <c:v>1433321470</c:v>
                </c:pt>
                <c:pt idx="4835">
                  <c:v>1433321500</c:v>
                </c:pt>
                <c:pt idx="4836">
                  <c:v>1433321530</c:v>
                </c:pt>
                <c:pt idx="4837">
                  <c:v>1433321560</c:v>
                </c:pt>
                <c:pt idx="4838">
                  <c:v>1433321590</c:v>
                </c:pt>
                <c:pt idx="4839">
                  <c:v>1433321620</c:v>
                </c:pt>
                <c:pt idx="4840">
                  <c:v>1433321650</c:v>
                </c:pt>
                <c:pt idx="4841">
                  <c:v>1433321679</c:v>
                </c:pt>
                <c:pt idx="4842">
                  <c:v>1433321709</c:v>
                </c:pt>
                <c:pt idx="4843">
                  <c:v>1433321739</c:v>
                </c:pt>
                <c:pt idx="4844">
                  <c:v>1433321769</c:v>
                </c:pt>
                <c:pt idx="4845">
                  <c:v>1433321799</c:v>
                </c:pt>
                <c:pt idx="4846">
                  <c:v>1433321829</c:v>
                </c:pt>
                <c:pt idx="4847">
                  <c:v>1433321859</c:v>
                </c:pt>
                <c:pt idx="4848">
                  <c:v>1433321889</c:v>
                </c:pt>
                <c:pt idx="4849">
                  <c:v>1433321919</c:v>
                </c:pt>
                <c:pt idx="4850">
                  <c:v>1433321949</c:v>
                </c:pt>
                <c:pt idx="4851">
                  <c:v>1433321979</c:v>
                </c:pt>
                <c:pt idx="4852">
                  <c:v>1433322009</c:v>
                </c:pt>
                <c:pt idx="4853">
                  <c:v>1433322039</c:v>
                </c:pt>
                <c:pt idx="4854">
                  <c:v>1433322069</c:v>
                </c:pt>
                <c:pt idx="4855">
                  <c:v>1433322098</c:v>
                </c:pt>
                <c:pt idx="4856">
                  <c:v>1433322128</c:v>
                </c:pt>
                <c:pt idx="4857">
                  <c:v>1433322158</c:v>
                </c:pt>
                <c:pt idx="4858">
                  <c:v>1433322188</c:v>
                </c:pt>
                <c:pt idx="4859">
                  <c:v>1433322218</c:v>
                </c:pt>
                <c:pt idx="4860">
                  <c:v>1433322248</c:v>
                </c:pt>
                <c:pt idx="4861">
                  <c:v>1433322278</c:v>
                </c:pt>
                <c:pt idx="4862">
                  <c:v>1433322308</c:v>
                </c:pt>
                <c:pt idx="4863">
                  <c:v>1433322338</c:v>
                </c:pt>
                <c:pt idx="4864">
                  <c:v>1433322368</c:v>
                </c:pt>
                <c:pt idx="4865">
                  <c:v>1433322398</c:v>
                </c:pt>
                <c:pt idx="4866">
                  <c:v>1433322428</c:v>
                </c:pt>
                <c:pt idx="4867">
                  <c:v>1433322458</c:v>
                </c:pt>
                <c:pt idx="4868">
                  <c:v>1433322488</c:v>
                </c:pt>
                <c:pt idx="4869">
                  <c:v>1433322517</c:v>
                </c:pt>
                <c:pt idx="4870">
                  <c:v>1433322547</c:v>
                </c:pt>
                <c:pt idx="4871">
                  <c:v>1433322577</c:v>
                </c:pt>
                <c:pt idx="4872">
                  <c:v>1433322607</c:v>
                </c:pt>
                <c:pt idx="4873">
                  <c:v>1433322637</c:v>
                </c:pt>
                <c:pt idx="4874">
                  <c:v>1433322667</c:v>
                </c:pt>
                <c:pt idx="4875">
                  <c:v>1433322697</c:v>
                </c:pt>
                <c:pt idx="4876">
                  <c:v>1433322727</c:v>
                </c:pt>
                <c:pt idx="4877">
                  <c:v>1433322757</c:v>
                </c:pt>
                <c:pt idx="4878">
                  <c:v>1433322787</c:v>
                </c:pt>
                <c:pt idx="4879">
                  <c:v>1433322817</c:v>
                </c:pt>
                <c:pt idx="4880">
                  <c:v>1433322847</c:v>
                </c:pt>
                <c:pt idx="4881">
                  <c:v>1433322877</c:v>
                </c:pt>
                <c:pt idx="4882">
                  <c:v>1433322906</c:v>
                </c:pt>
                <c:pt idx="4883">
                  <c:v>1433322936</c:v>
                </c:pt>
                <c:pt idx="4884">
                  <c:v>1433322966</c:v>
                </c:pt>
                <c:pt idx="4885">
                  <c:v>1433322996</c:v>
                </c:pt>
                <c:pt idx="4886">
                  <c:v>1433323026</c:v>
                </c:pt>
                <c:pt idx="4887">
                  <c:v>1433323056</c:v>
                </c:pt>
                <c:pt idx="4888">
                  <c:v>1433323086</c:v>
                </c:pt>
                <c:pt idx="4889">
                  <c:v>1433323116</c:v>
                </c:pt>
                <c:pt idx="4890">
                  <c:v>1433323146</c:v>
                </c:pt>
                <c:pt idx="4891">
                  <c:v>1433323176</c:v>
                </c:pt>
                <c:pt idx="4892">
                  <c:v>1433323206</c:v>
                </c:pt>
                <c:pt idx="4893">
                  <c:v>1433323236</c:v>
                </c:pt>
                <c:pt idx="4894">
                  <c:v>1433323266</c:v>
                </c:pt>
                <c:pt idx="4895">
                  <c:v>1433323296</c:v>
                </c:pt>
                <c:pt idx="4896">
                  <c:v>1433323325</c:v>
                </c:pt>
                <c:pt idx="4897">
                  <c:v>1433323355</c:v>
                </c:pt>
                <c:pt idx="4898">
                  <c:v>1433323385</c:v>
                </c:pt>
                <c:pt idx="4899">
                  <c:v>1433323415</c:v>
                </c:pt>
                <c:pt idx="4900">
                  <c:v>1433323445</c:v>
                </c:pt>
                <c:pt idx="4901">
                  <c:v>1433323475</c:v>
                </c:pt>
                <c:pt idx="4902">
                  <c:v>1433323505</c:v>
                </c:pt>
                <c:pt idx="4903">
                  <c:v>1433323535</c:v>
                </c:pt>
                <c:pt idx="4904">
                  <c:v>1433323565</c:v>
                </c:pt>
                <c:pt idx="4905">
                  <c:v>1433323595</c:v>
                </c:pt>
                <c:pt idx="4906">
                  <c:v>1433323625</c:v>
                </c:pt>
                <c:pt idx="4907">
                  <c:v>1433323655</c:v>
                </c:pt>
                <c:pt idx="4908">
                  <c:v>1433323685</c:v>
                </c:pt>
                <c:pt idx="4909">
                  <c:v>1433323715</c:v>
                </c:pt>
                <c:pt idx="4910">
                  <c:v>1433323744</c:v>
                </c:pt>
                <c:pt idx="4911">
                  <c:v>1433323774</c:v>
                </c:pt>
                <c:pt idx="4912">
                  <c:v>1433323804</c:v>
                </c:pt>
                <c:pt idx="4913">
                  <c:v>1433323834</c:v>
                </c:pt>
                <c:pt idx="4914">
                  <c:v>1433323864</c:v>
                </c:pt>
                <c:pt idx="4915">
                  <c:v>1433323894</c:v>
                </c:pt>
                <c:pt idx="4916">
                  <c:v>1433323924</c:v>
                </c:pt>
                <c:pt idx="4917">
                  <c:v>1433323954</c:v>
                </c:pt>
                <c:pt idx="4918">
                  <c:v>1433323984</c:v>
                </c:pt>
                <c:pt idx="4919">
                  <c:v>1433324014</c:v>
                </c:pt>
                <c:pt idx="4920">
                  <c:v>1433324044</c:v>
                </c:pt>
                <c:pt idx="4921">
                  <c:v>1433324074</c:v>
                </c:pt>
                <c:pt idx="4922">
                  <c:v>1433324104</c:v>
                </c:pt>
                <c:pt idx="4923">
                  <c:v>1433324133</c:v>
                </c:pt>
                <c:pt idx="4924">
                  <c:v>1433324163</c:v>
                </c:pt>
                <c:pt idx="4925">
                  <c:v>1433324193</c:v>
                </c:pt>
                <c:pt idx="4926">
                  <c:v>1433324223</c:v>
                </c:pt>
                <c:pt idx="4927">
                  <c:v>1433324253</c:v>
                </c:pt>
                <c:pt idx="4928">
                  <c:v>1433324283</c:v>
                </c:pt>
                <c:pt idx="4929">
                  <c:v>1433324313</c:v>
                </c:pt>
                <c:pt idx="4930">
                  <c:v>1433324343</c:v>
                </c:pt>
                <c:pt idx="4931">
                  <c:v>1433324373</c:v>
                </c:pt>
                <c:pt idx="4932">
                  <c:v>1433324403</c:v>
                </c:pt>
                <c:pt idx="4933">
                  <c:v>1433324433</c:v>
                </c:pt>
                <c:pt idx="4934">
                  <c:v>1433324463</c:v>
                </c:pt>
                <c:pt idx="4935">
                  <c:v>1433324493</c:v>
                </c:pt>
                <c:pt idx="4936">
                  <c:v>1433324523</c:v>
                </c:pt>
                <c:pt idx="4937">
                  <c:v>1433324552</c:v>
                </c:pt>
                <c:pt idx="4938">
                  <c:v>1433324582</c:v>
                </c:pt>
                <c:pt idx="4939">
                  <c:v>1433324612</c:v>
                </c:pt>
                <c:pt idx="4940">
                  <c:v>1433324642</c:v>
                </c:pt>
                <c:pt idx="4941">
                  <c:v>1433324672</c:v>
                </c:pt>
                <c:pt idx="4942">
                  <c:v>1433324702</c:v>
                </c:pt>
                <c:pt idx="4943">
                  <c:v>1433324732</c:v>
                </c:pt>
                <c:pt idx="4944">
                  <c:v>1433324762</c:v>
                </c:pt>
                <c:pt idx="4945">
                  <c:v>1433324792</c:v>
                </c:pt>
                <c:pt idx="4946">
                  <c:v>1433324822</c:v>
                </c:pt>
                <c:pt idx="4947">
                  <c:v>1433324852</c:v>
                </c:pt>
                <c:pt idx="4948">
                  <c:v>1433324882</c:v>
                </c:pt>
                <c:pt idx="4949">
                  <c:v>1433324912</c:v>
                </c:pt>
                <c:pt idx="4950">
                  <c:v>1433324942</c:v>
                </c:pt>
                <c:pt idx="4951">
                  <c:v>1433324971</c:v>
                </c:pt>
                <c:pt idx="4952">
                  <c:v>1433325001</c:v>
                </c:pt>
                <c:pt idx="4953">
                  <c:v>1433325031</c:v>
                </c:pt>
                <c:pt idx="4954">
                  <c:v>1433325061</c:v>
                </c:pt>
                <c:pt idx="4955">
                  <c:v>1433325091</c:v>
                </c:pt>
                <c:pt idx="4956">
                  <c:v>1433325121</c:v>
                </c:pt>
                <c:pt idx="4957">
                  <c:v>1433325151</c:v>
                </c:pt>
                <c:pt idx="4958">
                  <c:v>1433325181</c:v>
                </c:pt>
                <c:pt idx="4959">
                  <c:v>1433325211</c:v>
                </c:pt>
                <c:pt idx="4960">
                  <c:v>1433325241</c:v>
                </c:pt>
                <c:pt idx="4961">
                  <c:v>1433325271</c:v>
                </c:pt>
                <c:pt idx="4962">
                  <c:v>1433325301</c:v>
                </c:pt>
                <c:pt idx="4963">
                  <c:v>1433325331</c:v>
                </c:pt>
                <c:pt idx="4964">
                  <c:v>1433325361</c:v>
                </c:pt>
                <c:pt idx="4965">
                  <c:v>1433325390</c:v>
                </c:pt>
                <c:pt idx="4966">
                  <c:v>1433325420</c:v>
                </c:pt>
                <c:pt idx="4967">
                  <c:v>1433325450</c:v>
                </c:pt>
                <c:pt idx="4968">
                  <c:v>1433325480</c:v>
                </c:pt>
                <c:pt idx="4969">
                  <c:v>1433325510</c:v>
                </c:pt>
                <c:pt idx="4970">
                  <c:v>1433325540</c:v>
                </c:pt>
                <c:pt idx="4971">
                  <c:v>1433325570</c:v>
                </c:pt>
                <c:pt idx="4972">
                  <c:v>1433325600</c:v>
                </c:pt>
                <c:pt idx="4973">
                  <c:v>1433325630</c:v>
                </c:pt>
                <c:pt idx="4974">
                  <c:v>1433325660</c:v>
                </c:pt>
                <c:pt idx="4975">
                  <c:v>1433325690</c:v>
                </c:pt>
                <c:pt idx="4976">
                  <c:v>1433325720</c:v>
                </c:pt>
                <c:pt idx="4977">
                  <c:v>1433325750</c:v>
                </c:pt>
                <c:pt idx="4978">
                  <c:v>1433325779</c:v>
                </c:pt>
                <c:pt idx="4979">
                  <c:v>1433325809</c:v>
                </c:pt>
                <c:pt idx="4980">
                  <c:v>1433325839</c:v>
                </c:pt>
                <c:pt idx="4981">
                  <c:v>1433325869</c:v>
                </c:pt>
                <c:pt idx="4982">
                  <c:v>1433325899</c:v>
                </c:pt>
                <c:pt idx="4983">
                  <c:v>1433325929</c:v>
                </c:pt>
                <c:pt idx="4984">
                  <c:v>1433325959</c:v>
                </c:pt>
                <c:pt idx="4985">
                  <c:v>1433325989</c:v>
                </c:pt>
                <c:pt idx="4986">
                  <c:v>1433326019</c:v>
                </c:pt>
                <c:pt idx="4987">
                  <c:v>1433326049</c:v>
                </c:pt>
                <c:pt idx="4988">
                  <c:v>1433326079</c:v>
                </c:pt>
                <c:pt idx="4989">
                  <c:v>1433326109</c:v>
                </c:pt>
                <c:pt idx="4990">
                  <c:v>1433326139</c:v>
                </c:pt>
                <c:pt idx="4991">
                  <c:v>1433326169</c:v>
                </c:pt>
                <c:pt idx="4992">
                  <c:v>1433326198</c:v>
                </c:pt>
                <c:pt idx="4993">
                  <c:v>1433326228</c:v>
                </c:pt>
                <c:pt idx="4994">
                  <c:v>1433326258</c:v>
                </c:pt>
                <c:pt idx="4995">
                  <c:v>1433326288</c:v>
                </c:pt>
                <c:pt idx="4996">
                  <c:v>1433326318</c:v>
                </c:pt>
                <c:pt idx="4997">
                  <c:v>1433326348</c:v>
                </c:pt>
                <c:pt idx="4998">
                  <c:v>1433326378</c:v>
                </c:pt>
                <c:pt idx="4999">
                  <c:v>1433326408</c:v>
                </c:pt>
                <c:pt idx="5000">
                  <c:v>1433326438</c:v>
                </c:pt>
                <c:pt idx="5001">
                  <c:v>1433326468</c:v>
                </c:pt>
                <c:pt idx="5002">
                  <c:v>1433326498</c:v>
                </c:pt>
                <c:pt idx="5003">
                  <c:v>1433326528</c:v>
                </c:pt>
                <c:pt idx="5004">
                  <c:v>1433326558</c:v>
                </c:pt>
                <c:pt idx="5005">
                  <c:v>1433326588</c:v>
                </c:pt>
                <c:pt idx="5006">
                  <c:v>1433326617</c:v>
                </c:pt>
                <c:pt idx="5007">
                  <c:v>1433326647</c:v>
                </c:pt>
                <c:pt idx="5008">
                  <c:v>1433326677</c:v>
                </c:pt>
                <c:pt idx="5009">
                  <c:v>1433326707</c:v>
                </c:pt>
                <c:pt idx="5010">
                  <c:v>1433326737</c:v>
                </c:pt>
                <c:pt idx="5011">
                  <c:v>1433326767</c:v>
                </c:pt>
                <c:pt idx="5012">
                  <c:v>1433326797</c:v>
                </c:pt>
                <c:pt idx="5013">
                  <c:v>1433326827</c:v>
                </c:pt>
                <c:pt idx="5014">
                  <c:v>1433326857</c:v>
                </c:pt>
                <c:pt idx="5015">
                  <c:v>1433326887</c:v>
                </c:pt>
                <c:pt idx="5016">
                  <c:v>1433326917</c:v>
                </c:pt>
                <c:pt idx="5017">
                  <c:v>1433326947</c:v>
                </c:pt>
                <c:pt idx="5018">
                  <c:v>1433326977</c:v>
                </c:pt>
                <c:pt idx="5019">
                  <c:v>1433327006</c:v>
                </c:pt>
                <c:pt idx="5020">
                  <c:v>1433327036</c:v>
                </c:pt>
                <c:pt idx="5021">
                  <c:v>1433327066</c:v>
                </c:pt>
                <c:pt idx="5022">
                  <c:v>1433327096</c:v>
                </c:pt>
                <c:pt idx="5023">
                  <c:v>1433327126</c:v>
                </c:pt>
                <c:pt idx="5024">
                  <c:v>1433327156</c:v>
                </c:pt>
                <c:pt idx="5025">
                  <c:v>1433327186</c:v>
                </c:pt>
                <c:pt idx="5026">
                  <c:v>1433327216</c:v>
                </c:pt>
                <c:pt idx="5027">
                  <c:v>1433327246</c:v>
                </c:pt>
                <c:pt idx="5028">
                  <c:v>1433327276</c:v>
                </c:pt>
                <c:pt idx="5029">
                  <c:v>1433327306</c:v>
                </c:pt>
                <c:pt idx="5030">
                  <c:v>1433327336</c:v>
                </c:pt>
                <c:pt idx="5031">
                  <c:v>1433327366</c:v>
                </c:pt>
                <c:pt idx="5032">
                  <c:v>1433327396</c:v>
                </c:pt>
                <c:pt idx="5033">
                  <c:v>1433327425</c:v>
                </c:pt>
                <c:pt idx="5034">
                  <c:v>1433327455</c:v>
                </c:pt>
                <c:pt idx="5035">
                  <c:v>1433327485</c:v>
                </c:pt>
                <c:pt idx="5036">
                  <c:v>1433327515</c:v>
                </c:pt>
                <c:pt idx="5037">
                  <c:v>1433327545</c:v>
                </c:pt>
                <c:pt idx="5038">
                  <c:v>1433327575</c:v>
                </c:pt>
                <c:pt idx="5039">
                  <c:v>1433327605</c:v>
                </c:pt>
                <c:pt idx="5040">
                  <c:v>1433327635</c:v>
                </c:pt>
                <c:pt idx="5041">
                  <c:v>1433327665</c:v>
                </c:pt>
                <c:pt idx="5042">
                  <c:v>1433327695</c:v>
                </c:pt>
                <c:pt idx="5043">
                  <c:v>1433327725</c:v>
                </c:pt>
                <c:pt idx="5044">
                  <c:v>1433327755</c:v>
                </c:pt>
                <c:pt idx="5045">
                  <c:v>1433327785</c:v>
                </c:pt>
                <c:pt idx="5046">
                  <c:v>1433327815</c:v>
                </c:pt>
                <c:pt idx="5047">
                  <c:v>1433327844</c:v>
                </c:pt>
                <c:pt idx="5048">
                  <c:v>1433327874</c:v>
                </c:pt>
                <c:pt idx="5049">
                  <c:v>1433327904</c:v>
                </c:pt>
                <c:pt idx="5050">
                  <c:v>1433327934</c:v>
                </c:pt>
                <c:pt idx="5051">
                  <c:v>1433327964</c:v>
                </c:pt>
                <c:pt idx="5052">
                  <c:v>1433327994</c:v>
                </c:pt>
                <c:pt idx="5053">
                  <c:v>1433328024</c:v>
                </c:pt>
                <c:pt idx="5054">
                  <c:v>1433328054</c:v>
                </c:pt>
                <c:pt idx="5055">
                  <c:v>1433328084</c:v>
                </c:pt>
                <c:pt idx="5056">
                  <c:v>1433328114</c:v>
                </c:pt>
                <c:pt idx="5057">
                  <c:v>1433328144</c:v>
                </c:pt>
                <c:pt idx="5058">
                  <c:v>1433328174</c:v>
                </c:pt>
                <c:pt idx="5059">
                  <c:v>1433328204</c:v>
                </c:pt>
                <c:pt idx="5060">
                  <c:v>1433328233</c:v>
                </c:pt>
                <c:pt idx="5061">
                  <c:v>1433328263</c:v>
                </c:pt>
                <c:pt idx="5062">
                  <c:v>1433328293</c:v>
                </c:pt>
                <c:pt idx="5063">
                  <c:v>1433328323</c:v>
                </c:pt>
                <c:pt idx="5064">
                  <c:v>1433328353</c:v>
                </c:pt>
                <c:pt idx="5065">
                  <c:v>1433328383</c:v>
                </c:pt>
                <c:pt idx="5066">
                  <c:v>1433328413</c:v>
                </c:pt>
                <c:pt idx="5067">
                  <c:v>1433328443</c:v>
                </c:pt>
                <c:pt idx="5068">
                  <c:v>1433328473</c:v>
                </c:pt>
                <c:pt idx="5069">
                  <c:v>1433328503</c:v>
                </c:pt>
                <c:pt idx="5070">
                  <c:v>1433328533</c:v>
                </c:pt>
                <c:pt idx="5071">
                  <c:v>1433328563</c:v>
                </c:pt>
                <c:pt idx="5072">
                  <c:v>1433328593</c:v>
                </c:pt>
                <c:pt idx="5073">
                  <c:v>1433328623</c:v>
                </c:pt>
                <c:pt idx="5074">
                  <c:v>1433328652</c:v>
                </c:pt>
                <c:pt idx="5075">
                  <c:v>1433328682</c:v>
                </c:pt>
                <c:pt idx="5076">
                  <c:v>1433328712</c:v>
                </c:pt>
                <c:pt idx="5077">
                  <c:v>1433328742</c:v>
                </c:pt>
                <c:pt idx="5078">
                  <c:v>1433328772</c:v>
                </c:pt>
                <c:pt idx="5079">
                  <c:v>1433328802</c:v>
                </c:pt>
                <c:pt idx="5080">
                  <c:v>1433328832</c:v>
                </c:pt>
                <c:pt idx="5081">
                  <c:v>1433328862</c:v>
                </c:pt>
                <c:pt idx="5082">
                  <c:v>1433328892</c:v>
                </c:pt>
                <c:pt idx="5083">
                  <c:v>1433328922</c:v>
                </c:pt>
                <c:pt idx="5084">
                  <c:v>1433328952</c:v>
                </c:pt>
                <c:pt idx="5085">
                  <c:v>1433328982</c:v>
                </c:pt>
                <c:pt idx="5086">
                  <c:v>1433329012</c:v>
                </c:pt>
                <c:pt idx="5087">
                  <c:v>1433329042</c:v>
                </c:pt>
                <c:pt idx="5088">
                  <c:v>1433329071</c:v>
                </c:pt>
                <c:pt idx="5089">
                  <c:v>1433329101</c:v>
                </c:pt>
                <c:pt idx="5090">
                  <c:v>1433329131</c:v>
                </c:pt>
                <c:pt idx="5091">
                  <c:v>1433329161</c:v>
                </c:pt>
                <c:pt idx="5092">
                  <c:v>1433329191</c:v>
                </c:pt>
                <c:pt idx="5093">
                  <c:v>1433329221</c:v>
                </c:pt>
                <c:pt idx="5094">
                  <c:v>1433329251</c:v>
                </c:pt>
                <c:pt idx="5095">
                  <c:v>1433329281</c:v>
                </c:pt>
                <c:pt idx="5096">
                  <c:v>1433329311</c:v>
                </c:pt>
                <c:pt idx="5097">
                  <c:v>1433329341</c:v>
                </c:pt>
                <c:pt idx="5098">
                  <c:v>1433329371</c:v>
                </c:pt>
                <c:pt idx="5099">
                  <c:v>1433329401</c:v>
                </c:pt>
                <c:pt idx="5100">
                  <c:v>1433329431</c:v>
                </c:pt>
                <c:pt idx="5101">
                  <c:v>1433329461</c:v>
                </c:pt>
                <c:pt idx="5102">
                  <c:v>1433329490</c:v>
                </c:pt>
                <c:pt idx="5103">
                  <c:v>1433329520</c:v>
                </c:pt>
                <c:pt idx="5104">
                  <c:v>1433329550</c:v>
                </c:pt>
                <c:pt idx="5105">
                  <c:v>1433329580</c:v>
                </c:pt>
                <c:pt idx="5106">
                  <c:v>1433329610</c:v>
                </c:pt>
                <c:pt idx="5107">
                  <c:v>1433329640</c:v>
                </c:pt>
                <c:pt idx="5108">
                  <c:v>1433329670</c:v>
                </c:pt>
                <c:pt idx="5109">
                  <c:v>1433329700</c:v>
                </c:pt>
                <c:pt idx="5110">
                  <c:v>1433329730</c:v>
                </c:pt>
                <c:pt idx="5111">
                  <c:v>1433329760</c:v>
                </c:pt>
                <c:pt idx="5112">
                  <c:v>1433329790</c:v>
                </c:pt>
                <c:pt idx="5113">
                  <c:v>1433329820</c:v>
                </c:pt>
                <c:pt idx="5114">
                  <c:v>1433329850</c:v>
                </c:pt>
                <c:pt idx="5115">
                  <c:v>1433329879</c:v>
                </c:pt>
                <c:pt idx="5116">
                  <c:v>1433329909</c:v>
                </c:pt>
                <c:pt idx="5117">
                  <c:v>1433329939</c:v>
                </c:pt>
                <c:pt idx="5118">
                  <c:v>1433329969</c:v>
                </c:pt>
                <c:pt idx="5119">
                  <c:v>1433329999</c:v>
                </c:pt>
                <c:pt idx="5120">
                  <c:v>1433330029</c:v>
                </c:pt>
                <c:pt idx="5121">
                  <c:v>1433330059</c:v>
                </c:pt>
                <c:pt idx="5122">
                  <c:v>1433330089</c:v>
                </c:pt>
                <c:pt idx="5123">
                  <c:v>1433330119</c:v>
                </c:pt>
                <c:pt idx="5124">
                  <c:v>1433330149</c:v>
                </c:pt>
                <c:pt idx="5125">
                  <c:v>1433330179</c:v>
                </c:pt>
                <c:pt idx="5126">
                  <c:v>1433330209</c:v>
                </c:pt>
                <c:pt idx="5127">
                  <c:v>1433330239</c:v>
                </c:pt>
                <c:pt idx="5128">
                  <c:v>1433330269</c:v>
                </c:pt>
                <c:pt idx="5129">
                  <c:v>1433330298</c:v>
                </c:pt>
                <c:pt idx="5130">
                  <c:v>1433330328</c:v>
                </c:pt>
                <c:pt idx="5131">
                  <c:v>1433330358</c:v>
                </c:pt>
                <c:pt idx="5132">
                  <c:v>1433330388</c:v>
                </c:pt>
                <c:pt idx="5133">
                  <c:v>1433330418</c:v>
                </c:pt>
                <c:pt idx="5134">
                  <c:v>1433330448</c:v>
                </c:pt>
                <c:pt idx="5135">
                  <c:v>1433330478</c:v>
                </c:pt>
                <c:pt idx="5136">
                  <c:v>1433330508</c:v>
                </c:pt>
                <c:pt idx="5137">
                  <c:v>1433330538</c:v>
                </c:pt>
                <c:pt idx="5138">
                  <c:v>1433330568</c:v>
                </c:pt>
                <c:pt idx="5139">
                  <c:v>1433330598</c:v>
                </c:pt>
                <c:pt idx="5140">
                  <c:v>1433330628</c:v>
                </c:pt>
                <c:pt idx="5141">
                  <c:v>1433330658</c:v>
                </c:pt>
                <c:pt idx="5142">
                  <c:v>1433330688</c:v>
                </c:pt>
                <c:pt idx="5143">
                  <c:v>1433330717</c:v>
                </c:pt>
                <c:pt idx="5144">
                  <c:v>1433330747</c:v>
                </c:pt>
                <c:pt idx="5145">
                  <c:v>1433330777</c:v>
                </c:pt>
                <c:pt idx="5146">
                  <c:v>1433330807</c:v>
                </c:pt>
                <c:pt idx="5147">
                  <c:v>1433330837</c:v>
                </c:pt>
                <c:pt idx="5148">
                  <c:v>1433330867</c:v>
                </c:pt>
                <c:pt idx="5149">
                  <c:v>1433330897</c:v>
                </c:pt>
                <c:pt idx="5150">
                  <c:v>1433330927</c:v>
                </c:pt>
                <c:pt idx="5151">
                  <c:v>1433330957</c:v>
                </c:pt>
                <c:pt idx="5152">
                  <c:v>1433330987</c:v>
                </c:pt>
                <c:pt idx="5153">
                  <c:v>1433331017</c:v>
                </c:pt>
                <c:pt idx="5154">
                  <c:v>1433331047</c:v>
                </c:pt>
                <c:pt idx="5155">
                  <c:v>1433331077</c:v>
                </c:pt>
                <c:pt idx="5156">
                  <c:v>1433331106</c:v>
                </c:pt>
                <c:pt idx="5157">
                  <c:v>1433331136</c:v>
                </c:pt>
                <c:pt idx="5158">
                  <c:v>1433331166</c:v>
                </c:pt>
                <c:pt idx="5159">
                  <c:v>1433331196</c:v>
                </c:pt>
                <c:pt idx="5160">
                  <c:v>1433331226</c:v>
                </c:pt>
                <c:pt idx="5161">
                  <c:v>1433331256</c:v>
                </c:pt>
                <c:pt idx="5162">
                  <c:v>1433331286</c:v>
                </c:pt>
                <c:pt idx="5163">
                  <c:v>1433331316</c:v>
                </c:pt>
                <c:pt idx="5164">
                  <c:v>1433331346</c:v>
                </c:pt>
                <c:pt idx="5165">
                  <c:v>1433331376</c:v>
                </c:pt>
                <c:pt idx="5166">
                  <c:v>1433331406</c:v>
                </c:pt>
                <c:pt idx="5167">
                  <c:v>1433331436</c:v>
                </c:pt>
                <c:pt idx="5168">
                  <c:v>1433331466</c:v>
                </c:pt>
                <c:pt idx="5169">
                  <c:v>1433331496</c:v>
                </c:pt>
                <c:pt idx="5170">
                  <c:v>1433331525</c:v>
                </c:pt>
                <c:pt idx="5171">
                  <c:v>1433331555</c:v>
                </c:pt>
                <c:pt idx="5172">
                  <c:v>1433331585</c:v>
                </c:pt>
                <c:pt idx="5173">
                  <c:v>1433331615</c:v>
                </c:pt>
                <c:pt idx="5174">
                  <c:v>1433331645</c:v>
                </c:pt>
                <c:pt idx="5175">
                  <c:v>1433331675</c:v>
                </c:pt>
                <c:pt idx="5176">
                  <c:v>1433331705</c:v>
                </c:pt>
                <c:pt idx="5177">
                  <c:v>1433331735</c:v>
                </c:pt>
                <c:pt idx="5178">
                  <c:v>1433331765</c:v>
                </c:pt>
                <c:pt idx="5179">
                  <c:v>1433331795</c:v>
                </c:pt>
                <c:pt idx="5180">
                  <c:v>1433331825</c:v>
                </c:pt>
                <c:pt idx="5181">
                  <c:v>1433331855</c:v>
                </c:pt>
                <c:pt idx="5182">
                  <c:v>1433331885</c:v>
                </c:pt>
                <c:pt idx="5183">
                  <c:v>1433331914</c:v>
                </c:pt>
                <c:pt idx="5184">
                  <c:v>1433331944</c:v>
                </c:pt>
                <c:pt idx="5185">
                  <c:v>1433331974</c:v>
                </c:pt>
                <c:pt idx="5186">
                  <c:v>1433332004</c:v>
                </c:pt>
                <c:pt idx="5187">
                  <c:v>1433332034</c:v>
                </c:pt>
                <c:pt idx="5188">
                  <c:v>1433332064</c:v>
                </c:pt>
                <c:pt idx="5189">
                  <c:v>1433332094</c:v>
                </c:pt>
                <c:pt idx="5190">
                  <c:v>1433332124</c:v>
                </c:pt>
                <c:pt idx="5191">
                  <c:v>1433332154</c:v>
                </c:pt>
                <c:pt idx="5192">
                  <c:v>1433332184</c:v>
                </c:pt>
                <c:pt idx="5193">
                  <c:v>1433332214</c:v>
                </c:pt>
                <c:pt idx="5194">
                  <c:v>1433332244</c:v>
                </c:pt>
                <c:pt idx="5195">
                  <c:v>1433332274</c:v>
                </c:pt>
                <c:pt idx="5196">
                  <c:v>1433332304</c:v>
                </c:pt>
                <c:pt idx="5197">
                  <c:v>1433332333</c:v>
                </c:pt>
                <c:pt idx="5198">
                  <c:v>1433332363</c:v>
                </c:pt>
                <c:pt idx="5199">
                  <c:v>1433332393</c:v>
                </c:pt>
                <c:pt idx="5200">
                  <c:v>1433332423</c:v>
                </c:pt>
                <c:pt idx="5201">
                  <c:v>1433332453</c:v>
                </c:pt>
                <c:pt idx="5202">
                  <c:v>1433332483</c:v>
                </c:pt>
                <c:pt idx="5203">
                  <c:v>1433332513</c:v>
                </c:pt>
                <c:pt idx="5204">
                  <c:v>1433332543</c:v>
                </c:pt>
                <c:pt idx="5205">
                  <c:v>1433332573</c:v>
                </c:pt>
                <c:pt idx="5206">
                  <c:v>1433332603</c:v>
                </c:pt>
                <c:pt idx="5207">
                  <c:v>1433332633</c:v>
                </c:pt>
                <c:pt idx="5208">
                  <c:v>1433332663</c:v>
                </c:pt>
                <c:pt idx="5209">
                  <c:v>1433332693</c:v>
                </c:pt>
                <c:pt idx="5210">
                  <c:v>1433332723</c:v>
                </c:pt>
                <c:pt idx="5211">
                  <c:v>1433332752</c:v>
                </c:pt>
                <c:pt idx="5212">
                  <c:v>1433332782</c:v>
                </c:pt>
                <c:pt idx="5213">
                  <c:v>1433332812</c:v>
                </c:pt>
                <c:pt idx="5214">
                  <c:v>1433332842</c:v>
                </c:pt>
                <c:pt idx="5215">
                  <c:v>1433332872</c:v>
                </c:pt>
                <c:pt idx="5216">
                  <c:v>1433332902</c:v>
                </c:pt>
                <c:pt idx="5217">
                  <c:v>1433332932</c:v>
                </c:pt>
                <c:pt idx="5218">
                  <c:v>1433332962</c:v>
                </c:pt>
                <c:pt idx="5219">
                  <c:v>1433332992</c:v>
                </c:pt>
                <c:pt idx="5220">
                  <c:v>1433333022</c:v>
                </c:pt>
                <c:pt idx="5221">
                  <c:v>1433333052</c:v>
                </c:pt>
                <c:pt idx="5222">
                  <c:v>1433333082</c:v>
                </c:pt>
                <c:pt idx="5223">
                  <c:v>1433333112</c:v>
                </c:pt>
                <c:pt idx="5224">
                  <c:v>1433333142</c:v>
                </c:pt>
                <c:pt idx="5225">
                  <c:v>1433333171</c:v>
                </c:pt>
                <c:pt idx="5226">
                  <c:v>1433333201</c:v>
                </c:pt>
                <c:pt idx="5227">
                  <c:v>1433333231</c:v>
                </c:pt>
                <c:pt idx="5228">
                  <c:v>1433333261</c:v>
                </c:pt>
                <c:pt idx="5229">
                  <c:v>1433333291</c:v>
                </c:pt>
                <c:pt idx="5230">
                  <c:v>1433333321</c:v>
                </c:pt>
                <c:pt idx="5231">
                  <c:v>1433333351</c:v>
                </c:pt>
                <c:pt idx="5232">
                  <c:v>1433333381</c:v>
                </c:pt>
                <c:pt idx="5233">
                  <c:v>1433333411</c:v>
                </c:pt>
                <c:pt idx="5234">
                  <c:v>1433333441</c:v>
                </c:pt>
                <c:pt idx="5235">
                  <c:v>1433333471</c:v>
                </c:pt>
                <c:pt idx="5236">
                  <c:v>1433333501</c:v>
                </c:pt>
                <c:pt idx="5237">
                  <c:v>1433333531</c:v>
                </c:pt>
                <c:pt idx="5238">
                  <c:v>1433333560</c:v>
                </c:pt>
                <c:pt idx="5239">
                  <c:v>1433333590</c:v>
                </c:pt>
                <c:pt idx="5240">
                  <c:v>1433333620</c:v>
                </c:pt>
                <c:pt idx="5241">
                  <c:v>1433333650</c:v>
                </c:pt>
                <c:pt idx="5242">
                  <c:v>1433333680</c:v>
                </c:pt>
                <c:pt idx="5243">
                  <c:v>1433333710</c:v>
                </c:pt>
                <c:pt idx="5244">
                  <c:v>1433333740</c:v>
                </c:pt>
                <c:pt idx="5245">
                  <c:v>1433333770</c:v>
                </c:pt>
                <c:pt idx="5246">
                  <c:v>1433333800</c:v>
                </c:pt>
                <c:pt idx="5247">
                  <c:v>1433333830</c:v>
                </c:pt>
                <c:pt idx="5248">
                  <c:v>1433333860</c:v>
                </c:pt>
                <c:pt idx="5249">
                  <c:v>1433333890</c:v>
                </c:pt>
                <c:pt idx="5250">
                  <c:v>1433333920</c:v>
                </c:pt>
                <c:pt idx="5251">
                  <c:v>1433333950</c:v>
                </c:pt>
                <c:pt idx="5252">
                  <c:v>1433333979</c:v>
                </c:pt>
                <c:pt idx="5253">
                  <c:v>1433334009</c:v>
                </c:pt>
                <c:pt idx="5254">
                  <c:v>1433334039</c:v>
                </c:pt>
                <c:pt idx="5255">
                  <c:v>1433334069</c:v>
                </c:pt>
                <c:pt idx="5256">
                  <c:v>1433334099</c:v>
                </c:pt>
                <c:pt idx="5257">
                  <c:v>1433334129</c:v>
                </c:pt>
                <c:pt idx="5258">
                  <c:v>1433334159</c:v>
                </c:pt>
                <c:pt idx="5259">
                  <c:v>1433334189</c:v>
                </c:pt>
                <c:pt idx="5260">
                  <c:v>1433334219</c:v>
                </c:pt>
                <c:pt idx="5261">
                  <c:v>1433334249</c:v>
                </c:pt>
                <c:pt idx="5262">
                  <c:v>1433334279</c:v>
                </c:pt>
                <c:pt idx="5263">
                  <c:v>1433334309</c:v>
                </c:pt>
                <c:pt idx="5264">
                  <c:v>1433334339</c:v>
                </c:pt>
                <c:pt idx="5265">
                  <c:v>1433334368</c:v>
                </c:pt>
                <c:pt idx="5266">
                  <c:v>1433334398</c:v>
                </c:pt>
                <c:pt idx="5267">
                  <c:v>1433334428</c:v>
                </c:pt>
                <c:pt idx="5268">
                  <c:v>1433334458</c:v>
                </c:pt>
                <c:pt idx="5269">
                  <c:v>1433334488</c:v>
                </c:pt>
                <c:pt idx="5270">
                  <c:v>1433334518</c:v>
                </c:pt>
                <c:pt idx="5271">
                  <c:v>1433334548</c:v>
                </c:pt>
                <c:pt idx="5272">
                  <c:v>1433334578</c:v>
                </c:pt>
                <c:pt idx="5273">
                  <c:v>1433334608</c:v>
                </c:pt>
                <c:pt idx="5274">
                  <c:v>1433334638</c:v>
                </c:pt>
                <c:pt idx="5275">
                  <c:v>1433334668</c:v>
                </c:pt>
                <c:pt idx="5276">
                  <c:v>1433334698</c:v>
                </c:pt>
                <c:pt idx="5277">
                  <c:v>1433334728</c:v>
                </c:pt>
                <c:pt idx="5278">
                  <c:v>1433334758</c:v>
                </c:pt>
                <c:pt idx="5279">
                  <c:v>1433334787</c:v>
                </c:pt>
                <c:pt idx="5280">
                  <c:v>1433334817</c:v>
                </c:pt>
                <c:pt idx="5281">
                  <c:v>1433334847</c:v>
                </c:pt>
                <c:pt idx="5282">
                  <c:v>1433334877</c:v>
                </c:pt>
                <c:pt idx="5283">
                  <c:v>1433334907</c:v>
                </c:pt>
                <c:pt idx="5284">
                  <c:v>1433334937</c:v>
                </c:pt>
                <c:pt idx="5285">
                  <c:v>1433334967</c:v>
                </c:pt>
                <c:pt idx="5286">
                  <c:v>1433334997</c:v>
                </c:pt>
                <c:pt idx="5287">
                  <c:v>1433335027</c:v>
                </c:pt>
                <c:pt idx="5288">
                  <c:v>1433335057</c:v>
                </c:pt>
                <c:pt idx="5289">
                  <c:v>1433335087</c:v>
                </c:pt>
                <c:pt idx="5290">
                  <c:v>1433335117</c:v>
                </c:pt>
                <c:pt idx="5291">
                  <c:v>1433335147</c:v>
                </c:pt>
                <c:pt idx="5292">
                  <c:v>1433335177</c:v>
                </c:pt>
                <c:pt idx="5293">
                  <c:v>1433335206</c:v>
                </c:pt>
                <c:pt idx="5294">
                  <c:v>1433335236</c:v>
                </c:pt>
                <c:pt idx="5295">
                  <c:v>1433335266</c:v>
                </c:pt>
                <c:pt idx="5296">
                  <c:v>1433335296</c:v>
                </c:pt>
                <c:pt idx="5297">
                  <c:v>1433335326</c:v>
                </c:pt>
                <c:pt idx="5298">
                  <c:v>1433335356</c:v>
                </c:pt>
                <c:pt idx="5299">
                  <c:v>1433335386</c:v>
                </c:pt>
                <c:pt idx="5300">
                  <c:v>1433335416</c:v>
                </c:pt>
                <c:pt idx="5301">
                  <c:v>1433335446</c:v>
                </c:pt>
                <c:pt idx="5302">
                  <c:v>1433335476</c:v>
                </c:pt>
                <c:pt idx="5303">
                  <c:v>1433335506</c:v>
                </c:pt>
                <c:pt idx="5304">
                  <c:v>1433335536</c:v>
                </c:pt>
                <c:pt idx="5305">
                  <c:v>1433335566</c:v>
                </c:pt>
                <c:pt idx="5306">
                  <c:v>1433335596</c:v>
                </c:pt>
                <c:pt idx="5307">
                  <c:v>1433335625</c:v>
                </c:pt>
                <c:pt idx="5308">
                  <c:v>1433335655</c:v>
                </c:pt>
                <c:pt idx="5309">
                  <c:v>1433335685</c:v>
                </c:pt>
                <c:pt idx="5310">
                  <c:v>1433335715</c:v>
                </c:pt>
                <c:pt idx="5311">
                  <c:v>1433335745</c:v>
                </c:pt>
                <c:pt idx="5312">
                  <c:v>1433335775</c:v>
                </c:pt>
                <c:pt idx="5313">
                  <c:v>1433335805</c:v>
                </c:pt>
                <c:pt idx="5314">
                  <c:v>1433335835</c:v>
                </c:pt>
                <c:pt idx="5315">
                  <c:v>1433335865</c:v>
                </c:pt>
                <c:pt idx="5316">
                  <c:v>1433335895</c:v>
                </c:pt>
                <c:pt idx="5317">
                  <c:v>1433335925</c:v>
                </c:pt>
                <c:pt idx="5318">
                  <c:v>1433335955</c:v>
                </c:pt>
                <c:pt idx="5319">
                  <c:v>1433335985</c:v>
                </c:pt>
                <c:pt idx="5320">
                  <c:v>1433336014</c:v>
                </c:pt>
                <c:pt idx="5321">
                  <c:v>1433336044</c:v>
                </c:pt>
                <c:pt idx="5322">
                  <c:v>1433336074</c:v>
                </c:pt>
                <c:pt idx="5323">
                  <c:v>1433336104</c:v>
                </c:pt>
                <c:pt idx="5324">
                  <c:v>1433336134</c:v>
                </c:pt>
                <c:pt idx="5325">
                  <c:v>1433336164</c:v>
                </c:pt>
                <c:pt idx="5326">
                  <c:v>1433336194</c:v>
                </c:pt>
                <c:pt idx="5327">
                  <c:v>1433336224</c:v>
                </c:pt>
                <c:pt idx="5328">
                  <c:v>1433336254</c:v>
                </c:pt>
                <c:pt idx="5329">
                  <c:v>1433336284</c:v>
                </c:pt>
                <c:pt idx="5330">
                  <c:v>1433336314</c:v>
                </c:pt>
                <c:pt idx="5331">
                  <c:v>1433336344</c:v>
                </c:pt>
                <c:pt idx="5332">
                  <c:v>1433336374</c:v>
                </c:pt>
                <c:pt idx="5333">
                  <c:v>1433336404</c:v>
                </c:pt>
                <c:pt idx="5334">
                  <c:v>1433336433</c:v>
                </c:pt>
                <c:pt idx="5335">
                  <c:v>1433336463</c:v>
                </c:pt>
                <c:pt idx="5336">
                  <c:v>1433336493</c:v>
                </c:pt>
                <c:pt idx="5337">
                  <c:v>1433336523</c:v>
                </c:pt>
                <c:pt idx="5338">
                  <c:v>1433336553</c:v>
                </c:pt>
                <c:pt idx="5339">
                  <c:v>1433336583</c:v>
                </c:pt>
                <c:pt idx="5340">
                  <c:v>1433336613</c:v>
                </c:pt>
                <c:pt idx="5341">
                  <c:v>1433336643</c:v>
                </c:pt>
                <c:pt idx="5342">
                  <c:v>1433336673</c:v>
                </c:pt>
                <c:pt idx="5343">
                  <c:v>1433336703</c:v>
                </c:pt>
                <c:pt idx="5344">
                  <c:v>1433336733</c:v>
                </c:pt>
                <c:pt idx="5345">
                  <c:v>1433336763</c:v>
                </c:pt>
                <c:pt idx="5346">
                  <c:v>1433336793</c:v>
                </c:pt>
                <c:pt idx="5347">
                  <c:v>1433336823</c:v>
                </c:pt>
                <c:pt idx="5348">
                  <c:v>1433336852</c:v>
                </c:pt>
                <c:pt idx="5349">
                  <c:v>1433336882</c:v>
                </c:pt>
                <c:pt idx="5350">
                  <c:v>1433336912</c:v>
                </c:pt>
                <c:pt idx="5351">
                  <c:v>1433336942</c:v>
                </c:pt>
                <c:pt idx="5352">
                  <c:v>1433336972</c:v>
                </c:pt>
                <c:pt idx="5353">
                  <c:v>1433337002</c:v>
                </c:pt>
                <c:pt idx="5354">
                  <c:v>1433337032</c:v>
                </c:pt>
                <c:pt idx="5355">
                  <c:v>1433337062</c:v>
                </c:pt>
                <c:pt idx="5356">
                  <c:v>1433337092</c:v>
                </c:pt>
                <c:pt idx="5357">
                  <c:v>1433337122</c:v>
                </c:pt>
                <c:pt idx="5358">
                  <c:v>1433337152</c:v>
                </c:pt>
                <c:pt idx="5359">
                  <c:v>1433337182</c:v>
                </c:pt>
                <c:pt idx="5360">
                  <c:v>1433337212</c:v>
                </c:pt>
                <c:pt idx="5361">
                  <c:v>1433337242</c:v>
                </c:pt>
                <c:pt idx="5362">
                  <c:v>1433337271</c:v>
                </c:pt>
                <c:pt idx="5363">
                  <c:v>1433337301</c:v>
                </c:pt>
                <c:pt idx="5364">
                  <c:v>1433337331</c:v>
                </c:pt>
                <c:pt idx="5365">
                  <c:v>1433337361</c:v>
                </c:pt>
                <c:pt idx="5366">
                  <c:v>1433337391</c:v>
                </c:pt>
                <c:pt idx="5367">
                  <c:v>1433337421</c:v>
                </c:pt>
                <c:pt idx="5368">
                  <c:v>1433337451</c:v>
                </c:pt>
                <c:pt idx="5369">
                  <c:v>1433337481</c:v>
                </c:pt>
                <c:pt idx="5370">
                  <c:v>1433337511</c:v>
                </c:pt>
                <c:pt idx="5371">
                  <c:v>1433337541</c:v>
                </c:pt>
                <c:pt idx="5372">
                  <c:v>1433337571</c:v>
                </c:pt>
                <c:pt idx="5373">
                  <c:v>1433337601</c:v>
                </c:pt>
                <c:pt idx="5374">
                  <c:v>1433337631</c:v>
                </c:pt>
                <c:pt idx="5375">
                  <c:v>1433337661</c:v>
                </c:pt>
                <c:pt idx="5376">
                  <c:v>1433337690</c:v>
                </c:pt>
                <c:pt idx="5377">
                  <c:v>1433337720</c:v>
                </c:pt>
                <c:pt idx="5378">
                  <c:v>1433337750</c:v>
                </c:pt>
                <c:pt idx="5379">
                  <c:v>1433337780</c:v>
                </c:pt>
                <c:pt idx="5380">
                  <c:v>1433337810</c:v>
                </c:pt>
                <c:pt idx="5381">
                  <c:v>1433337840</c:v>
                </c:pt>
                <c:pt idx="5382">
                  <c:v>1433337870</c:v>
                </c:pt>
                <c:pt idx="5383">
                  <c:v>1433337900</c:v>
                </c:pt>
                <c:pt idx="5384">
                  <c:v>1433337930</c:v>
                </c:pt>
                <c:pt idx="5385">
                  <c:v>1433337960</c:v>
                </c:pt>
                <c:pt idx="5386">
                  <c:v>1433337990</c:v>
                </c:pt>
                <c:pt idx="5387">
                  <c:v>1433338020</c:v>
                </c:pt>
                <c:pt idx="5388">
                  <c:v>1433338050</c:v>
                </c:pt>
                <c:pt idx="5389">
                  <c:v>1433338080</c:v>
                </c:pt>
                <c:pt idx="5390">
                  <c:v>1433338109</c:v>
                </c:pt>
                <c:pt idx="5391">
                  <c:v>1433338139</c:v>
                </c:pt>
                <c:pt idx="5392">
                  <c:v>1433338169</c:v>
                </c:pt>
                <c:pt idx="5393">
                  <c:v>1433338199</c:v>
                </c:pt>
                <c:pt idx="5394">
                  <c:v>1433338229</c:v>
                </c:pt>
                <c:pt idx="5395">
                  <c:v>1433338259</c:v>
                </c:pt>
                <c:pt idx="5396">
                  <c:v>1433338289</c:v>
                </c:pt>
                <c:pt idx="5397">
                  <c:v>1433338319</c:v>
                </c:pt>
                <c:pt idx="5398">
                  <c:v>1433338349</c:v>
                </c:pt>
                <c:pt idx="5399">
                  <c:v>1433338379</c:v>
                </c:pt>
                <c:pt idx="5400">
                  <c:v>1433338409</c:v>
                </c:pt>
                <c:pt idx="5401">
                  <c:v>1433338439</c:v>
                </c:pt>
                <c:pt idx="5402">
                  <c:v>1433338469</c:v>
                </c:pt>
                <c:pt idx="5403">
                  <c:v>1433338498</c:v>
                </c:pt>
                <c:pt idx="5404">
                  <c:v>1433338528</c:v>
                </c:pt>
                <c:pt idx="5405">
                  <c:v>1433338558</c:v>
                </c:pt>
                <c:pt idx="5406">
                  <c:v>1433338588</c:v>
                </c:pt>
                <c:pt idx="5407">
                  <c:v>1433338618</c:v>
                </c:pt>
                <c:pt idx="5408">
                  <c:v>1433338648</c:v>
                </c:pt>
                <c:pt idx="5409">
                  <c:v>1433338678</c:v>
                </c:pt>
                <c:pt idx="5410">
                  <c:v>1433338708</c:v>
                </c:pt>
                <c:pt idx="5411">
                  <c:v>1433338738</c:v>
                </c:pt>
                <c:pt idx="5412">
                  <c:v>1433338768</c:v>
                </c:pt>
                <c:pt idx="5413">
                  <c:v>1433338798</c:v>
                </c:pt>
                <c:pt idx="5414">
                  <c:v>1433338828</c:v>
                </c:pt>
                <c:pt idx="5415">
                  <c:v>1433338858</c:v>
                </c:pt>
                <c:pt idx="5416">
                  <c:v>1433338888</c:v>
                </c:pt>
                <c:pt idx="5417">
                  <c:v>1433338917</c:v>
                </c:pt>
                <c:pt idx="5418">
                  <c:v>1433338947</c:v>
                </c:pt>
                <c:pt idx="5419">
                  <c:v>1433338977</c:v>
                </c:pt>
                <c:pt idx="5420">
                  <c:v>1433339007</c:v>
                </c:pt>
                <c:pt idx="5421">
                  <c:v>1433339037</c:v>
                </c:pt>
                <c:pt idx="5422">
                  <c:v>1433339067</c:v>
                </c:pt>
                <c:pt idx="5423">
                  <c:v>1433339097</c:v>
                </c:pt>
                <c:pt idx="5424">
                  <c:v>1433339127</c:v>
                </c:pt>
                <c:pt idx="5425">
                  <c:v>1433339157</c:v>
                </c:pt>
                <c:pt idx="5426">
                  <c:v>1433339187</c:v>
                </c:pt>
                <c:pt idx="5427">
                  <c:v>1433339217</c:v>
                </c:pt>
                <c:pt idx="5428">
                  <c:v>1433339247</c:v>
                </c:pt>
                <c:pt idx="5429">
                  <c:v>1433339277</c:v>
                </c:pt>
                <c:pt idx="5430">
                  <c:v>1433339307</c:v>
                </c:pt>
                <c:pt idx="5431">
                  <c:v>1433339336</c:v>
                </c:pt>
                <c:pt idx="5432">
                  <c:v>1433339366</c:v>
                </c:pt>
                <c:pt idx="5433">
                  <c:v>1433339396</c:v>
                </c:pt>
                <c:pt idx="5434">
                  <c:v>1433339426</c:v>
                </c:pt>
                <c:pt idx="5435">
                  <c:v>1433339456</c:v>
                </c:pt>
                <c:pt idx="5436">
                  <c:v>1433339486</c:v>
                </c:pt>
                <c:pt idx="5437">
                  <c:v>1433339516</c:v>
                </c:pt>
                <c:pt idx="5438">
                  <c:v>1433339546</c:v>
                </c:pt>
                <c:pt idx="5439">
                  <c:v>1433339576</c:v>
                </c:pt>
                <c:pt idx="5440">
                  <c:v>1433339606</c:v>
                </c:pt>
                <c:pt idx="5441">
                  <c:v>1433339636</c:v>
                </c:pt>
                <c:pt idx="5442">
                  <c:v>1433339666</c:v>
                </c:pt>
                <c:pt idx="5443">
                  <c:v>1433339696</c:v>
                </c:pt>
                <c:pt idx="5444">
                  <c:v>1433339725</c:v>
                </c:pt>
                <c:pt idx="5445">
                  <c:v>1433339755</c:v>
                </c:pt>
                <c:pt idx="5446">
                  <c:v>1433339785</c:v>
                </c:pt>
                <c:pt idx="5447">
                  <c:v>1433339815</c:v>
                </c:pt>
                <c:pt idx="5448">
                  <c:v>1433339845</c:v>
                </c:pt>
                <c:pt idx="5449">
                  <c:v>1433339875</c:v>
                </c:pt>
                <c:pt idx="5450">
                  <c:v>1433339905</c:v>
                </c:pt>
                <c:pt idx="5451">
                  <c:v>1433339935</c:v>
                </c:pt>
                <c:pt idx="5452">
                  <c:v>1433339965</c:v>
                </c:pt>
                <c:pt idx="5453">
                  <c:v>1433339995</c:v>
                </c:pt>
                <c:pt idx="5454">
                  <c:v>1433340025</c:v>
                </c:pt>
                <c:pt idx="5455">
                  <c:v>1433340055</c:v>
                </c:pt>
                <c:pt idx="5456">
                  <c:v>1433340085</c:v>
                </c:pt>
                <c:pt idx="5457">
                  <c:v>1433340115</c:v>
                </c:pt>
                <c:pt idx="5458">
                  <c:v>1433340144</c:v>
                </c:pt>
                <c:pt idx="5459">
                  <c:v>1433340174</c:v>
                </c:pt>
                <c:pt idx="5460">
                  <c:v>1433340204</c:v>
                </c:pt>
                <c:pt idx="5461">
                  <c:v>1433340234</c:v>
                </c:pt>
                <c:pt idx="5462">
                  <c:v>1433340264</c:v>
                </c:pt>
                <c:pt idx="5463">
                  <c:v>1433340294</c:v>
                </c:pt>
                <c:pt idx="5464">
                  <c:v>1433340324</c:v>
                </c:pt>
                <c:pt idx="5465">
                  <c:v>1433340354</c:v>
                </c:pt>
                <c:pt idx="5466">
                  <c:v>1433340384</c:v>
                </c:pt>
                <c:pt idx="5467">
                  <c:v>1433340414</c:v>
                </c:pt>
                <c:pt idx="5468">
                  <c:v>1433340444</c:v>
                </c:pt>
                <c:pt idx="5469">
                  <c:v>1433340474</c:v>
                </c:pt>
                <c:pt idx="5470">
                  <c:v>1433340504</c:v>
                </c:pt>
                <c:pt idx="5471">
                  <c:v>1433340534</c:v>
                </c:pt>
                <c:pt idx="5472">
                  <c:v>1433340563</c:v>
                </c:pt>
                <c:pt idx="5473">
                  <c:v>1433340593</c:v>
                </c:pt>
                <c:pt idx="5474">
                  <c:v>1433340623</c:v>
                </c:pt>
                <c:pt idx="5475">
                  <c:v>1433340653</c:v>
                </c:pt>
                <c:pt idx="5476">
                  <c:v>1433340683</c:v>
                </c:pt>
                <c:pt idx="5477">
                  <c:v>1433340713</c:v>
                </c:pt>
                <c:pt idx="5478">
                  <c:v>1433340743</c:v>
                </c:pt>
                <c:pt idx="5479">
                  <c:v>1433340773</c:v>
                </c:pt>
                <c:pt idx="5480">
                  <c:v>1433340803</c:v>
                </c:pt>
                <c:pt idx="5481">
                  <c:v>1433340833</c:v>
                </c:pt>
                <c:pt idx="5482">
                  <c:v>1433340863</c:v>
                </c:pt>
                <c:pt idx="5483">
                  <c:v>1433340893</c:v>
                </c:pt>
                <c:pt idx="5484">
                  <c:v>1433340923</c:v>
                </c:pt>
                <c:pt idx="5485">
                  <c:v>1433340952</c:v>
                </c:pt>
                <c:pt idx="5486">
                  <c:v>1433340982</c:v>
                </c:pt>
                <c:pt idx="5487">
                  <c:v>1433341012</c:v>
                </c:pt>
                <c:pt idx="5488">
                  <c:v>1433341042</c:v>
                </c:pt>
                <c:pt idx="5489">
                  <c:v>1433341072</c:v>
                </c:pt>
                <c:pt idx="5490">
                  <c:v>1433341102</c:v>
                </c:pt>
                <c:pt idx="5491">
                  <c:v>1433341132</c:v>
                </c:pt>
                <c:pt idx="5492">
                  <c:v>1433341162</c:v>
                </c:pt>
                <c:pt idx="5493">
                  <c:v>1433341192</c:v>
                </c:pt>
                <c:pt idx="5494">
                  <c:v>1433341222</c:v>
                </c:pt>
                <c:pt idx="5495">
                  <c:v>1433341252</c:v>
                </c:pt>
                <c:pt idx="5496">
                  <c:v>1433341282</c:v>
                </c:pt>
                <c:pt idx="5497">
                  <c:v>1433341312</c:v>
                </c:pt>
                <c:pt idx="5498">
                  <c:v>1433341342</c:v>
                </c:pt>
                <c:pt idx="5499">
                  <c:v>1433341371</c:v>
                </c:pt>
                <c:pt idx="5500">
                  <c:v>1433341401</c:v>
                </c:pt>
                <c:pt idx="5501">
                  <c:v>1433341431</c:v>
                </c:pt>
                <c:pt idx="5502">
                  <c:v>1433341461</c:v>
                </c:pt>
                <c:pt idx="5503">
                  <c:v>1433341491</c:v>
                </c:pt>
                <c:pt idx="5504">
                  <c:v>1433341521</c:v>
                </c:pt>
                <c:pt idx="5505">
                  <c:v>1433341551</c:v>
                </c:pt>
                <c:pt idx="5506">
                  <c:v>1433341581</c:v>
                </c:pt>
                <c:pt idx="5507">
                  <c:v>1433341611</c:v>
                </c:pt>
                <c:pt idx="5508">
                  <c:v>1433341641</c:v>
                </c:pt>
                <c:pt idx="5509">
                  <c:v>1433341671</c:v>
                </c:pt>
                <c:pt idx="5510">
                  <c:v>1433341701</c:v>
                </c:pt>
                <c:pt idx="5511">
                  <c:v>1433341731</c:v>
                </c:pt>
                <c:pt idx="5512">
                  <c:v>1433341761</c:v>
                </c:pt>
                <c:pt idx="5513">
                  <c:v>1433341790</c:v>
                </c:pt>
                <c:pt idx="5514">
                  <c:v>1433341820</c:v>
                </c:pt>
                <c:pt idx="5515">
                  <c:v>1433341850</c:v>
                </c:pt>
                <c:pt idx="5516">
                  <c:v>1433341880</c:v>
                </c:pt>
                <c:pt idx="5517">
                  <c:v>1433341910</c:v>
                </c:pt>
                <c:pt idx="5518">
                  <c:v>1433341940</c:v>
                </c:pt>
                <c:pt idx="5519">
                  <c:v>1433341970</c:v>
                </c:pt>
                <c:pt idx="5520">
                  <c:v>1433342000</c:v>
                </c:pt>
                <c:pt idx="5521">
                  <c:v>1433342030</c:v>
                </c:pt>
                <c:pt idx="5522">
                  <c:v>1433342060</c:v>
                </c:pt>
                <c:pt idx="5523">
                  <c:v>1433342090</c:v>
                </c:pt>
                <c:pt idx="5524">
                  <c:v>1433342120</c:v>
                </c:pt>
                <c:pt idx="5525">
                  <c:v>1433342150</c:v>
                </c:pt>
                <c:pt idx="5526">
                  <c:v>1433342179</c:v>
                </c:pt>
                <c:pt idx="5527">
                  <c:v>1433342209</c:v>
                </c:pt>
                <c:pt idx="5528">
                  <c:v>1433342239</c:v>
                </c:pt>
                <c:pt idx="5529">
                  <c:v>1433342269</c:v>
                </c:pt>
                <c:pt idx="5530">
                  <c:v>1433342299</c:v>
                </c:pt>
                <c:pt idx="5531">
                  <c:v>1433342329</c:v>
                </c:pt>
                <c:pt idx="5532">
                  <c:v>1433342359</c:v>
                </c:pt>
                <c:pt idx="5533">
                  <c:v>1433342389</c:v>
                </c:pt>
                <c:pt idx="5534">
                  <c:v>1433342419</c:v>
                </c:pt>
                <c:pt idx="5535">
                  <c:v>1433342449</c:v>
                </c:pt>
                <c:pt idx="5536">
                  <c:v>1433342479</c:v>
                </c:pt>
                <c:pt idx="5537">
                  <c:v>1433342509</c:v>
                </c:pt>
                <c:pt idx="5538">
                  <c:v>1433342539</c:v>
                </c:pt>
                <c:pt idx="5539">
                  <c:v>1433342569</c:v>
                </c:pt>
                <c:pt idx="5540">
                  <c:v>1433342598</c:v>
                </c:pt>
                <c:pt idx="5541">
                  <c:v>1433342628</c:v>
                </c:pt>
                <c:pt idx="5542">
                  <c:v>1433342658</c:v>
                </c:pt>
                <c:pt idx="5543">
                  <c:v>1433342688</c:v>
                </c:pt>
                <c:pt idx="5544">
                  <c:v>1433342718</c:v>
                </c:pt>
                <c:pt idx="5545">
                  <c:v>1433342748</c:v>
                </c:pt>
                <c:pt idx="5546">
                  <c:v>1433342778</c:v>
                </c:pt>
                <c:pt idx="5547">
                  <c:v>1433342808</c:v>
                </c:pt>
                <c:pt idx="5548">
                  <c:v>1433342838</c:v>
                </c:pt>
                <c:pt idx="5549">
                  <c:v>1433342868</c:v>
                </c:pt>
                <c:pt idx="5550">
                  <c:v>1433342898</c:v>
                </c:pt>
                <c:pt idx="5551">
                  <c:v>1433342928</c:v>
                </c:pt>
                <c:pt idx="5552">
                  <c:v>1433342958</c:v>
                </c:pt>
                <c:pt idx="5553">
                  <c:v>1433342987</c:v>
                </c:pt>
                <c:pt idx="5554">
                  <c:v>1433343017</c:v>
                </c:pt>
                <c:pt idx="5555">
                  <c:v>1433343047</c:v>
                </c:pt>
                <c:pt idx="5556">
                  <c:v>1433343077</c:v>
                </c:pt>
                <c:pt idx="5557">
                  <c:v>1433343107</c:v>
                </c:pt>
                <c:pt idx="5558">
                  <c:v>1433343137</c:v>
                </c:pt>
                <c:pt idx="5559">
                  <c:v>1433343167</c:v>
                </c:pt>
                <c:pt idx="5560">
                  <c:v>1433343197</c:v>
                </c:pt>
                <c:pt idx="5561">
                  <c:v>1433343227</c:v>
                </c:pt>
                <c:pt idx="5562">
                  <c:v>1433343257</c:v>
                </c:pt>
                <c:pt idx="5563">
                  <c:v>1433343287</c:v>
                </c:pt>
                <c:pt idx="5564">
                  <c:v>1433343317</c:v>
                </c:pt>
                <c:pt idx="5565">
                  <c:v>1433343347</c:v>
                </c:pt>
                <c:pt idx="5566">
                  <c:v>1433343377</c:v>
                </c:pt>
                <c:pt idx="5567">
                  <c:v>1433343406</c:v>
                </c:pt>
                <c:pt idx="5568">
                  <c:v>1433343436</c:v>
                </c:pt>
                <c:pt idx="5569">
                  <c:v>1433343466</c:v>
                </c:pt>
                <c:pt idx="5570">
                  <c:v>1433343496</c:v>
                </c:pt>
                <c:pt idx="5571">
                  <c:v>1433343526</c:v>
                </c:pt>
                <c:pt idx="5572">
                  <c:v>1433343556</c:v>
                </c:pt>
                <c:pt idx="5573">
                  <c:v>1433343586</c:v>
                </c:pt>
                <c:pt idx="5574">
                  <c:v>1433343616</c:v>
                </c:pt>
                <c:pt idx="5575">
                  <c:v>1433343646</c:v>
                </c:pt>
                <c:pt idx="5576">
                  <c:v>1433343676</c:v>
                </c:pt>
                <c:pt idx="5577">
                  <c:v>1433343706</c:v>
                </c:pt>
                <c:pt idx="5578">
                  <c:v>1433343736</c:v>
                </c:pt>
                <c:pt idx="5579">
                  <c:v>1433343766</c:v>
                </c:pt>
                <c:pt idx="5580">
                  <c:v>1433343796</c:v>
                </c:pt>
                <c:pt idx="5581">
                  <c:v>1433343825</c:v>
                </c:pt>
                <c:pt idx="5582">
                  <c:v>1433343855</c:v>
                </c:pt>
                <c:pt idx="5583">
                  <c:v>1433343885</c:v>
                </c:pt>
                <c:pt idx="5584">
                  <c:v>1433343915</c:v>
                </c:pt>
                <c:pt idx="5585">
                  <c:v>1433343945</c:v>
                </c:pt>
                <c:pt idx="5586">
                  <c:v>1433343975</c:v>
                </c:pt>
                <c:pt idx="5587">
                  <c:v>1433344005</c:v>
                </c:pt>
                <c:pt idx="5588">
                  <c:v>1433344035</c:v>
                </c:pt>
                <c:pt idx="5589">
                  <c:v>1433344065</c:v>
                </c:pt>
                <c:pt idx="5590">
                  <c:v>1433344095</c:v>
                </c:pt>
                <c:pt idx="5591">
                  <c:v>1433344125</c:v>
                </c:pt>
                <c:pt idx="5592">
                  <c:v>1433344155</c:v>
                </c:pt>
                <c:pt idx="5593">
                  <c:v>1433344185</c:v>
                </c:pt>
                <c:pt idx="5594">
                  <c:v>1433344214</c:v>
                </c:pt>
                <c:pt idx="5595">
                  <c:v>1433344244</c:v>
                </c:pt>
                <c:pt idx="5596">
                  <c:v>1433344274</c:v>
                </c:pt>
                <c:pt idx="5597">
                  <c:v>1433344304</c:v>
                </c:pt>
                <c:pt idx="5598">
                  <c:v>1433344334</c:v>
                </c:pt>
                <c:pt idx="5599">
                  <c:v>1433344364</c:v>
                </c:pt>
                <c:pt idx="5600">
                  <c:v>1433344394</c:v>
                </c:pt>
                <c:pt idx="5601">
                  <c:v>1433344424</c:v>
                </c:pt>
                <c:pt idx="5602">
                  <c:v>1433344454</c:v>
                </c:pt>
                <c:pt idx="5603">
                  <c:v>1433344484</c:v>
                </c:pt>
                <c:pt idx="5604">
                  <c:v>1433344514</c:v>
                </c:pt>
                <c:pt idx="5605">
                  <c:v>1433344544</c:v>
                </c:pt>
                <c:pt idx="5606">
                  <c:v>1433344574</c:v>
                </c:pt>
                <c:pt idx="5607">
                  <c:v>1433344604</c:v>
                </c:pt>
                <c:pt idx="5608">
                  <c:v>1433344633</c:v>
                </c:pt>
                <c:pt idx="5609">
                  <c:v>1433344663</c:v>
                </c:pt>
                <c:pt idx="5610">
                  <c:v>1433344693</c:v>
                </c:pt>
                <c:pt idx="5611">
                  <c:v>1433344723</c:v>
                </c:pt>
                <c:pt idx="5612">
                  <c:v>1433344753</c:v>
                </c:pt>
                <c:pt idx="5613">
                  <c:v>1433344783</c:v>
                </c:pt>
                <c:pt idx="5614">
                  <c:v>1433344813</c:v>
                </c:pt>
                <c:pt idx="5615">
                  <c:v>1433344843</c:v>
                </c:pt>
                <c:pt idx="5616">
                  <c:v>1433344873</c:v>
                </c:pt>
                <c:pt idx="5617">
                  <c:v>1433344903</c:v>
                </c:pt>
                <c:pt idx="5618">
                  <c:v>1433344933</c:v>
                </c:pt>
                <c:pt idx="5619">
                  <c:v>1433344963</c:v>
                </c:pt>
                <c:pt idx="5620">
                  <c:v>1433344993</c:v>
                </c:pt>
                <c:pt idx="5621">
                  <c:v>1433345022</c:v>
                </c:pt>
                <c:pt idx="5622">
                  <c:v>1433345052</c:v>
                </c:pt>
                <c:pt idx="5623">
                  <c:v>1433345082</c:v>
                </c:pt>
                <c:pt idx="5624">
                  <c:v>1433345112</c:v>
                </c:pt>
                <c:pt idx="5625">
                  <c:v>1433345142</c:v>
                </c:pt>
                <c:pt idx="5626">
                  <c:v>1433345172</c:v>
                </c:pt>
                <c:pt idx="5627">
                  <c:v>1433345202</c:v>
                </c:pt>
                <c:pt idx="5628">
                  <c:v>1433345232</c:v>
                </c:pt>
                <c:pt idx="5629">
                  <c:v>1433345262</c:v>
                </c:pt>
                <c:pt idx="5630">
                  <c:v>1433345292</c:v>
                </c:pt>
                <c:pt idx="5631">
                  <c:v>1433345322</c:v>
                </c:pt>
                <c:pt idx="5632">
                  <c:v>1433345352</c:v>
                </c:pt>
                <c:pt idx="5633">
                  <c:v>1433345382</c:v>
                </c:pt>
                <c:pt idx="5634">
                  <c:v>1433345412</c:v>
                </c:pt>
                <c:pt idx="5635">
                  <c:v>1433345441</c:v>
                </c:pt>
                <c:pt idx="5636">
                  <c:v>1433345471</c:v>
                </c:pt>
                <c:pt idx="5637">
                  <c:v>1433345501</c:v>
                </c:pt>
                <c:pt idx="5638">
                  <c:v>1433345531</c:v>
                </c:pt>
                <c:pt idx="5639">
                  <c:v>1433345561</c:v>
                </c:pt>
                <c:pt idx="5640">
                  <c:v>1433345591</c:v>
                </c:pt>
                <c:pt idx="5641">
                  <c:v>1433345621</c:v>
                </c:pt>
                <c:pt idx="5642">
                  <c:v>1433345651</c:v>
                </c:pt>
                <c:pt idx="5643">
                  <c:v>1433345681</c:v>
                </c:pt>
                <c:pt idx="5644">
                  <c:v>1433345711</c:v>
                </c:pt>
                <c:pt idx="5645">
                  <c:v>1433345741</c:v>
                </c:pt>
                <c:pt idx="5646">
                  <c:v>1433345771</c:v>
                </c:pt>
                <c:pt idx="5647">
                  <c:v>1433345801</c:v>
                </c:pt>
                <c:pt idx="5648">
                  <c:v>1433345831</c:v>
                </c:pt>
                <c:pt idx="5649">
                  <c:v>1433345860</c:v>
                </c:pt>
                <c:pt idx="5650">
                  <c:v>1433345890</c:v>
                </c:pt>
                <c:pt idx="5651">
                  <c:v>1433345920</c:v>
                </c:pt>
                <c:pt idx="5652">
                  <c:v>1433345950</c:v>
                </c:pt>
                <c:pt idx="5653">
                  <c:v>1433345980</c:v>
                </c:pt>
                <c:pt idx="5654">
                  <c:v>1433346010</c:v>
                </c:pt>
                <c:pt idx="5655">
                  <c:v>1433346040</c:v>
                </c:pt>
                <c:pt idx="5656">
                  <c:v>1433346070</c:v>
                </c:pt>
                <c:pt idx="5657">
                  <c:v>1433346100</c:v>
                </c:pt>
                <c:pt idx="5658">
                  <c:v>1433346130</c:v>
                </c:pt>
                <c:pt idx="5659">
                  <c:v>1433346160</c:v>
                </c:pt>
                <c:pt idx="5660">
                  <c:v>1433346190</c:v>
                </c:pt>
                <c:pt idx="5661">
                  <c:v>1433346220</c:v>
                </c:pt>
                <c:pt idx="5662">
                  <c:v>1433346249</c:v>
                </c:pt>
                <c:pt idx="5663">
                  <c:v>1433346279</c:v>
                </c:pt>
                <c:pt idx="5664">
                  <c:v>1433346309</c:v>
                </c:pt>
                <c:pt idx="5665">
                  <c:v>1433346339</c:v>
                </c:pt>
                <c:pt idx="5666">
                  <c:v>1433346369</c:v>
                </c:pt>
                <c:pt idx="5667">
                  <c:v>1433346399</c:v>
                </c:pt>
                <c:pt idx="5668">
                  <c:v>1433346429</c:v>
                </c:pt>
                <c:pt idx="5669">
                  <c:v>1433346459</c:v>
                </c:pt>
                <c:pt idx="5670">
                  <c:v>1433346489</c:v>
                </c:pt>
                <c:pt idx="5671">
                  <c:v>1433346519</c:v>
                </c:pt>
                <c:pt idx="5672">
                  <c:v>1433346549</c:v>
                </c:pt>
                <c:pt idx="5673">
                  <c:v>1433346579</c:v>
                </c:pt>
                <c:pt idx="5674">
                  <c:v>1433346609</c:v>
                </c:pt>
                <c:pt idx="5675">
                  <c:v>1433346639</c:v>
                </c:pt>
                <c:pt idx="5676">
                  <c:v>1433346668</c:v>
                </c:pt>
                <c:pt idx="5677">
                  <c:v>1433346698</c:v>
                </c:pt>
                <c:pt idx="5678">
                  <c:v>1433346728</c:v>
                </c:pt>
                <c:pt idx="5679">
                  <c:v>1433346758</c:v>
                </c:pt>
                <c:pt idx="5680">
                  <c:v>1433346788</c:v>
                </c:pt>
                <c:pt idx="5681">
                  <c:v>1433346818</c:v>
                </c:pt>
                <c:pt idx="5682">
                  <c:v>1433346848</c:v>
                </c:pt>
                <c:pt idx="5683">
                  <c:v>1433346878</c:v>
                </c:pt>
                <c:pt idx="5684">
                  <c:v>1433346908</c:v>
                </c:pt>
                <c:pt idx="5685">
                  <c:v>1433346938</c:v>
                </c:pt>
                <c:pt idx="5686">
                  <c:v>1433346968</c:v>
                </c:pt>
                <c:pt idx="5687">
                  <c:v>1433346998</c:v>
                </c:pt>
                <c:pt idx="5688">
                  <c:v>1433347028</c:v>
                </c:pt>
                <c:pt idx="5689">
                  <c:v>1433347058</c:v>
                </c:pt>
                <c:pt idx="5690">
                  <c:v>1433347087</c:v>
                </c:pt>
                <c:pt idx="5691">
                  <c:v>1433347117</c:v>
                </c:pt>
                <c:pt idx="5692">
                  <c:v>1433347147</c:v>
                </c:pt>
                <c:pt idx="5693">
                  <c:v>1433347177</c:v>
                </c:pt>
                <c:pt idx="5694">
                  <c:v>1433347207</c:v>
                </c:pt>
                <c:pt idx="5695">
                  <c:v>1433347237</c:v>
                </c:pt>
                <c:pt idx="5696">
                  <c:v>1433347267</c:v>
                </c:pt>
                <c:pt idx="5697">
                  <c:v>1433347297</c:v>
                </c:pt>
                <c:pt idx="5698">
                  <c:v>1433347327</c:v>
                </c:pt>
                <c:pt idx="5699">
                  <c:v>1433347357</c:v>
                </c:pt>
                <c:pt idx="5700">
                  <c:v>1433347387</c:v>
                </c:pt>
                <c:pt idx="5701">
                  <c:v>1433347417</c:v>
                </c:pt>
                <c:pt idx="5702">
                  <c:v>1433347447</c:v>
                </c:pt>
                <c:pt idx="5703">
                  <c:v>1433347476</c:v>
                </c:pt>
                <c:pt idx="5704">
                  <c:v>1433347506</c:v>
                </c:pt>
                <c:pt idx="5705">
                  <c:v>1433347536</c:v>
                </c:pt>
                <c:pt idx="5706">
                  <c:v>1433347566</c:v>
                </c:pt>
                <c:pt idx="5707">
                  <c:v>1433347596</c:v>
                </c:pt>
                <c:pt idx="5708">
                  <c:v>1433347626</c:v>
                </c:pt>
                <c:pt idx="5709">
                  <c:v>1433347656</c:v>
                </c:pt>
                <c:pt idx="5710">
                  <c:v>1433347686</c:v>
                </c:pt>
                <c:pt idx="5711">
                  <c:v>1433347716</c:v>
                </c:pt>
                <c:pt idx="5712">
                  <c:v>1433347746</c:v>
                </c:pt>
                <c:pt idx="5713">
                  <c:v>1433347776</c:v>
                </c:pt>
                <c:pt idx="5714">
                  <c:v>1433347806</c:v>
                </c:pt>
                <c:pt idx="5715">
                  <c:v>1433347836</c:v>
                </c:pt>
                <c:pt idx="5716">
                  <c:v>1433347866</c:v>
                </c:pt>
                <c:pt idx="5717">
                  <c:v>1433347895</c:v>
                </c:pt>
                <c:pt idx="5718">
                  <c:v>1433347925</c:v>
                </c:pt>
                <c:pt idx="5719">
                  <c:v>1433347955</c:v>
                </c:pt>
                <c:pt idx="5720">
                  <c:v>1433347985</c:v>
                </c:pt>
                <c:pt idx="5721">
                  <c:v>1433348015</c:v>
                </c:pt>
                <c:pt idx="5722">
                  <c:v>1433348045</c:v>
                </c:pt>
                <c:pt idx="5723">
                  <c:v>1433348075</c:v>
                </c:pt>
                <c:pt idx="5724">
                  <c:v>1433348105</c:v>
                </c:pt>
                <c:pt idx="5725">
                  <c:v>1433348135</c:v>
                </c:pt>
                <c:pt idx="5726">
                  <c:v>1433348165</c:v>
                </c:pt>
                <c:pt idx="5727">
                  <c:v>1433348195</c:v>
                </c:pt>
                <c:pt idx="5728">
                  <c:v>1433348225</c:v>
                </c:pt>
                <c:pt idx="5729">
                  <c:v>1433348255</c:v>
                </c:pt>
                <c:pt idx="5730">
                  <c:v>1433348284</c:v>
                </c:pt>
                <c:pt idx="5731">
                  <c:v>1433348314</c:v>
                </c:pt>
                <c:pt idx="5732">
                  <c:v>1433348344</c:v>
                </c:pt>
                <c:pt idx="5733">
                  <c:v>1433348374</c:v>
                </c:pt>
                <c:pt idx="5734">
                  <c:v>1433348404</c:v>
                </c:pt>
                <c:pt idx="5735">
                  <c:v>1433348434</c:v>
                </c:pt>
                <c:pt idx="5736">
                  <c:v>1433348464</c:v>
                </c:pt>
                <c:pt idx="5737">
                  <c:v>1433348494</c:v>
                </c:pt>
                <c:pt idx="5738">
                  <c:v>1433348524</c:v>
                </c:pt>
                <c:pt idx="5739">
                  <c:v>1433348554</c:v>
                </c:pt>
                <c:pt idx="5740">
                  <c:v>1433348584</c:v>
                </c:pt>
                <c:pt idx="5741">
                  <c:v>1433348614</c:v>
                </c:pt>
                <c:pt idx="5742">
                  <c:v>1433348644</c:v>
                </c:pt>
                <c:pt idx="5743">
                  <c:v>1433348674</c:v>
                </c:pt>
                <c:pt idx="5744">
                  <c:v>1433348703</c:v>
                </c:pt>
                <c:pt idx="5745">
                  <c:v>1433348733</c:v>
                </c:pt>
                <c:pt idx="5746">
                  <c:v>1433348763</c:v>
                </c:pt>
                <c:pt idx="5747">
                  <c:v>1433348793</c:v>
                </c:pt>
                <c:pt idx="5748">
                  <c:v>1433348823</c:v>
                </c:pt>
                <c:pt idx="5749">
                  <c:v>1433348853</c:v>
                </c:pt>
                <c:pt idx="5750">
                  <c:v>1433348883</c:v>
                </c:pt>
                <c:pt idx="5751">
                  <c:v>1433348913</c:v>
                </c:pt>
                <c:pt idx="5752">
                  <c:v>1433348943</c:v>
                </c:pt>
                <c:pt idx="5753">
                  <c:v>1433348973</c:v>
                </c:pt>
                <c:pt idx="5754">
                  <c:v>1433349003</c:v>
                </c:pt>
                <c:pt idx="5755">
                  <c:v>1433349033</c:v>
                </c:pt>
                <c:pt idx="5756">
                  <c:v>1433349063</c:v>
                </c:pt>
                <c:pt idx="5757">
                  <c:v>1433349093</c:v>
                </c:pt>
                <c:pt idx="5758">
                  <c:v>1433349122</c:v>
                </c:pt>
                <c:pt idx="5759">
                  <c:v>1433349152</c:v>
                </c:pt>
                <c:pt idx="5760">
                  <c:v>1433349182</c:v>
                </c:pt>
                <c:pt idx="5761">
                  <c:v>1433349212</c:v>
                </c:pt>
                <c:pt idx="5762">
                  <c:v>1433349242</c:v>
                </c:pt>
                <c:pt idx="5763">
                  <c:v>1433349272</c:v>
                </c:pt>
                <c:pt idx="5764">
                  <c:v>1433349302</c:v>
                </c:pt>
                <c:pt idx="5765">
                  <c:v>1433349332</c:v>
                </c:pt>
                <c:pt idx="5766">
                  <c:v>1433349362</c:v>
                </c:pt>
                <c:pt idx="5767">
                  <c:v>1433349392</c:v>
                </c:pt>
                <c:pt idx="5768">
                  <c:v>1433349422</c:v>
                </c:pt>
                <c:pt idx="5769">
                  <c:v>1433349452</c:v>
                </c:pt>
                <c:pt idx="5770">
                  <c:v>1433349482</c:v>
                </c:pt>
                <c:pt idx="5771">
                  <c:v>1433349512</c:v>
                </c:pt>
                <c:pt idx="5772">
                  <c:v>1433349541</c:v>
                </c:pt>
                <c:pt idx="5773">
                  <c:v>1433349571</c:v>
                </c:pt>
                <c:pt idx="5774">
                  <c:v>1433349601</c:v>
                </c:pt>
                <c:pt idx="5775">
                  <c:v>1433349631</c:v>
                </c:pt>
                <c:pt idx="5776">
                  <c:v>1433349661</c:v>
                </c:pt>
                <c:pt idx="5777">
                  <c:v>1433349691</c:v>
                </c:pt>
                <c:pt idx="5778">
                  <c:v>1433349721</c:v>
                </c:pt>
                <c:pt idx="5779">
                  <c:v>1433349751</c:v>
                </c:pt>
                <c:pt idx="5780">
                  <c:v>1433349781</c:v>
                </c:pt>
                <c:pt idx="5781">
                  <c:v>1433349811</c:v>
                </c:pt>
                <c:pt idx="5782">
                  <c:v>1433349841</c:v>
                </c:pt>
                <c:pt idx="5783">
                  <c:v>1433349871</c:v>
                </c:pt>
                <c:pt idx="5784">
                  <c:v>1433349901</c:v>
                </c:pt>
                <c:pt idx="5785">
                  <c:v>1433349930</c:v>
                </c:pt>
                <c:pt idx="5786">
                  <c:v>1433349960</c:v>
                </c:pt>
                <c:pt idx="5787">
                  <c:v>1433349990</c:v>
                </c:pt>
                <c:pt idx="5788">
                  <c:v>1433350020</c:v>
                </c:pt>
                <c:pt idx="5789">
                  <c:v>1433350050</c:v>
                </c:pt>
                <c:pt idx="5790">
                  <c:v>1433350080</c:v>
                </c:pt>
                <c:pt idx="5791">
                  <c:v>1433350110</c:v>
                </c:pt>
                <c:pt idx="5792">
                  <c:v>1433350140</c:v>
                </c:pt>
                <c:pt idx="5793">
                  <c:v>1433350170</c:v>
                </c:pt>
                <c:pt idx="5794">
                  <c:v>1433350200</c:v>
                </c:pt>
                <c:pt idx="5795">
                  <c:v>1433350230</c:v>
                </c:pt>
                <c:pt idx="5796">
                  <c:v>1433350260</c:v>
                </c:pt>
                <c:pt idx="5797">
                  <c:v>1433350290</c:v>
                </c:pt>
                <c:pt idx="5798">
                  <c:v>1433350320</c:v>
                </c:pt>
                <c:pt idx="5799">
                  <c:v>1433350349</c:v>
                </c:pt>
                <c:pt idx="5800">
                  <c:v>1433350379</c:v>
                </c:pt>
                <c:pt idx="5801">
                  <c:v>1433350409</c:v>
                </c:pt>
                <c:pt idx="5802">
                  <c:v>1433350439</c:v>
                </c:pt>
                <c:pt idx="5803">
                  <c:v>1433350469</c:v>
                </c:pt>
                <c:pt idx="5804">
                  <c:v>1433350499</c:v>
                </c:pt>
                <c:pt idx="5805">
                  <c:v>1433350529</c:v>
                </c:pt>
                <c:pt idx="5806">
                  <c:v>1433350559</c:v>
                </c:pt>
                <c:pt idx="5807">
                  <c:v>1433350589</c:v>
                </c:pt>
                <c:pt idx="5808">
                  <c:v>1433350619</c:v>
                </c:pt>
                <c:pt idx="5809">
                  <c:v>1433350649</c:v>
                </c:pt>
                <c:pt idx="5810">
                  <c:v>1433350679</c:v>
                </c:pt>
                <c:pt idx="5811">
                  <c:v>1433350709</c:v>
                </c:pt>
                <c:pt idx="5812">
                  <c:v>1433350738</c:v>
                </c:pt>
                <c:pt idx="5813">
                  <c:v>1433350768</c:v>
                </c:pt>
                <c:pt idx="5814">
                  <c:v>1433350798</c:v>
                </c:pt>
                <c:pt idx="5815">
                  <c:v>1433350828</c:v>
                </c:pt>
                <c:pt idx="5816">
                  <c:v>1433350858</c:v>
                </c:pt>
                <c:pt idx="5817">
                  <c:v>1433350888</c:v>
                </c:pt>
                <c:pt idx="5818">
                  <c:v>1433350918</c:v>
                </c:pt>
                <c:pt idx="5819">
                  <c:v>1433350948</c:v>
                </c:pt>
                <c:pt idx="5820">
                  <c:v>1433350978</c:v>
                </c:pt>
                <c:pt idx="5821">
                  <c:v>1433351008</c:v>
                </c:pt>
                <c:pt idx="5822">
                  <c:v>1433351038</c:v>
                </c:pt>
                <c:pt idx="5823">
                  <c:v>1433351068</c:v>
                </c:pt>
                <c:pt idx="5824">
                  <c:v>1433351098</c:v>
                </c:pt>
                <c:pt idx="5825">
                  <c:v>1433351128</c:v>
                </c:pt>
                <c:pt idx="5826">
                  <c:v>1433351157</c:v>
                </c:pt>
                <c:pt idx="5827">
                  <c:v>1433351187</c:v>
                </c:pt>
                <c:pt idx="5828">
                  <c:v>1433351217</c:v>
                </c:pt>
                <c:pt idx="5829">
                  <c:v>1433351247</c:v>
                </c:pt>
                <c:pt idx="5830">
                  <c:v>1433351277</c:v>
                </c:pt>
                <c:pt idx="5831">
                  <c:v>1433351307</c:v>
                </c:pt>
                <c:pt idx="5832">
                  <c:v>1433351337</c:v>
                </c:pt>
                <c:pt idx="5833">
                  <c:v>1433351367</c:v>
                </c:pt>
                <c:pt idx="5834">
                  <c:v>1433351397</c:v>
                </c:pt>
                <c:pt idx="5835">
                  <c:v>1433351427</c:v>
                </c:pt>
                <c:pt idx="5836">
                  <c:v>1433351457</c:v>
                </c:pt>
                <c:pt idx="5837">
                  <c:v>1433351487</c:v>
                </c:pt>
                <c:pt idx="5838">
                  <c:v>1433351517</c:v>
                </c:pt>
                <c:pt idx="5839">
                  <c:v>1433351547</c:v>
                </c:pt>
                <c:pt idx="5840">
                  <c:v>1433351576</c:v>
                </c:pt>
                <c:pt idx="5841">
                  <c:v>1433351606</c:v>
                </c:pt>
                <c:pt idx="5842">
                  <c:v>1433351636</c:v>
                </c:pt>
                <c:pt idx="5843">
                  <c:v>1433351666</c:v>
                </c:pt>
                <c:pt idx="5844">
                  <c:v>1433351696</c:v>
                </c:pt>
                <c:pt idx="5845">
                  <c:v>1433351726</c:v>
                </c:pt>
                <c:pt idx="5846">
                  <c:v>1433351756</c:v>
                </c:pt>
                <c:pt idx="5847">
                  <c:v>1433351786</c:v>
                </c:pt>
                <c:pt idx="5848">
                  <c:v>1433351816</c:v>
                </c:pt>
                <c:pt idx="5849">
                  <c:v>1433351846</c:v>
                </c:pt>
                <c:pt idx="5850">
                  <c:v>1433351876</c:v>
                </c:pt>
                <c:pt idx="5851">
                  <c:v>1433351906</c:v>
                </c:pt>
                <c:pt idx="5852">
                  <c:v>1433351936</c:v>
                </c:pt>
                <c:pt idx="5853">
                  <c:v>1433351965</c:v>
                </c:pt>
                <c:pt idx="5854">
                  <c:v>1433351995</c:v>
                </c:pt>
                <c:pt idx="5855">
                  <c:v>1433352025</c:v>
                </c:pt>
                <c:pt idx="5856">
                  <c:v>1433352055</c:v>
                </c:pt>
                <c:pt idx="5857">
                  <c:v>1433352085</c:v>
                </c:pt>
                <c:pt idx="5858">
                  <c:v>1433352115</c:v>
                </c:pt>
                <c:pt idx="5859">
                  <c:v>1433352145</c:v>
                </c:pt>
                <c:pt idx="5860">
                  <c:v>1433352175</c:v>
                </c:pt>
                <c:pt idx="5861">
                  <c:v>1433352205</c:v>
                </c:pt>
                <c:pt idx="5862">
                  <c:v>1433352235</c:v>
                </c:pt>
                <c:pt idx="5863">
                  <c:v>1433352265</c:v>
                </c:pt>
                <c:pt idx="5864">
                  <c:v>1433352295</c:v>
                </c:pt>
                <c:pt idx="5865">
                  <c:v>1433352325</c:v>
                </c:pt>
                <c:pt idx="5866">
                  <c:v>1433352355</c:v>
                </c:pt>
                <c:pt idx="5867">
                  <c:v>1433352384</c:v>
                </c:pt>
                <c:pt idx="5868">
                  <c:v>1433352414</c:v>
                </c:pt>
                <c:pt idx="5869">
                  <c:v>1433352444</c:v>
                </c:pt>
                <c:pt idx="5870">
                  <c:v>1433352474</c:v>
                </c:pt>
                <c:pt idx="5871">
                  <c:v>1433352504</c:v>
                </c:pt>
                <c:pt idx="5872">
                  <c:v>1433352534</c:v>
                </c:pt>
                <c:pt idx="5873">
                  <c:v>1433352564</c:v>
                </c:pt>
                <c:pt idx="5874">
                  <c:v>1433352594</c:v>
                </c:pt>
                <c:pt idx="5875">
                  <c:v>1433352624</c:v>
                </c:pt>
                <c:pt idx="5876">
                  <c:v>1433352654</c:v>
                </c:pt>
                <c:pt idx="5877">
                  <c:v>1433352684</c:v>
                </c:pt>
                <c:pt idx="5878">
                  <c:v>1433352714</c:v>
                </c:pt>
                <c:pt idx="5879">
                  <c:v>1433352744</c:v>
                </c:pt>
                <c:pt idx="5880">
                  <c:v>1433352774</c:v>
                </c:pt>
                <c:pt idx="5881">
                  <c:v>1433352803</c:v>
                </c:pt>
                <c:pt idx="5882">
                  <c:v>1433352833</c:v>
                </c:pt>
                <c:pt idx="5883">
                  <c:v>1433352863</c:v>
                </c:pt>
                <c:pt idx="5884">
                  <c:v>1433352893</c:v>
                </c:pt>
                <c:pt idx="5885">
                  <c:v>1433352923</c:v>
                </c:pt>
                <c:pt idx="5886">
                  <c:v>1433352953</c:v>
                </c:pt>
                <c:pt idx="5887">
                  <c:v>1433352983</c:v>
                </c:pt>
                <c:pt idx="5888">
                  <c:v>1433353013</c:v>
                </c:pt>
                <c:pt idx="5889">
                  <c:v>1433353043</c:v>
                </c:pt>
                <c:pt idx="5890">
                  <c:v>1433353073</c:v>
                </c:pt>
                <c:pt idx="5891">
                  <c:v>1433353103</c:v>
                </c:pt>
                <c:pt idx="5892">
                  <c:v>1433353133</c:v>
                </c:pt>
                <c:pt idx="5893">
                  <c:v>1433353163</c:v>
                </c:pt>
                <c:pt idx="5894">
                  <c:v>1433353192</c:v>
                </c:pt>
                <c:pt idx="5895">
                  <c:v>1433353222</c:v>
                </c:pt>
                <c:pt idx="5896">
                  <c:v>1433353252</c:v>
                </c:pt>
                <c:pt idx="5897">
                  <c:v>1433353282</c:v>
                </c:pt>
                <c:pt idx="5898">
                  <c:v>1433353312</c:v>
                </c:pt>
                <c:pt idx="5899">
                  <c:v>1433353342</c:v>
                </c:pt>
                <c:pt idx="5900">
                  <c:v>1433353372</c:v>
                </c:pt>
                <c:pt idx="5901">
                  <c:v>1433353402</c:v>
                </c:pt>
                <c:pt idx="5902">
                  <c:v>1433353432</c:v>
                </c:pt>
                <c:pt idx="5903">
                  <c:v>1433353462</c:v>
                </c:pt>
                <c:pt idx="5904">
                  <c:v>1433353492</c:v>
                </c:pt>
                <c:pt idx="5905">
                  <c:v>1433353522</c:v>
                </c:pt>
                <c:pt idx="5906">
                  <c:v>1433353552</c:v>
                </c:pt>
                <c:pt idx="5907">
                  <c:v>1433353582</c:v>
                </c:pt>
                <c:pt idx="5908">
                  <c:v>1433353611</c:v>
                </c:pt>
                <c:pt idx="5909">
                  <c:v>1433353641</c:v>
                </c:pt>
                <c:pt idx="5910">
                  <c:v>1433353671</c:v>
                </c:pt>
                <c:pt idx="5911">
                  <c:v>1433353701</c:v>
                </c:pt>
                <c:pt idx="5912">
                  <c:v>1433353731</c:v>
                </c:pt>
                <c:pt idx="5913">
                  <c:v>1433353761</c:v>
                </c:pt>
                <c:pt idx="5914">
                  <c:v>1433353791</c:v>
                </c:pt>
                <c:pt idx="5915">
                  <c:v>1433353821</c:v>
                </c:pt>
                <c:pt idx="5916">
                  <c:v>1433353851</c:v>
                </c:pt>
                <c:pt idx="5917">
                  <c:v>1433353881</c:v>
                </c:pt>
                <c:pt idx="5918">
                  <c:v>1433353911</c:v>
                </c:pt>
                <c:pt idx="5919">
                  <c:v>1433353941</c:v>
                </c:pt>
                <c:pt idx="5920">
                  <c:v>1433353971</c:v>
                </c:pt>
                <c:pt idx="5921">
                  <c:v>1433354001</c:v>
                </c:pt>
                <c:pt idx="5922">
                  <c:v>1433354030</c:v>
                </c:pt>
                <c:pt idx="5923">
                  <c:v>1433354060</c:v>
                </c:pt>
                <c:pt idx="5924">
                  <c:v>1433354090</c:v>
                </c:pt>
                <c:pt idx="5925">
                  <c:v>1433354120</c:v>
                </c:pt>
                <c:pt idx="5926">
                  <c:v>1433354150</c:v>
                </c:pt>
                <c:pt idx="5927">
                  <c:v>1433354180</c:v>
                </c:pt>
                <c:pt idx="5928">
                  <c:v>1433354210</c:v>
                </c:pt>
                <c:pt idx="5929">
                  <c:v>1433354240</c:v>
                </c:pt>
                <c:pt idx="5930">
                  <c:v>1433354270</c:v>
                </c:pt>
                <c:pt idx="5931">
                  <c:v>1433354300</c:v>
                </c:pt>
                <c:pt idx="5932">
                  <c:v>1433354330</c:v>
                </c:pt>
                <c:pt idx="5933">
                  <c:v>1433354360</c:v>
                </c:pt>
                <c:pt idx="5934">
                  <c:v>1433354390</c:v>
                </c:pt>
                <c:pt idx="5935">
                  <c:v>1433354419</c:v>
                </c:pt>
                <c:pt idx="5936">
                  <c:v>1433354449</c:v>
                </c:pt>
                <c:pt idx="5937">
                  <c:v>1433354479</c:v>
                </c:pt>
                <c:pt idx="5938">
                  <c:v>1433354509</c:v>
                </c:pt>
                <c:pt idx="5939">
                  <c:v>1433354539</c:v>
                </c:pt>
                <c:pt idx="5940">
                  <c:v>1433354569</c:v>
                </c:pt>
                <c:pt idx="5941">
                  <c:v>1433354599</c:v>
                </c:pt>
                <c:pt idx="5942">
                  <c:v>1433354629</c:v>
                </c:pt>
                <c:pt idx="5943">
                  <c:v>1433354659</c:v>
                </c:pt>
                <c:pt idx="5944">
                  <c:v>1433354689</c:v>
                </c:pt>
                <c:pt idx="5945">
                  <c:v>1433354719</c:v>
                </c:pt>
                <c:pt idx="5946">
                  <c:v>1433354749</c:v>
                </c:pt>
                <c:pt idx="5947">
                  <c:v>1433354779</c:v>
                </c:pt>
                <c:pt idx="5948">
                  <c:v>1433354809</c:v>
                </c:pt>
                <c:pt idx="5949">
                  <c:v>1433354838</c:v>
                </c:pt>
                <c:pt idx="5950">
                  <c:v>1433354868</c:v>
                </c:pt>
                <c:pt idx="5951">
                  <c:v>1433354898</c:v>
                </c:pt>
                <c:pt idx="5952">
                  <c:v>1433354928</c:v>
                </c:pt>
                <c:pt idx="5953">
                  <c:v>1433354958</c:v>
                </c:pt>
                <c:pt idx="5954">
                  <c:v>1433354988</c:v>
                </c:pt>
                <c:pt idx="5955">
                  <c:v>1433355018</c:v>
                </c:pt>
                <c:pt idx="5956">
                  <c:v>1433355048</c:v>
                </c:pt>
                <c:pt idx="5957">
                  <c:v>1433355078</c:v>
                </c:pt>
                <c:pt idx="5958">
                  <c:v>1433355108</c:v>
                </c:pt>
                <c:pt idx="5959">
                  <c:v>1433355138</c:v>
                </c:pt>
                <c:pt idx="5960">
                  <c:v>1433355168</c:v>
                </c:pt>
                <c:pt idx="5961">
                  <c:v>1433355198</c:v>
                </c:pt>
                <c:pt idx="5962">
                  <c:v>1433355228</c:v>
                </c:pt>
                <c:pt idx="5963">
                  <c:v>1433355257</c:v>
                </c:pt>
                <c:pt idx="5964">
                  <c:v>1433355287</c:v>
                </c:pt>
                <c:pt idx="5965">
                  <c:v>1433355317</c:v>
                </c:pt>
                <c:pt idx="5966">
                  <c:v>1433355347</c:v>
                </c:pt>
                <c:pt idx="5967">
                  <c:v>1433355377</c:v>
                </c:pt>
                <c:pt idx="5968">
                  <c:v>1433355407</c:v>
                </c:pt>
                <c:pt idx="5969">
                  <c:v>1433355437</c:v>
                </c:pt>
                <c:pt idx="5970">
                  <c:v>1433355467</c:v>
                </c:pt>
                <c:pt idx="5971">
                  <c:v>1433355497</c:v>
                </c:pt>
                <c:pt idx="5972">
                  <c:v>1433355527</c:v>
                </c:pt>
                <c:pt idx="5973">
                  <c:v>1433355557</c:v>
                </c:pt>
                <c:pt idx="5974">
                  <c:v>1433355587</c:v>
                </c:pt>
                <c:pt idx="5975">
                  <c:v>1433355617</c:v>
                </c:pt>
                <c:pt idx="5976">
                  <c:v>1433355647</c:v>
                </c:pt>
                <c:pt idx="5977">
                  <c:v>1433355676</c:v>
                </c:pt>
                <c:pt idx="5978">
                  <c:v>1433355706</c:v>
                </c:pt>
                <c:pt idx="5979">
                  <c:v>1433355736</c:v>
                </c:pt>
                <c:pt idx="5980">
                  <c:v>1433355766</c:v>
                </c:pt>
                <c:pt idx="5981">
                  <c:v>1433355796</c:v>
                </c:pt>
                <c:pt idx="5982">
                  <c:v>1433355826</c:v>
                </c:pt>
                <c:pt idx="5983">
                  <c:v>1433355856</c:v>
                </c:pt>
                <c:pt idx="5984">
                  <c:v>1433355886</c:v>
                </c:pt>
                <c:pt idx="5985">
                  <c:v>1433355916</c:v>
                </c:pt>
                <c:pt idx="5986">
                  <c:v>1433355946</c:v>
                </c:pt>
                <c:pt idx="5987">
                  <c:v>1433355976</c:v>
                </c:pt>
                <c:pt idx="5988">
                  <c:v>1433356006</c:v>
                </c:pt>
                <c:pt idx="5989">
                  <c:v>1433356036</c:v>
                </c:pt>
                <c:pt idx="5990">
                  <c:v>1433356065</c:v>
                </c:pt>
                <c:pt idx="5991">
                  <c:v>1433356095</c:v>
                </c:pt>
                <c:pt idx="5992">
                  <c:v>1433356125</c:v>
                </c:pt>
                <c:pt idx="5993">
                  <c:v>1433356155</c:v>
                </c:pt>
                <c:pt idx="5994">
                  <c:v>1433356185</c:v>
                </c:pt>
                <c:pt idx="5995">
                  <c:v>1433356215</c:v>
                </c:pt>
                <c:pt idx="5996">
                  <c:v>1433356245</c:v>
                </c:pt>
                <c:pt idx="5997">
                  <c:v>1433356275</c:v>
                </c:pt>
                <c:pt idx="5998">
                  <c:v>1433356305</c:v>
                </c:pt>
                <c:pt idx="5999">
                  <c:v>1433356335</c:v>
                </c:pt>
                <c:pt idx="6000">
                  <c:v>1433356365</c:v>
                </c:pt>
                <c:pt idx="6001">
                  <c:v>1433356395</c:v>
                </c:pt>
                <c:pt idx="6002">
                  <c:v>1433356425</c:v>
                </c:pt>
                <c:pt idx="6003">
                  <c:v>1433356455</c:v>
                </c:pt>
                <c:pt idx="6004">
                  <c:v>1433356484</c:v>
                </c:pt>
                <c:pt idx="6005">
                  <c:v>1433356514</c:v>
                </c:pt>
                <c:pt idx="6006">
                  <c:v>1433356544</c:v>
                </c:pt>
                <c:pt idx="6007">
                  <c:v>1433356574</c:v>
                </c:pt>
                <c:pt idx="6008">
                  <c:v>1433356604</c:v>
                </c:pt>
                <c:pt idx="6009">
                  <c:v>1433356634</c:v>
                </c:pt>
                <c:pt idx="6010">
                  <c:v>1433356664</c:v>
                </c:pt>
                <c:pt idx="6011">
                  <c:v>1433356694</c:v>
                </c:pt>
                <c:pt idx="6012">
                  <c:v>1433356724</c:v>
                </c:pt>
                <c:pt idx="6013">
                  <c:v>1433356754</c:v>
                </c:pt>
                <c:pt idx="6014">
                  <c:v>1433356784</c:v>
                </c:pt>
                <c:pt idx="6015">
                  <c:v>1433356814</c:v>
                </c:pt>
                <c:pt idx="6016">
                  <c:v>1433356844</c:v>
                </c:pt>
                <c:pt idx="6017">
                  <c:v>1433356874</c:v>
                </c:pt>
                <c:pt idx="6018">
                  <c:v>1433356903</c:v>
                </c:pt>
                <c:pt idx="6019">
                  <c:v>1433356933</c:v>
                </c:pt>
                <c:pt idx="6020">
                  <c:v>1433356963</c:v>
                </c:pt>
                <c:pt idx="6021">
                  <c:v>1433356993</c:v>
                </c:pt>
                <c:pt idx="6022">
                  <c:v>1433357023</c:v>
                </c:pt>
                <c:pt idx="6023">
                  <c:v>1433357053</c:v>
                </c:pt>
                <c:pt idx="6024">
                  <c:v>1433357083</c:v>
                </c:pt>
                <c:pt idx="6025">
                  <c:v>1433357113</c:v>
                </c:pt>
                <c:pt idx="6026">
                  <c:v>1433357143</c:v>
                </c:pt>
                <c:pt idx="6027">
                  <c:v>1433357173</c:v>
                </c:pt>
                <c:pt idx="6028">
                  <c:v>1433357203</c:v>
                </c:pt>
                <c:pt idx="6029">
                  <c:v>1433357233</c:v>
                </c:pt>
                <c:pt idx="6030">
                  <c:v>1433357263</c:v>
                </c:pt>
                <c:pt idx="6031">
                  <c:v>1433357292</c:v>
                </c:pt>
                <c:pt idx="6032">
                  <c:v>1433357322</c:v>
                </c:pt>
                <c:pt idx="6033">
                  <c:v>1433357352</c:v>
                </c:pt>
                <c:pt idx="6034">
                  <c:v>1433357382</c:v>
                </c:pt>
                <c:pt idx="6035">
                  <c:v>1433357412</c:v>
                </c:pt>
                <c:pt idx="6036">
                  <c:v>1433357442</c:v>
                </c:pt>
                <c:pt idx="6037">
                  <c:v>1433357472</c:v>
                </c:pt>
                <c:pt idx="6038">
                  <c:v>1433357502</c:v>
                </c:pt>
                <c:pt idx="6039">
                  <c:v>1433357532</c:v>
                </c:pt>
                <c:pt idx="6040">
                  <c:v>1433357562</c:v>
                </c:pt>
                <c:pt idx="6041">
                  <c:v>1433357592</c:v>
                </c:pt>
                <c:pt idx="6042">
                  <c:v>1433357622</c:v>
                </c:pt>
                <c:pt idx="6043">
                  <c:v>1433357652</c:v>
                </c:pt>
                <c:pt idx="6044">
                  <c:v>1433357682</c:v>
                </c:pt>
                <c:pt idx="6045">
                  <c:v>1433357711</c:v>
                </c:pt>
                <c:pt idx="6046">
                  <c:v>1433357741</c:v>
                </c:pt>
                <c:pt idx="6047">
                  <c:v>1433357771</c:v>
                </c:pt>
                <c:pt idx="6048">
                  <c:v>1433357801</c:v>
                </c:pt>
                <c:pt idx="6049">
                  <c:v>1433357831</c:v>
                </c:pt>
                <c:pt idx="6050">
                  <c:v>1433357861</c:v>
                </c:pt>
                <c:pt idx="6051">
                  <c:v>1433357891</c:v>
                </c:pt>
                <c:pt idx="6052">
                  <c:v>1433357921</c:v>
                </c:pt>
                <c:pt idx="6053">
                  <c:v>1433357951</c:v>
                </c:pt>
                <c:pt idx="6054">
                  <c:v>1433357981</c:v>
                </c:pt>
                <c:pt idx="6055">
                  <c:v>1433358011</c:v>
                </c:pt>
                <c:pt idx="6056">
                  <c:v>1433358041</c:v>
                </c:pt>
                <c:pt idx="6057">
                  <c:v>1433358071</c:v>
                </c:pt>
                <c:pt idx="6058">
                  <c:v>1433358101</c:v>
                </c:pt>
                <c:pt idx="6059">
                  <c:v>1433358130</c:v>
                </c:pt>
                <c:pt idx="6060">
                  <c:v>1433358160</c:v>
                </c:pt>
                <c:pt idx="6061">
                  <c:v>1433358190</c:v>
                </c:pt>
                <c:pt idx="6062">
                  <c:v>1433358220</c:v>
                </c:pt>
                <c:pt idx="6063">
                  <c:v>1433358250</c:v>
                </c:pt>
                <c:pt idx="6064">
                  <c:v>1433358280</c:v>
                </c:pt>
                <c:pt idx="6065">
                  <c:v>1433358310</c:v>
                </c:pt>
                <c:pt idx="6066">
                  <c:v>1433358340</c:v>
                </c:pt>
                <c:pt idx="6067">
                  <c:v>1433358370</c:v>
                </c:pt>
                <c:pt idx="6068">
                  <c:v>1433358400</c:v>
                </c:pt>
                <c:pt idx="6069">
                  <c:v>1433358430</c:v>
                </c:pt>
                <c:pt idx="6070">
                  <c:v>1433358460</c:v>
                </c:pt>
                <c:pt idx="6071">
                  <c:v>1433358490</c:v>
                </c:pt>
                <c:pt idx="6072">
                  <c:v>1433358519</c:v>
                </c:pt>
                <c:pt idx="6073">
                  <c:v>1433358549</c:v>
                </c:pt>
                <c:pt idx="6074">
                  <c:v>1433358579</c:v>
                </c:pt>
                <c:pt idx="6075">
                  <c:v>1433358609</c:v>
                </c:pt>
                <c:pt idx="6076">
                  <c:v>1433358639</c:v>
                </c:pt>
                <c:pt idx="6077">
                  <c:v>1433358669</c:v>
                </c:pt>
                <c:pt idx="6078">
                  <c:v>1433358699</c:v>
                </c:pt>
                <c:pt idx="6079">
                  <c:v>1433358729</c:v>
                </c:pt>
                <c:pt idx="6080">
                  <c:v>1433358759</c:v>
                </c:pt>
                <c:pt idx="6081">
                  <c:v>1433358789</c:v>
                </c:pt>
                <c:pt idx="6082">
                  <c:v>1433358819</c:v>
                </c:pt>
                <c:pt idx="6083">
                  <c:v>1433358849</c:v>
                </c:pt>
                <c:pt idx="6084">
                  <c:v>1433358879</c:v>
                </c:pt>
                <c:pt idx="6085">
                  <c:v>1433358909</c:v>
                </c:pt>
                <c:pt idx="6086">
                  <c:v>1433358938</c:v>
                </c:pt>
                <c:pt idx="6087">
                  <c:v>1433358968</c:v>
                </c:pt>
                <c:pt idx="6088">
                  <c:v>1433358998</c:v>
                </c:pt>
                <c:pt idx="6089">
                  <c:v>1433359028</c:v>
                </c:pt>
                <c:pt idx="6090">
                  <c:v>1433359058</c:v>
                </c:pt>
                <c:pt idx="6091">
                  <c:v>1433359088</c:v>
                </c:pt>
                <c:pt idx="6092">
                  <c:v>1433359118</c:v>
                </c:pt>
                <c:pt idx="6093">
                  <c:v>1433359148</c:v>
                </c:pt>
                <c:pt idx="6094">
                  <c:v>1433359178</c:v>
                </c:pt>
                <c:pt idx="6095">
                  <c:v>1433359208</c:v>
                </c:pt>
                <c:pt idx="6096">
                  <c:v>1433359238</c:v>
                </c:pt>
                <c:pt idx="6097">
                  <c:v>1433359268</c:v>
                </c:pt>
                <c:pt idx="6098">
                  <c:v>1433359298</c:v>
                </c:pt>
                <c:pt idx="6099">
                  <c:v>1433359328</c:v>
                </c:pt>
                <c:pt idx="6100">
                  <c:v>1433359357</c:v>
                </c:pt>
                <c:pt idx="6101">
                  <c:v>1433359387</c:v>
                </c:pt>
                <c:pt idx="6102">
                  <c:v>1433359417</c:v>
                </c:pt>
                <c:pt idx="6103">
                  <c:v>1433359447</c:v>
                </c:pt>
                <c:pt idx="6104">
                  <c:v>1433359477</c:v>
                </c:pt>
                <c:pt idx="6105">
                  <c:v>1433359507</c:v>
                </c:pt>
                <c:pt idx="6106">
                  <c:v>1433359537</c:v>
                </c:pt>
                <c:pt idx="6107">
                  <c:v>1433359567</c:v>
                </c:pt>
                <c:pt idx="6108">
                  <c:v>1433359597</c:v>
                </c:pt>
                <c:pt idx="6109">
                  <c:v>1433359627</c:v>
                </c:pt>
                <c:pt idx="6110">
                  <c:v>1433359657</c:v>
                </c:pt>
                <c:pt idx="6111">
                  <c:v>1433359687</c:v>
                </c:pt>
                <c:pt idx="6112">
                  <c:v>1433359717</c:v>
                </c:pt>
                <c:pt idx="6113">
                  <c:v>1433359746</c:v>
                </c:pt>
                <c:pt idx="6114">
                  <c:v>1433359776</c:v>
                </c:pt>
                <c:pt idx="6115">
                  <c:v>1433359806</c:v>
                </c:pt>
                <c:pt idx="6116">
                  <c:v>1433359836</c:v>
                </c:pt>
                <c:pt idx="6117">
                  <c:v>1433359866</c:v>
                </c:pt>
                <c:pt idx="6118">
                  <c:v>1433359896</c:v>
                </c:pt>
                <c:pt idx="6119">
                  <c:v>1433359926</c:v>
                </c:pt>
                <c:pt idx="6120">
                  <c:v>1433359956</c:v>
                </c:pt>
                <c:pt idx="6121">
                  <c:v>1433359986</c:v>
                </c:pt>
                <c:pt idx="6122">
                  <c:v>1433360016</c:v>
                </c:pt>
                <c:pt idx="6123">
                  <c:v>1433360046</c:v>
                </c:pt>
                <c:pt idx="6124">
                  <c:v>1433360076</c:v>
                </c:pt>
                <c:pt idx="6125">
                  <c:v>1433360106</c:v>
                </c:pt>
                <c:pt idx="6126">
                  <c:v>1433360136</c:v>
                </c:pt>
                <c:pt idx="6127">
                  <c:v>1433360165</c:v>
                </c:pt>
                <c:pt idx="6128">
                  <c:v>1433360195</c:v>
                </c:pt>
                <c:pt idx="6129">
                  <c:v>1433360225</c:v>
                </c:pt>
                <c:pt idx="6130">
                  <c:v>1433360255</c:v>
                </c:pt>
                <c:pt idx="6131">
                  <c:v>1433360285</c:v>
                </c:pt>
                <c:pt idx="6132">
                  <c:v>1433360315</c:v>
                </c:pt>
                <c:pt idx="6133">
                  <c:v>1433360345</c:v>
                </c:pt>
                <c:pt idx="6134">
                  <c:v>1433360375</c:v>
                </c:pt>
                <c:pt idx="6135">
                  <c:v>1433360405</c:v>
                </c:pt>
                <c:pt idx="6136">
                  <c:v>1433360435</c:v>
                </c:pt>
                <c:pt idx="6137">
                  <c:v>1433360465</c:v>
                </c:pt>
                <c:pt idx="6138">
                  <c:v>1433360495</c:v>
                </c:pt>
                <c:pt idx="6139">
                  <c:v>1433360525</c:v>
                </c:pt>
                <c:pt idx="6140">
                  <c:v>1433360555</c:v>
                </c:pt>
                <c:pt idx="6141">
                  <c:v>1433360584</c:v>
                </c:pt>
                <c:pt idx="6142">
                  <c:v>1433360614</c:v>
                </c:pt>
                <c:pt idx="6143">
                  <c:v>1433360644</c:v>
                </c:pt>
                <c:pt idx="6144">
                  <c:v>1433360674</c:v>
                </c:pt>
                <c:pt idx="6145">
                  <c:v>1433360704</c:v>
                </c:pt>
                <c:pt idx="6146">
                  <c:v>1433360734</c:v>
                </c:pt>
                <c:pt idx="6147">
                  <c:v>1433360764</c:v>
                </c:pt>
                <c:pt idx="6148">
                  <c:v>1433360794</c:v>
                </c:pt>
                <c:pt idx="6149">
                  <c:v>1433360824</c:v>
                </c:pt>
                <c:pt idx="6150">
                  <c:v>1433360854</c:v>
                </c:pt>
                <c:pt idx="6151">
                  <c:v>1433360884</c:v>
                </c:pt>
                <c:pt idx="6152">
                  <c:v>1433360914</c:v>
                </c:pt>
                <c:pt idx="6153">
                  <c:v>1433360944</c:v>
                </c:pt>
                <c:pt idx="6154">
                  <c:v>1433360973</c:v>
                </c:pt>
                <c:pt idx="6155">
                  <c:v>1433361003</c:v>
                </c:pt>
                <c:pt idx="6156">
                  <c:v>1433361033</c:v>
                </c:pt>
                <c:pt idx="6157">
                  <c:v>1433361063</c:v>
                </c:pt>
                <c:pt idx="6158">
                  <c:v>1433361093</c:v>
                </c:pt>
                <c:pt idx="6159">
                  <c:v>1433361123</c:v>
                </c:pt>
                <c:pt idx="6160">
                  <c:v>1433361153</c:v>
                </c:pt>
                <c:pt idx="6161">
                  <c:v>1433361183</c:v>
                </c:pt>
                <c:pt idx="6162">
                  <c:v>1433361213</c:v>
                </c:pt>
                <c:pt idx="6163">
                  <c:v>1433361243</c:v>
                </c:pt>
                <c:pt idx="6164">
                  <c:v>1433361273</c:v>
                </c:pt>
                <c:pt idx="6165">
                  <c:v>1433361303</c:v>
                </c:pt>
                <c:pt idx="6166">
                  <c:v>1433361333</c:v>
                </c:pt>
                <c:pt idx="6167">
                  <c:v>1433361363</c:v>
                </c:pt>
                <c:pt idx="6168">
                  <c:v>1433361392</c:v>
                </c:pt>
                <c:pt idx="6169">
                  <c:v>1433361422</c:v>
                </c:pt>
                <c:pt idx="6170">
                  <c:v>1433361452</c:v>
                </c:pt>
                <c:pt idx="6171">
                  <c:v>1433361482</c:v>
                </c:pt>
                <c:pt idx="6172">
                  <c:v>1433361512</c:v>
                </c:pt>
                <c:pt idx="6173">
                  <c:v>1433361542</c:v>
                </c:pt>
                <c:pt idx="6174">
                  <c:v>1433361572</c:v>
                </c:pt>
                <c:pt idx="6175">
                  <c:v>1433361602</c:v>
                </c:pt>
                <c:pt idx="6176">
                  <c:v>1433361632</c:v>
                </c:pt>
                <c:pt idx="6177">
                  <c:v>1433361662</c:v>
                </c:pt>
                <c:pt idx="6178">
                  <c:v>1433361692</c:v>
                </c:pt>
                <c:pt idx="6179">
                  <c:v>1433361722</c:v>
                </c:pt>
                <c:pt idx="6180">
                  <c:v>1433361752</c:v>
                </c:pt>
                <c:pt idx="6181">
                  <c:v>1433361782</c:v>
                </c:pt>
                <c:pt idx="6182">
                  <c:v>1433361811</c:v>
                </c:pt>
                <c:pt idx="6183">
                  <c:v>1433361841</c:v>
                </c:pt>
                <c:pt idx="6184">
                  <c:v>1433361871</c:v>
                </c:pt>
                <c:pt idx="6185">
                  <c:v>1433361901</c:v>
                </c:pt>
                <c:pt idx="6186">
                  <c:v>1433361931</c:v>
                </c:pt>
                <c:pt idx="6187">
                  <c:v>1433361961</c:v>
                </c:pt>
                <c:pt idx="6188">
                  <c:v>1433361991</c:v>
                </c:pt>
                <c:pt idx="6189">
                  <c:v>1433362021</c:v>
                </c:pt>
                <c:pt idx="6190">
                  <c:v>1433362051</c:v>
                </c:pt>
                <c:pt idx="6191">
                  <c:v>1433362081</c:v>
                </c:pt>
                <c:pt idx="6192">
                  <c:v>1433362111</c:v>
                </c:pt>
                <c:pt idx="6193">
                  <c:v>1433362141</c:v>
                </c:pt>
                <c:pt idx="6194">
                  <c:v>1433362171</c:v>
                </c:pt>
                <c:pt idx="6195">
                  <c:v>1433362200</c:v>
                </c:pt>
                <c:pt idx="6196">
                  <c:v>1433362230</c:v>
                </c:pt>
                <c:pt idx="6197">
                  <c:v>1433362260</c:v>
                </c:pt>
                <c:pt idx="6198">
                  <c:v>1433362290</c:v>
                </c:pt>
                <c:pt idx="6199">
                  <c:v>1433362320</c:v>
                </c:pt>
                <c:pt idx="6200">
                  <c:v>1433362350</c:v>
                </c:pt>
                <c:pt idx="6201">
                  <c:v>1433362380</c:v>
                </c:pt>
                <c:pt idx="6202">
                  <c:v>1433362410</c:v>
                </c:pt>
                <c:pt idx="6203">
                  <c:v>1433362440</c:v>
                </c:pt>
                <c:pt idx="6204">
                  <c:v>1433362470</c:v>
                </c:pt>
                <c:pt idx="6205">
                  <c:v>1433362500</c:v>
                </c:pt>
                <c:pt idx="6206">
                  <c:v>1433362530</c:v>
                </c:pt>
                <c:pt idx="6207">
                  <c:v>1433362560</c:v>
                </c:pt>
                <c:pt idx="6208">
                  <c:v>1433362590</c:v>
                </c:pt>
                <c:pt idx="6209">
                  <c:v>1433362619</c:v>
                </c:pt>
                <c:pt idx="6210">
                  <c:v>1433362649</c:v>
                </c:pt>
                <c:pt idx="6211">
                  <c:v>1433362679</c:v>
                </c:pt>
                <c:pt idx="6212">
                  <c:v>1433362709</c:v>
                </c:pt>
                <c:pt idx="6213">
                  <c:v>1433362739</c:v>
                </c:pt>
                <c:pt idx="6214">
                  <c:v>1433362769</c:v>
                </c:pt>
                <c:pt idx="6215">
                  <c:v>1433362799</c:v>
                </c:pt>
                <c:pt idx="6216">
                  <c:v>1433362829</c:v>
                </c:pt>
                <c:pt idx="6217">
                  <c:v>1433362859</c:v>
                </c:pt>
                <c:pt idx="6218">
                  <c:v>1433362889</c:v>
                </c:pt>
                <c:pt idx="6219">
                  <c:v>1433362919</c:v>
                </c:pt>
                <c:pt idx="6220">
                  <c:v>1433362949</c:v>
                </c:pt>
                <c:pt idx="6221">
                  <c:v>1433362979</c:v>
                </c:pt>
                <c:pt idx="6222">
                  <c:v>1433363009</c:v>
                </c:pt>
                <c:pt idx="6223">
                  <c:v>1433363038</c:v>
                </c:pt>
                <c:pt idx="6224">
                  <c:v>1433363068</c:v>
                </c:pt>
                <c:pt idx="6225">
                  <c:v>1433363098</c:v>
                </c:pt>
                <c:pt idx="6226">
                  <c:v>1433363128</c:v>
                </c:pt>
                <c:pt idx="6227">
                  <c:v>1433363158</c:v>
                </c:pt>
                <c:pt idx="6228">
                  <c:v>1433363188</c:v>
                </c:pt>
                <c:pt idx="6229">
                  <c:v>1433363218</c:v>
                </c:pt>
                <c:pt idx="6230">
                  <c:v>1433363248</c:v>
                </c:pt>
                <c:pt idx="6231">
                  <c:v>1433363278</c:v>
                </c:pt>
                <c:pt idx="6232">
                  <c:v>1433363308</c:v>
                </c:pt>
                <c:pt idx="6233">
                  <c:v>1433363338</c:v>
                </c:pt>
                <c:pt idx="6234">
                  <c:v>1433363368</c:v>
                </c:pt>
                <c:pt idx="6235">
                  <c:v>1433363398</c:v>
                </c:pt>
                <c:pt idx="6236">
                  <c:v>1433363427</c:v>
                </c:pt>
                <c:pt idx="6237">
                  <c:v>1433363457</c:v>
                </c:pt>
                <c:pt idx="6238">
                  <c:v>1433363487</c:v>
                </c:pt>
                <c:pt idx="6239">
                  <c:v>1433363517</c:v>
                </c:pt>
                <c:pt idx="6240">
                  <c:v>1433363547</c:v>
                </c:pt>
                <c:pt idx="6241">
                  <c:v>1433363577</c:v>
                </c:pt>
                <c:pt idx="6242">
                  <c:v>1433363607</c:v>
                </c:pt>
                <c:pt idx="6243">
                  <c:v>1433363637</c:v>
                </c:pt>
                <c:pt idx="6244">
                  <c:v>1433363667</c:v>
                </c:pt>
                <c:pt idx="6245">
                  <c:v>1433363697</c:v>
                </c:pt>
                <c:pt idx="6246">
                  <c:v>1433363727</c:v>
                </c:pt>
                <c:pt idx="6247">
                  <c:v>1433363757</c:v>
                </c:pt>
                <c:pt idx="6248">
                  <c:v>1433363787</c:v>
                </c:pt>
                <c:pt idx="6249">
                  <c:v>1433363817</c:v>
                </c:pt>
                <c:pt idx="6250">
                  <c:v>1433363846</c:v>
                </c:pt>
                <c:pt idx="6251">
                  <c:v>1433363876</c:v>
                </c:pt>
                <c:pt idx="6252">
                  <c:v>1433363906</c:v>
                </c:pt>
                <c:pt idx="6253">
                  <c:v>1433363936</c:v>
                </c:pt>
                <c:pt idx="6254">
                  <c:v>1433363966</c:v>
                </c:pt>
                <c:pt idx="6255">
                  <c:v>1433363996</c:v>
                </c:pt>
                <c:pt idx="6256">
                  <c:v>1433364026</c:v>
                </c:pt>
                <c:pt idx="6257">
                  <c:v>1433364056</c:v>
                </c:pt>
                <c:pt idx="6258">
                  <c:v>1433364086</c:v>
                </c:pt>
                <c:pt idx="6259">
                  <c:v>1433364116</c:v>
                </c:pt>
                <c:pt idx="6260">
                  <c:v>1433364146</c:v>
                </c:pt>
                <c:pt idx="6261">
                  <c:v>1433364176</c:v>
                </c:pt>
                <c:pt idx="6262">
                  <c:v>1433364206</c:v>
                </c:pt>
                <c:pt idx="6263">
                  <c:v>1433364235</c:v>
                </c:pt>
                <c:pt idx="6264">
                  <c:v>1433364265</c:v>
                </c:pt>
                <c:pt idx="6265">
                  <c:v>1433364295</c:v>
                </c:pt>
                <c:pt idx="6266">
                  <c:v>1433364325</c:v>
                </c:pt>
                <c:pt idx="6267">
                  <c:v>1433364355</c:v>
                </c:pt>
                <c:pt idx="6268">
                  <c:v>1433364385</c:v>
                </c:pt>
                <c:pt idx="6269">
                  <c:v>1433364415</c:v>
                </c:pt>
                <c:pt idx="6270">
                  <c:v>1433364445</c:v>
                </c:pt>
                <c:pt idx="6271">
                  <c:v>1433364475</c:v>
                </c:pt>
                <c:pt idx="6272">
                  <c:v>1433364505</c:v>
                </c:pt>
                <c:pt idx="6273">
                  <c:v>1433364535</c:v>
                </c:pt>
                <c:pt idx="6274">
                  <c:v>1433364565</c:v>
                </c:pt>
                <c:pt idx="6275">
                  <c:v>1433364595</c:v>
                </c:pt>
                <c:pt idx="6276">
                  <c:v>1433364625</c:v>
                </c:pt>
                <c:pt idx="6277">
                  <c:v>1433364654</c:v>
                </c:pt>
                <c:pt idx="6278">
                  <c:v>1433364684</c:v>
                </c:pt>
                <c:pt idx="6279">
                  <c:v>1433364714</c:v>
                </c:pt>
                <c:pt idx="6280">
                  <c:v>1433364744</c:v>
                </c:pt>
                <c:pt idx="6281">
                  <c:v>1433364774</c:v>
                </c:pt>
                <c:pt idx="6282">
                  <c:v>1433364804</c:v>
                </c:pt>
                <c:pt idx="6283">
                  <c:v>1433364834</c:v>
                </c:pt>
                <c:pt idx="6284">
                  <c:v>1433364864</c:v>
                </c:pt>
                <c:pt idx="6285">
                  <c:v>1433364894</c:v>
                </c:pt>
                <c:pt idx="6286">
                  <c:v>1433364924</c:v>
                </c:pt>
                <c:pt idx="6287">
                  <c:v>1433364954</c:v>
                </c:pt>
                <c:pt idx="6288">
                  <c:v>1433364984</c:v>
                </c:pt>
                <c:pt idx="6289">
                  <c:v>1433365014</c:v>
                </c:pt>
                <c:pt idx="6290">
                  <c:v>1433365043</c:v>
                </c:pt>
                <c:pt idx="6291">
                  <c:v>1433365073</c:v>
                </c:pt>
                <c:pt idx="6292">
                  <c:v>1433365103</c:v>
                </c:pt>
                <c:pt idx="6293">
                  <c:v>1433365133</c:v>
                </c:pt>
                <c:pt idx="6294">
                  <c:v>1433365163</c:v>
                </c:pt>
                <c:pt idx="6295">
                  <c:v>1433365193</c:v>
                </c:pt>
                <c:pt idx="6296">
                  <c:v>1433365223</c:v>
                </c:pt>
                <c:pt idx="6297">
                  <c:v>1433365253</c:v>
                </c:pt>
                <c:pt idx="6298">
                  <c:v>1433365283</c:v>
                </c:pt>
                <c:pt idx="6299">
                  <c:v>1433365313</c:v>
                </c:pt>
                <c:pt idx="6300">
                  <c:v>1433365343</c:v>
                </c:pt>
                <c:pt idx="6301">
                  <c:v>1433365373</c:v>
                </c:pt>
                <c:pt idx="6302">
                  <c:v>1433365403</c:v>
                </c:pt>
                <c:pt idx="6303">
                  <c:v>1433365433</c:v>
                </c:pt>
                <c:pt idx="6304">
                  <c:v>1433365462</c:v>
                </c:pt>
                <c:pt idx="6305">
                  <c:v>1433365492</c:v>
                </c:pt>
                <c:pt idx="6306">
                  <c:v>1433365522</c:v>
                </c:pt>
                <c:pt idx="6307">
                  <c:v>1433365552</c:v>
                </c:pt>
                <c:pt idx="6308">
                  <c:v>1433365582</c:v>
                </c:pt>
                <c:pt idx="6309">
                  <c:v>1433365612</c:v>
                </c:pt>
                <c:pt idx="6310">
                  <c:v>1433365642</c:v>
                </c:pt>
                <c:pt idx="6311">
                  <c:v>1433365672</c:v>
                </c:pt>
                <c:pt idx="6312">
                  <c:v>1433365702</c:v>
                </c:pt>
                <c:pt idx="6313">
                  <c:v>1433365732</c:v>
                </c:pt>
                <c:pt idx="6314">
                  <c:v>1433365762</c:v>
                </c:pt>
                <c:pt idx="6315">
                  <c:v>1433365792</c:v>
                </c:pt>
                <c:pt idx="6316">
                  <c:v>1433365822</c:v>
                </c:pt>
                <c:pt idx="6317">
                  <c:v>1433365852</c:v>
                </c:pt>
                <c:pt idx="6318">
                  <c:v>1433365881</c:v>
                </c:pt>
                <c:pt idx="6319">
                  <c:v>1433365911</c:v>
                </c:pt>
                <c:pt idx="6320">
                  <c:v>1433365941</c:v>
                </c:pt>
                <c:pt idx="6321">
                  <c:v>1433365971</c:v>
                </c:pt>
                <c:pt idx="6322">
                  <c:v>1433366001</c:v>
                </c:pt>
                <c:pt idx="6323">
                  <c:v>1433366031</c:v>
                </c:pt>
                <c:pt idx="6324">
                  <c:v>1433366061</c:v>
                </c:pt>
                <c:pt idx="6325">
                  <c:v>1433366091</c:v>
                </c:pt>
                <c:pt idx="6326">
                  <c:v>1433366121</c:v>
                </c:pt>
                <c:pt idx="6327">
                  <c:v>1433366151</c:v>
                </c:pt>
                <c:pt idx="6328">
                  <c:v>1433366181</c:v>
                </c:pt>
                <c:pt idx="6329">
                  <c:v>1433366211</c:v>
                </c:pt>
                <c:pt idx="6330">
                  <c:v>1433366241</c:v>
                </c:pt>
                <c:pt idx="6331">
                  <c:v>1433366271</c:v>
                </c:pt>
                <c:pt idx="6332">
                  <c:v>1433366300</c:v>
                </c:pt>
                <c:pt idx="6333">
                  <c:v>1433366330</c:v>
                </c:pt>
                <c:pt idx="6334">
                  <c:v>1433366360</c:v>
                </c:pt>
                <c:pt idx="6335">
                  <c:v>1433366390</c:v>
                </c:pt>
                <c:pt idx="6336">
                  <c:v>1433366420</c:v>
                </c:pt>
                <c:pt idx="6337">
                  <c:v>1433366450</c:v>
                </c:pt>
                <c:pt idx="6338">
                  <c:v>1433366480</c:v>
                </c:pt>
                <c:pt idx="6339">
                  <c:v>1433366510</c:v>
                </c:pt>
                <c:pt idx="6340">
                  <c:v>1433366540</c:v>
                </c:pt>
                <c:pt idx="6341">
                  <c:v>1433366570</c:v>
                </c:pt>
                <c:pt idx="6342">
                  <c:v>1433366600</c:v>
                </c:pt>
                <c:pt idx="6343">
                  <c:v>1433366630</c:v>
                </c:pt>
                <c:pt idx="6344">
                  <c:v>1433366660</c:v>
                </c:pt>
                <c:pt idx="6345">
                  <c:v>1433366689</c:v>
                </c:pt>
                <c:pt idx="6346">
                  <c:v>1433366719</c:v>
                </c:pt>
                <c:pt idx="6347">
                  <c:v>1433366749</c:v>
                </c:pt>
                <c:pt idx="6348">
                  <c:v>1433366779</c:v>
                </c:pt>
                <c:pt idx="6349">
                  <c:v>1433366809</c:v>
                </c:pt>
                <c:pt idx="6350">
                  <c:v>1433366839</c:v>
                </c:pt>
                <c:pt idx="6351">
                  <c:v>1433366869</c:v>
                </c:pt>
                <c:pt idx="6352">
                  <c:v>1433366899</c:v>
                </c:pt>
                <c:pt idx="6353">
                  <c:v>1433366929</c:v>
                </c:pt>
                <c:pt idx="6354">
                  <c:v>1433366959</c:v>
                </c:pt>
                <c:pt idx="6355">
                  <c:v>1433366989</c:v>
                </c:pt>
                <c:pt idx="6356">
                  <c:v>1433367019</c:v>
                </c:pt>
                <c:pt idx="6357">
                  <c:v>1433367049</c:v>
                </c:pt>
                <c:pt idx="6358">
                  <c:v>1433367079</c:v>
                </c:pt>
                <c:pt idx="6359">
                  <c:v>1433367108</c:v>
                </c:pt>
                <c:pt idx="6360">
                  <c:v>1433367138</c:v>
                </c:pt>
                <c:pt idx="6361">
                  <c:v>1433367168</c:v>
                </c:pt>
                <c:pt idx="6362">
                  <c:v>1433367198</c:v>
                </c:pt>
                <c:pt idx="6363">
                  <c:v>1433367228</c:v>
                </c:pt>
                <c:pt idx="6364">
                  <c:v>1433367258</c:v>
                </c:pt>
                <c:pt idx="6365">
                  <c:v>1433367288</c:v>
                </c:pt>
                <c:pt idx="6366">
                  <c:v>1433367318</c:v>
                </c:pt>
                <c:pt idx="6367">
                  <c:v>1433367348</c:v>
                </c:pt>
                <c:pt idx="6368">
                  <c:v>1433367378</c:v>
                </c:pt>
                <c:pt idx="6369">
                  <c:v>1433367408</c:v>
                </c:pt>
                <c:pt idx="6370">
                  <c:v>1433367438</c:v>
                </c:pt>
                <c:pt idx="6371">
                  <c:v>1433367468</c:v>
                </c:pt>
                <c:pt idx="6372">
                  <c:v>1433367497</c:v>
                </c:pt>
                <c:pt idx="6373">
                  <c:v>1433367527</c:v>
                </c:pt>
                <c:pt idx="6374">
                  <c:v>1433367557</c:v>
                </c:pt>
                <c:pt idx="6375">
                  <c:v>1433367587</c:v>
                </c:pt>
                <c:pt idx="6376">
                  <c:v>1433367617</c:v>
                </c:pt>
                <c:pt idx="6377">
                  <c:v>1433367647</c:v>
                </c:pt>
                <c:pt idx="6378">
                  <c:v>1433367677</c:v>
                </c:pt>
                <c:pt idx="6379">
                  <c:v>1433367707</c:v>
                </c:pt>
                <c:pt idx="6380">
                  <c:v>1433367737</c:v>
                </c:pt>
                <c:pt idx="6381">
                  <c:v>1433367767</c:v>
                </c:pt>
                <c:pt idx="6382">
                  <c:v>1433367797</c:v>
                </c:pt>
                <c:pt idx="6383">
                  <c:v>1433367827</c:v>
                </c:pt>
                <c:pt idx="6384">
                  <c:v>1433367857</c:v>
                </c:pt>
                <c:pt idx="6385">
                  <c:v>1433367887</c:v>
                </c:pt>
                <c:pt idx="6386">
                  <c:v>1433367916</c:v>
                </c:pt>
                <c:pt idx="6387">
                  <c:v>1433367946</c:v>
                </c:pt>
                <c:pt idx="6388">
                  <c:v>1433367976</c:v>
                </c:pt>
                <c:pt idx="6389">
                  <c:v>1433368006</c:v>
                </c:pt>
                <c:pt idx="6390">
                  <c:v>1433368036</c:v>
                </c:pt>
                <c:pt idx="6391">
                  <c:v>1433368066</c:v>
                </c:pt>
                <c:pt idx="6392">
                  <c:v>1433368096</c:v>
                </c:pt>
                <c:pt idx="6393">
                  <c:v>1433368126</c:v>
                </c:pt>
                <c:pt idx="6394">
                  <c:v>1433368156</c:v>
                </c:pt>
                <c:pt idx="6395">
                  <c:v>1433368186</c:v>
                </c:pt>
                <c:pt idx="6396">
                  <c:v>1433368216</c:v>
                </c:pt>
                <c:pt idx="6397">
                  <c:v>1433368246</c:v>
                </c:pt>
                <c:pt idx="6398">
                  <c:v>1433368276</c:v>
                </c:pt>
                <c:pt idx="6399">
                  <c:v>1433368306</c:v>
                </c:pt>
                <c:pt idx="6400">
                  <c:v>1433368335</c:v>
                </c:pt>
                <c:pt idx="6401">
                  <c:v>1433368365</c:v>
                </c:pt>
                <c:pt idx="6402">
                  <c:v>1433368395</c:v>
                </c:pt>
                <c:pt idx="6403">
                  <c:v>1433368425</c:v>
                </c:pt>
                <c:pt idx="6404">
                  <c:v>1433368455</c:v>
                </c:pt>
                <c:pt idx="6405">
                  <c:v>1433368485</c:v>
                </c:pt>
                <c:pt idx="6406">
                  <c:v>1433368515</c:v>
                </c:pt>
                <c:pt idx="6407">
                  <c:v>1433368545</c:v>
                </c:pt>
                <c:pt idx="6408">
                  <c:v>1433368575</c:v>
                </c:pt>
                <c:pt idx="6409">
                  <c:v>1433368605</c:v>
                </c:pt>
                <c:pt idx="6410">
                  <c:v>1433368635</c:v>
                </c:pt>
                <c:pt idx="6411">
                  <c:v>1433368665</c:v>
                </c:pt>
                <c:pt idx="6412">
                  <c:v>1433368695</c:v>
                </c:pt>
                <c:pt idx="6413">
                  <c:v>1433368725</c:v>
                </c:pt>
                <c:pt idx="6414">
                  <c:v>1433368754</c:v>
                </c:pt>
                <c:pt idx="6415">
                  <c:v>1433368784</c:v>
                </c:pt>
                <c:pt idx="6416">
                  <c:v>1433368814</c:v>
                </c:pt>
                <c:pt idx="6417">
                  <c:v>1433368844</c:v>
                </c:pt>
                <c:pt idx="6418">
                  <c:v>1433368874</c:v>
                </c:pt>
                <c:pt idx="6419">
                  <c:v>1433368904</c:v>
                </c:pt>
                <c:pt idx="6420">
                  <c:v>1433368934</c:v>
                </c:pt>
                <c:pt idx="6421">
                  <c:v>1433368964</c:v>
                </c:pt>
                <c:pt idx="6422">
                  <c:v>1433368994</c:v>
                </c:pt>
                <c:pt idx="6423">
                  <c:v>1433369024</c:v>
                </c:pt>
                <c:pt idx="6424">
                  <c:v>1433369054</c:v>
                </c:pt>
                <c:pt idx="6425">
                  <c:v>1433369084</c:v>
                </c:pt>
                <c:pt idx="6426">
                  <c:v>1433369114</c:v>
                </c:pt>
                <c:pt idx="6427">
                  <c:v>1433369143</c:v>
                </c:pt>
                <c:pt idx="6428">
                  <c:v>1433369173</c:v>
                </c:pt>
                <c:pt idx="6429">
                  <c:v>1433369203</c:v>
                </c:pt>
                <c:pt idx="6430">
                  <c:v>1433369233</c:v>
                </c:pt>
                <c:pt idx="6431">
                  <c:v>1433369263</c:v>
                </c:pt>
                <c:pt idx="6432">
                  <c:v>1433369293</c:v>
                </c:pt>
                <c:pt idx="6433">
                  <c:v>1433369323</c:v>
                </c:pt>
                <c:pt idx="6434">
                  <c:v>1433369353</c:v>
                </c:pt>
                <c:pt idx="6435">
                  <c:v>1433369383</c:v>
                </c:pt>
                <c:pt idx="6436">
                  <c:v>1433369413</c:v>
                </c:pt>
                <c:pt idx="6437">
                  <c:v>1433369443</c:v>
                </c:pt>
                <c:pt idx="6438">
                  <c:v>1433369473</c:v>
                </c:pt>
                <c:pt idx="6439">
                  <c:v>1433369503</c:v>
                </c:pt>
                <c:pt idx="6440">
                  <c:v>1433369533</c:v>
                </c:pt>
                <c:pt idx="6441">
                  <c:v>1433369562</c:v>
                </c:pt>
                <c:pt idx="6442">
                  <c:v>1433369592</c:v>
                </c:pt>
                <c:pt idx="6443">
                  <c:v>1433369622</c:v>
                </c:pt>
                <c:pt idx="6444">
                  <c:v>1433369652</c:v>
                </c:pt>
                <c:pt idx="6445">
                  <c:v>1433369682</c:v>
                </c:pt>
                <c:pt idx="6446">
                  <c:v>1433369712</c:v>
                </c:pt>
                <c:pt idx="6447">
                  <c:v>1433369742</c:v>
                </c:pt>
                <c:pt idx="6448">
                  <c:v>1433369772</c:v>
                </c:pt>
                <c:pt idx="6449">
                  <c:v>1433369802</c:v>
                </c:pt>
                <c:pt idx="6450">
                  <c:v>1433369832</c:v>
                </c:pt>
                <c:pt idx="6451">
                  <c:v>1433369862</c:v>
                </c:pt>
                <c:pt idx="6452">
                  <c:v>1433369892</c:v>
                </c:pt>
                <c:pt idx="6453">
                  <c:v>1433369922</c:v>
                </c:pt>
                <c:pt idx="6454">
                  <c:v>1433369951</c:v>
                </c:pt>
                <c:pt idx="6455">
                  <c:v>1433369981</c:v>
                </c:pt>
                <c:pt idx="6456">
                  <c:v>1433370011</c:v>
                </c:pt>
                <c:pt idx="6457">
                  <c:v>1433370041</c:v>
                </c:pt>
                <c:pt idx="6458">
                  <c:v>1433370071</c:v>
                </c:pt>
                <c:pt idx="6459">
                  <c:v>1433370101</c:v>
                </c:pt>
                <c:pt idx="6460">
                  <c:v>1433370131</c:v>
                </c:pt>
                <c:pt idx="6461">
                  <c:v>1433370161</c:v>
                </c:pt>
                <c:pt idx="6462">
                  <c:v>1433370191</c:v>
                </c:pt>
                <c:pt idx="6463">
                  <c:v>1433370221</c:v>
                </c:pt>
                <c:pt idx="6464">
                  <c:v>1433370251</c:v>
                </c:pt>
                <c:pt idx="6465">
                  <c:v>1433370281</c:v>
                </c:pt>
                <c:pt idx="6466">
                  <c:v>1433370311</c:v>
                </c:pt>
                <c:pt idx="6467">
                  <c:v>1433370341</c:v>
                </c:pt>
                <c:pt idx="6468">
                  <c:v>1433370370</c:v>
                </c:pt>
                <c:pt idx="6469">
                  <c:v>1433370400</c:v>
                </c:pt>
                <c:pt idx="6470">
                  <c:v>1433370430</c:v>
                </c:pt>
                <c:pt idx="6471">
                  <c:v>1433370460</c:v>
                </c:pt>
                <c:pt idx="6472">
                  <c:v>1433370490</c:v>
                </c:pt>
                <c:pt idx="6473">
                  <c:v>1433370520</c:v>
                </c:pt>
                <c:pt idx="6474">
                  <c:v>1433370550</c:v>
                </c:pt>
                <c:pt idx="6475">
                  <c:v>1433370580</c:v>
                </c:pt>
                <c:pt idx="6476">
                  <c:v>1433370610</c:v>
                </c:pt>
                <c:pt idx="6477">
                  <c:v>1433370640</c:v>
                </c:pt>
                <c:pt idx="6478">
                  <c:v>1433370670</c:v>
                </c:pt>
                <c:pt idx="6479">
                  <c:v>1433370700</c:v>
                </c:pt>
                <c:pt idx="6480">
                  <c:v>1433370730</c:v>
                </c:pt>
                <c:pt idx="6481">
                  <c:v>1433370760</c:v>
                </c:pt>
                <c:pt idx="6482">
                  <c:v>1433370789</c:v>
                </c:pt>
                <c:pt idx="6483">
                  <c:v>1433370819</c:v>
                </c:pt>
                <c:pt idx="6484">
                  <c:v>1433370849</c:v>
                </c:pt>
                <c:pt idx="6485">
                  <c:v>1433370879</c:v>
                </c:pt>
                <c:pt idx="6486">
                  <c:v>1433370909</c:v>
                </c:pt>
                <c:pt idx="6487">
                  <c:v>1433370939</c:v>
                </c:pt>
                <c:pt idx="6488">
                  <c:v>1433370969</c:v>
                </c:pt>
                <c:pt idx="6489">
                  <c:v>1433370999</c:v>
                </c:pt>
                <c:pt idx="6490">
                  <c:v>1433371029</c:v>
                </c:pt>
                <c:pt idx="6491">
                  <c:v>1433371059</c:v>
                </c:pt>
                <c:pt idx="6492">
                  <c:v>1433371089</c:v>
                </c:pt>
                <c:pt idx="6493">
                  <c:v>1433371119</c:v>
                </c:pt>
                <c:pt idx="6494">
                  <c:v>1433371149</c:v>
                </c:pt>
                <c:pt idx="6495">
                  <c:v>1433371178</c:v>
                </c:pt>
                <c:pt idx="6496">
                  <c:v>1433371208</c:v>
                </c:pt>
                <c:pt idx="6497">
                  <c:v>1433371238</c:v>
                </c:pt>
                <c:pt idx="6498">
                  <c:v>1433371268</c:v>
                </c:pt>
                <c:pt idx="6499">
                  <c:v>1433371298</c:v>
                </c:pt>
                <c:pt idx="6500">
                  <c:v>1433371328</c:v>
                </c:pt>
                <c:pt idx="6501">
                  <c:v>1433371358</c:v>
                </c:pt>
                <c:pt idx="6502">
                  <c:v>1433371388</c:v>
                </c:pt>
                <c:pt idx="6503">
                  <c:v>1433371418</c:v>
                </c:pt>
                <c:pt idx="6504">
                  <c:v>1433371448</c:v>
                </c:pt>
                <c:pt idx="6505">
                  <c:v>1433371478</c:v>
                </c:pt>
                <c:pt idx="6506">
                  <c:v>1433371508</c:v>
                </c:pt>
                <c:pt idx="6507">
                  <c:v>1433371538</c:v>
                </c:pt>
                <c:pt idx="6508">
                  <c:v>1433371568</c:v>
                </c:pt>
                <c:pt idx="6509">
                  <c:v>1433371597</c:v>
                </c:pt>
                <c:pt idx="6510">
                  <c:v>1433371627</c:v>
                </c:pt>
                <c:pt idx="6511">
                  <c:v>1433371657</c:v>
                </c:pt>
                <c:pt idx="6512">
                  <c:v>1433371687</c:v>
                </c:pt>
                <c:pt idx="6513">
                  <c:v>1433371717</c:v>
                </c:pt>
                <c:pt idx="6514">
                  <c:v>1433371747</c:v>
                </c:pt>
                <c:pt idx="6515">
                  <c:v>1433371777</c:v>
                </c:pt>
                <c:pt idx="6516">
                  <c:v>1433371807</c:v>
                </c:pt>
                <c:pt idx="6517">
                  <c:v>1433371837</c:v>
                </c:pt>
                <c:pt idx="6518">
                  <c:v>1433371867</c:v>
                </c:pt>
                <c:pt idx="6519">
                  <c:v>1433371897</c:v>
                </c:pt>
                <c:pt idx="6520">
                  <c:v>1433371927</c:v>
                </c:pt>
                <c:pt idx="6521">
                  <c:v>1433371957</c:v>
                </c:pt>
                <c:pt idx="6522">
                  <c:v>1433371986</c:v>
                </c:pt>
                <c:pt idx="6523">
                  <c:v>1433372016</c:v>
                </c:pt>
                <c:pt idx="6524">
                  <c:v>1433372046</c:v>
                </c:pt>
                <c:pt idx="6525">
                  <c:v>1433372076</c:v>
                </c:pt>
                <c:pt idx="6526">
                  <c:v>1433372106</c:v>
                </c:pt>
                <c:pt idx="6527">
                  <c:v>1433372136</c:v>
                </c:pt>
                <c:pt idx="6528">
                  <c:v>1433372166</c:v>
                </c:pt>
                <c:pt idx="6529">
                  <c:v>1433372196</c:v>
                </c:pt>
                <c:pt idx="6530">
                  <c:v>1433372226</c:v>
                </c:pt>
                <c:pt idx="6531">
                  <c:v>1433372256</c:v>
                </c:pt>
                <c:pt idx="6532">
                  <c:v>1433372286</c:v>
                </c:pt>
                <c:pt idx="6533">
                  <c:v>1433372316</c:v>
                </c:pt>
                <c:pt idx="6534">
                  <c:v>1433372346</c:v>
                </c:pt>
                <c:pt idx="6535">
                  <c:v>1433372376</c:v>
                </c:pt>
                <c:pt idx="6536">
                  <c:v>1433372405</c:v>
                </c:pt>
                <c:pt idx="6537">
                  <c:v>1433372435</c:v>
                </c:pt>
                <c:pt idx="6538">
                  <c:v>1433372465</c:v>
                </c:pt>
                <c:pt idx="6539">
                  <c:v>1433372495</c:v>
                </c:pt>
                <c:pt idx="6540">
                  <c:v>1433372525</c:v>
                </c:pt>
                <c:pt idx="6541">
                  <c:v>1433372555</c:v>
                </c:pt>
                <c:pt idx="6542">
                  <c:v>1433372585</c:v>
                </c:pt>
                <c:pt idx="6543">
                  <c:v>1433372615</c:v>
                </c:pt>
                <c:pt idx="6544">
                  <c:v>1433372645</c:v>
                </c:pt>
                <c:pt idx="6545">
                  <c:v>1433372675</c:v>
                </c:pt>
                <c:pt idx="6546">
                  <c:v>1433372705</c:v>
                </c:pt>
                <c:pt idx="6547">
                  <c:v>1433372735</c:v>
                </c:pt>
                <c:pt idx="6548">
                  <c:v>1433372765</c:v>
                </c:pt>
                <c:pt idx="6549">
                  <c:v>1433372795</c:v>
                </c:pt>
                <c:pt idx="6550">
                  <c:v>1433372824</c:v>
                </c:pt>
                <c:pt idx="6551">
                  <c:v>1433372854</c:v>
                </c:pt>
                <c:pt idx="6552">
                  <c:v>1433372884</c:v>
                </c:pt>
                <c:pt idx="6553">
                  <c:v>1433372914</c:v>
                </c:pt>
                <c:pt idx="6554">
                  <c:v>1433372944</c:v>
                </c:pt>
                <c:pt idx="6555">
                  <c:v>1433372974</c:v>
                </c:pt>
                <c:pt idx="6556">
                  <c:v>1433373004</c:v>
                </c:pt>
                <c:pt idx="6557">
                  <c:v>1433373034</c:v>
                </c:pt>
                <c:pt idx="6558">
                  <c:v>1433373064</c:v>
                </c:pt>
                <c:pt idx="6559">
                  <c:v>1433373094</c:v>
                </c:pt>
                <c:pt idx="6560">
                  <c:v>1433373124</c:v>
                </c:pt>
                <c:pt idx="6561">
                  <c:v>1433373154</c:v>
                </c:pt>
                <c:pt idx="6562">
                  <c:v>1433373184</c:v>
                </c:pt>
                <c:pt idx="6563">
                  <c:v>1433373213</c:v>
                </c:pt>
                <c:pt idx="6564">
                  <c:v>1433373243</c:v>
                </c:pt>
                <c:pt idx="6565">
                  <c:v>1433373273</c:v>
                </c:pt>
                <c:pt idx="6566">
                  <c:v>1433373303</c:v>
                </c:pt>
                <c:pt idx="6567">
                  <c:v>1433373333</c:v>
                </c:pt>
                <c:pt idx="6568">
                  <c:v>1433373363</c:v>
                </c:pt>
                <c:pt idx="6569">
                  <c:v>1433373393</c:v>
                </c:pt>
                <c:pt idx="6570">
                  <c:v>1433373423</c:v>
                </c:pt>
                <c:pt idx="6571">
                  <c:v>1433373453</c:v>
                </c:pt>
                <c:pt idx="6572">
                  <c:v>1433373483</c:v>
                </c:pt>
                <c:pt idx="6573">
                  <c:v>1433373513</c:v>
                </c:pt>
                <c:pt idx="6574">
                  <c:v>1433373543</c:v>
                </c:pt>
                <c:pt idx="6575">
                  <c:v>1433373573</c:v>
                </c:pt>
                <c:pt idx="6576">
                  <c:v>1433373603</c:v>
                </c:pt>
                <c:pt idx="6577">
                  <c:v>1433373632</c:v>
                </c:pt>
                <c:pt idx="6578">
                  <c:v>1433373662</c:v>
                </c:pt>
                <c:pt idx="6579">
                  <c:v>1433373692</c:v>
                </c:pt>
                <c:pt idx="6580">
                  <c:v>1433373722</c:v>
                </c:pt>
                <c:pt idx="6581">
                  <c:v>1433373752</c:v>
                </c:pt>
                <c:pt idx="6582">
                  <c:v>1433373782</c:v>
                </c:pt>
                <c:pt idx="6583">
                  <c:v>1433373812</c:v>
                </c:pt>
                <c:pt idx="6584">
                  <c:v>1433373842</c:v>
                </c:pt>
                <c:pt idx="6585">
                  <c:v>1433373872</c:v>
                </c:pt>
                <c:pt idx="6586">
                  <c:v>1433373902</c:v>
                </c:pt>
                <c:pt idx="6587">
                  <c:v>1433373932</c:v>
                </c:pt>
                <c:pt idx="6588">
                  <c:v>1433373962</c:v>
                </c:pt>
                <c:pt idx="6589">
                  <c:v>1433373992</c:v>
                </c:pt>
                <c:pt idx="6590">
                  <c:v>1433374021</c:v>
                </c:pt>
                <c:pt idx="6591">
                  <c:v>1433374051</c:v>
                </c:pt>
                <c:pt idx="6592">
                  <c:v>1433374081</c:v>
                </c:pt>
                <c:pt idx="6593">
                  <c:v>1433374111</c:v>
                </c:pt>
                <c:pt idx="6594">
                  <c:v>1433374141</c:v>
                </c:pt>
                <c:pt idx="6595">
                  <c:v>1433374171</c:v>
                </c:pt>
                <c:pt idx="6596">
                  <c:v>1433374201</c:v>
                </c:pt>
                <c:pt idx="6597">
                  <c:v>1433374231</c:v>
                </c:pt>
                <c:pt idx="6598">
                  <c:v>1433374261</c:v>
                </c:pt>
                <c:pt idx="6599">
                  <c:v>1433374291</c:v>
                </c:pt>
                <c:pt idx="6600">
                  <c:v>1433374321</c:v>
                </c:pt>
                <c:pt idx="6601">
                  <c:v>1433374351</c:v>
                </c:pt>
                <c:pt idx="6602">
                  <c:v>1433374381</c:v>
                </c:pt>
                <c:pt idx="6603">
                  <c:v>1433374411</c:v>
                </c:pt>
                <c:pt idx="6604">
                  <c:v>1433374440</c:v>
                </c:pt>
                <c:pt idx="6605">
                  <c:v>1433374470</c:v>
                </c:pt>
                <c:pt idx="6606">
                  <c:v>1433374500</c:v>
                </c:pt>
                <c:pt idx="6607">
                  <c:v>1433374530</c:v>
                </c:pt>
                <c:pt idx="6608">
                  <c:v>1433374560</c:v>
                </c:pt>
                <c:pt idx="6609">
                  <c:v>1433374590</c:v>
                </c:pt>
                <c:pt idx="6610">
                  <c:v>1433374620</c:v>
                </c:pt>
                <c:pt idx="6611">
                  <c:v>1433374650</c:v>
                </c:pt>
                <c:pt idx="6612">
                  <c:v>1433374680</c:v>
                </c:pt>
                <c:pt idx="6613">
                  <c:v>1433374710</c:v>
                </c:pt>
                <c:pt idx="6614">
                  <c:v>1433374740</c:v>
                </c:pt>
                <c:pt idx="6615">
                  <c:v>1433374770</c:v>
                </c:pt>
                <c:pt idx="6616">
                  <c:v>1433374800</c:v>
                </c:pt>
                <c:pt idx="6617">
                  <c:v>1433374830</c:v>
                </c:pt>
                <c:pt idx="6618">
                  <c:v>1433374859</c:v>
                </c:pt>
                <c:pt idx="6619">
                  <c:v>1433374889</c:v>
                </c:pt>
                <c:pt idx="6620">
                  <c:v>1433374919</c:v>
                </c:pt>
                <c:pt idx="6621">
                  <c:v>1433374949</c:v>
                </c:pt>
                <c:pt idx="6622">
                  <c:v>1433374979</c:v>
                </c:pt>
                <c:pt idx="6623">
                  <c:v>1433375009</c:v>
                </c:pt>
                <c:pt idx="6624">
                  <c:v>1433375039</c:v>
                </c:pt>
                <c:pt idx="6625">
                  <c:v>1433375069</c:v>
                </c:pt>
                <c:pt idx="6626">
                  <c:v>1433375099</c:v>
                </c:pt>
                <c:pt idx="6627">
                  <c:v>1433375129</c:v>
                </c:pt>
                <c:pt idx="6628">
                  <c:v>1433375159</c:v>
                </c:pt>
                <c:pt idx="6629">
                  <c:v>1433375189</c:v>
                </c:pt>
                <c:pt idx="6630">
                  <c:v>1433375219</c:v>
                </c:pt>
                <c:pt idx="6631">
                  <c:v>1433375248</c:v>
                </c:pt>
                <c:pt idx="6632">
                  <c:v>1433375278</c:v>
                </c:pt>
                <c:pt idx="6633">
                  <c:v>1433375308</c:v>
                </c:pt>
                <c:pt idx="6634">
                  <c:v>1433375338</c:v>
                </c:pt>
                <c:pt idx="6635">
                  <c:v>1433375368</c:v>
                </c:pt>
                <c:pt idx="6636">
                  <c:v>1433375398</c:v>
                </c:pt>
                <c:pt idx="6637">
                  <c:v>1433375428</c:v>
                </c:pt>
                <c:pt idx="6638">
                  <c:v>1433375458</c:v>
                </c:pt>
                <c:pt idx="6639">
                  <c:v>1433375488</c:v>
                </c:pt>
                <c:pt idx="6640">
                  <c:v>1433375518</c:v>
                </c:pt>
                <c:pt idx="6641">
                  <c:v>1433375548</c:v>
                </c:pt>
                <c:pt idx="6642">
                  <c:v>1433375578</c:v>
                </c:pt>
                <c:pt idx="6643">
                  <c:v>1433375608</c:v>
                </c:pt>
                <c:pt idx="6644">
                  <c:v>1433375638</c:v>
                </c:pt>
                <c:pt idx="6645">
                  <c:v>1433375667</c:v>
                </c:pt>
                <c:pt idx="6646">
                  <c:v>1433375697</c:v>
                </c:pt>
                <c:pt idx="6647">
                  <c:v>1433375727</c:v>
                </c:pt>
                <c:pt idx="6648">
                  <c:v>1433375757</c:v>
                </c:pt>
                <c:pt idx="6649">
                  <c:v>1433375787</c:v>
                </c:pt>
                <c:pt idx="6650">
                  <c:v>1433375817</c:v>
                </c:pt>
                <c:pt idx="6651">
                  <c:v>1433375847</c:v>
                </c:pt>
                <c:pt idx="6652">
                  <c:v>1433375877</c:v>
                </c:pt>
                <c:pt idx="6653">
                  <c:v>1433375907</c:v>
                </c:pt>
                <c:pt idx="6654">
                  <c:v>1433375937</c:v>
                </c:pt>
                <c:pt idx="6655">
                  <c:v>1433375967</c:v>
                </c:pt>
                <c:pt idx="6656">
                  <c:v>1433375997</c:v>
                </c:pt>
                <c:pt idx="6657">
                  <c:v>1433376027</c:v>
                </c:pt>
                <c:pt idx="6658">
                  <c:v>1433376057</c:v>
                </c:pt>
                <c:pt idx="6659">
                  <c:v>1433376086</c:v>
                </c:pt>
                <c:pt idx="6660">
                  <c:v>1433376116</c:v>
                </c:pt>
                <c:pt idx="6661">
                  <c:v>1433376146</c:v>
                </c:pt>
                <c:pt idx="6662">
                  <c:v>1433376176</c:v>
                </c:pt>
                <c:pt idx="6663">
                  <c:v>1433376206</c:v>
                </c:pt>
                <c:pt idx="6664">
                  <c:v>1433376236</c:v>
                </c:pt>
                <c:pt idx="6665">
                  <c:v>1433376266</c:v>
                </c:pt>
                <c:pt idx="6666">
                  <c:v>1433376296</c:v>
                </c:pt>
                <c:pt idx="6667">
                  <c:v>1433376326</c:v>
                </c:pt>
                <c:pt idx="6668">
                  <c:v>1433376356</c:v>
                </c:pt>
                <c:pt idx="6669">
                  <c:v>1433376386</c:v>
                </c:pt>
                <c:pt idx="6670">
                  <c:v>1433376416</c:v>
                </c:pt>
                <c:pt idx="6671">
                  <c:v>1433376446</c:v>
                </c:pt>
                <c:pt idx="6672">
                  <c:v>1433376476</c:v>
                </c:pt>
                <c:pt idx="6673">
                  <c:v>1433376505</c:v>
                </c:pt>
                <c:pt idx="6674">
                  <c:v>1433376535</c:v>
                </c:pt>
                <c:pt idx="6675">
                  <c:v>1433376565</c:v>
                </c:pt>
                <c:pt idx="6676">
                  <c:v>1433376595</c:v>
                </c:pt>
                <c:pt idx="6677">
                  <c:v>1433376625</c:v>
                </c:pt>
                <c:pt idx="6678">
                  <c:v>1433376655</c:v>
                </c:pt>
                <c:pt idx="6679">
                  <c:v>1433376685</c:v>
                </c:pt>
                <c:pt idx="6680">
                  <c:v>1433376715</c:v>
                </c:pt>
                <c:pt idx="6681">
                  <c:v>1433376745</c:v>
                </c:pt>
                <c:pt idx="6682">
                  <c:v>1433376775</c:v>
                </c:pt>
                <c:pt idx="6683">
                  <c:v>1433376805</c:v>
                </c:pt>
                <c:pt idx="6684">
                  <c:v>1433376835</c:v>
                </c:pt>
                <c:pt idx="6685">
                  <c:v>1433376865</c:v>
                </c:pt>
                <c:pt idx="6686">
                  <c:v>1433376894</c:v>
                </c:pt>
                <c:pt idx="6687">
                  <c:v>1433376924</c:v>
                </c:pt>
                <c:pt idx="6688">
                  <c:v>1433376954</c:v>
                </c:pt>
                <c:pt idx="6689">
                  <c:v>1433376984</c:v>
                </c:pt>
                <c:pt idx="6690">
                  <c:v>1433377014</c:v>
                </c:pt>
                <c:pt idx="6691">
                  <c:v>1433377044</c:v>
                </c:pt>
                <c:pt idx="6692">
                  <c:v>1433377074</c:v>
                </c:pt>
                <c:pt idx="6693">
                  <c:v>1433377104</c:v>
                </c:pt>
                <c:pt idx="6694">
                  <c:v>1433377134</c:v>
                </c:pt>
                <c:pt idx="6695">
                  <c:v>1433377164</c:v>
                </c:pt>
                <c:pt idx="6696">
                  <c:v>1433377194</c:v>
                </c:pt>
                <c:pt idx="6697">
                  <c:v>1433377224</c:v>
                </c:pt>
                <c:pt idx="6698">
                  <c:v>1433377254</c:v>
                </c:pt>
                <c:pt idx="6699">
                  <c:v>1433377284</c:v>
                </c:pt>
                <c:pt idx="6700">
                  <c:v>1433377313</c:v>
                </c:pt>
                <c:pt idx="6701">
                  <c:v>1433377343</c:v>
                </c:pt>
                <c:pt idx="6702">
                  <c:v>1433377373</c:v>
                </c:pt>
                <c:pt idx="6703">
                  <c:v>1433377403</c:v>
                </c:pt>
                <c:pt idx="6704">
                  <c:v>1433377433</c:v>
                </c:pt>
                <c:pt idx="6705">
                  <c:v>1433377463</c:v>
                </c:pt>
                <c:pt idx="6706">
                  <c:v>1433377493</c:v>
                </c:pt>
                <c:pt idx="6707">
                  <c:v>1433377523</c:v>
                </c:pt>
                <c:pt idx="6708">
                  <c:v>1433377553</c:v>
                </c:pt>
                <c:pt idx="6709">
                  <c:v>1433377583</c:v>
                </c:pt>
                <c:pt idx="6710">
                  <c:v>1433377613</c:v>
                </c:pt>
                <c:pt idx="6711">
                  <c:v>1433377643</c:v>
                </c:pt>
                <c:pt idx="6712">
                  <c:v>1433377673</c:v>
                </c:pt>
                <c:pt idx="6713">
                  <c:v>1433377702</c:v>
                </c:pt>
                <c:pt idx="6714">
                  <c:v>1433377732</c:v>
                </c:pt>
                <c:pt idx="6715">
                  <c:v>1433377762</c:v>
                </c:pt>
                <c:pt idx="6716">
                  <c:v>1433377792</c:v>
                </c:pt>
                <c:pt idx="6717">
                  <c:v>1433377822</c:v>
                </c:pt>
                <c:pt idx="6718">
                  <c:v>1433377852</c:v>
                </c:pt>
                <c:pt idx="6719">
                  <c:v>1433377882</c:v>
                </c:pt>
                <c:pt idx="6720">
                  <c:v>1433377912</c:v>
                </c:pt>
                <c:pt idx="6721">
                  <c:v>1433377942</c:v>
                </c:pt>
                <c:pt idx="6722">
                  <c:v>1433377972</c:v>
                </c:pt>
                <c:pt idx="6723">
                  <c:v>1433378002</c:v>
                </c:pt>
                <c:pt idx="6724">
                  <c:v>1433378032</c:v>
                </c:pt>
                <c:pt idx="6725">
                  <c:v>1433378062</c:v>
                </c:pt>
                <c:pt idx="6726">
                  <c:v>1433378092</c:v>
                </c:pt>
                <c:pt idx="6727">
                  <c:v>1433378121</c:v>
                </c:pt>
                <c:pt idx="6728">
                  <c:v>1433378151</c:v>
                </c:pt>
                <c:pt idx="6729">
                  <c:v>1433378181</c:v>
                </c:pt>
                <c:pt idx="6730">
                  <c:v>1433378211</c:v>
                </c:pt>
                <c:pt idx="6731">
                  <c:v>1433378241</c:v>
                </c:pt>
                <c:pt idx="6732">
                  <c:v>1433378271</c:v>
                </c:pt>
                <c:pt idx="6733">
                  <c:v>1433378301</c:v>
                </c:pt>
                <c:pt idx="6734">
                  <c:v>1433378331</c:v>
                </c:pt>
                <c:pt idx="6735">
                  <c:v>1433378361</c:v>
                </c:pt>
                <c:pt idx="6736">
                  <c:v>1433378391</c:v>
                </c:pt>
                <c:pt idx="6737">
                  <c:v>1433378421</c:v>
                </c:pt>
                <c:pt idx="6738">
                  <c:v>1433378451</c:v>
                </c:pt>
                <c:pt idx="6739">
                  <c:v>1433378481</c:v>
                </c:pt>
                <c:pt idx="6740">
                  <c:v>1433378511</c:v>
                </c:pt>
                <c:pt idx="6741">
                  <c:v>1433378540</c:v>
                </c:pt>
                <c:pt idx="6742">
                  <c:v>1433378570</c:v>
                </c:pt>
                <c:pt idx="6743">
                  <c:v>1433378600</c:v>
                </c:pt>
                <c:pt idx="6744">
                  <c:v>1433378630</c:v>
                </c:pt>
                <c:pt idx="6745">
                  <c:v>1433378660</c:v>
                </c:pt>
                <c:pt idx="6746">
                  <c:v>1433378690</c:v>
                </c:pt>
                <c:pt idx="6747">
                  <c:v>1433378720</c:v>
                </c:pt>
                <c:pt idx="6748">
                  <c:v>1433378750</c:v>
                </c:pt>
                <c:pt idx="6749">
                  <c:v>1433378780</c:v>
                </c:pt>
                <c:pt idx="6750">
                  <c:v>1433378810</c:v>
                </c:pt>
                <c:pt idx="6751">
                  <c:v>1433378840</c:v>
                </c:pt>
                <c:pt idx="6752">
                  <c:v>1433378870</c:v>
                </c:pt>
                <c:pt idx="6753">
                  <c:v>1433378900</c:v>
                </c:pt>
                <c:pt idx="6754">
                  <c:v>1433378929</c:v>
                </c:pt>
                <c:pt idx="6755">
                  <c:v>1433378959</c:v>
                </c:pt>
                <c:pt idx="6756">
                  <c:v>1433378989</c:v>
                </c:pt>
                <c:pt idx="6757">
                  <c:v>1433379019</c:v>
                </c:pt>
                <c:pt idx="6758">
                  <c:v>1433379049</c:v>
                </c:pt>
                <c:pt idx="6759">
                  <c:v>1433379079</c:v>
                </c:pt>
                <c:pt idx="6760">
                  <c:v>1433379109</c:v>
                </c:pt>
                <c:pt idx="6761">
                  <c:v>1433379139</c:v>
                </c:pt>
                <c:pt idx="6762">
                  <c:v>1433379169</c:v>
                </c:pt>
                <c:pt idx="6763">
                  <c:v>1433379199</c:v>
                </c:pt>
                <c:pt idx="6764">
                  <c:v>1433379229</c:v>
                </c:pt>
                <c:pt idx="6765">
                  <c:v>1433379259</c:v>
                </c:pt>
                <c:pt idx="6766">
                  <c:v>1433379289</c:v>
                </c:pt>
                <c:pt idx="6767">
                  <c:v>1433379319</c:v>
                </c:pt>
                <c:pt idx="6768">
                  <c:v>1433379348</c:v>
                </c:pt>
                <c:pt idx="6769">
                  <c:v>1433379378</c:v>
                </c:pt>
                <c:pt idx="6770">
                  <c:v>1433379408</c:v>
                </c:pt>
                <c:pt idx="6771">
                  <c:v>1433379438</c:v>
                </c:pt>
                <c:pt idx="6772">
                  <c:v>1433379468</c:v>
                </c:pt>
                <c:pt idx="6773">
                  <c:v>1433379498</c:v>
                </c:pt>
                <c:pt idx="6774">
                  <c:v>1433379528</c:v>
                </c:pt>
                <c:pt idx="6775">
                  <c:v>1433379558</c:v>
                </c:pt>
                <c:pt idx="6776">
                  <c:v>1433379588</c:v>
                </c:pt>
                <c:pt idx="6777">
                  <c:v>1433379618</c:v>
                </c:pt>
                <c:pt idx="6778">
                  <c:v>1433379648</c:v>
                </c:pt>
                <c:pt idx="6779">
                  <c:v>1433379678</c:v>
                </c:pt>
                <c:pt idx="6780">
                  <c:v>1433379708</c:v>
                </c:pt>
                <c:pt idx="6781">
                  <c:v>1433379737</c:v>
                </c:pt>
                <c:pt idx="6782">
                  <c:v>1433379767</c:v>
                </c:pt>
                <c:pt idx="6783">
                  <c:v>1433379797</c:v>
                </c:pt>
                <c:pt idx="6784">
                  <c:v>1433379827</c:v>
                </c:pt>
                <c:pt idx="6785">
                  <c:v>1433379857</c:v>
                </c:pt>
                <c:pt idx="6786">
                  <c:v>1433379887</c:v>
                </c:pt>
                <c:pt idx="6787">
                  <c:v>1433379917</c:v>
                </c:pt>
                <c:pt idx="6788">
                  <c:v>1433379947</c:v>
                </c:pt>
                <c:pt idx="6789">
                  <c:v>1433379977</c:v>
                </c:pt>
                <c:pt idx="6790">
                  <c:v>1433380007</c:v>
                </c:pt>
                <c:pt idx="6791">
                  <c:v>1433380037</c:v>
                </c:pt>
                <c:pt idx="6792">
                  <c:v>1433380067</c:v>
                </c:pt>
                <c:pt idx="6793">
                  <c:v>1433380097</c:v>
                </c:pt>
                <c:pt idx="6794">
                  <c:v>1433380127</c:v>
                </c:pt>
                <c:pt idx="6795">
                  <c:v>1433380156</c:v>
                </c:pt>
                <c:pt idx="6796">
                  <c:v>1433380186</c:v>
                </c:pt>
                <c:pt idx="6797">
                  <c:v>1433380216</c:v>
                </c:pt>
                <c:pt idx="6798">
                  <c:v>1433380246</c:v>
                </c:pt>
                <c:pt idx="6799">
                  <c:v>1433380276</c:v>
                </c:pt>
                <c:pt idx="6800">
                  <c:v>1433380306</c:v>
                </c:pt>
                <c:pt idx="6801">
                  <c:v>1433380336</c:v>
                </c:pt>
                <c:pt idx="6802">
                  <c:v>1433380366</c:v>
                </c:pt>
                <c:pt idx="6803">
                  <c:v>1433380396</c:v>
                </c:pt>
                <c:pt idx="6804">
                  <c:v>1433380426</c:v>
                </c:pt>
                <c:pt idx="6805">
                  <c:v>1433380456</c:v>
                </c:pt>
                <c:pt idx="6806">
                  <c:v>1433380486</c:v>
                </c:pt>
                <c:pt idx="6807">
                  <c:v>1433380516</c:v>
                </c:pt>
                <c:pt idx="6808">
                  <c:v>1433380546</c:v>
                </c:pt>
                <c:pt idx="6809">
                  <c:v>1433380575</c:v>
                </c:pt>
                <c:pt idx="6810">
                  <c:v>1433380605</c:v>
                </c:pt>
                <c:pt idx="6811">
                  <c:v>1433380635</c:v>
                </c:pt>
                <c:pt idx="6812">
                  <c:v>1433380665</c:v>
                </c:pt>
                <c:pt idx="6813">
                  <c:v>1433380695</c:v>
                </c:pt>
                <c:pt idx="6814">
                  <c:v>1433380725</c:v>
                </c:pt>
                <c:pt idx="6815">
                  <c:v>1433380755</c:v>
                </c:pt>
                <c:pt idx="6816">
                  <c:v>1433380785</c:v>
                </c:pt>
                <c:pt idx="6817">
                  <c:v>1433380815</c:v>
                </c:pt>
                <c:pt idx="6818">
                  <c:v>1433380845</c:v>
                </c:pt>
                <c:pt idx="6819">
                  <c:v>1433380875</c:v>
                </c:pt>
                <c:pt idx="6820">
                  <c:v>1433380905</c:v>
                </c:pt>
                <c:pt idx="6821">
                  <c:v>1433380935</c:v>
                </c:pt>
                <c:pt idx="6822">
                  <c:v>1433380964</c:v>
                </c:pt>
                <c:pt idx="6823">
                  <c:v>1433380994</c:v>
                </c:pt>
                <c:pt idx="6824">
                  <c:v>1433381024</c:v>
                </c:pt>
                <c:pt idx="6825">
                  <c:v>1433381054</c:v>
                </c:pt>
                <c:pt idx="6826">
                  <c:v>1433381084</c:v>
                </c:pt>
                <c:pt idx="6827">
                  <c:v>1433381114</c:v>
                </c:pt>
                <c:pt idx="6828">
                  <c:v>1433381144</c:v>
                </c:pt>
                <c:pt idx="6829">
                  <c:v>1433381174</c:v>
                </c:pt>
                <c:pt idx="6830">
                  <c:v>1433381204</c:v>
                </c:pt>
              </c:numCache>
            </c:numRef>
          </c:xVal>
          <c:yVal>
            <c:numRef>
              <c:f>Data!$N$2247:$N$9077</c:f>
              <c:numCache>
                <c:formatCode>General</c:formatCode>
                <c:ptCount val="6831"/>
                <c:pt idx="0">
                  <c:v>0.86666666699999995</c:v>
                </c:pt>
                <c:pt idx="1">
                  <c:v>0.70000000000000062</c:v>
                </c:pt>
                <c:pt idx="2">
                  <c:v>0.46666666700000115</c:v>
                </c:pt>
                <c:pt idx="3">
                  <c:v>0.5</c:v>
                </c:pt>
                <c:pt idx="4">
                  <c:v>0.5</c:v>
                </c:pt>
                <c:pt idx="5">
                  <c:v>0.63333333300000005</c:v>
                </c:pt>
                <c:pt idx="6">
                  <c:v>0.86666666699999995</c:v>
                </c:pt>
                <c:pt idx="7">
                  <c:v>0.66666666700000154</c:v>
                </c:pt>
                <c:pt idx="8">
                  <c:v>0.76666666700000063</c:v>
                </c:pt>
                <c:pt idx="9">
                  <c:v>0.53333333299999997</c:v>
                </c:pt>
                <c:pt idx="10">
                  <c:v>0.8</c:v>
                </c:pt>
                <c:pt idx="11">
                  <c:v>0.53333333299999997</c:v>
                </c:pt>
                <c:pt idx="12">
                  <c:v>0.5</c:v>
                </c:pt>
                <c:pt idx="13">
                  <c:v>0.46666666700000115</c:v>
                </c:pt>
                <c:pt idx="14">
                  <c:v>0.46666666700000115</c:v>
                </c:pt>
                <c:pt idx="15">
                  <c:v>0.86666666699999995</c:v>
                </c:pt>
                <c:pt idx="16">
                  <c:v>0.73333333300000003</c:v>
                </c:pt>
                <c:pt idx="17">
                  <c:v>0.73333333300000003</c:v>
                </c:pt>
                <c:pt idx="18">
                  <c:v>0.8</c:v>
                </c:pt>
                <c:pt idx="19">
                  <c:v>0.60000000000000064</c:v>
                </c:pt>
                <c:pt idx="20">
                  <c:v>0.66666666700000154</c:v>
                </c:pt>
                <c:pt idx="21">
                  <c:v>0.63333333300000005</c:v>
                </c:pt>
                <c:pt idx="22">
                  <c:v>0.70000000000000062</c:v>
                </c:pt>
                <c:pt idx="23">
                  <c:v>0.63333333300000005</c:v>
                </c:pt>
                <c:pt idx="24">
                  <c:v>0.60000000000000064</c:v>
                </c:pt>
                <c:pt idx="25">
                  <c:v>0.66666666700000154</c:v>
                </c:pt>
                <c:pt idx="26">
                  <c:v>0.83333333300000001</c:v>
                </c:pt>
                <c:pt idx="27">
                  <c:v>0.56666666700000001</c:v>
                </c:pt>
                <c:pt idx="28">
                  <c:v>0.26666666700000102</c:v>
                </c:pt>
                <c:pt idx="29">
                  <c:v>1</c:v>
                </c:pt>
                <c:pt idx="30">
                  <c:v>0.93333333299999999</c:v>
                </c:pt>
                <c:pt idx="31">
                  <c:v>0.76666666700000063</c:v>
                </c:pt>
                <c:pt idx="32">
                  <c:v>0.63333333300000005</c:v>
                </c:pt>
                <c:pt idx="33">
                  <c:v>0.83333333300000001</c:v>
                </c:pt>
                <c:pt idx="34">
                  <c:v>0.70000000000000062</c:v>
                </c:pt>
                <c:pt idx="35">
                  <c:v>0.8</c:v>
                </c:pt>
                <c:pt idx="36">
                  <c:v>0.63333333300000005</c:v>
                </c:pt>
                <c:pt idx="37">
                  <c:v>0.53333333299999997</c:v>
                </c:pt>
                <c:pt idx="38">
                  <c:v>0.86666666699999995</c:v>
                </c:pt>
                <c:pt idx="39">
                  <c:v>0.63333333300000005</c:v>
                </c:pt>
                <c:pt idx="40">
                  <c:v>0.56666666700000001</c:v>
                </c:pt>
                <c:pt idx="41">
                  <c:v>0.66666666700000154</c:v>
                </c:pt>
                <c:pt idx="42">
                  <c:v>0.36666666700000156</c:v>
                </c:pt>
                <c:pt idx="43">
                  <c:v>0.76666666700000063</c:v>
                </c:pt>
                <c:pt idx="44">
                  <c:v>0.60000000000000064</c:v>
                </c:pt>
                <c:pt idx="45">
                  <c:v>0.66666666700000154</c:v>
                </c:pt>
                <c:pt idx="46">
                  <c:v>0.66666666700000154</c:v>
                </c:pt>
                <c:pt idx="47">
                  <c:v>0.9</c:v>
                </c:pt>
                <c:pt idx="48">
                  <c:v>0.93333333299999999</c:v>
                </c:pt>
                <c:pt idx="49">
                  <c:v>0.60000000000000064</c:v>
                </c:pt>
                <c:pt idx="50">
                  <c:v>0.63333333300000005</c:v>
                </c:pt>
                <c:pt idx="51">
                  <c:v>0.70000000000000062</c:v>
                </c:pt>
                <c:pt idx="52">
                  <c:v>0.56666666700000001</c:v>
                </c:pt>
                <c:pt idx="53">
                  <c:v>0.70000000000000062</c:v>
                </c:pt>
                <c:pt idx="54">
                  <c:v>0.83333333300000001</c:v>
                </c:pt>
                <c:pt idx="55">
                  <c:v>0.66666666700000154</c:v>
                </c:pt>
                <c:pt idx="56">
                  <c:v>0.76666666700000063</c:v>
                </c:pt>
                <c:pt idx="57">
                  <c:v>0.46666666700000115</c:v>
                </c:pt>
                <c:pt idx="58">
                  <c:v>1.0333333329999963</c:v>
                </c:pt>
                <c:pt idx="59">
                  <c:v>0.26666666700000102</c:v>
                </c:pt>
                <c:pt idx="60">
                  <c:v>0.60000000000000064</c:v>
                </c:pt>
                <c:pt idx="61">
                  <c:v>0.43333333300000032</c:v>
                </c:pt>
                <c:pt idx="62">
                  <c:v>0.60000000000000064</c:v>
                </c:pt>
                <c:pt idx="63">
                  <c:v>0.60000000000000064</c:v>
                </c:pt>
                <c:pt idx="64">
                  <c:v>0.70000000000000062</c:v>
                </c:pt>
                <c:pt idx="65">
                  <c:v>0.76666666700000063</c:v>
                </c:pt>
                <c:pt idx="66">
                  <c:v>0.63333333300000005</c:v>
                </c:pt>
                <c:pt idx="67">
                  <c:v>0.53333333299999997</c:v>
                </c:pt>
                <c:pt idx="68">
                  <c:v>0.53333333299999997</c:v>
                </c:pt>
                <c:pt idx="69">
                  <c:v>0.93333333299999999</c:v>
                </c:pt>
                <c:pt idx="70">
                  <c:v>0.93333333299999999</c:v>
                </c:pt>
                <c:pt idx="71">
                  <c:v>0.73333333300000003</c:v>
                </c:pt>
                <c:pt idx="72">
                  <c:v>0.63333333300000005</c:v>
                </c:pt>
                <c:pt idx="73">
                  <c:v>0.73333333300000003</c:v>
                </c:pt>
                <c:pt idx="74">
                  <c:v>0.4</c:v>
                </c:pt>
                <c:pt idx="75">
                  <c:v>0.66666666700000154</c:v>
                </c:pt>
                <c:pt idx="76">
                  <c:v>0.66666666700000154</c:v>
                </c:pt>
                <c:pt idx="77">
                  <c:v>0.63333333300000005</c:v>
                </c:pt>
                <c:pt idx="78">
                  <c:v>0.60000000000000064</c:v>
                </c:pt>
                <c:pt idx="79">
                  <c:v>0.8</c:v>
                </c:pt>
                <c:pt idx="80">
                  <c:v>0.46666666700000115</c:v>
                </c:pt>
                <c:pt idx="81">
                  <c:v>0.60000000000000064</c:v>
                </c:pt>
                <c:pt idx="82">
                  <c:v>0.63333333300000005</c:v>
                </c:pt>
                <c:pt idx="83">
                  <c:v>0.66666666700000154</c:v>
                </c:pt>
                <c:pt idx="84">
                  <c:v>0.4</c:v>
                </c:pt>
                <c:pt idx="85">
                  <c:v>0.4</c:v>
                </c:pt>
                <c:pt idx="86">
                  <c:v>0.76666666700000063</c:v>
                </c:pt>
                <c:pt idx="87">
                  <c:v>0.60000000000000064</c:v>
                </c:pt>
                <c:pt idx="88">
                  <c:v>0.63333333300000005</c:v>
                </c:pt>
                <c:pt idx="89">
                  <c:v>0.66666666700000154</c:v>
                </c:pt>
                <c:pt idx="90">
                  <c:v>0.86666666699999995</c:v>
                </c:pt>
                <c:pt idx="91">
                  <c:v>0.96666666700000003</c:v>
                </c:pt>
                <c:pt idx="92">
                  <c:v>0.83333333300000001</c:v>
                </c:pt>
                <c:pt idx="93">
                  <c:v>0.70000000000000062</c:v>
                </c:pt>
                <c:pt idx="94">
                  <c:v>0.56666666700000001</c:v>
                </c:pt>
                <c:pt idx="95">
                  <c:v>0.83333333300000001</c:v>
                </c:pt>
                <c:pt idx="96">
                  <c:v>0.63333333300000005</c:v>
                </c:pt>
                <c:pt idx="97">
                  <c:v>0.73333333300000003</c:v>
                </c:pt>
                <c:pt idx="98">
                  <c:v>0.60000000000000064</c:v>
                </c:pt>
                <c:pt idx="99">
                  <c:v>0.56666666700000001</c:v>
                </c:pt>
                <c:pt idx="100">
                  <c:v>0.96666666700000003</c:v>
                </c:pt>
                <c:pt idx="101">
                  <c:v>0.83333333300000001</c:v>
                </c:pt>
                <c:pt idx="102">
                  <c:v>0.83333333300000001</c:v>
                </c:pt>
                <c:pt idx="103">
                  <c:v>0.86666666699999995</c:v>
                </c:pt>
                <c:pt idx="104">
                  <c:v>0.46666666700000115</c:v>
                </c:pt>
                <c:pt idx="105">
                  <c:v>0.8</c:v>
                </c:pt>
                <c:pt idx="106">
                  <c:v>0.96666666700000003</c:v>
                </c:pt>
                <c:pt idx="107">
                  <c:v>0.8</c:v>
                </c:pt>
                <c:pt idx="108">
                  <c:v>0.83333333300000001</c:v>
                </c:pt>
                <c:pt idx="109">
                  <c:v>0.63333333300000005</c:v>
                </c:pt>
                <c:pt idx="110">
                  <c:v>0.66666666700000154</c:v>
                </c:pt>
                <c:pt idx="111">
                  <c:v>0.76666666700000063</c:v>
                </c:pt>
                <c:pt idx="112">
                  <c:v>0.66666666700000154</c:v>
                </c:pt>
                <c:pt idx="113">
                  <c:v>0.8</c:v>
                </c:pt>
                <c:pt idx="114">
                  <c:v>0.53333333299999997</c:v>
                </c:pt>
                <c:pt idx="115">
                  <c:v>0.8</c:v>
                </c:pt>
                <c:pt idx="116">
                  <c:v>0.73333333300000003</c:v>
                </c:pt>
                <c:pt idx="117">
                  <c:v>0.60000000000000064</c:v>
                </c:pt>
                <c:pt idx="118">
                  <c:v>0.8</c:v>
                </c:pt>
                <c:pt idx="119">
                  <c:v>0.70000000000000062</c:v>
                </c:pt>
                <c:pt idx="120">
                  <c:v>0.63333333300000005</c:v>
                </c:pt>
                <c:pt idx="121">
                  <c:v>0.8</c:v>
                </c:pt>
                <c:pt idx="122">
                  <c:v>0.76666666700000063</c:v>
                </c:pt>
                <c:pt idx="123">
                  <c:v>0.63333333300000005</c:v>
                </c:pt>
                <c:pt idx="124">
                  <c:v>0.46666666700000115</c:v>
                </c:pt>
                <c:pt idx="125">
                  <c:v>0.5</c:v>
                </c:pt>
                <c:pt idx="126">
                  <c:v>0.56666666700000001</c:v>
                </c:pt>
                <c:pt idx="127">
                  <c:v>0.73333333300000003</c:v>
                </c:pt>
                <c:pt idx="128">
                  <c:v>0.60000000000000064</c:v>
                </c:pt>
                <c:pt idx="129">
                  <c:v>0.76666666700000063</c:v>
                </c:pt>
                <c:pt idx="130">
                  <c:v>0.83333333300000001</c:v>
                </c:pt>
                <c:pt idx="131">
                  <c:v>0.66666666700000154</c:v>
                </c:pt>
                <c:pt idx="132">
                  <c:v>0.76666666700000063</c:v>
                </c:pt>
                <c:pt idx="133">
                  <c:v>0.53333333299999997</c:v>
                </c:pt>
                <c:pt idx="134">
                  <c:v>0.8</c:v>
                </c:pt>
                <c:pt idx="135">
                  <c:v>0.5</c:v>
                </c:pt>
                <c:pt idx="136">
                  <c:v>0.60000000000000064</c:v>
                </c:pt>
                <c:pt idx="137">
                  <c:v>0.86666666699999995</c:v>
                </c:pt>
                <c:pt idx="138">
                  <c:v>0.86666666699999995</c:v>
                </c:pt>
                <c:pt idx="139">
                  <c:v>0.76666666700000063</c:v>
                </c:pt>
                <c:pt idx="140">
                  <c:v>0.56666666700000001</c:v>
                </c:pt>
                <c:pt idx="141">
                  <c:v>0.96666666700000003</c:v>
                </c:pt>
                <c:pt idx="142">
                  <c:v>0.46666666700000115</c:v>
                </c:pt>
                <c:pt idx="143">
                  <c:v>0.70000000000000062</c:v>
                </c:pt>
                <c:pt idx="144">
                  <c:v>0.63333333300000005</c:v>
                </c:pt>
                <c:pt idx="145">
                  <c:v>0.70000000000000062</c:v>
                </c:pt>
                <c:pt idx="146">
                  <c:v>0.76666666700000063</c:v>
                </c:pt>
                <c:pt idx="147">
                  <c:v>0.76666666700000063</c:v>
                </c:pt>
                <c:pt idx="148">
                  <c:v>0.53333333299999997</c:v>
                </c:pt>
                <c:pt idx="149">
                  <c:v>0.43333333300000032</c:v>
                </c:pt>
                <c:pt idx="150">
                  <c:v>0.73333333300000003</c:v>
                </c:pt>
                <c:pt idx="151">
                  <c:v>0.43333333300000032</c:v>
                </c:pt>
                <c:pt idx="152">
                  <c:v>0.70000000000000062</c:v>
                </c:pt>
                <c:pt idx="153">
                  <c:v>0.56666666700000001</c:v>
                </c:pt>
                <c:pt idx="154">
                  <c:v>0.66666666700000154</c:v>
                </c:pt>
                <c:pt idx="155">
                  <c:v>0.70000000000000062</c:v>
                </c:pt>
                <c:pt idx="156">
                  <c:v>0.63333333300000005</c:v>
                </c:pt>
                <c:pt idx="157">
                  <c:v>0.73333333300000003</c:v>
                </c:pt>
                <c:pt idx="158">
                  <c:v>0.63333333300000005</c:v>
                </c:pt>
                <c:pt idx="159">
                  <c:v>0.66666666700000154</c:v>
                </c:pt>
                <c:pt idx="160">
                  <c:v>0.83333333300000001</c:v>
                </c:pt>
                <c:pt idx="161">
                  <c:v>0.70000000000000062</c:v>
                </c:pt>
                <c:pt idx="162">
                  <c:v>1.0333333329999963</c:v>
                </c:pt>
                <c:pt idx="163">
                  <c:v>0.46666666700000115</c:v>
                </c:pt>
                <c:pt idx="164">
                  <c:v>0.73333333300000003</c:v>
                </c:pt>
                <c:pt idx="165">
                  <c:v>0.76666666700000063</c:v>
                </c:pt>
                <c:pt idx="166">
                  <c:v>0.83333333300000001</c:v>
                </c:pt>
                <c:pt idx="167">
                  <c:v>0.8</c:v>
                </c:pt>
                <c:pt idx="168">
                  <c:v>1.1000000000000001</c:v>
                </c:pt>
                <c:pt idx="169">
                  <c:v>0.60000000000000064</c:v>
                </c:pt>
                <c:pt idx="170">
                  <c:v>0.93333333299999999</c:v>
                </c:pt>
                <c:pt idx="171">
                  <c:v>0.73333333300000003</c:v>
                </c:pt>
                <c:pt idx="172">
                  <c:v>1.1333333329999968</c:v>
                </c:pt>
                <c:pt idx="173">
                  <c:v>0.63333333300000005</c:v>
                </c:pt>
                <c:pt idx="174">
                  <c:v>0.83333333300000001</c:v>
                </c:pt>
                <c:pt idx="175">
                  <c:v>0.70000000000000062</c:v>
                </c:pt>
                <c:pt idx="176">
                  <c:v>0.46666666700000115</c:v>
                </c:pt>
                <c:pt idx="177">
                  <c:v>0.70000000000000062</c:v>
                </c:pt>
                <c:pt idx="178">
                  <c:v>0.56666666700000001</c:v>
                </c:pt>
                <c:pt idx="179">
                  <c:v>0.56666666700000001</c:v>
                </c:pt>
                <c:pt idx="180">
                  <c:v>0.9</c:v>
                </c:pt>
                <c:pt idx="181">
                  <c:v>0.60000000000000064</c:v>
                </c:pt>
                <c:pt idx="182">
                  <c:v>0.86666666699999995</c:v>
                </c:pt>
                <c:pt idx="183">
                  <c:v>1</c:v>
                </c:pt>
                <c:pt idx="184">
                  <c:v>0.43333333300000032</c:v>
                </c:pt>
                <c:pt idx="185">
                  <c:v>0.5</c:v>
                </c:pt>
                <c:pt idx="186">
                  <c:v>0.8</c:v>
                </c:pt>
                <c:pt idx="187">
                  <c:v>0.73333333300000003</c:v>
                </c:pt>
                <c:pt idx="188">
                  <c:v>0.60000000000000064</c:v>
                </c:pt>
                <c:pt idx="189">
                  <c:v>0.76666666700000063</c:v>
                </c:pt>
                <c:pt idx="190">
                  <c:v>1</c:v>
                </c:pt>
                <c:pt idx="191">
                  <c:v>0.53333333299999997</c:v>
                </c:pt>
                <c:pt idx="192">
                  <c:v>0.56666666700000001</c:v>
                </c:pt>
                <c:pt idx="193">
                  <c:v>0.56666666700000001</c:v>
                </c:pt>
                <c:pt idx="194">
                  <c:v>0.76666666700000063</c:v>
                </c:pt>
                <c:pt idx="195">
                  <c:v>0.73333333300000003</c:v>
                </c:pt>
                <c:pt idx="196">
                  <c:v>0.66666666700000154</c:v>
                </c:pt>
                <c:pt idx="197">
                  <c:v>0.63333333300000005</c:v>
                </c:pt>
                <c:pt idx="198">
                  <c:v>0.83333333300000001</c:v>
                </c:pt>
                <c:pt idx="199">
                  <c:v>0.4</c:v>
                </c:pt>
                <c:pt idx="200">
                  <c:v>1.1000000000000001</c:v>
                </c:pt>
                <c:pt idx="201">
                  <c:v>0.76666666700000063</c:v>
                </c:pt>
                <c:pt idx="202">
                  <c:v>0.46666666700000115</c:v>
                </c:pt>
                <c:pt idx="203">
                  <c:v>0.66666666700000154</c:v>
                </c:pt>
                <c:pt idx="204">
                  <c:v>0.76666666700000063</c:v>
                </c:pt>
                <c:pt idx="205">
                  <c:v>0.8</c:v>
                </c:pt>
                <c:pt idx="206">
                  <c:v>0.53333333299999997</c:v>
                </c:pt>
                <c:pt idx="207">
                  <c:v>0.83333333300000001</c:v>
                </c:pt>
                <c:pt idx="208">
                  <c:v>0.56666666700000001</c:v>
                </c:pt>
                <c:pt idx="209">
                  <c:v>0.86666666699999995</c:v>
                </c:pt>
                <c:pt idx="210">
                  <c:v>0.66666666700000154</c:v>
                </c:pt>
                <c:pt idx="211">
                  <c:v>1</c:v>
                </c:pt>
                <c:pt idx="212">
                  <c:v>0.86666666699999995</c:v>
                </c:pt>
                <c:pt idx="213">
                  <c:v>0.86666666699999995</c:v>
                </c:pt>
                <c:pt idx="214">
                  <c:v>0.60000000000000064</c:v>
                </c:pt>
                <c:pt idx="215">
                  <c:v>0.66666666700000154</c:v>
                </c:pt>
                <c:pt idx="216">
                  <c:v>0.76666666700000063</c:v>
                </c:pt>
                <c:pt idx="217">
                  <c:v>0.96666666700000003</c:v>
                </c:pt>
                <c:pt idx="218">
                  <c:v>0.60000000000000064</c:v>
                </c:pt>
                <c:pt idx="219">
                  <c:v>0.73333333300000003</c:v>
                </c:pt>
                <c:pt idx="220">
                  <c:v>0.63333333300000005</c:v>
                </c:pt>
                <c:pt idx="221">
                  <c:v>0.66666666700000154</c:v>
                </c:pt>
                <c:pt idx="222">
                  <c:v>0.73333333300000003</c:v>
                </c:pt>
                <c:pt idx="223">
                  <c:v>0.73333333300000003</c:v>
                </c:pt>
                <c:pt idx="224">
                  <c:v>1.0333333329999963</c:v>
                </c:pt>
                <c:pt idx="225">
                  <c:v>0.60000000000000064</c:v>
                </c:pt>
                <c:pt idx="226">
                  <c:v>0.5</c:v>
                </c:pt>
                <c:pt idx="227">
                  <c:v>0.76666666700000063</c:v>
                </c:pt>
                <c:pt idx="228">
                  <c:v>0.66666666700000154</c:v>
                </c:pt>
                <c:pt idx="229">
                  <c:v>0.86666666699999995</c:v>
                </c:pt>
                <c:pt idx="230">
                  <c:v>0.63333333300000005</c:v>
                </c:pt>
                <c:pt idx="231">
                  <c:v>0.76666666700000063</c:v>
                </c:pt>
                <c:pt idx="232">
                  <c:v>0.53333333299999997</c:v>
                </c:pt>
                <c:pt idx="233">
                  <c:v>0.4</c:v>
                </c:pt>
                <c:pt idx="234">
                  <c:v>0.73333333300000003</c:v>
                </c:pt>
                <c:pt idx="235">
                  <c:v>0.46666666700000115</c:v>
                </c:pt>
                <c:pt idx="236">
                  <c:v>0.36666666700000156</c:v>
                </c:pt>
                <c:pt idx="237">
                  <c:v>0.83333333300000001</c:v>
                </c:pt>
                <c:pt idx="238">
                  <c:v>0.96666666700000003</c:v>
                </c:pt>
                <c:pt idx="239">
                  <c:v>1.4</c:v>
                </c:pt>
                <c:pt idx="240">
                  <c:v>0.83333333300000001</c:v>
                </c:pt>
                <c:pt idx="241">
                  <c:v>0.83333333300000001</c:v>
                </c:pt>
                <c:pt idx="242">
                  <c:v>1.3</c:v>
                </c:pt>
                <c:pt idx="243">
                  <c:v>0.70000000000000062</c:v>
                </c:pt>
                <c:pt idx="244">
                  <c:v>0.53333333299999997</c:v>
                </c:pt>
                <c:pt idx="245">
                  <c:v>0.60000000000000064</c:v>
                </c:pt>
                <c:pt idx="246">
                  <c:v>0.56666666700000001</c:v>
                </c:pt>
                <c:pt idx="247">
                  <c:v>1</c:v>
                </c:pt>
                <c:pt idx="248">
                  <c:v>0.9</c:v>
                </c:pt>
                <c:pt idx="249">
                  <c:v>0.9</c:v>
                </c:pt>
                <c:pt idx="250">
                  <c:v>0.30000000000000032</c:v>
                </c:pt>
                <c:pt idx="251">
                  <c:v>0.60000000000000064</c:v>
                </c:pt>
                <c:pt idx="252">
                  <c:v>0.73333333300000003</c:v>
                </c:pt>
                <c:pt idx="253">
                  <c:v>0.56666666700000001</c:v>
                </c:pt>
                <c:pt idx="254">
                  <c:v>0.70000000000000062</c:v>
                </c:pt>
                <c:pt idx="255">
                  <c:v>0.5</c:v>
                </c:pt>
                <c:pt idx="256">
                  <c:v>0.56666666700000001</c:v>
                </c:pt>
                <c:pt idx="257">
                  <c:v>0.66666666700000154</c:v>
                </c:pt>
                <c:pt idx="258">
                  <c:v>0.73333333300000003</c:v>
                </c:pt>
                <c:pt idx="259">
                  <c:v>0.63333333300000005</c:v>
                </c:pt>
                <c:pt idx="260">
                  <c:v>0.86666666699999995</c:v>
                </c:pt>
                <c:pt idx="261">
                  <c:v>0.63333333300000005</c:v>
                </c:pt>
                <c:pt idx="262">
                  <c:v>0.8</c:v>
                </c:pt>
                <c:pt idx="263">
                  <c:v>0.73333333300000003</c:v>
                </c:pt>
                <c:pt idx="264">
                  <c:v>0.73333333300000003</c:v>
                </c:pt>
                <c:pt idx="265">
                  <c:v>0.76666666700000063</c:v>
                </c:pt>
                <c:pt idx="266">
                  <c:v>0.56666666700000001</c:v>
                </c:pt>
                <c:pt idx="267">
                  <c:v>0.76666666700000063</c:v>
                </c:pt>
                <c:pt idx="268">
                  <c:v>0.96666666700000003</c:v>
                </c:pt>
                <c:pt idx="269">
                  <c:v>0.63333333300000005</c:v>
                </c:pt>
                <c:pt idx="270">
                  <c:v>0.86666666699999995</c:v>
                </c:pt>
                <c:pt idx="271">
                  <c:v>0.63333333300000005</c:v>
                </c:pt>
                <c:pt idx="272">
                  <c:v>0.53333333299999997</c:v>
                </c:pt>
                <c:pt idx="273">
                  <c:v>0.73333333300000003</c:v>
                </c:pt>
                <c:pt idx="274">
                  <c:v>0.73333333300000003</c:v>
                </c:pt>
                <c:pt idx="275">
                  <c:v>0.53333333299999997</c:v>
                </c:pt>
                <c:pt idx="276">
                  <c:v>0.70000000000000062</c:v>
                </c:pt>
                <c:pt idx="277">
                  <c:v>0.60000000000000064</c:v>
                </c:pt>
                <c:pt idx="278">
                  <c:v>0.8</c:v>
                </c:pt>
                <c:pt idx="279">
                  <c:v>0.70000000000000062</c:v>
                </c:pt>
                <c:pt idx="280">
                  <c:v>0.43333333300000032</c:v>
                </c:pt>
                <c:pt idx="281">
                  <c:v>0.83333333300000001</c:v>
                </c:pt>
                <c:pt idx="282">
                  <c:v>0.83333333300000001</c:v>
                </c:pt>
                <c:pt idx="283">
                  <c:v>0.73333333300000003</c:v>
                </c:pt>
                <c:pt idx="284">
                  <c:v>0.56666666700000001</c:v>
                </c:pt>
                <c:pt idx="285">
                  <c:v>0.66666666700000154</c:v>
                </c:pt>
                <c:pt idx="286">
                  <c:v>0.83333333300000001</c:v>
                </c:pt>
                <c:pt idx="287">
                  <c:v>0.8</c:v>
                </c:pt>
                <c:pt idx="288">
                  <c:v>0.76666666700000063</c:v>
                </c:pt>
                <c:pt idx="289">
                  <c:v>0.70000000000000062</c:v>
                </c:pt>
                <c:pt idx="290">
                  <c:v>0.83333333300000001</c:v>
                </c:pt>
                <c:pt idx="291">
                  <c:v>0.66666666700000154</c:v>
                </c:pt>
                <c:pt idx="292">
                  <c:v>0.73333333300000003</c:v>
                </c:pt>
                <c:pt idx="293">
                  <c:v>0.70000000000000062</c:v>
                </c:pt>
                <c:pt idx="294">
                  <c:v>0.60000000000000064</c:v>
                </c:pt>
                <c:pt idx="295">
                  <c:v>0.70000000000000062</c:v>
                </c:pt>
                <c:pt idx="296">
                  <c:v>0.66666666700000154</c:v>
                </c:pt>
                <c:pt idx="297">
                  <c:v>0.83333333300000001</c:v>
                </c:pt>
                <c:pt idx="298">
                  <c:v>0.86666666699999995</c:v>
                </c:pt>
                <c:pt idx="299">
                  <c:v>0.46666666700000115</c:v>
                </c:pt>
                <c:pt idx="300">
                  <c:v>1.1333333329999968</c:v>
                </c:pt>
                <c:pt idx="301">
                  <c:v>0.60000000000000064</c:v>
                </c:pt>
                <c:pt idx="302">
                  <c:v>0.70000000000000062</c:v>
                </c:pt>
                <c:pt idx="303">
                  <c:v>0.86666666699999995</c:v>
                </c:pt>
                <c:pt idx="304">
                  <c:v>0.8</c:v>
                </c:pt>
                <c:pt idx="305">
                  <c:v>1.1666666669999999</c:v>
                </c:pt>
                <c:pt idx="306">
                  <c:v>0.96666666700000003</c:v>
                </c:pt>
                <c:pt idx="307">
                  <c:v>0.26666666700000102</c:v>
                </c:pt>
                <c:pt idx="308">
                  <c:v>0.66666666700000154</c:v>
                </c:pt>
                <c:pt idx="309">
                  <c:v>0.43333333300000032</c:v>
                </c:pt>
                <c:pt idx="310">
                  <c:v>0.53333333299999997</c:v>
                </c:pt>
                <c:pt idx="311">
                  <c:v>0.63333333300000005</c:v>
                </c:pt>
                <c:pt idx="312">
                  <c:v>0.56666666700000001</c:v>
                </c:pt>
                <c:pt idx="313">
                  <c:v>0.70000000000000062</c:v>
                </c:pt>
                <c:pt idx="314">
                  <c:v>0.8</c:v>
                </c:pt>
                <c:pt idx="315">
                  <c:v>0.4</c:v>
                </c:pt>
                <c:pt idx="316">
                  <c:v>0.70000000000000062</c:v>
                </c:pt>
                <c:pt idx="317">
                  <c:v>0.73333333300000003</c:v>
                </c:pt>
                <c:pt idx="318">
                  <c:v>0.8</c:v>
                </c:pt>
                <c:pt idx="319">
                  <c:v>0.86666666699999995</c:v>
                </c:pt>
                <c:pt idx="320">
                  <c:v>0.93333333299999999</c:v>
                </c:pt>
                <c:pt idx="321">
                  <c:v>0.5</c:v>
                </c:pt>
                <c:pt idx="322">
                  <c:v>0.53333333299999997</c:v>
                </c:pt>
                <c:pt idx="323">
                  <c:v>0.83333333300000001</c:v>
                </c:pt>
                <c:pt idx="324">
                  <c:v>0.73333333300000003</c:v>
                </c:pt>
                <c:pt idx="325">
                  <c:v>0.5</c:v>
                </c:pt>
                <c:pt idx="326">
                  <c:v>1</c:v>
                </c:pt>
                <c:pt idx="327">
                  <c:v>0.76666666700000063</c:v>
                </c:pt>
                <c:pt idx="328">
                  <c:v>0.96666666700000003</c:v>
                </c:pt>
                <c:pt idx="329">
                  <c:v>0.63333333300000005</c:v>
                </c:pt>
                <c:pt idx="330">
                  <c:v>0.73333333300000003</c:v>
                </c:pt>
                <c:pt idx="331">
                  <c:v>1</c:v>
                </c:pt>
                <c:pt idx="332">
                  <c:v>0.66666666700000154</c:v>
                </c:pt>
                <c:pt idx="333">
                  <c:v>0.60000000000000064</c:v>
                </c:pt>
                <c:pt idx="334">
                  <c:v>0.56666666700000001</c:v>
                </c:pt>
                <c:pt idx="335">
                  <c:v>0.5</c:v>
                </c:pt>
                <c:pt idx="336">
                  <c:v>0.73333333300000003</c:v>
                </c:pt>
                <c:pt idx="337">
                  <c:v>0.66666666700000154</c:v>
                </c:pt>
                <c:pt idx="338">
                  <c:v>1</c:v>
                </c:pt>
                <c:pt idx="339">
                  <c:v>0.46666666700000115</c:v>
                </c:pt>
                <c:pt idx="340">
                  <c:v>0.56666666700000001</c:v>
                </c:pt>
                <c:pt idx="341">
                  <c:v>0.46666666700000115</c:v>
                </c:pt>
                <c:pt idx="342">
                  <c:v>0.73333333300000003</c:v>
                </c:pt>
                <c:pt idx="343">
                  <c:v>0.63333333300000005</c:v>
                </c:pt>
                <c:pt idx="344">
                  <c:v>0.70000000000000062</c:v>
                </c:pt>
                <c:pt idx="345">
                  <c:v>0.4</c:v>
                </c:pt>
                <c:pt idx="346">
                  <c:v>1.1333333329999968</c:v>
                </c:pt>
                <c:pt idx="347">
                  <c:v>0.73333333300000003</c:v>
                </c:pt>
                <c:pt idx="348">
                  <c:v>0.8</c:v>
                </c:pt>
                <c:pt idx="349">
                  <c:v>0.36666666700000156</c:v>
                </c:pt>
                <c:pt idx="350">
                  <c:v>0.73333333300000003</c:v>
                </c:pt>
                <c:pt idx="351">
                  <c:v>0.76666666700000063</c:v>
                </c:pt>
                <c:pt idx="352">
                  <c:v>0.73333333300000003</c:v>
                </c:pt>
                <c:pt idx="353">
                  <c:v>0.8</c:v>
                </c:pt>
                <c:pt idx="354">
                  <c:v>0.5</c:v>
                </c:pt>
                <c:pt idx="355">
                  <c:v>0.8</c:v>
                </c:pt>
                <c:pt idx="356">
                  <c:v>0.73333333300000003</c:v>
                </c:pt>
                <c:pt idx="357">
                  <c:v>52.63333333000017</c:v>
                </c:pt>
                <c:pt idx="358">
                  <c:v>0.70000000000000062</c:v>
                </c:pt>
                <c:pt idx="359">
                  <c:v>0.70000000000000062</c:v>
                </c:pt>
                <c:pt idx="360">
                  <c:v>0.46666666700000115</c:v>
                </c:pt>
                <c:pt idx="361">
                  <c:v>0.83333333300000001</c:v>
                </c:pt>
                <c:pt idx="362">
                  <c:v>0.56666666700000001</c:v>
                </c:pt>
                <c:pt idx="363">
                  <c:v>0.63333333300000005</c:v>
                </c:pt>
                <c:pt idx="364">
                  <c:v>0.70000000000000062</c:v>
                </c:pt>
                <c:pt idx="365">
                  <c:v>0.53333333299999997</c:v>
                </c:pt>
                <c:pt idx="366">
                  <c:v>1.3333333329999966</c:v>
                </c:pt>
                <c:pt idx="367">
                  <c:v>1.1666666669999999</c:v>
                </c:pt>
                <c:pt idx="368">
                  <c:v>0.63333333300000005</c:v>
                </c:pt>
                <c:pt idx="369">
                  <c:v>1.3666666669999998</c:v>
                </c:pt>
                <c:pt idx="370">
                  <c:v>0.86666666699999995</c:v>
                </c:pt>
                <c:pt idx="371">
                  <c:v>1</c:v>
                </c:pt>
                <c:pt idx="372">
                  <c:v>0.86666666699999995</c:v>
                </c:pt>
                <c:pt idx="373">
                  <c:v>0.66666666700000154</c:v>
                </c:pt>
                <c:pt idx="374">
                  <c:v>0.70000000000000062</c:v>
                </c:pt>
                <c:pt idx="375">
                  <c:v>0.63333333300000005</c:v>
                </c:pt>
                <c:pt idx="376">
                  <c:v>0.5</c:v>
                </c:pt>
                <c:pt idx="377">
                  <c:v>0.8</c:v>
                </c:pt>
                <c:pt idx="378">
                  <c:v>0.4</c:v>
                </c:pt>
                <c:pt idx="379">
                  <c:v>0.8</c:v>
                </c:pt>
                <c:pt idx="380">
                  <c:v>1.6333333329999968</c:v>
                </c:pt>
                <c:pt idx="381">
                  <c:v>3.1</c:v>
                </c:pt>
                <c:pt idx="382">
                  <c:v>6.6666666669999852</c:v>
                </c:pt>
                <c:pt idx="383">
                  <c:v>0.8</c:v>
                </c:pt>
                <c:pt idx="384">
                  <c:v>0.86666666699999995</c:v>
                </c:pt>
                <c:pt idx="385">
                  <c:v>0.70000000000000062</c:v>
                </c:pt>
                <c:pt idx="386">
                  <c:v>0.30000000000000032</c:v>
                </c:pt>
                <c:pt idx="387">
                  <c:v>0.60000000000000064</c:v>
                </c:pt>
                <c:pt idx="388">
                  <c:v>0.8</c:v>
                </c:pt>
                <c:pt idx="389">
                  <c:v>0.73333333300000003</c:v>
                </c:pt>
                <c:pt idx="390">
                  <c:v>0.60000000000000064</c:v>
                </c:pt>
                <c:pt idx="391">
                  <c:v>0.63333333300000005</c:v>
                </c:pt>
                <c:pt idx="392">
                  <c:v>0.73333333300000003</c:v>
                </c:pt>
                <c:pt idx="393">
                  <c:v>1.0666666669999998</c:v>
                </c:pt>
                <c:pt idx="394">
                  <c:v>0.83333333300000001</c:v>
                </c:pt>
                <c:pt idx="395">
                  <c:v>0.60000000000000064</c:v>
                </c:pt>
                <c:pt idx="396">
                  <c:v>0.73333333300000003</c:v>
                </c:pt>
                <c:pt idx="397">
                  <c:v>0.56666666700000001</c:v>
                </c:pt>
                <c:pt idx="398">
                  <c:v>0.66666666700000154</c:v>
                </c:pt>
                <c:pt idx="399">
                  <c:v>0.63333333300000005</c:v>
                </c:pt>
                <c:pt idx="400">
                  <c:v>0.53333333299999997</c:v>
                </c:pt>
                <c:pt idx="401">
                  <c:v>0.66666666700000154</c:v>
                </c:pt>
                <c:pt idx="402">
                  <c:v>5.1666666669999852</c:v>
                </c:pt>
                <c:pt idx="403">
                  <c:v>0.63333333300000005</c:v>
                </c:pt>
                <c:pt idx="404">
                  <c:v>0.70000000000000062</c:v>
                </c:pt>
                <c:pt idx="405">
                  <c:v>0.83333333300000001</c:v>
                </c:pt>
                <c:pt idx="406">
                  <c:v>0.63333333300000005</c:v>
                </c:pt>
                <c:pt idx="407">
                  <c:v>0.93333333299999999</c:v>
                </c:pt>
                <c:pt idx="408">
                  <c:v>0.63333333300000005</c:v>
                </c:pt>
                <c:pt idx="409">
                  <c:v>0.60000000000000064</c:v>
                </c:pt>
                <c:pt idx="410">
                  <c:v>0.56666666700000001</c:v>
                </c:pt>
                <c:pt idx="411">
                  <c:v>0.73333333300000003</c:v>
                </c:pt>
                <c:pt idx="412">
                  <c:v>0.53333333299999997</c:v>
                </c:pt>
                <c:pt idx="413">
                  <c:v>0.53333333299999997</c:v>
                </c:pt>
                <c:pt idx="414">
                  <c:v>1.1666666669999999</c:v>
                </c:pt>
                <c:pt idx="415">
                  <c:v>5.4</c:v>
                </c:pt>
                <c:pt idx="416">
                  <c:v>8.4</c:v>
                </c:pt>
                <c:pt idx="417">
                  <c:v>9.0333333330000016</c:v>
                </c:pt>
                <c:pt idx="418">
                  <c:v>21.333333329999999</c:v>
                </c:pt>
                <c:pt idx="419">
                  <c:v>1.1333333329999968</c:v>
                </c:pt>
                <c:pt idx="420">
                  <c:v>0.86666666699999995</c:v>
                </c:pt>
                <c:pt idx="421">
                  <c:v>0.83333333300000001</c:v>
                </c:pt>
                <c:pt idx="422">
                  <c:v>0.73333333300000003</c:v>
                </c:pt>
                <c:pt idx="423">
                  <c:v>1.2666666669999969</c:v>
                </c:pt>
                <c:pt idx="424">
                  <c:v>1.2666666669999969</c:v>
                </c:pt>
                <c:pt idx="425">
                  <c:v>0.56666666700000001</c:v>
                </c:pt>
                <c:pt idx="426">
                  <c:v>1.8666666669999998</c:v>
                </c:pt>
                <c:pt idx="427">
                  <c:v>14.43333333</c:v>
                </c:pt>
                <c:pt idx="428">
                  <c:v>32.366666669999994</c:v>
                </c:pt>
                <c:pt idx="429">
                  <c:v>19.8</c:v>
                </c:pt>
                <c:pt idx="430">
                  <c:v>35.4</c:v>
                </c:pt>
                <c:pt idx="431">
                  <c:v>1.0333333329999963</c:v>
                </c:pt>
                <c:pt idx="432">
                  <c:v>0.53333333299999997</c:v>
                </c:pt>
                <c:pt idx="433">
                  <c:v>0.93333333299999999</c:v>
                </c:pt>
                <c:pt idx="434">
                  <c:v>0.46666666700000115</c:v>
                </c:pt>
                <c:pt idx="435">
                  <c:v>1</c:v>
                </c:pt>
                <c:pt idx="436">
                  <c:v>0.86666666699999995</c:v>
                </c:pt>
                <c:pt idx="437">
                  <c:v>0.53333333299999997</c:v>
                </c:pt>
                <c:pt idx="438">
                  <c:v>0.60000000000000064</c:v>
                </c:pt>
                <c:pt idx="439">
                  <c:v>0.83333333300000001</c:v>
                </c:pt>
                <c:pt idx="440">
                  <c:v>0.4</c:v>
                </c:pt>
                <c:pt idx="441">
                  <c:v>1.3333333329999966</c:v>
                </c:pt>
                <c:pt idx="442">
                  <c:v>2.6</c:v>
                </c:pt>
                <c:pt idx="443">
                  <c:v>0.70000000000000062</c:v>
                </c:pt>
                <c:pt idx="444">
                  <c:v>0.76666666700000063</c:v>
                </c:pt>
                <c:pt idx="445">
                  <c:v>0.66666666700000154</c:v>
                </c:pt>
                <c:pt idx="446">
                  <c:v>2.1333333330000004</c:v>
                </c:pt>
                <c:pt idx="447">
                  <c:v>4.5</c:v>
                </c:pt>
                <c:pt idx="448">
                  <c:v>3.766666667</c:v>
                </c:pt>
                <c:pt idx="449">
                  <c:v>0.70000000000000062</c:v>
                </c:pt>
                <c:pt idx="450">
                  <c:v>0.60000000000000064</c:v>
                </c:pt>
                <c:pt idx="451">
                  <c:v>0.86666666699999995</c:v>
                </c:pt>
                <c:pt idx="452">
                  <c:v>1.6333333329999968</c:v>
                </c:pt>
                <c:pt idx="453">
                  <c:v>9.6666666670000048</c:v>
                </c:pt>
                <c:pt idx="454">
                  <c:v>1</c:v>
                </c:pt>
                <c:pt idx="455">
                  <c:v>1.0666666669999998</c:v>
                </c:pt>
                <c:pt idx="456">
                  <c:v>0.73333333300000003</c:v>
                </c:pt>
                <c:pt idx="457">
                  <c:v>0.53333333299999997</c:v>
                </c:pt>
                <c:pt idx="458">
                  <c:v>0.4</c:v>
                </c:pt>
                <c:pt idx="459">
                  <c:v>0.73333333300000003</c:v>
                </c:pt>
                <c:pt idx="460">
                  <c:v>0.43333333300000032</c:v>
                </c:pt>
                <c:pt idx="461">
                  <c:v>0.86666666699999995</c:v>
                </c:pt>
                <c:pt idx="462">
                  <c:v>6.266666667</c:v>
                </c:pt>
                <c:pt idx="463">
                  <c:v>37.63333333000017</c:v>
                </c:pt>
                <c:pt idx="464">
                  <c:v>0.76666666700000063</c:v>
                </c:pt>
                <c:pt idx="465">
                  <c:v>0.9</c:v>
                </c:pt>
                <c:pt idx="466">
                  <c:v>0.96666666700000003</c:v>
                </c:pt>
                <c:pt idx="467">
                  <c:v>0.76666666700000063</c:v>
                </c:pt>
                <c:pt idx="468">
                  <c:v>0.46666666700000115</c:v>
                </c:pt>
                <c:pt idx="469">
                  <c:v>0.8</c:v>
                </c:pt>
                <c:pt idx="470">
                  <c:v>0.66666666700000154</c:v>
                </c:pt>
                <c:pt idx="471">
                  <c:v>1.3</c:v>
                </c:pt>
                <c:pt idx="472">
                  <c:v>2.266666667</c:v>
                </c:pt>
                <c:pt idx="473">
                  <c:v>0.56666666700000001</c:v>
                </c:pt>
                <c:pt idx="474">
                  <c:v>1.7000000000000022</c:v>
                </c:pt>
                <c:pt idx="475">
                  <c:v>2.2000000000000002</c:v>
                </c:pt>
                <c:pt idx="476">
                  <c:v>0.46666666700000115</c:v>
                </c:pt>
                <c:pt idx="477">
                  <c:v>5.5</c:v>
                </c:pt>
                <c:pt idx="478">
                  <c:v>8.5666666670000247</c:v>
                </c:pt>
                <c:pt idx="479">
                  <c:v>5.6666666669999852</c:v>
                </c:pt>
                <c:pt idx="480">
                  <c:v>0.86666666699999995</c:v>
                </c:pt>
                <c:pt idx="481">
                  <c:v>22.333333329999999</c:v>
                </c:pt>
                <c:pt idx="482">
                  <c:v>0.66666666700000154</c:v>
                </c:pt>
                <c:pt idx="483">
                  <c:v>0.93333333299999999</c:v>
                </c:pt>
                <c:pt idx="484">
                  <c:v>0.8</c:v>
                </c:pt>
                <c:pt idx="485">
                  <c:v>0.73333333300000003</c:v>
                </c:pt>
                <c:pt idx="486">
                  <c:v>0.83333333300000001</c:v>
                </c:pt>
                <c:pt idx="487">
                  <c:v>0.63333333300000005</c:v>
                </c:pt>
                <c:pt idx="488">
                  <c:v>12.266666670000006</c:v>
                </c:pt>
                <c:pt idx="489">
                  <c:v>11.93333333</c:v>
                </c:pt>
                <c:pt idx="490">
                  <c:v>0.86666666699999995</c:v>
                </c:pt>
                <c:pt idx="491">
                  <c:v>0.93333333299999999</c:v>
                </c:pt>
                <c:pt idx="492">
                  <c:v>0.83333333300000001</c:v>
                </c:pt>
                <c:pt idx="493">
                  <c:v>21.966666669999945</c:v>
                </c:pt>
                <c:pt idx="494">
                  <c:v>27.066666669999989</c:v>
                </c:pt>
                <c:pt idx="495">
                  <c:v>0.9</c:v>
                </c:pt>
                <c:pt idx="496">
                  <c:v>0.76666666700000063</c:v>
                </c:pt>
                <c:pt idx="497">
                  <c:v>0.93333333299999999</c:v>
                </c:pt>
                <c:pt idx="498">
                  <c:v>0.60000000000000064</c:v>
                </c:pt>
                <c:pt idx="499">
                  <c:v>1.5333333329999963</c:v>
                </c:pt>
                <c:pt idx="500">
                  <c:v>0.86666666699999995</c:v>
                </c:pt>
                <c:pt idx="501">
                  <c:v>1.7000000000000022</c:v>
                </c:pt>
                <c:pt idx="502">
                  <c:v>5.4666666670000001</c:v>
                </c:pt>
                <c:pt idx="503">
                  <c:v>1.1000000000000001</c:v>
                </c:pt>
                <c:pt idx="504">
                  <c:v>0.66666666700000154</c:v>
                </c:pt>
                <c:pt idx="505">
                  <c:v>0.56666666700000001</c:v>
                </c:pt>
                <c:pt idx="506">
                  <c:v>5.6666666669999852</c:v>
                </c:pt>
                <c:pt idx="507">
                  <c:v>0.86666666699999995</c:v>
                </c:pt>
                <c:pt idx="508">
                  <c:v>6.8333333329999997</c:v>
                </c:pt>
                <c:pt idx="509">
                  <c:v>0.96666666700000003</c:v>
                </c:pt>
                <c:pt idx="510">
                  <c:v>0.70000000000000062</c:v>
                </c:pt>
                <c:pt idx="511">
                  <c:v>0.66666666700000154</c:v>
                </c:pt>
                <c:pt idx="512">
                  <c:v>0.63333333300000005</c:v>
                </c:pt>
                <c:pt idx="513">
                  <c:v>0.9</c:v>
                </c:pt>
                <c:pt idx="514">
                  <c:v>1.2333333329999956</c:v>
                </c:pt>
                <c:pt idx="515">
                  <c:v>0.70000000000000062</c:v>
                </c:pt>
                <c:pt idx="516">
                  <c:v>2.1</c:v>
                </c:pt>
                <c:pt idx="517">
                  <c:v>2.8</c:v>
                </c:pt>
                <c:pt idx="518">
                  <c:v>0.53333333299999997</c:v>
                </c:pt>
                <c:pt idx="519">
                  <c:v>4.5</c:v>
                </c:pt>
                <c:pt idx="520">
                  <c:v>0.86666666699999995</c:v>
                </c:pt>
                <c:pt idx="521">
                  <c:v>0.9</c:v>
                </c:pt>
                <c:pt idx="522">
                  <c:v>21.966666669999945</c:v>
                </c:pt>
                <c:pt idx="523">
                  <c:v>0.93333333299999999</c:v>
                </c:pt>
                <c:pt idx="524">
                  <c:v>0.63333333300000005</c:v>
                </c:pt>
                <c:pt idx="525">
                  <c:v>0.70000000000000062</c:v>
                </c:pt>
                <c:pt idx="526">
                  <c:v>0.66666666700000154</c:v>
                </c:pt>
                <c:pt idx="527">
                  <c:v>0.63333333300000005</c:v>
                </c:pt>
                <c:pt idx="528">
                  <c:v>0.9</c:v>
                </c:pt>
                <c:pt idx="529">
                  <c:v>1.5333333329999963</c:v>
                </c:pt>
                <c:pt idx="530">
                  <c:v>0.9</c:v>
                </c:pt>
                <c:pt idx="531">
                  <c:v>0.8</c:v>
                </c:pt>
                <c:pt idx="532">
                  <c:v>0.83333333300000001</c:v>
                </c:pt>
                <c:pt idx="533">
                  <c:v>0.83333333300000001</c:v>
                </c:pt>
                <c:pt idx="534">
                  <c:v>0.70000000000000062</c:v>
                </c:pt>
                <c:pt idx="535">
                  <c:v>0.56666666700000001</c:v>
                </c:pt>
                <c:pt idx="536">
                  <c:v>0.70000000000000062</c:v>
                </c:pt>
                <c:pt idx="537">
                  <c:v>0.43333333300000032</c:v>
                </c:pt>
                <c:pt idx="538">
                  <c:v>0.4</c:v>
                </c:pt>
                <c:pt idx="539">
                  <c:v>0.63333333300000005</c:v>
                </c:pt>
                <c:pt idx="540">
                  <c:v>0.96666666700000003</c:v>
                </c:pt>
                <c:pt idx="541">
                  <c:v>0.53333333299999997</c:v>
                </c:pt>
                <c:pt idx="542">
                  <c:v>0.66666666700000154</c:v>
                </c:pt>
                <c:pt idx="543">
                  <c:v>0.70000000000000062</c:v>
                </c:pt>
                <c:pt idx="544">
                  <c:v>1.4666666669999966</c:v>
                </c:pt>
                <c:pt idx="545">
                  <c:v>0.70000000000000062</c:v>
                </c:pt>
                <c:pt idx="546">
                  <c:v>0.46666666700000115</c:v>
                </c:pt>
                <c:pt idx="547">
                  <c:v>0.8</c:v>
                </c:pt>
                <c:pt idx="548">
                  <c:v>0.63333333300000005</c:v>
                </c:pt>
                <c:pt idx="549">
                  <c:v>0.66666666700000154</c:v>
                </c:pt>
                <c:pt idx="550">
                  <c:v>0.73333333300000003</c:v>
                </c:pt>
                <c:pt idx="551">
                  <c:v>1.9333333329999953</c:v>
                </c:pt>
                <c:pt idx="552">
                  <c:v>4.6666666669999852</c:v>
                </c:pt>
                <c:pt idx="553">
                  <c:v>0.73333333300000003</c:v>
                </c:pt>
                <c:pt idx="554">
                  <c:v>0.53333333299999997</c:v>
                </c:pt>
                <c:pt idx="555">
                  <c:v>1.5</c:v>
                </c:pt>
                <c:pt idx="556">
                  <c:v>3.6333333330000004</c:v>
                </c:pt>
                <c:pt idx="557">
                  <c:v>0.83333333300000001</c:v>
                </c:pt>
                <c:pt idx="558">
                  <c:v>0.46666666700000115</c:v>
                </c:pt>
                <c:pt idx="559">
                  <c:v>0.36666666700000156</c:v>
                </c:pt>
                <c:pt idx="560">
                  <c:v>0.86666666699999995</c:v>
                </c:pt>
                <c:pt idx="561">
                  <c:v>0.60000000000000064</c:v>
                </c:pt>
                <c:pt idx="562">
                  <c:v>1</c:v>
                </c:pt>
                <c:pt idx="563">
                  <c:v>1.1000000000000001</c:v>
                </c:pt>
                <c:pt idx="564">
                  <c:v>1.0666666669999998</c:v>
                </c:pt>
                <c:pt idx="565">
                  <c:v>0.63333333300000005</c:v>
                </c:pt>
                <c:pt idx="566">
                  <c:v>0.56666666700000001</c:v>
                </c:pt>
                <c:pt idx="567">
                  <c:v>1</c:v>
                </c:pt>
                <c:pt idx="568">
                  <c:v>0.56666666700000001</c:v>
                </c:pt>
                <c:pt idx="569">
                  <c:v>0.56666666700000001</c:v>
                </c:pt>
                <c:pt idx="570">
                  <c:v>0.8</c:v>
                </c:pt>
                <c:pt idx="571">
                  <c:v>0.73333333300000003</c:v>
                </c:pt>
                <c:pt idx="572">
                  <c:v>0.8</c:v>
                </c:pt>
                <c:pt idx="573">
                  <c:v>0.93333333299999999</c:v>
                </c:pt>
                <c:pt idx="574">
                  <c:v>0.86666666699999995</c:v>
                </c:pt>
                <c:pt idx="575">
                  <c:v>0.93333333299999999</c:v>
                </c:pt>
                <c:pt idx="576">
                  <c:v>0.63333333300000005</c:v>
                </c:pt>
                <c:pt idx="577">
                  <c:v>0.83333333300000001</c:v>
                </c:pt>
                <c:pt idx="578">
                  <c:v>1</c:v>
                </c:pt>
                <c:pt idx="579">
                  <c:v>1.7666666669999991</c:v>
                </c:pt>
                <c:pt idx="580">
                  <c:v>5.9</c:v>
                </c:pt>
                <c:pt idx="581">
                  <c:v>0.8</c:v>
                </c:pt>
                <c:pt idx="582">
                  <c:v>0.60000000000000064</c:v>
                </c:pt>
                <c:pt idx="583">
                  <c:v>1.1000000000000001</c:v>
                </c:pt>
                <c:pt idx="584">
                  <c:v>0.53333333299999997</c:v>
                </c:pt>
                <c:pt idx="585">
                  <c:v>0.76666666700000063</c:v>
                </c:pt>
                <c:pt idx="586">
                  <c:v>1</c:v>
                </c:pt>
                <c:pt idx="587">
                  <c:v>0.5</c:v>
                </c:pt>
                <c:pt idx="588">
                  <c:v>0.96666666700000003</c:v>
                </c:pt>
                <c:pt idx="589">
                  <c:v>0.63333333300000005</c:v>
                </c:pt>
                <c:pt idx="590">
                  <c:v>0.56666666700000001</c:v>
                </c:pt>
                <c:pt idx="591">
                  <c:v>0.83333333300000001</c:v>
                </c:pt>
                <c:pt idx="592">
                  <c:v>4.4333333330000135</c:v>
                </c:pt>
                <c:pt idx="593">
                  <c:v>0.93333333299999999</c:v>
                </c:pt>
                <c:pt idx="594">
                  <c:v>0.46666666700000115</c:v>
                </c:pt>
                <c:pt idx="595">
                  <c:v>0.83333333300000001</c:v>
                </c:pt>
                <c:pt idx="596">
                  <c:v>0.43333333300000032</c:v>
                </c:pt>
                <c:pt idx="597">
                  <c:v>0.76666666700000063</c:v>
                </c:pt>
                <c:pt idx="598">
                  <c:v>3.9666666669999997</c:v>
                </c:pt>
                <c:pt idx="599">
                  <c:v>0.70000000000000062</c:v>
                </c:pt>
                <c:pt idx="600">
                  <c:v>0.63333333300000005</c:v>
                </c:pt>
                <c:pt idx="601">
                  <c:v>0.8</c:v>
                </c:pt>
                <c:pt idx="602">
                  <c:v>0.60000000000000064</c:v>
                </c:pt>
                <c:pt idx="603">
                  <c:v>3.6666666669999999</c:v>
                </c:pt>
                <c:pt idx="604">
                  <c:v>1.3666666669999998</c:v>
                </c:pt>
                <c:pt idx="605">
                  <c:v>5.3666666669999863</c:v>
                </c:pt>
                <c:pt idx="606">
                  <c:v>5.1333333330000004</c:v>
                </c:pt>
                <c:pt idx="607">
                  <c:v>3.9666666669999997</c:v>
                </c:pt>
                <c:pt idx="608">
                  <c:v>8.2000000000000011</c:v>
                </c:pt>
                <c:pt idx="609">
                  <c:v>8.0666666670000247</c:v>
                </c:pt>
                <c:pt idx="610">
                  <c:v>12.7</c:v>
                </c:pt>
                <c:pt idx="611">
                  <c:v>16.033333329999987</c:v>
                </c:pt>
                <c:pt idx="612">
                  <c:v>42.5</c:v>
                </c:pt>
                <c:pt idx="613">
                  <c:v>47.566666669999996</c:v>
                </c:pt>
                <c:pt idx="614">
                  <c:v>60.966666669999995</c:v>
                </c:pt>
                <c:pt idx="615">
                  <c:v>23.2</c:v>
                </c:pt>
                <c:pt idx="616">
                  <c:v>20.100000000000001</c:v>
                </c:pt>
                <c:pt idx="617">
                  <c:v>3.733333333</c:v>
                </c:pt>
                <c:pt idx="618">
                  <c:v>4.5333333329999999</c:v>
                </c:pt>
                <c:pt idx="619">
                  <c:v>4.8333333329999997</c:v>
                </c:pt>
                <c:pt idx="620">
                  <c:v>5.0666666669999945</c:v>
                </c:pt>
                <c:pt idx="621">
                  <c:v>6.4666666670000001</c:v>
                </c:pt>
                <c:pt idx="622">
                  <c:v>11.233333330000001</c:v>
                </c:pt>
                <c:pt idx="623">
                  <c:v>13.1</c:v>
                </c:pt>
                <c:pt idx="624">
                  <c:v>17.033333329999987</c:v>
                </c:pt>
                <c:pt idx="625">
                  <c:v>26.1</c:v>
                </c:pt>
                <c:pt idx="626">
                  <c:v>29.533333329999987</c:v>
                </c:pt>
                <c:pt idx="627">
                  <c:v>30.733333329999986</c:v>
                </c:pt>
                <c:pt idx="628">
                  <c:v>28.833333329999999</c:v>
                </c:pt>
                <c:pt idx="629">
                  <c:v>4.8666666669999863</c:v>
                </c:pt>
                <c:pt idx="630">
                  <c:v>1.8333333329999966</c:v>
                </c:pt>
                <c:pt idx="631">
                  <c:v>1.0333333329999963</c:v>
                </c:pt>
                <c:pt idx="632">
                  <c:v>0.9</c:v>
                </c:pt>
                <c:pt idx="633">
                  <c:v>1.4</c:v>
                </c:pt>
                <c:pt idx="634">
                  <c:v>1.5</c:v>
                </c:pt>
                <c:pt idx="635">
                  <c:v>1.2666666669999969</c:v>
                </c:pt>
                <c:pt idx="636">
                  <c:v>0.93333333299999999</c:v>
                </c:pt>
                <c:pt idx="637">
                  <c:v>1.6333333329999968</c:v>
                </c:pt>
                <c:pt idx="638">
                  <c:v>1.1000000000000001</c:v>
                </c:pt>
                <c:pt idx="639">
                  <c:v>1.2</c:v>
                </c:pt>
                <c:pt idx="640">
                  <c:v>1.2</c:v>
                </c:pt>
                <c:pt idx="641">
                  <c:v>0.63333333300000005</c:v>
                </c:pt>
                <c:pt idx="642">
                  <c:v>2</c:v>
                </c:pt>
                <c:pt idx="643">
                  <c:v>2.0333333330000003</c:v>
                </c:pt>
                <c:pt idx="644">
                  <c:v>0.76666666700000063</c:v>
                </c:pt>
                <c:pt idx="645">
                  <c:v>0.9</c:v>
                </c:pt>
                <c:pt idx="646">
                  <c:v>0.73333333300000003</c:v>
                </c:pt>
                <c:pt idx="647">
                  <c:v>1.0666666669999998</c:v>
                </c:pt>
                <c:pt idx="648">
                  <c:v>0.9</c:v>
                </c:pt>
                <c:pt idx="649">
                  <c:v>1</c:v>
                </c:pt>
                <c:pt idx="650">
                  <c:v>0.93333333299999999</c:v>
                </c:pt>
                <c:pt idx="651">
                  <c:v>1.4333333329999947</c:v>
                </c:pt>
                <c:pt idx="652">
                  <c:v>0.83333333300000001</c:v>
                </c:pt>
                <c:pt idx="653">
                  <c:v>0.66666666700000154</c:v>
                </c:pt>
                <c:pt idx="654">
                  <c:v>0.83333333300000001</c:v>
                </c:pt>
                <c:pt idx="655">
                  <c:v>0.53333333299999997</c:v>
                </c:pt>
                <c:pt idx="656">
                  <c:v>0.5</c:v>
                </c:pt>
                <c:pt idx="657">
                  <c:v>0.86666666699999995</c:v>
                </c:pt>
                <c:pt idx="658">
                  <c:v>0.76666666700000063</c:v>
                </c:pt>
                <c:pt idx="659">
                  <c:v>0.70000000000000062</c:v>
                </c:pt>
                <c:pt idx="660">
                  <c:v>0.73333333300000003</c:v>
                </c:pt>
                <c:pt idx="661">
                  <c:v>0.8</c:v>
                </c:pt>
                <c:pt idx="662">
                  <c:v>0.83333333300000001</c:v>
                </c:pt>
                <c:pt idx="663">
                  <c:v>0.56666666700000001</c:v>
                </c:pt>
                <c:pt idx="664">
                  <c:v>0.66666666700000154</c:v>
                </c:pt>
                <c:pt idx="665">
                  <c:v>0.63333333300000005</c:v>
                </c:pt>
                <c:pt idx="666">
                  <c:v>0.63333333300000005</c:v>
                </c:pt>
                <c:pt idx="667">
                  <c:v>0.8</c:v>
                </c:pt>
                <c:pt idx="668">
                  <c:v>0.53333333299999997</c:v>
                </c:pt>
                <c:pt idx="669">
                  <c:v>0.96666666700000003</c:v>
                </c:pt>
                <c:pt idx="670">
                  <c:v>0.83333333300000001</c:v>
                </c:pt>
                <c:pt idx="671">
                  <c:v>0.76666666700000063</c:v>
                </c:pt>
                <c:pt idx="672">
                  <c:v>0.56666666700000001</c:v>
                </c:pt>
                <c:pt idx="673">
                  <c:v>0.70000000000000062</c:v>
                </c:pt>
                <c:pt idx="674">
                  <c:v>0.70000000000000062</c:v>
                </c:pt>
                <c:pt idx="675">
                  <c:v>0.53333333299999997</c:v>
                </c:pt>
                <c:pt idx="676">
                  <c:v>0.76666666700000063</c:v>
                </c:pt>
                <c:pt idx="677">
                  <c:v>0.43333333300000032</c:v>
                </c:pt>
                <c:pt idx="678">
                  <c:v>0.66666666700000154</c:v>
                </c:pt>
                <c:pt idx="679">
                  <c:v>0.53333333299999997</c:v>
                </c:pt>
                <c:pt idx="680">
                  <c:v>0.86666666699999995</c:v>
                </c:pt>
                <c:pt idx="681">
                  <c:v>0.9</c:v>
                </c:pt>
                <c:pt idx="682">
                  <c:v>0.93333333299999999</c:v>
                </c:pt>
                <c:pt idx="683">
                  <c:v>0.66666666700000154</c:v>
                </c:pt>
                <c:pt idx="684">
                  <c:v>0.53333333299999997</c:v>
                </c:pt>
                <c:pt idx="685">
                  <c:v>0.66666666700000154</c:v>
                </c:pt>
                <c:pt idx="686">
                  <c:v>0.76666666700000063</c:v>
                </c:pt>
                <c:pt idx="687">
                  <c:v>0.70000000000000062</c:v>
                </c:pt>
                <c:pt idx="688">
                  <c:v>0.9</c:v>
                </c:pt>
                <c:pt idx="689">
                  <c:v>0.73333333300000003</c:v>
                </c:pt>
                <c:pt idx="690">
                  <c:v>0.56666666700000001</c:v>
                </c:pt>
                <c:pt idx="691">
                  <c:v>0.63333333300000005</c:v>
                </c:pt>
                <c:pt idx="692">
                  <c:v>0.66666666700000154</c:v>
                </c:pt>
                <c:pt idx="693">
                  <c:v>0.63333333300000005</c:v>
                </c:pt>
                <c:pt idx="694">
                  <c:v>0.76666666700000063</c:v>
                </c:pt>
                <c:pt idx="695">
                  <c:v>0.60000000000000064</c:v>
                </c:pt>
                <c:pt idx="696">
                  <c:v>0.70000000000000062</c:v>
                </c:pt>
                <c:pt idx="697">
                  <c:v>0.63333333300000005</c:v>
                </c:pt>
                <c:pt idx="698">
                  <c:v>0.86666666699999995</c:v>
                </c:pt>
                <c:pt idx="699">
                  <c:v>0.56666666700000001</c:v>
                </c:pt>
                <c:pt idx="700">
                  <c:v>0.73333333300000003</c:v>
                </c:pt>
                <c:pt idx="701">
                  <c:v>0.70000000000000062</c:v>
                </c:pt>
                <c:pt idx="702">
                  <c:v>0.66666666700000154</c:v>
                </c:pt>
                <c:pt idx="703">
                  <c:v>0.60000000000000064</c:v>
                </c:pt>
                <c:pt idx="704">
                  <c:v>0.70000000000000062</c:v>
                </c:pt>
                <c:pt idx="705">
                  <c:v>0.66666666700000154</c:v>
                </c:pt>
                <c:pt idx="706">
                  <c:v>0.53333333299999997</c:v>
                </c:pt>
                <c:pt idx="707">
                  <c:v>0.73333333300000003</c:v>
                </c:pt>
                <c:pt idx="708">
                  <c:v>0.70000000000000062</c:v>
                </c:pt>
                <c:pt idx="709">
                  <c:v>0.86666666699999995</c:v>
                </c:pt>
                <c:pt idx="710">
                  <c:v>0.60000000000000064</c:v>
                </c:pt>
                <c:pt idx="711">
                  <c:v>0.60000000000000064</c:v>
                </c:pt>
                <c:pt idx="712">
                  <c:v>0.76666666700000063</c:v>
                </c:pt>
                <c:pt idx="713">
                  <c:v>0.73333333300000003</c:v>
                </c:pt>
                <c:pt idx="714">
                  <c:v>0.93333333299999999</c:v>
                </c:pt>
                <c:pt idx="715">
                  <c:v>0.66666666700000154</c:v>
                </c:pt>
                <c:pt idx="716">
                  <c:v>0.53333333299999997</c:v>
                </c:pt>
                <c:pt idx="717">
                  <c:v>0.56666666700000001</c:v>
                </c:pt>
                <c:pt idx="718">
                  <c:v>0.76666666700000063</c:v>
                </c:pt>
                <c:pt idx="719">
                  <c:v>0.83333333300000001</c:v>
                </c:pt>
                <c:pt idx="720">
                  <c:v>0.46666666700000115</c:v>
                </c:pt>
                <c:pt idx="721">
                  <c:v>0.53333333299999997</c:v>
                </c:pt>
                <c:pt idx="722">
                  <c:v>0.70000000000000062</c:v>
                </c:pt>
                <c:pt idx="723">
                  <c:v>0.60000000000000064</c:v>
                </c:pt>
                <c:pt idx="724">
                  <c:v>0.53333333299999997</c:v>
                </c:pt>
                <c:pt idx="725">
                  <c:v>0.83333333300000001</c:v>
                </c:pt>
                <c:pt idx="726">
                  <c:v>0.9</c:v>
                </c:pt>
                <c:pt idx="727">
                  <c:v>0.70000000000000062</c:v>
                </c:pt>
                <c:pt idx="728">
                  <c:v>0.53333333299999997</c:v>
                </c:pt>
                <c:pt idx="729">
                  <c:v>0.63333333300000005</c:v>
                </c:pt>
                <c:pt idx="730">
                  <c:v>0.76666666700000063</c:v>
                </c:pt>
                <c:pt idx="731">
                  <c:v>0.83333333300000001</c:v>
                </c:pt>
                <c:pt idx="732">
                  <c:v>0.83333333300000001</c:v>
                </c:pt>
                <c:pt idx="733">
                  <c:v>0.9</c:v>
                </c:pt>
                <c:pt idx="734">
                  <c:v>0.46666666700000115</c:v>
                </c:pt>
                <c:pt idx="735">
                  <c:v>0.70000000000000062</c:v>
                </c:pt>
                <c:pt idx="736">
                  <c:v>0.70000000000000062</c:v>
                </c:pt>
                <c:pt idx="737">
                  <c:v>0.66666666700000154</c:v>
                </c:pt>
                <c:pt idx="738">
                  <c:v>0.86666666699999995</c:v>
                </c:pt>
                <c:pt idx="739">
                  <c:v>0.73333333300000003</c:v>
                </c:pt>
                <c:pt idx="740">
                  <c:v>0.8</c:v>
                </c:pt>
                <c:pt idx="741">
                  <c:v>0.56666666700000001</c:v>
                </c:pt>
                <c:pt idx="742">
                  <c:v>0.63333333300000005</c:v>
                </c:pt>
                <c:pt idx="743">
                  <c:v>0.76666666700000063</c:v>
                </c:pt>
                <c:pt idx="744">
                  <c:v>0.66666666700000154</c:v>
                </c:pt>
                <c:pt idx="745">
                  <c:v>0.66666666700000154</c:v>
                </c:pt>
                <c:pt idx="746">
                  <c:v>0.83333333300000001</c:v>
                </c:pt>
                <c:pt idx="747">
                  <c:v>0.30000000000000032</c:v>
                </c:pt>
                <c:pt idx="748">
                  <c:v>0.76666666700000063</c:v>
                </c:pt>
                <c:pt idx="749">
                  <c:v>0.46666666700000115</c:v>
                </c:pt>
                <c:pt idx="750">
                  <c:v>0.73333333300000003</c:v>
                </c:pt>
                <c:pt idx="751">
                  <c:v>0.9</c:v>
                </c:pt>
                <c:pt idx="752">
                  <c:v>0.46666666700000115</c:v>
                </c:pt>
                <c:pt idx="753">
                  <c:v>0.76666666700000063</c:v>
                </c:pt>
                <c:pt idx="754">
                  <c:v>0.76666666700000063</c:v>
                </c:pt>
                <c:pt idx="755">
                  <c:v>0.56666666700000001</c:v>
                </c:pt>
                <c:pt idx="756">
                  <c:v>0.60000000000000064</c:v>
                </c:pt>
                <c:pt idx="757">
                  <c:v>0.4</c:v>
                </c:pt>
                <c:pt idx="758">
                  <c:v>0.63333333300000005</c:v>
                </c:pt>
                <c:pt idx="759">
                  <c:v>0.43333333300000032</c:v>
                </c:pt>
                <c:pt idx="760">
                  <c:v>0.60000000000000064</c:v>
                </c:pt>
                <c:pt idx="761">
                  <c:v>0.70000000000000062</c:v>
                </c:pt>
                <c:pt idx="762">
                  <c:v>0.5</c:v>
                </c:pt>
                <c:pt idx="763">
                  <c:v>0.46666666700000115</c:v>
                </c:pt>
                <c:pt idx="764">
                  <c:v>0.43333333300000032</c:v>
                </c:pt>
                <c:pt idx="765">
                  <c:v>0.83333333300000001</c:v>
                </c:pt>
                <c:pt idx="766">
                  <c:v>0.76666666700000063</c:v>
                </c:pt>
                <c:pt idx="767">
                  <c:v>0.83333333300000001</c:v>
                </c:pt>
                <c:pt idx="768">
                  <c:v>0.60000000000000064</c:v>
                </c:pt>
                <c:pt idx="769">
                  <c:v>0.66666666700000154</c:v>
                </c:pt>
                <c:pt idx="770">
                  <c:v>0.53333333299999997</c:v>
                </c:pt>
                <c:pt idx="771">
                  <c:v>0.86666666699999995</c:v>
                </c:pt>
                <c:pt idx="772">
                  <c:v>0.76666666700000063</c:v>
                </c:pt>
                <c:pt idx="773">
                  <c:v>0.73333333300000003</c:v>
                </c:pt>
                <c:pt idx="774">
                  <c:v>0.76666666700000063</c:v>
                </c:pt>
                <c:pt idx="775">
                  <c:v>0.53333333299999997</c:v>
                </c:pt>
                <c:pt idx="776">
                  <c:v>0.5</c:v>
                </c:pt>
                <c:pt idx="777">
                  <c:v>0.56666666700000001</c:v>
                </c:pt>
                <c:pt idx="778">
                  <c:v>0.70000000000000062</c:v>
                </c:pt>
                <c:pt idx="779">
                  <c:v>0.60000000000000064</c:v>
                </c:pt>
                <c:pt idx="780">
                  <c:v>0.63333333300000005</c:v>
                </c:pt>
                <c:pt idx="781">
                  <c:v>0.53333333299999997</c:v>
                </c:pt>
                <c:pt idx="782">
                  <c:v>0.56666666700000001</c:v>
                </c:pt>
                <c:pt idx="783">
                  <c:v>0.83333333300000001</c:v>
                </c:pt>
                <c:pt idx="784">
                  <c:v>0.70000000000000062</c:v>
                </c:pt>
                <c:pt idx="785">
                  <c:v>0.66666666700000154</c:v>
                </c:pt>
                <c:pt idx="786">
                  <c:v>0.60000000000000064</c:v>
                </c:pt>
                <c:pt idx="787">
                  <c:v>0.76666666700000063</c:v>
                </c:pt>
                <c:pt idx="788">
                  <c:v>0.86666666699999995</c:v>
                </c:pt>
                <c:pt idx="789">
                  <c:v>0.66666666700000154</c:v>
                </c:pt>
                <c:pt idx="790">
                  <c:v>1.2666666669999969</c:v>
                </c:pt>
                <c:pt idx="791">
                  <c:v>0.66666666700000154</c:v>
                </c:pt>
                <c:pt idx="792">
                  <c:v>0.9</c:v>
                </c:pt>
                <c:pt idx="793">
                  <c:v>1.1666666669999999</c:v>
                </c:pt>
                <c:pt idx="794">
                  <c:v>0.76666666700000063</c:v>
                </c:pt>
                <c:pt idx="795">
                  <c:v>0.93333333299999999</c:v>
                </c:pt>
                <c:pt idx="796">
                  <c:v>0.63333333300000005</c:v>
                </c:pt>
                <c:pt idx="797">
                  <c:v>0.9</c:v>
                </c:pt>
                <c:pt idx="798">
                  <c:v>0.66666666700000154</c:v>
                </c:pt>
                <c:pt idx="799">
                  <c:v>0.60000000000000064</c:v>
                </c:pt>
                <c:pt idx="800">
                  <c:v>0.66666666700000154</c:v>
                </c:pt>
                <c:pt idx="801">
                  <c:v>0.93333333299999999</c:v>
                </c:pt>
                <c:pt idx="802">
                  <c:v>0.5</c:v>
                </c:pt>
                <c:pt idx="803">
                  <c:v>0.63333333300000005</c:v>
                </c:pt>
                <c:pt idx="804">
                  <c:v>0.66666666700000154</c:v>
                </c:pt>
                <c:pt idx="805">
                  <c:v>0.5</c:v>
                </c:pt>
                <c:pt idx="806">
                  <c:v>0.63333333300000005</c:v>
                </c:pt>
                <c:pt idx="807">
                  <c:v>0.73333333300000003</c:v>
                </c:pt>
                <c:pt idx="808">
                  <c:v>0.8</c:v>
                </c:pt>
                <c:pt idx="809">
                  <c:v>0.53333333299999997</c:v>
                </c:pt>
                <c:pt idx="810">
                  <c:v>0.56666666700000001</c:v>
                </c:pt>
                <c:pt idx="811">
                  <c:v>0.76666666700000063</c:v>
                </c:pt>
                <c:pt idx="812">
                  <c:v>0.60000000000000064</c:v>
                </c:pt>
                <c:pt idx="813">
                  <c:v>0.93333333299999999</c:v>
                </c:pt>
                <c:pt idx="814">
                  <c:v>0.4</c:v>
                </c:pt>
                <c:pt idx="815">
                  <c:v>0.53333333299999997</c:v>
                </c:pt>
                <c:pt idx="816">
                  <c:v>0.8</c:v>
                </c:pt>
                <c:pt idx="817">
                  <c:v>0.76666666700000063</c:v>
                </c:pt>
                <c:pt idx="818">
                  <c:v>0.60000000000000064</c:v>
                </c:pt>
                <c:pt idx="819">
                  <c:v>0.76666666700000063</c:v>
                </c:pt>
                <c:pt idx="820">
                  <c:v>0.73333333300000003</c:v>
                </c:pt>
                <c:pt idx="821">
                  <c:v>0.8</c:v>
                </c:pt>
                <c:pt idx="822">
                  <c:v>0.73333333300000003</c:v>
                </c:pt>
                <c:pt idx="823">
                  <c:v>0.63333333300000005</c:v>
                </c:pt>
                <c:pt idx="824">
                  <c:v>0.76666666700000063</c:v>
                </c:pt>
                <c:pt idx="825">
                  <c:v>0.8</c:v>
                </c:pt>
                <c:pt idx="826">
                  <c:v>0.8</c:v>
                </c:pt>
                <c:pt idx="827">
                  <c:v>0.60000000000000064</c:v>
                </c:pt>
                <c:pt idx="828">
                  <c:v>0.9</c:v>
                </c:pt>
                <c:pt idx="829">
                  <c:v>0.43333333300000032</c:v>
                </c:pt>
                <c:pt idx="830">
                  <c:v>0.93333333299999999</c:v>
                </c:pt>
                <c:pt idx="831">
                  <c:v>0.83333333300000001</c:v>
                </c:pt>
                <c:pt idx="832">
                  <c:v>0.8</c:v>
                </c:pt>
                <c:pt idx="833">
                  <c:v>0.56666666700000001</c:v>
                </c:pt>
                <c:pt idx="834">
                  <c:v>0.46666666700000115</c:v>
                </c:pt>
                <c:pt idx="835">
                  <c:v>0.63333333300000005</c:v>
                </c:pt>
                <c:pt idx="836">
                  <c:v>0.9</c:v>
                </c:pt>
                <c:pt idx="837">
                  <c:v>0.76666666700000063</c:v>
                </c:pt>
                <c:pt idx="838">
                  <c:v>0.66666666700000154</c:v>
                </c:pt>
                <c:pt idx="839">
                  <c:v>0.93333333299999999</c:v>
                </c:pt>
                <c:pt idx="840">
                  <c:v>1.0666666669999998</c:v>
                </c:pt>
                <c:pt idx="841">
                  <c:v>0.73333333300000003</c:v>
                </c:pt>
                <c:pt idx="842">
                  <c:v>1</c:v>
                </c:pt>
                <c:pt idx="843">
                  <c:v>0.70000000000000062</c:v>
                </c:pt>
                <c:pt idx="844">
                  <c:v>0.63333333300000005</c:v>
                </c:pt>
                <c:pt idx="845">
                  <c:v>0.8</c:v>
                </c:pt>
                <c:pt idx="846">
                  <c:v>0.53333333299999997</c:v>
                </c:pt>
                <c:pt idx="847">
                  <c:v>0.53333333299999997</c:v>
                </c:pt>
                <c:pt idx="848">
                  <c:v>0.76666666700000063</c:v>
                </c:pt>
                <c:pt idx="849">
                  <c:v>0.8</c:v>
                </c:pt>
                <c:pt idx="850">
                  <c:v>0.83333333300000001</c:v>
                </c:pt>
                <c:pt idx="851">
                  <c:v>0.56666666700000001</c:v>
                </c:pt>
                <c:pt idx="852">
                  <c:v>11.133333329999999</c:v>
                </c:pt>
                <c:pt idx="853">
                  <c:v>0.60000000000000064</c:v>
                </c:pt>
                <c:pt idx="854">
                  <c:v>0.63333333300000005</c:v>
                </c:pt>
                <c:pt idx="855">
                  <c:v>0.56666666700000001</c:v>
                </c:pt>
                <c:pt idx="856">
                  <c:v>0.60000000000000064</c:v>
                </c:pt>
                <c:pt idx="857">
                  <c:v>0.83333333300000001</c:v>
                </c:pt>
                <c:pt idx="858">
                  <c:v>0.83333333300000001</c:v>
                </c:pt>
                <c:pt idx="859">
                  <c:v>0.83333333300000001</c:v>
                </c:pt>
                <c:pt idx="860">
                  <c:v>0.3333333330000009</c:v>
                </c:pt>
                <c:pt idx="861">
                  <c:v>0.9</c:v>
                </c:pt>
                <c:pt idx="862">
                  <c:v>0.63333333300000005</c:v>
                </c:pt>
                <c:pt idx="863">
                  <c:v>1.0333333329999963</c:v>
                </c:pt>
                <c:pt idx="864">
                  <c:v>0.8</c:v>
                </c:pt>
                <c:pt idx="865">
                  <c:v>0.83333333300000001</c:v>
                </c:pt>
                <c:pt idx="866">
                  <c:v>0.9</c:v>
                </c:pt>
                <c:pt idx="867">
                  <c:v>0.9</c:v>
                </c:pt>
                <c:pt idx="868">
                  <c:v>0.73333333300000003</c:v>
                </c:pt>
                <c:pt idx="869">
                  <c:v>0.46666666700000115</c:v>
                </c:pt>
                <c:pt idx="870">
                  <c:v>0.93333333299999999</c:v>
                </c:pt>
                <c:pt idx="871">
                  <c:v>0.46666666700000115</c:v>
                </c:pt>
                <c:pt idx="872">
                  <c:v>0.66666666700000154</c:v>
                </c:pt>
                <c:pt idx="873">
                  <c:v>1.0333333329999963</c:v>
                </c:pt>
                <c:pt idx="874">
                  <c:v>0.60000000000000064</c:v>
                </c:pt>
                <c:pt idx="875">
                  <c:v>0.56666666700000001</c:v>
                </c:pt>
                <c:pt idx="876">
                  <c:v>0.8</c:v>
                </c:pt>
                <c:pt idx="877">
                  <c:v>1</c:v>
                </c:pt>
                <c:pt idx="878">
                  <c:v>0.60000000000000064</c:v>
                </c:pt>
                <c:pt idx="879">
                  <c:v>0.43333333300000032</c:v>
                </c:pt>
                <c:pt idx="880">
                  <c:v>0.43333333300000032</c:v>
                </c:pt>
                <c:pt idx="881">
                  <c:v>0.73333333300000003</c:v>
                </c:pt>
                <c:pt idx="882">
                  <c:v>0.63333333300000005</c:v>
                </c:pt>
                <c:pt idx="883">
                  <c:v>0.60000000000000064</c:v>
                </c:pt>
                <c:pt idx="884">
                  <c:v>0.53333333299999997</c:v>
                </c:pt>
                <c:pt idx="885">
                  <c:v>0.56666666700000001</c:v>
                </c:pt>
                <c:pt idx="886">
                  <c:v>0.83333333300000001</c:v>
                </c:pt>
                <c:pt idx="887">
                  <c:v>0.46666666700000115</c:v>
                </c:pt>
                <c:pt idx="888">
                  <c:v>0.66666666700000154</c:v>
                </c:pt>
                <c:pt idx="889">
                  <c:v>0.66666666700000154</c:v>
                </c:pt>
                <c:pt idx="890">
                  <c:v>0.63333333300000005</c:v>
                </c:pt>
                <c:pt idx="891">
                  <c:v>0.60000000000000064</c:v>
                </c:pt>
                <c:pt idx="892">
                  <c:v>0.83333333300000001</c:v>
                </c:pt>
                <c:pt idx="893">
                  <c:v>0.56666666700000001</c:v>
                </c:pt>
                <c:pt idx="894">
                  <c:v>0.56666666700000001</c:v>
                </c:pt>
                <c:pt idx="895">
                  <c:v>0.66666666700000154</c:v>
                </c:pt>
                <c:pt idx="896">
                  <c:v>0.8</c:v>
                </c:pt>
                <c:pt idx="897">
                  <c:v>0.73333333300000003</c:v>
                </c:pt>
                <c:pt idx="898">
                  <c:v>0.60000000000000064</c:v>
                </c:pt>
                <c:pt idx="899">
                  <c:v>0.70000000000000062</c:v>
                </c:pt>
                <c:pt idx="900">
                  <c:v>0.5</c:v>
                </c:pt>
                <c:pt idx="901">
                  <c:v>0.63333333300000005</c:v>
                </c:pt>
                <c:pt idx="902">
                  <c:v>1.1666666669999999</c:v>
                </c:pt>
                <c:pt idx="903">
                  <c:v>0.56666666700000001</c:v>
                </c:pt>
                <c:pt idx="904">
                  <c:v>0.76666666700000063</c:v>
                </c:pt>
                <c:pt idx="905">
                  <c:v>0.60000000000000064</c:v>
                </c:pt>
                <c:pt idx="906">
                  <c:v>0.83333333300000001</c:v>
                </c:pt>
                <c:pt idx="907">
                  <c:v>0.8</c:v>
                </c:pt>
                <c:pt idx="908">
                  <c:v>0.86666666699999995</c:v>
                </c:pt>
                <c:pt idx="909">
                  <c:v>0.56666666700000001</c:v>
                </c:pt>
                <c:pt idx="910">
                  <c:v>0.8</c:v>
                </c:pt>
                <c:pt idx="911">
                  <c:v>0.70000000000000062</c:v>
                </c:pt>
                <c:pt idx="912">
                  <c:v>0.60000000000000064</c:v>
                </c:pt>
                <c:pt idx="913">
                  <c:v>0.60000000000000064</c:v>
                </c:pt>
                <c:pt idx="914">
                  <c:v>0.63333333300000005</c:v>
                </c:pt>
                <c:pt idx="915">
                  <c:v>0.63333333300000005</c:v>
                </c:pt>
                <c:pt idx="916">
                  <c:v>0.76666666700000063</c:v>
                </c:pt>
                <c:pt idx="917">
                  <c:v>0.76666666700000063</c:v>
                </c:pt>
                <c:pt idx="918">
                  <c:v>0.4</c:v>
                </c:pt>
                <c:pt idx="919">
                  <c:v>0.66666666700000154</c:v>
                </c:pt>
                <c:pt idx="920">
                  <c:v>0.66666666700000154</c:v>
                </c:pt>
                <c:pt idx="921">
                  <c:v>0.83333333300000001</c:v>
                </c:pt>
                <c:pt idx="922">
                  <c:v>0.8</c:v>
                </c:pt>
                <c:pt idx="923">
                  <c:v>0.66666666700000154</c:v>
                </c:pt>
                <c:pt idx="924">
                  <c:v>0.86666666699999995</c:v>
                </c:pt>
                <c:pt idx="925">
                  <c:v>0.83333333300000001</c:v>
                </c:pt>
                <c:pt idx="926">
                  <c:v>0.53333333299999997</c:v>
                </c:pt>
                <c:pt idx="927">
                  <c:v>0.9</c:v>
                </c:pt>
                <c:pt idx="928">
                  <c:v>1</c:v>
                </c:pt>
                <c:pt idx="929">
                  <c:v>0.9</c:v>
                </c:pt>
                <c:pt idx="930">
                  <c:v>1</c:v>
                </c:pt>
                <c:pt idx="931">
                  <c:v>0.53333333299999997</c:v>
                </c:pt>
                <c:pt idx="932">
                  <c:v>0.60000000000000064</c:v>
                </c:pt>
                <c:pt idx="933">
                  <c:v>0.73333333300000003</c:v>
                </c:pt>
                <c:pt idx="934">
                  <c:v>0.83333333300000001</c:v>
                </c:pt>
                <c:pt idx="935">
                  <c:v>0.53333333299999997</c:v>
                </c:pt>
                <c:pt idx="936">
                  <c:v>0.8</c:v>
                </c:pt>
                <c:pt idx="937">
                  <c:v>0.60000000000000064</c:v>
                </c:pt>
                <c:pt idx="938">
                  <c:v>0.70000000000000062</c:v>
                </c:pt>
                <c:pt idx="939">
                  <c:v>0.66666666700000154</c:v>
                </c:pt>
                <c:pt idx="940">
                  <c:v>0.56666666700000001</c:v>
                </c:pt>
                <c:pt idx="941">
                  <c:v>0.93333333299999999</c:v>
                </c:pt>
                <c:pt idx="942">
                  <c:v>0.66666666700000154</c:v>
                </c:pt>
                <c:pt idx="943">
                  <c:v>0.63333333300000005</c:v>
                </c:pt>
                <c:pt idx="944">
                  <c:v>0.5</c:v>
                </c:pt>
                <c:pt idx="945">
                  <c:v>0.93333333299999999</c:v>
                </c:pt>
                <c:pt idx="946">
                  <c:v>0.86666666699999995</c:v>
                </c:pt>
                <c:pt idx="947">
                  <c:v>0.83333333300000001</c:v>
                </c:pt>
                <c:pt idx="948">
                  <c:v>0.63333333300000005</c:v>
                </c:pt>
                <c:pt idx="949">
                  <c:v>0.70000000000000062</c:v>
                </c:pt>
                <c:pt idx="950">
                  <c:v>0.70000000000000062</c:v>
                </c:pt>
                <c:pt idx="951">
                  <c:v>0.96666666700000003</c:v>
                </c:pt>
                <c:pt idx="952">
                  <c:v>0.76666666700000063</c:v>
                </c:pt>
                <c:pt idx="953">
                  <c:v>0.96666666700000003</c:v>
                </c:pt>
                <c:pt idx="954">
                  <c:v>0.83333333300000001</c:v>
                </c:pt>
                <c:pt idx="955">
                  <c:v>0.66666666700000154</c:v>
                </c:pt>
                <c:pt idx="956">
                  <c:v>0.60000000000000064</c:v>
                </c:pt>
                <c:pt idx="957">
                  <c:v>0.56666666700000001</c:v>
                </c:pt>
                <c:pt idx="958">
                  <c:v>0.5</c:v>
                </c:pt>
                <c:pt idx="959">
                  <c:v>0.56666666700000001</c:v>
                </c:pt>
                <c:pt idx="960">
                  <c:v>0.60000000000000064</c:v>
                </c:pt>
                <c:pt idx="961">
                  <c:v>0.53333333299999997</c:v>
                </c:pt>
                <c:pt idx="962">
                  <c:v>0.93333333299999999</c:v>
                </c:pt>
                <c:pt idx="963">
                  <c:v>0.46666666700000115</c:v>
                </c:pt>
                <c:pt idx="964">
                  <c:v>0.73333333300000003</c:v>
                </c:pt>
                <c:pt idx="965">
                  <c:v>0.4</c:v>
                </c:pt>
                <c:pt idx="966">
                  <c:v>0.73333333300000003</c:v>
                </c:pt>
                <c:pt idx="967">
                  <c:v>0.86666666699999995</c:v>
                </c:pt>
                <c:pt idx="968">
                  <c:v>0.96666666700000003</c:v>
                </c:pt>
                <c:pt idx="969">
                  <c:v>0.8</c:v>
                </c:pt>
                <c:pt idx="970">
                  <c:v>0.56666666700000001</c:v>
                </c:pt>
                <c:pt idx="971">
                  <c:v>0.63333333300000005</c:v>
                </c:pt>
                <c:pt idx="972">
                  <c:v>0.76666666700000063</c:v>
                </c:pt>
                <c:pt idx="973">
                  <c:v>0.66666666700000154</c:v>
                </c:pt>
                <c:pt idx="974">
                  <c:v>0.86666666699999995</c:v>
                </c:pt>
                <c:pt idx="975">
                  <c:v>0.63333333300000005</c:v>
                </c:pt>
                <c:pt idx="976">
                  <c:v>0.5</c:v>
                </c:pt>
                <c:pt idx="977">
                  <c:v>0.56666666700000001</c:v>
                </c:pt>
                <c:pt idx="978">
                  <c:v>0.8</c:v>
                </c:pt>
                <c:pt idx="979">
                  <c:v>0.76666666700000063</c:v>
                </c:pt>
                <c:pt idx="980">
                  <c:v>0.73333333300000003</c:v>
                </c:pt>
                <c:pt idx="981">
                  <c:v>0.3333333330000009</c:v>
                </c:pt>
                <c:pt idx="982">
                  <c:v>0.60000000000000064</c:v>
                </c:pt>
                <c:pt idx="983">
                  <c:v>0.73333333300000003</c:v>
                </c:pt>
                <c:pt idx="984">
                  <c:v>0.60000000000000064</c:v>
                </c:pt>
                <c:pt idx="985">
                  <c:v>0.4</c:v>
                </c:pt>
                <c:pt idx="986">
                  <c:v>0.76666666700000063</c:v>
                </c:pt>
                <c:pt idx="987">
                  <c:v>0.63333333300000005</c:v>
                </c:pt>
                <c:pt idx="988">
                  <c:v>0.66666666700000154</c:v>
                </c:pt>
                <c:pt idx="989">
                  <c:v>0.76666666700000063</c:v>
                </c:pt>
                <c:pt idx="990">
                  <c:v>0.8</c:v>
                </c:pt>
                <c:pt idx="991">
                  <c:v>0.53333333299999997</c:v>
                </c:pt>
                <c:pt idx="992">
                  <c:v>0.56666666700000001</c:v>
                </c:pt>
                <c:pt idx="993">
                  <c:v>0.5</c:v>
                </c:pt>
                <c:pt idx="994">
                  <c:v>0.83333333300000001</c:v>
                </c:pt>
                <c:pt idx="995">
                  <c:v>0.8</c:v>
                </c:pt>
                <c:pt idx="996">
                  <c:v>0.66666666700000154</c:v>
                </c:pt>
                <c:pt idx="997">
                  <c:v>0.9</c:v>
                </c:pt>
                <c:pt idx="998">
                  <c:v>0.60000000000000064</c:v>
                </c:pt>
                <c:pt idx="999">
                  <c:v>0.73333333300000003</c:v>
                </c:pt>
                <c:pt idx="1000">
                  <c:v>0.73333333300000003</c:v>
                </c:pt>
                <c:pt idx="1001">
                  <c:v>0.83333333300000001</c:v>
                </c:pt>
                <c:pt idx="1002">
                  <c:v>0.76666666700000063</c:v>
                </c:pt>
                <c:pt idx="1003">
                  <c:v>0.66666666700000154</c:v>
                </c:pt>
                <c:pt idx="1004">
                  <c:v>0.5</c:v>
                </c:pt>
                <c:pt idx="1005">
                  <c:v>0.93333333299999999</c:v>
                </c:pt>
                <c:pt idx="1006">
                  <c:v>0.73333333300000003</c:v>
                </c:pt>
                <c:pt idx="1007">
                  <c:v>0.86666666699999995</c:v>
                </c:pt>
                <c:pt idx="1008">
                  <c:v>0.60000000000000064</c:v>
                </c:pt>
                <c:pt idx="1009">
                  <c:v>0.60000000000000064</c:v>
                </c:pt>
                <c:pt idx="1010">
                  <c:v>0.43333333300000032</c:v>
                </c:pt>
                <c:pt idx="1011">
                  <c:v>0.56666666700000001</c:v>
                </c:pt>
                <c:pt idx="1012">
                  <c:v>0.66666666700000154</c:v>
                </c:pt>
                <c:pt idx="1013">
                  <c:v>0.60000000000000064</c:v>
                </c:pt>
                <c:pt idx="1014">
                  <c:v>0.70000000000000062</c:v>
                </c:pt>
                <c:pt idx="1015">
                  <c:v>0.73333333300000003</c:v>
                </c:pt>
                <c:pt idx="1016">
                  <c:v>0.60000000000000064</c:v>
                </c:pt>
                <c:pt idx="1017">
                  <c:v>0.56666666700000001</c:v>
                </c:pt>
                <c:pt idx="1018">
                  <c:v>0.60000000000000064</c:v>
                </c:pt>
                <c:pt idx="1019">
                  <c:v>0.83333333300000001</c:v>
                </c:pt>
                <c:pt idx="1020">
                  <c:v>0.53333333299999997</c:v>
                </c:pt>
                <c:pt idx="1021">
                  <c:v>0.76666666700000063</c:v>
                </c:pt>
                <c:pt idx="1022">
                  <c:v>0.73333333300000003</c:v>
                </c:pt>
                <c:pt idx="1023">
                  <c:v>0.53333333299999997</c:v>
                </c:pt>
                <c:pt idx="1024">
                  <c:v>0.73333333300000003</c:v>
                </c:pt>
                <c:pt idx="1025">
                  <c:v>0.86666666699999995</c:v>
                </c:pt>
                <c:pt idx="1026">
                  <c:v>0.63333333300000005</c:v>
                </c:pt>
                <c:pt idx="1027">
                  <c:v>0.8</c:v>
                </c:pt>
                <c:pt idx="1028">
                  <c:v>0.53333333299999997</c:v>
                </c:pt>
                <c:pt idx="1029">
                  <c:v>0.60000000000000064</c:v>
                </c:pt>
                <c:pt idx="1030">
                  <c:v>0.43333333300000032</c:v>
                </c:pt>
                <c:pt idx="1031">
                  <c:v>0.43333333300000032</c:v>
                </c:pt>
                <c:pt idx="1032">
                  <c:v>0.73333333300000003</c:v>
                </c:pt>
                <c:pt idx="1033">
                  <c:v>0.36666666700000156</c:v>
                </c:pt>
                <c:pt idx="1034">
                  <c:v>0.56666666700000001</c:v>
                </c:pt>
                <c:pt idx="1035">
                  <c:v>0.76666666700000063</c:v>
                </c:pt>
                <c:pt idx="1036">
                  <c:v>0.76666666700000063</c:v>
                </c:pt>
                <c:pt idx="1037">
                  <c:v>0.73333333300000003</c:v>
                </c:pt>
                <c:pt idx="1038">
                  <c:v>0.8</c:v>
                </c:pt>
                <c:pt idx="1039">
                  <c:v>0.76666666700000063</c:v>
                </c:pt>
                <c:pt idx="1040">
                  <c:v>0.70000000000000062</c:v>
                </c:pt>
                <c:pt idx="1041">
                  <c:v>0.53333333299999997</c:v>
                </c:pt>
                <c:pt idx="1042">
                  <c:v>0.9</c:v>
                </c:pt>
                <c:pt idx="1043">
                  <c:v>0.60000000000000064</c:v>
                </c:pt>
                <c:pt idx="1044">
                  <c:v>0.8</c:v>
                </c:pt>
                <c:pt idx="1045">
                  <c:v>0.63333333300000005</c:v>
                </c:pt>
                <c:pt idx="1046">
                  <c:v>1</c:v>
                </c:pt>
                <c:pt idx="1047">
                  <c:v>0.43333333300000032</c:v>
                </c:pt>
                <c:pt idx="1048">
                  <c:v>0.60000000000000064</c:v>
                </c:pt>
                <c:pt idx="1049">
                  <c:v>0.5</c:v>
                </c:pt>
                <c:pt idx="1050">
                  <c:v>0.70000000000000062</c:v>
                </c:pt>
                <c:pt idx="1051">
                  <c:v>0.56666666700000001</c:v>
                </c:pt>
                <c:pt idx="1052">
                  <c:v>0.76666666700000063</c:v>
                </c:pt>
                <c:pt idx="1053">
                  <c:v>0.53333333299999997</c:v>
                </c:pt>
                <c:pt idx="1054">
                  <c:v>0.53333333299999997</c:v>
                </c:pt>
                <c:pt idx="1055">
                  <c:v>0.5</c:v>
                </c:pt>
                <c:pt idx="1056">
                  <c:v>0.60000000000000064</c:v>
                </c:pt>
                <c:pt idx="1057">
                  <c:v>0.73333333300000003</c:v>
                </c:pt>
                <c:pt idx="1058">
                  <c:v>0.70000000000000062</c:v>
                </c:pt>
                <c:pt idx="1059">
                  <c:v>0.76666666700000063</c:v>
                </c:pt>
                <c:pt idx="1060">
                  <c:v>0.83333333300000001</c:v>
                </c:pt>
                <c:pt idx="1061">
                  <c:v>0.83333333300000001</c:v>
                </c:pt>
                <c:pt idx="1062">
                  <c:v>0.76666666700000063</c:v>
                </c:pt>
                <c:pt idx="1063">
                  <c:v>0.83333333300000001</c:v>
                </c:pt>
                <c:pt idx="1064">
                  <c:v>0.56666666700000001</c:v>
                </c:pt>
                <c:pt idx="1065">
                  <c:v>0.73333333300000003</c:v>
                </c:pt>
                <c:pt idx="1066">
                  <c:v>0.8</c:v>
                </c:pt>
                <c:pt idx="1067">
                  <c:v>0.63333333300000005</c:v>
                </c:pt>
                <c:pt idx="1068">
                  <c:v>0.66666666700000154</c:v>
                </c:pt>
                <c:pt idx="1069">
                  <c:v>0.9</c:v>
                </c:pt>
                <c:pt idx="1070">
                  <c:v>0.70000000000000062</c:v>
                </c:pt>
                <c:pt idx="1071">
                  <c:v>0.73333333300000003</c:v>
                </c:pt>
                <c:pt idx="1072">
                  <c:v>0.46666666700000115</c:v>
                </c:pt>
                <c:pt idx="1073">
                  <c:v>0.66666666700000154</c:v>
                </c:pt>
                <c:pt idx="1074">
                  <c:v>0.63333333300000005</c:v>
                </c:pt>
                <c:pt idx="1075">
                  <c:v>0.73333333300000003</c:v>
                </c:pt>
                <c:pt idx="1076">
                  <c:v>0.70000000000000062</c:v>
                </c:pt>
                <c:pt idx="1077">
                  <c:v>0.63333333300000005</c:v>
                </c:pt>
                <c:pt idx="1078">
                  <c:v>0.70000000000000062</c:v>
                </c:pt>
                <c:pt idx="1079">
                  <c:v>0.70000000000000062</c:v>
                </c:pt>
                <c:pt idx="1080">
                  <c:v>0.8</c:v>
                </c:pt>
                <c:pt idx="1081">
                  <c:v>0.53333333299999997</c:v>
                </c:pt>
                <c:pt idx="1082">
                  <c:v>0.56666666700000001</c:v>
                </c:pt>
                <c:pt idx="1083">
                  <c:v>0.53333333299999997</c:v>
                </c:pt>
                <c:pt idx="1084">
                  <c:v>0.5</c:v>
                </c:pt>
                <c:pt idx="1085">
                  <c:v>0.93333333299999999</c:v>
                </c:pt>
                <c:pt idx="1086">
                  <c:v>0.60000000000000064</c:v>
                </c:pt>
                <c:pt idx="1087">
                  <c:v>0.66666666700000154</c:v>
                </c:pt>
                <c:pt idx="1088">
                  <c:v>0.56666666700000001</c:v>
                </c:pt>
                <c:pt idx="1089">
                  <c:v>0.60000000000000064</c:v>
                </c:pt>
                <c:pt idx="1090">
                  <c:v>0.76666666700000063</c:v>
                </c:pt>
                <c:pt idx="1091">
                  <c:v>0.63333333300000005</c:v>
                </c:pt>
                <c:pt idx="1092">
                  <c:v>0.56666666700000001</c:v>
                </c:pt>
                <c:pt idx="1093">
                  <c:v>0.73333333300000003</c:v>
                </c:pt>
                <c:pt idx="1094">
                  <c:v>0.70000000000000062</c:v>
                </c:pt>
                <c:pt idx="1095">
                  <c:v>0.86666666699999995</c:v>
                </c:pt>
                <c:pt idx="1096">
                  <c:v>0.66666666700000154</c:v>
                </c:pt>
                <c:pt idx="1097">
                  <c:v>0.46666666700000115</c:v>
                </c:pt>
                <c:pt idx="1098">
                  <c:v>0.73333333300000003</c:v>
                </c:pt>
                <c:pt idx="1099">
                  <c:v>0.63333333300000005</c:v>
                </c:pt>
                <c:pt idx="1100">
                  <c:v>0.8</c:v>
                </c:pt>
                <c:pt idx="1101">
                  <c:v>0.66666666700000154</c:v>
                </c:pt>
                <c:pt idx="1102">
                  <c:v>0.66666666700000154</c:v>
                </c:pt>
                <c:pt idx="1103">
                  <c:v>0.66666666700000154</c:v>
                </c:pt>
                <c:pt idx="1104">
                  <c:v>0.8</c:v>
                </c:pt>
                <c:pt idx="1105">
                  <c:v>0.60000000000000064</c:v>
                </c:pt>
                <c:pt idx="1106">
                  <c:v>0.73333333300000003</c:v>
                </c:pt>
                <c:pt idx="1107">
                  <c:v>0.46666666700000115</c:v>
                </c:pt>
                <c:pt idx="1108">
                  <c:v>0.73333333300000003</c:v>
                </c:pt>
                <c:pt idx="1109">
                  <c:v>0.86666666699999995</c:v>
                </c:pt>
                <c:pt idx="1110">
                  <c:v>0.66666666700000154</c:v>
                </c:pt>
                <c:pt idx="1111">
                  <c:v>0.73333333300000003</c:v>
                </c:pt>
                <c:pt idx="1112">
                  <c:v>0.63333333300000005</c:v>
                </c:pt>
                <c:pt idx="1113">
                  <c:v>0.60000000000000064</c:v>
                </c:pt>
                <c:pt idx="1114">
                  <c:v>0.26666666700000102</c:v>
                </c:pt>
                <c:pt idx="1115">
                  <c:v>0.36666666700000156</c:v>
                </c:pt>
                <c:pt idx="1116">
                  <c:v>0.53333333299999997</c:v>
                </c:pt>
                <c:pt idx="1117">
                  <c:v>0.73333333300000003</c:v>
                </c:pt>
                <c:pt idx="1118">
                  <c:v>0.70000000000000062</c:v>
                </c:pt>
                <c:pt idx="1119">
                  <c:v>0.56666666700000001</c:v>
                </c:pt>
                <c:pt idx="1120">
                  <c:v>0.8</c:v>
                </c:pt>
                <c:pt idx="1121">
                  <c:v>0.53333333299999997</c:v>
                </c:pt>
                <c:pt idx="1122">
                  <c:v>0.4</c:v>
                </c:pt>
                <c:pt idx="1123">
                  <c:v>0.66666666700000154</c:v>
                </c:pt>
                <c:pt idx="1124">
                  <c:v>1.1666666669999999</c:v>
                </c:pt>
                <c:pt idx="1125">
                  <c:v>0.93333333299999999</c:v>
                </c:pt>
                <c:pt idx="1126">
                  <c:v>0.73333333300000003</c:v>
                </c:pt>
                <c:pt idx="1127">
                  <c:v>0.60000000000000064</c:v>
                </c:pt>
                <c:pt idx="1128">
                  <c:v>0.76666666700000063</c:v>
                </c:pt>
                <c:pt idx="1129">
                  <c:v>0.60000000000000064</c:v>
                </c:pt>
                <c:pt idx="1130">
                  <c:v>0.83333333300000001</c:v>
                </c:pt>
                <c:pt idx="1131">
                  <c:v>0.8</c:v>
                </c:pt>
                <c:pt idx="1132">
                  <c:v>1</c:v>
                </c:pt>
                <c:pt idx="1133">
                  <c:v>0.76666666700000063</c:v>
                </c:pt>
                <c:pt idx="1134">
                  <c:v>0.5</c:v>
                </c:pt>
                <c:pt idx="1135">
                  <c:v>0.86666666699999995</c:v>
                </c:pt>
                <c:pt idx="1136">
                  <c:v>0.66666666700000154</c:v>
                </c:pt>
                <c:pt idx="1137">
                  <c:v>0.76666666700000063</c:v>
                </c:pt>
                <c:pt idx="1138">
                  <c:v>0.60000000000000064</c:v>
                </c:pt>
                <c:pt idx="1139">
                  <c:v>0.76666666700000063</c:v>
                </c:pt>
                <c:pt idx="1140">
                  <c:v>0.8</c:v>
                </c:pt>
                <c:pt idx="1141">
                  <c:v>0.8</c:v>
                </c:pt>
                <c:pt idx="1142">
                  <c:v>0.60000000000000064</c:v>
                </c:pt>
                <c:pt idx="1143">
                  <c:v>0.53333333299999997</c:v>
                </c:pt>
                <c:pt idx="1144">
                  <c:v>0.66666666700000154</c:v>
                </c:pt>
                <c:pt idx="1145">
                  <c:v>0.66666666700000154</c:v>
                </c:pt>
                <c:pt idx="1146">
                  <c:v>0.73333333300000003</c:v>
                </c:pt>
                <c:pt idx="1147">
                  <c:v>0.8</c:v>
                </c:pt>
                <c:pt idx="1148">
                  <c:v>0.66666666700000154</c:v>
                </c:pt>
                <c:pt idx="1149">
                  <c:v>0.70000000000000062</c:v>
                </c:pt>
                <c:pt idx="1150">
                  <c:v>0.56666666700000001</c:v>
                </c:pt>
                <c:pt idx="1151">
                  <c:v>0.8</c:v>
                </c:pt>
                <c:pt idx="1152">
                  <c:v>0.73333333300000003</c:v>
                </c:pt>
                <c:pt idx="1153">
                  <c:v>0.8</c:v>
                </c:pt>
                <c:pt idx="1154">
                  <c:v>0.63333333300000005</c:v>
                </c:pt>
                <c:pt idx="1155">
                  <c:v>0.56666666700000001</c:v>
                </c:pt>
                <c:pt idx="1156">
                  <c:v>0.66666666700000154</c:v>
                </c:pt>
                <c:pt idx="1157">
                  <c:v>0.66666666700000154</c:v>
                </c:pt>
                <c:pt idx="1158">
                  <c:v>0.46666666700000115</c:v>
                </c:pt>
                <c:pt idx="1159">
                  <c:v>0.83333333300000001</c:v>
                </c:pt>
                <c:pt idx="1160">
                  <c:v>0.66666666700000154</c:v>
                </c:pt>
                <c:pt idx="1161">
                  <c:v>0.83333333300000001</c:v>
                </c:pt>
                <c:pt idx="1162">
                  <c:v>0.70000000000000062</c:v>
                </c:pt>
                <c:pt idx="1163">
                  <c:v>1.0666666669999998</c:v>
                </c:pt>
                <c:pt idx="1164">
                  <c:v>0.53333333299999997</c:v>
                </c:pt>
                <c:pt idx="1165">
                  <c:v>0.86666666699999995</c:v>
                </c:pt>
                <c:pt idx="1166">
                  <c:v>0.36666666700000156</c:v>
                </c:pt>
                <c:pt idx="1167">
                  <c:v>0.63333333300000005</c:v>
                </c:pt>
                <c:pt idx="1168">
                  <c:v>0.76666666700000063</c:v>
                </c:pt>
                <c:pt idx="1169">
                  <c:v>0.60000000000000064</c:v>
                </c:pt>
                <c:pt idx="1170">
                  <c:v>0.9</c:v>
                </c:pt>
                <c:pt idx="1171">
                  <c:v>0.86666666699999995</c:v>
                </c:pt>
                <c:pt idx="1172">
                  <c:v>0.73333333300000003</c:v>
                </c:pt>
                <c:pt idx="1173">
                  <c:v>0.53333333299999997</c:v>
                </c:pt>
                <c:pt idx="1174">
                  <c:v>0.5</c:v>
                </c:pt>
                <c:pt idx="1175">
                  <c:v>0.73333333300000003</c:v>
                </c:pt>
                <c:pt idx="1176">
                  <c:v>0.56666666700000001</c:v>
                </c:pt>
                <c:pt idx="1177">
                  <c:v>0.86666666699999995</c:v>
                </c:pt>
                <c:pt idx="1178">
                  <c:v>0.4</c:v>
                </c:pt>
                <c:pt idx="1179">
                  <c:v>0.8</c:v>
                </c:pt>
                <c:pt idx="1180">
                  <c:v>0.5</c:v>
                </c:pt>
                <c:pt idx="1181">
                  <c:v>0.8</c:v>
                </c:pt>
                <c:pt idx="1182">
                  <c:v>0.76666666700000063</c:v>
                </c:pt>
                <c:pt idx="1183">
                  <c:v>0.8</c:v>
                </c:pt>
                <c:pt idx="1184">
                  <c:v>0.56666666700000001</c:v>
                </c:pt>
                <c:pt idx="1185">
                  <c:v>0.83333333300000001</c:v>
                </c:pt>
                <c:pt idx="1186">
                  <c:v>0.66666666700000154</c:v>
                </c:pt>
                <c:pt idx="1187">
                  <c:v>0.86666666699999995</c:v>
                </c:pt>
                <c:pt idx="1188">
                  <c:v>0.86666666699999995</c:v>
                </c:pt>
                <c:pt idx="1189">
                  <c:v>1.3</c:v>
                </c:pt>
                <c:pt idx="1190">
                  <c:v>0.46666666700000115</c:v>
                </c:pt>
                <c:pt idx="1191">
                  <c:v>0.76666666700000063</c:v>
                </c:pt>
                <c:pt idx="1192">
                  <c:v>0.73333333300000003</c:v>
                </c:pt>
                <c:pt idx="1193">
                  <c:v>0.60000000000000064</c:v>
                </c:pt>
                <c:pt idx="1194">
                  <c:v>0.5</c:v>
                </c:pt>
                <c:pt idx="1195">
                  <c:v>0.76666666700000063</c:v>
                </c:pt>
                <c:pt idx="1196">
                  <c:v>0.83333333300000001</c:v>
                </c:pt>
                <c:pt idx="1197">
                  <c:v>0.96666666700000003</c:v>
                </c:pt>
                <c:pt idx="1198">
                  <c:v>0.83333333300000001</c:v>
                </c:pt>
                <c:pt idx="1199">
                  <c:v>0.70000000000000062</c:v>
                </c:pt>
                <c:pt idx="1200">
                  <c:v>1.7666666669999991</c:v>
                </c:pt>
                <c:pt idx="1201">
                  <c:v>0.73333333300000003</c:v>
                </c:pt>
                <c:pt idx="1202">
                  <c:v>1.1333333329999968</c:v>
                </c:pt>
                <c:pt idx="1203">
                  <c:v>0.63333333300000005</c:v>
                </c:pt>
                <c:pt idx="1204">
                  <c:v>0.63333333300000005</c:v>
                </c:pt>
                <c:pt idx="1205">
                  <c:v>0.70000000000000062</c:v>
                </c:pt>
                <c:pt idx="1206">
                  <c:v>0.66666666700000154</c:v>
                </c:pt>
                <c:pt idx="1207">
                  <c:v>0.86666666699999995</c:v>
                </c:pt>
                <c:pt idx="1208">
                  <c:v>0.70000000000000062</c:v>
                </c:pt>
                <c:pt idx="1209">
                  <c:v>0.9</c:v>
                </c:pt>
                <c:pt idx="1210">
                  <c:v>0.8</c:v>
                </c:pt>
                <c:pt idx="1211">
                  <c:v>0.60000000000000064</c:v>
                </c:pt>
                <c:pt idx="1212">
                  <c:v>0.73333333300000003</c:v>
                </c:pt>
                <c:pt idx="1213">
                  <c:v>0.73333333300000003</c:v>
                </c:pt>
                <c:pt idx="1214">
                  <c:v>0.83333333300000001</c:v>
                </c:pt>
                <c:pt idx="1215">
                  <c:v>0.56666666700000001</c:v>
                </c:pt>
                <c:pt idx="1216">
                  <c:v>0.53333333299999997</c:v>
                </c:pt>
                <c:pt idx="1217">
                  <c:v>0.70000000000000062</c:v>
                </c:pt>
                <c:pt idx="1218">
                  <c:v>0.76666666700000063</c:v>
                </c:pt>
                <c:pt idx="1219">
                  <c:v>0.3333333330000009</c:v>
                </c:pt>
                <c:pt idx="1220">
                  <c:v>0.56666666700000001</c:v>
                </c:pt>
                <c:pt idx="1221">
                  <c:v>0.8</c:v>
                </c:pt>
                <c:pt idx="1222">
                  <c:v>0.76666666700000063</c:v>
                </c:pt>
                <c:pt idx="1223">
                  <c:v>0.83333333300000001</c:v>
                </c:pt>
                <c:pt idx="1224">
                  <c:v>0.5</c:v>
                </c:pt>
                <c:pt idx="1225">
                  <c:v>0.83333333300000001</c:v>
                </c:pt>
                <c:pt idx="1226">
                  <c:v>0.66666666700000154</c:v>
                </c:pt>
                <c:pt idx="1227">
                  <c:v>0.70000000000000062</c:v>
                </c:pt>
                <c:pt idx="1228">
                  <c:v>0.76666666700000063</c:v>
                </c:pt>
                <c:pt idx="1229">
                  <c:v>0.73333333300000003</c:v>
                </c:pt>
                <c:pt idx="1230">
                  <c:v>0.4</c:v>
                </c:pt>
                <c:pt idx="1231">
                  <c:v>0.4</c:v>
                </c:pt>
                <c:pt idx="1232">
                  <c:v>1.0333333329999963</c:v>
                </c:pt>
                <c:pt idx="1233">
                  <c:v>0.73333333300000003</c:v>
                </c:pt>
                <c:pt idx="1234">
                  <c:v>0.5</c:v>
                </c:pt>
                <c:pt idx="1235">
                  <c:v>0.5</c:v>
                </c:pt>
                <c:pt idx="1236">
                  <c:v>0.86666666699999995</c:v>
                </c:pt>
                <c:pt idx="1237">
                  <c:v>0.8</c:v>
                </c:pt>
                <c:pt idx="1238">
                  <c:v>0.86666666699999995</c:v>
                </c:pt>
                <c:pt idx="1239">
                  <c:v>0.73333333300000003</c:v>
                </c:pt>
                <c:pt idx="1240">
                  <c:v>0.9</c:v>
                </c:pt>
                <c:pt idx="1241">
                  <c:v>0.8</c:v>
                </c:pt>
                <c:pt idx="1242">
                  <c:v>0.8</c:v>
                </c:pt>
                <c:pt idx="1243">
                  <c:v>0.46666666700000115</c:v>
                </c:pt>
                <c:pt idx="1244">
                  <c:v>0.66666666700000154</c:v>
                </c:pt>
                <c:pt idx="1245">
                  <c:v>0.96666666700000003</c:v>
                </c:pt>
                <c:pt idx="1246">
                  <c:v>0.56666666700000001</c:v>
                </c:pt>
                <c:pt idx="1247">
                  <c:v>0.8</c:v>
                </c:pt>
                <c:pt idx="1248">
                  <c:v>0.76666666700000063</c:v>
                </c:pt>
                <c:pt idx="1249">
                  <c:v>0.73333333300000003</c:v>
                </c:pt>
                <c:pt idx="1250">
                  <c:v>0.83333333300000001</c:v>
                </c:pt>
                <c:pt idx="1251">
                  <c:v>0.63333333300000005</c:v>
                </c:pt>
                <c:pt idx="1252">
                  <c:v>0.46666666700000115</c:v>
                </c:pt>
                <c:pt idx="1253">
                  <c:v>0.66666666700000154</c:v>
                </c:pt>
                <c:pt idx="1254">
                  <c:v>0.73333333300000003</c:v>
                </c:pt>
                <c:pt idx="1255">
                  <c:v>0.70000000000000062</c:v>
                </c:pt>
                <c:pt idx="1256">
                  <c:v>0.86666666699999995</c:v>
                </c:pt>
                <c:pt idx="1257">
                  <c:v>0.66666666700000154</c:v>
                </c:pt>
                <c:pt idx="1258">
                  <c:v>1.0666666669999998</c:v>
                </c:pt>
                <c:pt idx="1259">
                  <c:v>0.60000000000000064</c:v>
                </c:pt>
                <c:pt idx="1260">
                  <c:v>0.60000000000000064</c:v>
                </c:pt>
                <c:pt idx="1261">
                  <c:v>0.60000000000000064</c:v>
                </c:pt>
                <c:pt idx="1262">
                  <c:v>0.60000000000000064</c:v>
                </c:pt>
                <c:pt idx="1263">
                  <c:v>0.56666666700000001</c:v>
                </c:pt>
                <c:pt idx="1264">
                  <c:v>0.8</c:v>
                </c:pt>
                <c:pt idx="1265">
                  <c:v>0.63333333300000005</c:v>
                </c:pt>
                <c:pt idx="1266">
                  <c:v>1</c:v>
                </c:pt>
                <c:pt idx="1267">
                  <c:v>0.9</c:v>
                </c:pt>
                <c:pt idx="1268">
                  <c:v>0.60000000000000064</c:v>
                </c:pt>
                <c:pt idx="1269">
                  <c:v>0.53333333299999997</c:v>
                </c:pt>
                <c:pt idx="1270">
                  <c:v>0.63333333300000005</c:v>
                </c:pt>
                <c:pt idx="1271">
                  <c:v>0.66666666700000154</c:v>
                </c:pt>
                <c:pt idx="1272">
                  <c:v>0.36666666700000156</c:v>
                </c:pt>
                <c:pt idx="1273">
                  <c:v>1</c:v>
                </c:pt>
                <c:pt idx="1274">
                  <c:v>0.73333333300000003</c:v>
                </c:pt>
                <c:pt idx="1275">
                  <c:v>0.93333333299999999</c:v>
                </c:pt>
                <c:pt idx="1276">
                  <c:v>0.9</c:v>
                </c:pt>
                <c:pt idx="1277">
                  <c:v>0.63333333300000005</c:v>
                </c:pt>
                <c:pt idx="1278">
                  <c:v>0.63333333300000005</c:v>
                </c:pt>
                <c:pt idx="1279">
                  <c:v>0.70000000000000062</c:v>
                </c:pt>
                <c:pt idx="1280">
                  <c:v>0.60000000000000064</c:v>
                </c:pt>
                <c:pt idx="1281">
                  <c:v>0.5</c:v>
                </c:pt>
                <c:pt idx="1282">
                  <c:v>0.8</c:v>
                </c:pt>
                <c:pt idx="1283">
                  <c:v>0.63333333300000005</c:v>
                </c:pt>
                <c:pt idx="1284">
                  <c:v>0.93333333299999999</c:v>
                </c:pt>
                <c:pt idx="1285">
                  <c:v>0.8</c:v>
                </c:pt>
                <c:pt idx="1286">
                  <c:v>0.93333333299999999</c:v>
                </c:pt>
                <c:pt idx="1287">
                  <c:v>0.66666666700000154</c:v>
                </c:pt>
                <c:pt idx="1288">
                  <c:v>0.56666666700000001</c:v>
                </c:pt>
                <c:pt idx="1289">
                  <c:v>0.93333333299999999</c:v>
                </c:pt>
                <c:pt idx="1290">
                  <c:v>0.5</c:v>
                </c:pt>
                <c:pt idx="1291">
                  <c:v>0.86666666699999995</c:v>
                </c:pt>
                <c:pt idx="1292">
                  <c:v>0.63333333300000005</c:v>
                </c:pt>
                <c:pt idx="1293">
                  <c:v>0.8</c:v>
                </c:pt>
                <c:pt idx="1294">
                  <c:v>0.63333333300000005</c:v>
                </c:pt>
                <c:pt idx="1295">
                  <c:v>0.56666666700000001</c:v>
                </c:pt>
                <c:pt idx="1296">
                  <c:v>0.63333333300000005</c:v>
                </c:pt>
                <c:pt idx="1297">
                  <c:v>0.60000000000000064</c:v>
                </c:pt>
                <c:pt idx="1298">
                  <c:v>0.60000000000000064</c:v>
                </c:pt>
                <c:pt idx="1299">
                  <c:v>0.5</c:v>
                </c:pt>
                <c:pt idx="1300">
                  <c:v>0.46666666700000115</c:v>
                </c:pt>
                <c:pt idx="1301">
                  <c:v>0.8</c:v>
                </c:pt>
                <c:pt idx="1302">
                  <c:v>0.43333333300000032</c:v>
                </c:pt>
                <c:pt idx="1303">
                  <c:v>0.76666666700000063</c:v>
                </c:pt>
                <c:pt idx="1304">
                  <c:v>0.8</c:v>
                </c:pt>
                <c:pt idx="1305">
                  <c:v>0.46666666700000115</c:v>
                </c:pt>
                <c:pt idx="1306">
                  <c:v>0.60000000000000064</c:v>
                </c:pt>
                <c:pt idx="1307">
                  <c:v>0.8</c:v>
                </c:pt>
                <c:pt idx="1308">
                  <c:v>0.70000000000000062</c:v>
                </c:pt>
                <c:pt idx="1309">
                  <c:v>0.73333333300000003</c:v>
                </c:pt>
                <c:pt idx="1310">
                  <c:v>0.93333333299999999</c:v>
                </c:pt>
                <c:pt idx="1311">
                  <c:v>0.76666666700000063</c:v>
                </c:pt>
                <c:pt idx="1312">
                  <c:v>0.46666666700000115</c:v>
                </c:pt>
                <c:pt idx="1313">
                  <c:v>0.8</c:v>
                </c:pt>
                <c:pt idx="1314">
                  <c:v>0.83333333300000001</c:v>
                </c:pt>
                <c:pt idx="1315">
                  <c:v>0.76666666700000063</c:v>
                </c:pt>
                <c:pt idx="1316">
                  <c:v>0.86666666699999995</c:v>
                </c:pt>
                <c:pt idx="1317">
                  <c:v>0.60000000000000064</c:v>
                </c:pt>
                <c:pt idx="1318">
                  <c:v>0.76666666700000063</c:v>
                </c:pt>
                <c:pt idx="1319">
                  <c:v>0.63333333300000005</c:v>
                </c:pt>
                <c:pt idx="1320">
                  <c:v>0.63333333300000005</c:v>
                </c:pt>
                <c:pt idx="1321">
                  <c:v>0.30000000000000032</c:v>
                </c:pt>
                <c:pt idx="1322">
                  <c:v>0.43333333300000032</c:v>
                </c:pt>
                <c:pt idx="1323">
                  <c:v>0.83333333300000001</c:v>
                </c:pt>
                <c:pt idx="1324">
                  <c:v>0.43333333300000032</c:v>
                </c:pt>
                <c:pt idx="1325">
                  <c:v>0.60000000000000064</c:v>
                </c:pt>
                <c:pt idx="1326">
                  <c:v>0.63333333300000005</c:v>
                </c:pt>
                <c:pt idx="1327">
                  <c:v>0.73333333300000003</c:v>
                </c:pt>
                <c:pt idx="1328">
                  <c:v>0.76666666700000063</c:v>
                </c:pt>
                <c:pt idx="1329">
                  <c:v>0.53333333299999997</c:v>
                </c:pt>
                <c:pt idx="1330">
                  <c:v>0.63333333300000005</c:v>
                </c:pt>
                <c:pt idx="1331">
                  <c:v>0.60000000000000064</c:v>
                </c:pt>
                <c:pt idx="1332">
                  <c:v>0.83333333300000001</c:v>
                </c:pt>
                <c:pt idx="1333">
                  <c:v>0.53333333299999997</c:v>
                </c:pt>
                <c:pt idx="1334">
                  <c:v>0.53333333299999997</c:v>
                </c:pt>
                <c:pt idx="1335">
                  <c:v>0.5</c:v>
                </c:pt>
                <c:pt idx="1336">
                  <c:v>0.63333333300000005</c:v>
                </c:pt>
                <c:pt idx="1337">
                  <c:v>0.73333333300000003</c:v>
                </c:pt>
                <c:pt idx="1338">
                  <c:v>0.70000000000000062</c:v>
                </c:pt>
                <c:pt idx="1339">
                  <c:v>0.60000000000000064</c:v>
                </c:pt>
                <c:pt idx="1340">
                  <c:v>0.60000000000000064</c:v>
                </c:pt>
                <c:pt idx="1341">
                  <c:v>0.70000000000000062</c:v>
                </c:pt>
                <c:pt idx="1342">
                  <c:v>0.73333333300000003</c:v>
                </c:pt>
                <c:pt idx="1343">
                  <c:v>0.70000000000000062</c:v>
                </c:pt>
                <c:pt idx="1344">
                  <c:v>0.70000000000000062</c:v>
                </c:pt>
                <c:pt idx="1345">
                  <c:v>1</c:v>
                </c:pt>
                <c:pt idx="1346">
                  <c:v>0.63333333300000005</c:v>
                </c:pt>
                <c:pt idx="1347">
                  <c:v>0.70000000000000062</c:v>
                </c:pt>
                <c:pt idx="1348">
                  <c:v>0.66666666700000154</c:v>
                </c:pt>
                <c:pt idx="1349">
                  <c:v>0.70000000000000062</c:v>
                </c:pt>
                <c:pt idx="1350">
                  <c:v>0.70000000000000062</c:v>
                </c:pt>
                <c:pt idx="1351">
                  <c:v>0.86666666699999995</c:v>
                </c:pt>
                <c:pt idx="1352">
                  <c:v>0.60000000000000064</c:v>
                </c:pt>
                <c:pt idx="1353">
                  <c:v>0.53333333299999997</c:v>
                </c:pt>
                <c:pt idx="1354">
                  <c:v>0.66666666700000154</c:v>
                </c:pt>
                <c:pt idx="1355">
                  <c:v>0.86666666699999995</c:v>
                </c:pt>
                <c:pt idx="1356">
                  <c:v>0.70000000000000062</c:v>
                </c:pt>
                <c:pt idx="1357">
                  <c:v>0.73333333300000003</c:v>
                </c:pt>
                <c:pt idx="1358">
                  <c:v>0.73333333300000003</c:v>
                </c:pt>
                <c:pt idx="1359">
                  <c:v>0.70000000000000062</c:v>
                </c:pt>
                <c:pt idx="1360">
                  <c:v>0.56666666700000001</c:v>
                </c:pt>
                <c:pt idx="1361">
                  <c:v>0.70000000000000062</c:v>
                </c:pt>
                <c:pt idx="1362">
                  <c:v>0.46666666700000115</c:v>
                </c:pt>
                <c:pt idx="1363">
                  <c:v>0.60000000000000064</c:v>
                </c:pt>
                <c:pt idx="1364">
                  <c:v>0.56666666700000001</c:v>
                </c:pt>
                <c:pt idx="1365">
                  <c:v>0.8</c:v>
                </c:pt>
                <c:pt idx="1366">
                  <c:v>0.83333333300000001</c:v>
                </c:pt>
                <c:pt idx="1367">
                  <c:v>0.63333333300000005</c:v>
                </c:pt>
                <c:pt idx="1368">
                  <c:v>0.76666666700000063</c:v>
                </c:pt>
                <c:pt idx="1369">
                  <c:v>0.73333333300000003</c:v>
                </c:pt>
                <c:pt idx="1370">
                  <c:v>0.73333333300000003</c:v>
                </c:pt>
                <c:pt idx="1371">
                  <c:v>0.56666666700000001</c:v>
                </c:pt>
                <c:pt idx="1372">
                  <c:v>0.76666666700000063</c:v>
                </c:pt>
                <c:pt idx="1373">
                  <c:v>0.46666666700000115</c:v>
                </c:pt>
                <c:pt idx="1374">
                  <c:v>0.70000000000000062</c:v>
                </c:pt>
                <c:pt idx="1375">
                  <c:v>0.53333333299999997</c:v>
                </c:pt>
                <c:pt idx="1376">
                  <c:v>0.86666666699999995</c:v>
                </c:pt>
                <c:pt idx="1377">
                  <c:v>1</c:v>
                </c:pt>
                <c:pt idx="1378">
                  <c:v>0.73333333300000003</c:v>
                </c:pt>
                <c:pt idx="1379">
                  <c:v>1.1000000000000001</c:v>
                </c:pt>
                <c:pt idx="1380">
                  <c:v>1.1000000000000001</c:v>
                </c:pt>
                <c:pt idx="1381">
                  <c:v>0.63333333300000005</c:v>
                </c:pt>
                <c:pt idx="1382">
                  <c:v>0.83333333300000001</c:v>
                </c:pt>
                <c:pt idx="1383">
                  <c:v>0.63333333300000005</c:v>
                </c:pt>
                <c:pt idx="1384">
                  <c:v>0.70000000000000062</c:v>
                </c:pt>
                <c:pt idx="1385">
                  <c:v>0.66666666700000154</c:v>
                </c:pt>
                <c:pt idx="1386">
                  <c:v>0.76666666700000063</c:v>
                </c:pt>
                <c:pt idx="1387">
                  <c:v>0.66666666700000154</c:v>
                </c:pt>
                <c:pt idx="1388">
                  <c:v>0.86666666699999995</c:v>
                </c:pt>
                <c:pt idx="1389">
                  <c:v>0.86666666699999995</c:v>
                </c:pt>
                <c:pt idx="1390">
                  <c:v>0.73333333300000003</c:v>
                </c:pt>
                <c:pt idx="1391">
                  <c:v>0.83333333300000001</c:v>
                </c:pt>
                <c:pt idx="1392">
                  <c:v>0.66666666700000154</c:v>
                </c:pt>
                <c:pt idx="1393">
                  <c:v>0.96666666700000003</c:v>
                </c:pt>
                <c:pt idx="1394">
                  <c:v>0.93333333299999999</c:v>
                </c:pt>
                <c:pt idx="1395">
                  <c:v>0.73333333300000003</c:v>
                </c:pt>
                <c:pt idx="1396">
                  <c:v>0.43333333300000032</c:v>
                </c:pt>
                <c:pt idx="1397">
                  <c:v>0.76666666700000063</c:v>
                </c:pt>
                <c:pt idx="1398">
                  <c:v>0.70000000000000062</c:v>
                </c:pt>
                <c:pt idx="1399">
                  <c:v>0.60000000000000064</c:v>
                </c:pt>
                <c:pt idx="1400">
                  <c:v>0.86666666699999995</c:v>
                </c:pt>
                <c:pt idx="1401">
                  <c:v>0.53333333299999997</c:v>
                </c:pt>
                <c:pt idx="1402">
                  <c:v>0.36666666700000156</c:v>
                </c:pt>
                <c:pt idx="1403">
                  <c:v>0.43333333300000032</c:v>
                </c:pt>
                <c:pt idx="1404">
                  <c:v>0.26666666700000102</c:v>
                </c:pt>
                <c:pt idx="1405">
                  <c:v>0.53333333299999997</c:v>
                </c:pt>
                <c:pt idx="1406">
                  <c:v>0.76666666700000063</c:v>
                </c:pt>
                <c:pt idx="1407">
                  <c:v>0.4</c:v>
                </c:pt>
                <c:pt idx="1408">
                  <c:v>0.70000000000000062</c:v>
                </c:pt>
                <c:pt idx="1409">
                  <c:v>0.96666666700000003</c:v>
                </c:pt>
                <c:pt idx="1410">
                  <c:v>0.56666666700000001</c:v>
                </c:pt>
                <c:pt idx="1411">
                  <c:v>0.60000000000000064</c:v>
                </c:pt>
                <c:pt idx="1412">
                  <c:v>0.8</c:v>
                </c:pt>
                <c:pt idx="1413">
                  <c:v>0.76666666700000063</c:v>
                </c:pt>
                <c:pt idx="1414">
                  <c:v>0.70000000000000062</c:v>
                </c:pt>
                <c:pt idx="1415">
                  <c:v>0.66666666700000154</c:v>
                </c:pt>
                <c:pt idx="1416">
                  <c:v>0.43333333300000032</c:v>
                </c:pt>
                <c:pt idx="1417">
                  <c:v>0.76666666700000063</c:v>
                </c:pt>
                <c:pt idx="1418">
                  <c:v>0.9</c:v>
                </c:pt>
                <c:pt idx="1419">
                  <c:v>0.4</c:v>
                </c:pt>
                <c:pt idx="1420">
                  <c:v>0.63333333300000005</c:v>
                </c:pt>
                <c:pt idx="1421">
                  <c:v>0.73333333300000003</c:v>
                </c:pt>
                <c:pt idx="1422">
                  <c:v>0.8</c:v>
                </c:pt>
                <c:pt idx="1423">
                  <c:v>0.4</c:v>
                </c:pt>
                <c:pt idx="1424">
                  <c:v>0.93333333299999999</c:v>
                </c:pt>
                <c:pt idx="1425">
                  <c:v>0.66666666700000154</c:v>
                </c:pt>
                <c:pt idx="1426">
                  <c:v>0.53333333299999997</c:v>
                </c:pt>
                <c:pt idx="1427">
                  <c:v>0.66666666700000154</c:v>
                </c:pt>
                <c:pt idx="1428">
                  <c:v>0.9</c:v>
                </c:pt>
                <c:pt idx="1429">
                  <c:v>1.1000000000000001</c:v>
                </c:pt>
                <c:pt idx="1430">
                  <c:v>0.83333333300000001</c:v>
                </c:pt>
                <c:pt idx="1431">
                  <c:v>0.43333333300000032</c:v>
                </c:pt>
                <c:pt idx="1432">
                  <c:v>0.63333333300000005</c:v>
                </c:pt>
                <c:pt idx="1433">
                  <c:v>0.93333333299999999</c:v>
                </c:pt>
                <c:pt idx="1434">
                  <c:v>0.56666666700000001</c:v>
                </c:pt>
                <c:pt idx="1435">
                  <c:v>0.56666666700000001</c:v>
                </c:pt>
                <c:pt idx="1436">
                  <c:v>0.9</c:v>
                </c:pt>
                <c:pt idx="1437">
                  <c:v>0.46666666700000115</c:v>
                </c:pt>
                <c:pt idx="1438">
                  <c:v>0.86666666699999995</c:v>
                </c:pt>
                <c:pt idx="1439">
                  <c:v>0.73333333300000003</c:v>
                </c:pt>
                <c:pt idx="1440">
                  <c:v>0.76666666700000063</c:v>
                </c:pt>
                <c:pt idx="1441">
                  <c:v>0.53333333299999997</c:v>
                </c:pt>
                <c:pt idx="1442">
                  <c:v>0.86666666699999995</c:v>
                </c:pt>
                <c:pt idx="1443">
                  <c:v>0.56666666700000001</c:v>
                </c:pt>
                <c:pt idx="1444">
                  <c:v>1</c:v>
                </c:pt>
                <c:pt idx="1445">
                  <c:v>0.8</c:v>
                </c:pt>
                <c:pt idx="1446">
                  <c:v>0.60000000000000064</c:v>
                </c:pt>
                <c:pt idx="1447">
                  <c:v>0.53333333299999997</c:v>
                </c:pt>
                <c:pt idx="1448">
                  <c:v>0.76666666700000063</c:v>
                </c:pt>
                <c:pt idx="1449">
                  <c:v>0.66666666700000154</c:v>
                </c:pt>
                <c:pt idx="1450">
                  <c:v>0.83333333300000001</c:v>
                </c:pt>
                <c:pt idx="1451">
                  <c:v>0.8</c:v>
                </c:pt>
                <c:pt idx="1452">
                  <c:v>0.4</c:v>
                </c:pt>
                <c:pt idx="1453">
                  <c:v>0.73333333300000003</c:v>
                </c:pt>
                <c:pt idx="1454">
                  <c:v>0.86666666699999995</c:v>
                </c:pt>
                <c:pt idx="1455">
                  <c:v>0.9</c:v>
                </c:pt>
                <c:pt idx="1456">
                  <c:v>0.56666666700000001</c:v>
                </c:pt>
                <c:pt idx="1457">
                  <c:v>1.0666666669999998</c:v>
                </c:pt>
                <c:pt idx="1458">
                  <c:v>0.63333333300000005</c:v>
                </c:pt>
                <c:pt idx="1459">
                  <c:v>0.56666666700000001</c:v>
                </c:pt>
                <c:pt idx="1460">
                  <c:v>0.70000000000000062</c:v>
                </c:pt>
                <c:pt idx="1461">
                  <c:v>0.9</c:v>
                </c:pt>
                <c:pt idx="1462">
                  <c:v>0.8</c:v>
                </c:pt>
                <c:pt idx="1463">
                  <c:v>0.5</c:v>
                </c:pt>
                <c:pt idx="1464">
                  <c:v>0.73333333300000003</c:v>
                </c:pt>
                <c:pt idx="1465">
                  <c:v>0.30000000000000032</c:v>
                </c:pt>
                <c:pt idx="1466">
                  <c:v>0.66666666700000154</c:v>
                </c:pt>
                <c:pt idx="1467">
                  <c:v>0.53333333299999997</c:v>
                </c:pt>
                <c:pt idx="1468">
                  <c:v>0.56666666700000001</c:v>
                </c:pt>
                <c:pt idx="1469">
                  <c:v>0.73333333300000003</c:v>
                </c:pt>
                <c:pt idx="1470">
                  <c:v>0.8</c:v>
                </c:pt>
                <c:pt idx="1471">
                  <c:v>0.56666666700000001</c:v>
                </c:pt>
                <c:pt idx="1472">
                  <c:v>0.83333333300000001</c:v>
                </c:pt>
                <c:pt idx="1473">
                  <c:v>0.70000000000000062</c:v>
                </c:pt>
                <c:pt idx="1474">
                  <c:v>0.70000000000000062</c:v>
                </c:pt>
                <c:pt idx="1475">
                  <c:v>1.1333333329999968</c:v>
                </c:pt>
                <c:pt idx="1476">
                  <c:v>0.46666666700000115</c:v>
                </c:pt>
                <c:pt idx="1477">
                  <c:v>0.76666666700000063</c:v>
                </c:pt>
                <c:pt idx="1478">
                  <c:v>0.83333333300000001</c:v>
                </c:pt>
                <c:pt idx="1479">
                  <c:v>0.76666666700000063</c:v>
                </c:pt>
                <c:pt idx="1480">
                  <c:v>0.86666666699999995</c:v>
                </c:pt>
                <c:pt idx="1481">
                  <c:v>0.5</c:v>
                </c:pt>
                <c:pt idx="1482">
                  <c:v>0.73333333300000003</c:v>
                </c:pt>
                <c:pt idx="1483">
                  <c:v>0.96666666700000003</c:v>
                </c:pt>
                <c:pt idx="1484">
                  <c:v>0.8</c:v>
                </c:pt>
                <c:pt idx="1485">
                  <c:v>0.70000000000000062</c:v>
                </c:pt>
                <c:pt idx="1486">
                  <c:v>0.53333333299999997</c:v>
                </c:pt>
                <c:pt idx="1487">
                  <c:v>0.76666666700000063</c:v>
                </c:pt>
                <c:pt idx="1488">
                  <c:v>0.63333333300000005</c:v>
                </c:pt>
                <c:pt idx="1489">
                  <c:v>1.0333333329999963</c:v>
                </c:pt>
                <c:pt idx="1490">
                  <c:v>0.53333333299999997</c:v>
                </c:pt>
                <c:pt idx="1491">
                  <c:v>0.70000000000000062</c:v>
                </c:pt>
                <c:pt idx="1492">
                  <c:v>0.73333333300000003</c:v>
                </c:pt>
                <c:pt idx="1493">
                  <c:v>0.73333333300000003</c:v>
                </c:pt>
                <c:pt idx="1494">
                  <c:v>0.43333333300000032</c:v>
                </c:pt>
                <c:pt idx="1495">
                  <c:v>0.60000000000000064</c:v>
                </c:pt>
                <c:pt idx="1496">
                  <c:v>0.73333333300000003</c:v>
                </c:pt>
                <c:pt idx="1497">
                  <c:v>0.4</c:v>
                </c:pt>
                <c:pt idx="1498">
                  <c:v>0.76666666700000063</c:v>
                </c:pt>
                <c:pt idx="1499">
                  <c:v>0.63333333300000005</c:v>
                </c:pt>
                <c:pt idx="1500">
                  <c:v>0.83333333300000001</c:v>
                </c:pt>
                <c:pt idx="1501">
                  <c:v>0.56666666700000001</c:v>
                </c:pt>
                <c:pt idx="1502">
                  <c:v>0.60000000000000064</c:v>
                </c:pt>
                <c:pt idx="1503">
                  <c:v>0.70000000000000062</c:v>
                </c:pt>
                <c:pt idx="1504">
                  <c:v>1.1000000000000001</c:v>
                </c:pt>
                <c:pt idx="1505">
                  <c:v>0.76666666700000063</c:v>
                </c:pt>
                <c:pt idx="1506">
                  <c:v>0.73333333300000003</c:v>
                </c:pt>
                <c:pt idx="1507">
                  <c:v>0.76666666700000063</c:v>
                </c:pt>
                <c:pt idx="1508">
                  <c:v>0.70000000000000062</c:v>
                </c:pt>
                <c:pt idx="1509">
                  <c:v>0.66666666700000154</c:v>
                </c:pt>
                <c:pt idx="1510">
                  <c:v>0.83333333300000001</c:v>
                </c:pt>
                <c:pt idx="1511">
                  <c:v>0.86666666699999995</c:v>
                </c:pt>
                <c:pt idx="1512">
                  <c:v>0.9</c:v>
                </c:pt>
                <c:pt idx="1513">
                  <c:v>0.56666666700000001</c:v>
                </c:pt>
                <c:pt idx="1514">
                  <c:v>0.46666666700000115</c:v>
                </c:pt>
                <c:pt idx="1515">
                  <c:v>0.60000000000000064</c:v>
                </c:pt>
                <c:pt idx="1516">
                  <c:v>0.46666666700000115</c:v>
                </c:pt>
                <c:pt idx="1517">
                  <c:v>0.60000000000000064</c:v>
                </c:pt>
                <c:pt idx="1518">
                  <c:v>0.53333333299999997</c:v>
                </c:pt>
                <c:pt idx="1519">
                  <c:v>0.63333333300000005</c:v>
                </c:pt>
                <c:pt idx="1520">
                  <c:v>0.60000000000000064</c:v>
                </c:pt>
                <c:pt idx="1521">
                  <c:v>0.70000000000000062</c:v>
                </c:pt>
                <c:pt idx="1522">
                  <c:v>0.60000000000000064</c:v>
                </c:pt>
                <c:pt idx="1523">
                  <c:v>0.66666666700000154</c:v>
                </c:pt>
                <c:pt idx="1524">
                  <c:v>0.73333333300000003</c:v>
                </c:pt>
                <c:pt idx="1525">
                  <c:v>0.63333333300000005</c:v>
                </c:pt>
                <c:pt idx="1526">
                  <c:v>0.86666666699999995</c:v>
                </c:pt>
                <c:pt idx="1527">
                  <c:v>0.66666666700000154</c:v>
                </c:pt>
                <c:pt idx="1528">
                  <c:v>0.76666666700000063</c:v>
                </c:pt>
                <c:pt idx="1529">
                  <c:v>0.56666666700000001</c:v>
                </c:pt>
                <c:pt idx="1530">
                  <c:v>0.63333333300000005</c:v>
                </c:pt>
                <c:pt idx="1531">
                  <c:v>0.73333333300000003</c:v>
                </c:pt>
                <c:pt idx="1532">
                  <c:v>0.76666666700000063</c:v>
                </c:pt>
                <c:pt idx="1533">
                  <c:v>0.60000000000000064</c:v>
                </c:pt>
                <c:pt idx="1534">
                  <c:v>0.66666666700000154</c:v>
                </c:pt>
                <c:pt idx="1535">
                  <c:v>0.86666666699999995</c:v>
                </c:pt>
                <c:pt idx="1536">
                  <c:v>0.63333333300000005</c:v>
                </c:pt>
                <c:pt idx="1537">
                  <c:v>0.63333333300000005</c:v>
                </c:pt>
                <c:pt idx="1538">
                  <c:v>0.76666666700000063</c:v>
                </c:pt>
                <c:pt idx="1539">
                  <c:v>0.56666666700000001</c:v>
                </c:pt>
                <c:pt idx="1540">
                  <c:v>0.9</c:v>
                </c:pt>
                <c:pt idx="1541">
                  <c:v>0.70000000000000062</c:v>
                </c:pt>
                <c:pt idx="1542">
                  <c:v>0.66666666700000154</c:v>
                </c:pt>
                <c:pt idx="1543">
                  <c:v>0.8</c:v>
                </c:pt>
                <c:pt idx="1544">
                  <c:v>0.76666666700000063</c:v>
                </c:pt>
                <c:pt idx="1545">
                  <c:v>0.86666666699999995</c:v>
                </c:pt>
                <c:pt idx="1546">
                  <c:v>0.53333333299999997</c:v>
                </c:pt>
                <c:pt idx="1547">
                  <c:v>0.83333333300000001</c:v>
                </c:pt>
                <c:pt idx="1548">
                  <c:v>0.73333333300000003</c:v>
                </c:pt>
                <c:pt idx="1549">
                  <c:v>0.63333333300000005</c:v>
                </c:pt>
                <c:pt idx="1550">
                  <c:v>0.46666666700000115</c:v>
                </c:pt>
                <c:pt idx="1551">
                  <c:v>0.4</c:v>
                </c:pt>
                <c:pt idx="1552">
                  <c:v>0.46666666700000115</c:v>
                </c:pt>
                <c:pt idx="1553">
                  <c:v>0.76666666700000063</c:v>
                </c:pt>
                <c:pt idx="1554">
                  <c:v>0.93333333299999999</c:v>
                </c:pt>
                <c:pt idx="1555">
                  <c:v>0.76666666700000063</c:v>
                </c:pt>
                <c:pt idx="1556">
                  <c:v>0.83333333300000001</c:v>
                </c:pt>
                <c:pt idx="1557">
                  <c:v>0.76666666700000063</c:v>
                </c:pt>
                <c:pt idx="1558">
                  <c:v>0.76666666700000063</c:v>
                </c:pt>
                <c:pt idx="1559">
                  <c:v>0.70000000000000062</c:v>
                </c:pt>
                <c:pt idx="1560">
                  <c:v>0.76666666700000063</c:v>
                </c:pt>
                <c:pt idx="1561">
                  <c:v>0.8</c:v>
                </c:pt>
                <c:pt idx="1562">
                  <c:v>0.56666666700000001</c:v>
                </c:pt>
                <c:pt idx="1563">
                  <c:v>0.96666666700000003</c:v>
                </c:pt>
                <c:pt idx="1564">
                  <c:v>0.56666666700000001</c:v>
                </c:pt>
                <c:pt idx="1565">
                  <c:v>0.63333333300000005</c:v>
                </c:pt>
                <c:pt idx="1566">
                  <c:v>0.66666666700000154</c:v>
                </c:pt>
                <c:pt idx="1567">
                  <c:v>0.86666666699999995</c:v>
                </c:pt>
                <c:pt idx="1568">
                  <c:v>0.70000000000000062</c:v>
                </c:pt>
                <c:pt idx="1569">
                  <c:v>0.60000000000000064</c:v>
                </c:pt>
                <c:pt idx="1570">
                  <c:v>0.66666666700000154</c:v>
                </c:pt>
                <c:pt idx="1571">
                  <c:v>0.9</c:v>
                </c:pt>
                <c:pt idx="1572">
                  <c:v>0.66666666700000154</c:v>
                </c:pt>
                <c:pt idx="1573">
                  <c:v>0.73333333300000003</c:v>
                </c:pt>
                <c:pt idx="1574">
                  <c:v>0.83333333300000001</c:v>
                </c:pt>
                <c:pt idx="1575">
                  <c:v>0.66666666700000154</c:v>
                </c:pt>
                <c:pt idx="1576">
                  <c:v>0.53333333299999997</c:v>
                </c:pt>
                <c:pt idx="1577">
                  <c:v>0.60000000000000064</c:v>
                </c:pt>
                <c:pt idx="1578">
                  <c:v>0.76666666700000063</c:v>
                </c:pt>
                <c:pt idx="1579">
                  <c:v>0.43333333300000032</c:v>
                </c:pt>
                <c:pt idx="1580">
                  <c:v>0.60000000000000064</c:v>
                </c:pt>
                <c:pt idx="1581">
                  <c:v>0.4</c:v>
                </c:pt>
                <c:pt idx="1582">
                  <c:v>0.53333333299999997</c:v>
                </c:pt>
                <c:pt idx="1583">
                  <c:v>0.43333333300000032</c:v>
                </c:pt>
                <c:pt idx="1584">
                  <c:v>0.60000000000000064</c:v>
                </c:pt>
                <c:pt idx="1585">
                  <c:v>0.73333333300000003</c:v>
                </c:pt>
                <c:pt idx="1586">
                  <c:v>0.4</c:v>
                </c:pt>
                <c:pt idx="1587">
                  <c:v>0.46666666700000115</c:v>
                </c:pt>
                <c:pt idx="1588">
                  <c:v>0.56666666700000001</c:v>
                </c:pt>
                <c:pt idx="1589">
                  <c:v>0.26666666700000102</c:v>
                </c:pt>
                <c:pt idx="1590">
                  <c:v>0.66666666700000154</c:v>
                </c:pt>
                <c:pt idx="1591">
                  <c:v>0.76666666700000063</c:v>
                </c:pt>
                <c:pt idx="1592">
                  <c:v>0.9</c:v>
                </c:pt>
                <c:pt idx="1593">
                  <c:v>0.63333333300000005</c:v>
                </c:pt>
                <c:pt idx="1594">
                  <c:v>0.73333333300000003</c:v>
                </c:pt>
                <c:pt idx="1595">
                  <c:v>0.83333333300000001</c:v>
                </c:pt>
                <c:pt idx="1596">
                  <c:v>0.93333333299999999</c:v>
                </c:pt>
                <c:pt idx="1597">
                  <c:v>0.73333333300000003</c:v>
                </c:pt>
                <c:pt idx="1598">
                  <c:v>0.46666666700000115</c:v>
                </c:pt>
                <c:pt idx="1599">
                  <c:v>0.60000000000000064</c:v>
                </c:pt>
                <c:pt idx="1600">
                  <c:v>0.70000000000000062</c:v>
                </c:pt>
                <c:pt idx="1601">
                  <c:v>0.73333333300000003</c:v>
                </c:pt>
                <c:pt idx="1602">
                  <c:v>0.8</c:v>
                </c:pt>
                <c:pt idx="1603">
                  <c:v>0.53333333299999997</c:v>
                </c:pt>
                <c:pt idx="1604">
                  <c:v>0.86666666699999995</c:v>
                </c:pt>
                <c:pt idx="1605">
                  <c:v>0.53333333299999997</c:v>
                </c:pt>
                <c:pt idx="1606">
                  <c:v>1</c:v>
                </c:pt>
                <c:pt idx="1607">
                  <c:v>0.4</c:v>
                </c:pt>
                <c:pt idx="1608">
                  <c:v>0.66666666700000154</c:v>
                </c:pt>
                <c:pt idx="1609">
                  <c:v>0.8</c:v>
                </c:pt>
                <c:pt idx="1610">
                  <c:v>0.5</c:v>
                </c:pt>
                <c:pt idx="1611">
                  <c:v>0.53333333299999997</c:v>
                </c:pt>
                <c:pt idx="1612">
                  <c:v>0.76666666700000063</c:v>
                </c:pt>
                <c:pt idx="1613">
                  <c:v>0.5</c:v>
                </c:pt>
                <c:pt idx="1614">
                  <c:v>0.93333333299999999</c:v>
                </c:pt>
                <c:pt idx="1615">
                  <c:v>1.0333333329999963</c:v>
                </c:pt>
                <c:pt idx="1616">
                  <c:v>0.53333333299999997</c:v>
                </c:pt>
                <c:pt idx="1617">
                  <c:v>0.63333333300000005</c:v>
                </c:pt>
                <c:pt idx="1618">
                  <c:v>0.8</c:v>
                </c:pt>
                <c:pt idx="1619">
                  <c:v>0.53333333299999997</c:v>
                </c:pt>
                <c:pt idx="1620">
                  <c:v>0.43333333300000032</c:v>
                </c:pt>
                <c:pt idx="1621">
                  <c:v>0.5</c:v>
                </c:pt>
                <c:pt idx="1622">
                  <c:v>0.53333333299999997</c:v>
                </c:pt>
                <c:pt idx="1623">
                  <c:v>0.93333333299999999</c:v>
                </c:pt>
                <c:pt idx="1624">
                  <c:v>0.76666666700000063</c:v>
                </c:pt>
                <c:pt idx="1625">
                  <c:v>0.60000000000000064</c:v>
                </c:pt>
                <c:pt idx="1626">
                  <c:v>0.66666666700000154</c:v>
                </c:pt>
                <c:pt idx="1627">
                  <c:v>0.63333333300000005</c:v>
                </c:pt>
                <c:pt idx="1628">
                  <c:v>0.66666666700000154</c:v>
                </c:pt>
                <c:pt idx="1629">
                  <c:v>0.83333333300000001</c:v>
                </c:pt>
                <c:pt idx="1630">
                  <c:v>0.63333333300000005</c:v>
                </c:pt>
                <c:pt idx="1631">
                  <c:v>0.63333333300000005</c:v>
                </c:pt>
                <c:pt idx="1632">
                  <c:v>0.76666666700000063</c:v>
                </c:pt>
                <c:pt idx="1633">
                  <c:v>0.86666666699999995</c:v>
                </c:pt>
                <c:pt idx="1634">
                  <c:v>0.73333333300000003</c:v>
                </c:pt>
                <c:pt idx="1635">
                  <c:v>0.70000000000000062</c:v>
                </c:pt>
                <c:pt idx="1636">
                  <c:v>0.70000000000000062</c:v>
                </c:pt>
                <c:pt idx="1637">
                  <c:v>0.56666666700000001</c:v>
                </c:pt>
                <c:pt idx="1638">
                  <c:v>0.86666666699999995</c:v>
                </c:pt>
                <c:pt idx="1639">
                  <c:v>0.8</c:v>
                </c:pt>
                <c:pt idx="1640">
                  <c:v>0.66666666700000154</c:v>
                </c:pt>
                <c:pt idx="1641">
                  <c:v>1.1000000000000001</c:v>
                </c:pt>
                <c:pt idx="1642">
                  <c:v>0.96666666700000003</c:v>
                </c:pt>
                <c:pt idx="1643">
                  <c:v>0.9</c:v>
                </c:pt>
                <c:pt idx="1644">
                  <c:v>0.93333333299999999</c:v>
                </c:pt>
                <c:pt idx="1645">
                  <c:v>0.93333333299999999</c:v>
                </c:pt>
                <c:pt idx="1646">
                  <c:v>0.8</c:v>
                </c:pt>
                <c:pt idx="1647">
                  <c:v>0.60000000000000064</c:v>
                </c:pt>
                <c:pt idx="1648">
                  <c:v>0.63333333300000005</c:v>
                </c:pt>
                <c:pt idx="1649">
                  <c:v>0.63333333300000005</c:v>
                </c:pt>
                <c:pt idx="1650">
                  <c:v>0.70000000000000062</c:v>
                </c:pt>
                <c:pt idx="1651">
                  <c:v>0.63333333300000005</c:v>
                </c:pt>
                <c:pt idx="1652">
                  <c:v>0.73333333300000003</c:v>
                </c:pt>
                <c:pt idx="1653">
                  <c:v>0.66666666700000154</c:v>
                </c:pt>
                <c:pt idx="1654">
                  <c:v>0.86666666699999995</c:v>
                </c:pt>
                <c:pt idx="1655">
                  <c:v>0.66666666700000154</c:v>
                </c:pt>
                <c:pt idx="1656">
                  <c:v>0.56666666700000001</c:v>
                </c:pt>
                <c:pt idx="1657">
                  <c:v>0.8</c:v>
                </c:pt>
                <c:pt idx="1658">
                  <c:v>0.66666666700000154</c:v>
                </c:pt>
                <c:pt idx="1659">
                  <c:v>0.70000000000000062</c:v>
                </c:pt>
                <c:pt idx="1660">
                  <c:v>0.76666666700000063</c:v>
                </c:pt>
                <c:pt idx="1661">
                  <c:v>0.73333333300000003</c:v>
                </c:pt>
                <c:pt idx="1662">
                  <c:v>0.63333333300000005</c:v>
                </c:pt>
                <c:pt idx="1663">
                  <c:v>0.56666666700000001</c:v>
                </c:pt>
                <c:pt idx="1664">
                  <c:v>0.66666666700000154</c:v>
                </c:pt>
                <c:pt idx="1665">
                  <c:v>0.70000000000000062</c:v>
                </c:pt>
                <c:pt idx="1666">
                  <c:v>1.0666666669999998</c:v>
                </c:pt>
                <c:pt idx="1667">
                  <c:v>0.5</c:v>
                </c:pt>
                <c:pt idx="1668">
                  <c:v>1.0666666669999998</c:v>
                </c:pt>
                <c:pt idx="1669">
                  <c:v>0.73333333300000003</c:v>
                </c:pt>
                <c:pt idx="1670">
                  <c:v>0.8</c:v>
                </c:pt>
                <c:pt idx="1671">
                  <c:v>0.8</c:v>
                </c:pt>
                <c:pt idx="1672">
                  <c:v>0.60000000000000064</c:v>
                </c:pt>
                <c:pt idx="1673">
                  <c:v>0.53333333299999997</c:v>
                </c:pt>
                <c:pt idx="1674">
                  <c:v>0.5</c:v>
                </c:pt>
                <c:pt idx="1675">
                  <c:v>0.66666666700000154</c:v>
                </c:pt>
                <c:pt idx="1676">
                  <c:v>0.60000000000000064</c:v>
                </c:pt>
                <c:pt idx="1677">
                  <c:v>0.66666666700000154</c:v>
                </c:pt>
                <c:pt idx="1678">
                  <c:v>0.93333333299999999</c:v>
                </c:pt>
                <c:pt idx="1679">
                  <c:v>0.66666666700000154</c:v>
                </c:pt>
                <c:pt idx="1680">
                  <c:v>0.86666666699999995</c:v>
                </c:pt>
                <c:pt idx="1681">
                  <c:v>0.4</c:v>
                </c:pt>
                <c:pt idx="1682">
                  <c:v>0.76666666700000063</c:v>
                </c:pt>
                <c:pt idx="1683">
                  <c:v>0.70000000000000062</c:v>
                </c:pt>
                <c:pt idx="1684">
                  <c:v>0.76666666700000063</c:v>
                </c:pt>
                <c:pt idx="1685">
                  <c:v>0.66666666700000154</c:v>
                </c:pt>
                <c:pt idx="1686">
                  <c:v>0.63333333300000005</c:v>
                </c:pt>
                <c:pt idx="1687">
                  <c:v>0.70000000000000062</c:v>
                </c:pt>
                <c:pt idx="1688">
                  <c:v>0.63333333300000005</c:v>
                </c:pt>
                <c:pt idx="1689">
                  <c:v>0.83333333300000001</c:v>
                </c:pt>
                <c:pt idx="1690">
                  <c:v>0.60000000000000064</c:v>
                </c:pt>
                <c:pt idx="1691">
                  <c:v>0.70000000000000062</c:v>
                </c:pt>
                <c:pt idx="1692">
                  <c:v>0.8</c:v>
                </c:pt>
                <c:pt idx="1693">
                  <c:v>0.73333333300000003</c:v>
                </c:pt>
                <c:pt idx="1694">
                  <c:v>0.73333333300000003</c:v>
                </c:pt>
                <c:pt idx="1695">
                  <c:v>0.86666666699999995</c:v>
                </c:pt>
                <c:pt idx="1696">
                  <c:v>0.66666666700000154</c:v>
                </c:pt>
                <c:pt idx="1697">
                  <c:v>0.56666666700000001</c:v>
                </c:pt>
                <c:pt idx="1698">
                  <c:v>0.30000000000000032</c:v>
                </c:pt>
                <c:pt idx="1699">
                  <c:v>0.53333333299999997</c:v>
                </c:pt>
                <c:pt idx="1700">
                  <c:v>0.76666666700000063</c:v>
                </c:pt>
                <c:pt idx="1701">
                  <c:v>0.53333333299999997</c:v>
                </c:pt>
                <c:pt idx="1702">
                  <c:v>0.43333333300000032</c:v>
                </c:pt>
                <c:pt idx="1703">
                  <c:v>0.63333333300000005</c:v>
                </c:pt>
                <c:pt idx="1704">
                  <c:v>0.60000000000000064</c:v>
                </c:pt>
                <c:pt idx="1705">
                  <c:v>0.5</c:v>
                </c:pt>
                <c:pt idx="1706">
                  <c:v>0.76666666700000063</c:v>
                </c:pt>
                <c:pt idx="1707">
                  <c:v>0.8</c:v>
                </c:pt>
                <c:pt idx="1708">
                  <c:v>0.83333333300000001</c:v>
                </c:pt>
                <c:pt idx="1709">
                  <c:v>0.76666666700000063</c:v>
                </c:pt>
                <c:pt idx="1710">
                  <c:v>0.8</c:v>
                </c:pt>
                <c:pt idx="1711">
                  <c:v>0.63333333300000005</c:v>
                </c:pt>
                <c:pt idx="1712">
                  <c:v>0.5</c:v>
                </c:pt>
                <c:pt idx="1713">
                  <c:v>0.76666666700000063</c:v>
                </c:pt>
                <c:pt idx="1714">
                  <c:v>0.9</c:v>
                </c:pt>
                <c:pt idx="1715">
                  <c:v>0.9</c:v>
                </c:pt>
                <c:pt idx="1716">
                  <c:v>0.63333333300000005</c:v>
                </c:pt>
                <c:pt idx="1717">
                  <c:v>0.70000000000000062</c:v>
                </c:pt>
                <c:pt idx="1718">
                  <c:v>0.56666666700000001</c:v>
                </c:pt>
                <c:pt idx="1719">
                  <c:v>0.8</c:v>
                </c:pt>
                <c:pt idx="1720">
                  <c:v>0.73333333300000003</c:v>
                </c:pt>
                <c:pt idx="1721">
                  <c:v>0.53333333299999997</c:v>
                </c:pt>
                <c:pt idx="1722">
                  <c:v>1.0333333329999963</c:v>
                </c:pt>
                <c:pt idx="1723">
                  <c:v>0.70000000000000062</c:v>
                </c:pt>
                <c:pt idx="1724">
                  <c:v>1.0666666669999998</c:v>
                </c:pt>
                <c:pt idx="1725">
                  <c:v>0.70000000000000062</c:v>
                </c:pt>
                <c:pt idx="1726">
                  <c:v>0.73333333300000003</c:v>
                </c:pt>
                <c:pt idx="1727">
                  <c:v>0.70000000000000062</c:v>
                </c:pt>
                <c:pt idx="1728">
                  <c:v>0.96666666700000003</c:v>
                </c:pt>
                <c:pt idx="1729">
                  <c:v>0.93333333299999999</c:v>
                </c:pt>
                <c:pt idx="1730">
                  <c:v>0.70000000000000062</c:v>
                </c:pt>
                <c:pt idx="1731">
                  <c:v>0.70000000000000062</c:v>
                </c:pt>
                <c:pt idx="1732">
                  <c:v>0.56666666700000001</c:v>
                </c:pt>
                <c:pt idx="1733">
                  <c:v>0.83333333300000001</c:v>
                </c:pt>
                <c:pt idx="1734">
                  <c:v>0.8</c:v>
                </c:pt>
                <c:pt idx="1735">
                  <c:v>0.9</c:v>
                </c:pt>
                <c:pt idx="1736">
                  <c:v>0.56666666700000001</c:v>
                </c:pt>
                <c:pt idx="1737">
                  <c:v>0.53333333299999997</c:v>
                </c:pt>
                <c:pt idx="1738">
                  <c:v>0.70000000000000062</c:v>
                </c:pt>
                <c:pt idx="1739">
                  <c:v>0.5</c:v>
                </c:pt>
                <c:pt idx="1740">
                  <c:v>0.60000000000000064</c:v>
                </c:pt>
                <c:pt idx="1741">
                  <c:v>17.033333329999987</c:v>
                </c:pt>
                <c:pt idx="1742">
                  <c:v>21.666666669999987</c:v>
                </c:pt>
                <c:pt idx="1743">
                  <c:v>23.333333329999999</c:v>
                </c:pt>
                <c:pt idx="1744">
                  <c:v>21.4</c:v>
                </c:pt>
                <c:pt idx="1745">
                  <c:v>20.733333329999986</c:v>
                </c:pt>
                <c:pt idx="1746">
                  <c:v>21.733333329999986</c:v>
                </c:pt>
                <c:pt idx="1747">
                  <c:v>22.666666669999987</c:v>
                </c:pt>
                <c:pt idx="1748">
                  <c:v>20.733333329999986</c:v>
                </c:pt>
                <c:pt idx="1749">
                  <c:v>19.533333329999987</c:v>
                </c:pt>
                <c:pt idx="1750">
                  <c:v>22.3</c:v>
                </c:pt>
                <c:pt idx="1751">
                  <c:v>19.533333329999987</c:v>
                </c:pt>
                <c:pt idx="1752">
                  <c:v>20.666666669999987</c:v>
                </c:pt>
                <c:pt idx="1753">
                  <c:v>20.9</c:v>
                </c:pt>
                <c:pt idx="1754">
                  <c:v>20.666666669999987</c:v>
                </c:pt>
                <c:pt idx="1755">
                  <c:v>20.333333329999999</c:v>
                </c:pt>
                <c:pt idx="1756">
                  <c:v>20.033333329999987</c:v>
                </c:pt>
                <c:pt idx="1757">
                  <c:v>20.433333329999989</c:v>
                </c:pt>
                <c:pt idx="1758">
                  <c:v>20.866666669999987</c:v>
                </c:pt>
                <c:pt idx="1759">
                  <c:v>20.8</c:v>
                </c:pt>
                <c:pt idx="1760">
                  <c:v>21.633333329999999</c:v>
                </c:pt>
                <c:pt idx="1761">
                  <c:v>21.5</c:v>
                </c:pt>
                <c:pt idx="1762">
                  <c:v>22.266666669999989</c:v>
                </c:pt>
                <c:pt idx="1763">
                  <c:v>20.833333329999999</c:v>
                </c:pt>
                <c:pt idx="1764">
                  <c:v>20.533333329999987</c:v>
                </c:pt>
                <c:pt idx="1765">
                  <c:v>21.466666669999945</c:v>
                </c:pt>
                <c:pt idx="1766">
                  <c:v>20.399999999999999</c:v>
                </c:pt>
                <c:pt idx="1767">
                  <c:v>20.166666669999987</c:v>
                </c:pt>
                <c:pt idx="1768">
                  <c:v>20.133333329999999</c:v>
                </c:pt>
                <c:pt idx="1769">
                  <c:v>20.466666669999945</c:v>
                </c:pt>
                <c:pt idx="1770">
                  <c:v>20.533333329999987</c:v>
                </c:pt>
                <c:pt idx="1771">
                  <c:v>19.433333329999989</c:v>
                </c:pt>
                <c:pt idx="1772">
                  <c:v>22.066666669999989</c:v>
                </c:pt>
                <c:pt idx="1773">
                  <c:v>20.100000000000001</c:v>
                </c:pt>
                <c:pt idx="1774">
                  <c:v>20.3</c:v>
                </c:pt>
                <c:pt idx="1775">
                  <c:v>20.6</c:v>
                </c:pt>
                <c:pt idx="1776">
                  <c:v>21.733333329999986</c:v>
                </c:pt>
                <c:pt idx="1777">
                  <c:v>21.8</c:v>
                </c:pt>
                <c:pt idx="1778">
                  <c:v>21.866666669999987</c:v>
                </c:pt>
                <c:pt idx="1779">
                  <c:v>22.633333329999999</c:v>
                </c:pt>
                <c:pt idx="1780">
                  <c:v>21</c:v>
                </c:pt>
                <c:pt idx="1781">
                  <c:v>22.466666669999945</c:v>
                </c:pt>
                <c:pt idx="1782">
                  <c:v>21.666666669999987</c:v>
                </c:pt>
                <c:pt idx="1783">
                  <c:v>21.1</c:v>
                </c:pt>
                <c:pt idx="1784">
                  <c:v>23</c:v>
                </c:pt>
                <c:pt idx="1785">
                  <c:v>22.7</c:v>
                </c:pt>
                <c:pt idx="1786">
                  <c:v>20.766666669999989</c:v>
                </c:pt>
                <c:pt idx="1787">
                  <c:v>22.5</c:v>
                </c:pt>
                <c:pt idx="1788">
                  <c:v>21.7</c:v>
                </c:pt>
                <c:pt idx="1789">
                  <c:v>21.966666669999945</c:v>
                </c:pt>
                <c:pt idx="1790">
                  <c:v>22.633333329999999</c:v>
                </c:pt>
                <c:pt idx="1791">
                  <c:v>23.5</c:v>
                </c:pt>
                <c:pt idx="1792">
                  <c:v>21.2</c:v>
                </c:pt>
                <c:pt idx="1793">
                  <c:v>21.066666669999989</c:v>
                </c:pt>
                <c:pt idx="1794">
                  <c:v>21.1</c:v>
                </c:pt>
                <c:pt idx="1795">
                  <c:v>21.1</c:v>
                </c:pt>
                <c:pt idx="1796">
                  <c:v>20.666666669999987</c:v>
                </c:pt>
                <c:pt idx="1797">
                  <c:v>19.233333329999986</c:v>
                </c:pt>
                <c:pt idx="1798">
                  <c:v>22.233333329999986</c:v>
                </c:pt>
                <c:pt idx="1799">
                  <c:v>20.9</c:v>
                </c:pt>
                <c:pt idx="1800">
                  <c:v>21.866666669999987</c:v>
                </c:pt>
                <c:pt idx="1801">
                  <c:v>20.566666669999989</c:v>
                </c:pt>
                <c:pt idx="1802">
                  <c:v>21.4</c:v>
                </c:pt>
                <c:pt idx="1803">
                  <c:v>23.133333329999999</c:v>
                </c:pt>
                <c:pt idx="1804">
                  <c:v>20.966666669999945</c:v>
                </c:pt>
                <c:pt idx="1805">
                  <c:v>21.866666669999987</c:v>
                </c:pt>
                <c:pt idx="1806">
                  <c:v>21.4</c:v>
                </c:pt>
                <c:pt idx="1807">
                  <c:v>22.966666669999945</c:v>
                </c:pt>
                <c:pt idx="1808">
                  <c:v>21.6</c:v>
                </c:pt>
                <c:pt idx="1809">
                  <c:v>21.666666669999987</c:v>
                </c:pt>
                <c:pt idx="1810">
                  <c:v>22.066666669999989</c:v>
                </c:pt>
                <c:pt idx="1811">
                  <c:v>21.033333329999987</c:v>
                </c:pt>
                <c:pt idx="1812">
                  <c:v>21.966666669999945</c:v>
                </c:pt>
                <c:pt idx="1813">
                  <c:v>22.9</c:v>
                </c:pt>
                <c:pt idx="1814">
                  <c:v>21.733333329999986</c:v>
                </c:pt>
                <c:pt idx="1815">
                  <c:v>20.7</c:v>
                </c:pt>
                <c:pt idx="1816">
                  <c:v>22.133333329999999</c:v>
                </c:pt>
                <c:pt idx="1817">
                  <c:v>20.9</c:v>
                </c:pt>
                <c:pt idx="1818">
                  <c:v>21.566666669999989</c:v>
                </c:pt>
                <c:pt idx="1819">
                  <c:v>21.3</c:v>
                </c:pt>
                <c:pt idx="1820">
                  <c:v>21.833333329999999</c:v>
                </c:pt>
                <c:pt idx="1821">
                  <c:v>19.833333329999999</c:v>
                </c:pt>
                <c:pt idx="1822">
                  <c:v>22.033333329999987</c:v>
                </c:pt>
                <c:pt idx="1823">
                  <c:v>20.100000000000001</c:v>
                </c:pt>
                <c:pt idx="1824">
                  <c:v>21.7</c:v>
                </c:pt>
                <c:pt idx="1825">
                  <c:v>21.533333329999987</c:v>
                </c:pt>
                <c:pt idx="1826">
                  <c:v>22.366666669999987</c:v>
                </c:pt>
                <c:pt idx="1827">
                  <c:v>20.666666669999987</c:v>
                </c:pt>
                <c:pt idx="1828">
                  <c:v>19.600000000000001</c:v>
                </c:pt>
                <c:pt idx="1829">
                  <c:v>19.566666669999989</c:v>
                </c:pt>
                <c:pt idx="1830">
                  <c:v>21.3</c:v>
                </c:pt>
                <c:pt idx="1831">
                  <c:v>20.866666669999987</c:v>
                </c:pt>
                <c:pt idx="1832">
                  <c:v>21.233333329999986</c:v>
                </c:pt>
                <c:pt idx="1833">
                  <c:v>20.433333329999989</c:v>
                </c:pt>
                <c:pt idx="1834">
                  <c:v>21.233333329999986</c:v>
                </c:pt>
                <c:pt idx="1835">
                  <c:v>21.233333329999986</c:v>
                </c:pt>
                <c:pt idx="1836">
                  <c:v>21.4</c:v>
                </c:pt>
                <c:pt idx="1837">
                  <c:v>21.166666669999987</c:v>
                </c:pt>
                <c:pt idx="1838">
                  <c:v>21.633333329999999</c:v>
                </c:pt>
                <c:pt idx="1839">
                  <c:v>21.533333329999987</c:v>
                </c:pt>
                <c:pt idx="1840">
                  <c:v>20.9</c:v>
                </c:pt>
                <c:pt idx="1841">
                  <c:v>20.266666669999989</c:v>
                </c:pt>
                <c:pt idx="1842">
                  <c:v>20.5</c:v>
                </c:pt>
                <c:pt idx="1843">
                  <c:v>21</c:v>
                </c:pt>
                <c:pt idx="1844">
                  <c:v>21.266666669999989</c:v>
                </c:pt>
                <c:pt idx="1845">
                  <c:v>20.733333329999986</c:v>
                </c:pt>
                <c:pt idx="1846">
                  <c:v>20.133333329999999</c:v>
                </c:pt>
                <c:pt idx="1847">
                  <c:v>20.9</c:v>
                </c:pt>
                <c:pt idx="1848">
                  <c:v>19.899999999999999</c:v>
                </c:pt>
                <c:pt idx="1849">
                  <c:v>18.066666669999989</c:v>
                </c:pt>
                <c:pt idx="1850">
                  <c:v>19.100000000000001</c:v>
                </c:pt>
                <c:pt idx="1851">
                  <c:v>19.366666669999987</c:v>
                </c:pt>
                <c:pt idx="1852">
                  <c:v>19.733333329999986</c:v>
                </c:pt>
                <c:pt idx="1853">
                  <c:v>17.666666669999987</c:v>
                </c:pt>
                <c:pt idx="1854">
                  <c:v>19.933333329999989</c:v>
                </c:pt>
                <c:pt idx="1855">
                  <c:v>19.833333329999999</c:v>
                </c:pt>
                <c:pt idx="1856">
                  <c:v>19.266666669999989</c:v>
                </c:pt>
                <c:pt idx="1857">
                  <c:v>19.899999999999999</c:v>
                </c:pt>
                <c:pt idx="1858">
                  <c:v>20.566666669999989</c:v>
                </c:pt>
                <c:pt idx="1859">
                  <c:v>18.600000000000001</c:v>
                </c:pt>
                <c:pt idx="1860">
                  <c:v>19.399999999999999</c:v>
                </c:pt>
                <c:pt idx="1861">
                  <c:v>18.7</c:v>
                </c:pt>
                <c:pt idx="1862">
                  <c:v>19.7</c:v>
                </c:pt>
                <c:pt idx="1863">
                  <c:v>19.5</c:v>
                </c:pt>
                <c:pt idx="1864">
                  <c:v>18.399999999999999</c:v>
                </c:pt>
                <c:pt idx="1865">
                  <c:v>19.8</c:v>
                </c:pt>
                <c:pt idx="1866">
                  <c:v>18.7</c:v>
                </c:pt>
                <c:pt idx="1867">
                  <c:v>19.166666669999987</c:v>
                </c:pt>
                <c:pt idx="1868">
                  <c:v>17.899999999999999</c:v>
                </c:pt>
                <c:pt idx="1869">
                  <c:v>20.2</c:v>
                </c:pt>
                <c:pt idx="1870">
                  <c:v>19.466666669999945</c:v>
                </c:pt>
                <c:pt idx="1871">
                  <c:v>20.533333329999987</c:v>
                </c:pt>
                <c:pt idx="1872">
                  <c:v>20.3</c:v>
                </c:pt>
                <c:pt idx="1873">
                  <c:v>20.100000000000001</c:v>
                </c:pt>
                <c:pt idx="1874">
                  <c:v>18.833333329999999</c:v>
                </c:pt>
                <c:pt idx="1875">
                  <c:v>19.3</c:v>
                </c:pt>
                <c:pt idx="1876">
                  <c:v>19.766666669999989</c:v>
                </c:pt>
                <c:pt idx="1877">
                  <c:v>20.366666669999987</c:v>
                </c:pt>
                <c:pt idx="1878">
                  <c:v>18.166666669999987</c:v>
                </c:pt>
                <c:pt idx="1879">
                  <c:v>20.033333329999987</c:v>
                </c:pt>
                <c:pt idx="1880">
                  <c:v>20.466666669999945</c:v>
                </c:pt>
                <c:pt idx="1881">
                  <c:v>18.033333329999987</c:v>
                </c:pt>
                <c:pt idx="1882">
                  <c:v>19.733333329999986</c:v>
                </c:pt>
                <c:pt idx="1883">
                  <c:v>18.766666669999989</c:v>
                </c:pt>
                <c:pt idx="1884">
                  <c:v>19.266666669999989</c:v>
                </c:pt>
                <c:pt idx="1885">
                  <c:v>18.033333329999987</c:v>
                </c:pt>
                <c:pt idx="1886">
                  <c:v>19.466666669999945</c:v>
                </c:pt>
                <c:pt idx="1887">
                  <c:v>19.633333329999999</c:v>
                </c:pt>
                <c:pt idx="1888">
                  <c:v>19.233333329999986</c:v>
                </c:pt>
                <c:pt idx="1889">
                  <c:v>19.466666669999945</c:v>
                </c:pt>
                <c:pt idx="1890">
                  <c:v>19.966666669999945</c:v>
                </c:pt>
                <c:pt idx="1891">
                  <c:v>19.100000000000001</c:v>
                </c:pt>
                <c:pt idx="1892">
                  <c:v>19.333333329999999</c:v>
                </c:pt>
                <c:pt idx="1893">
                  <c:v>19.233333329999986</c:v>
                </c:pt>
                <c:pt idx="1894">
                  <c:v>18.966666669999945</c:v>
                </c:pt>
                <c:pt idx="1895">
                  <c:v>19.399999999999999</c:v>
                </c:pt>
                <c:pt idx="1896">
                  <c:v>19.033333329999987</c:v>
                </c:pt>
                <c:pt idx="1897">
                  <c:v>20.833333329999999</c:v>
                </c:pt>
                <c:pt idx="1898">
                  <c:v>19.866666669999987</c:v>
                </c:pt>
                <c:pt idx="1899">
                  <c:v>19.066666669999989</c:v>
                </c:pt>
                <c:pt idx="1900">
                  <c:v>19.3</c:v>
                </c:pt>
                <c:pt idx="1901">
                  <c:v>18.733333329999986</c:v>
                </c:pt>
                <c:pt idx="1902">
                  <c:v>20.7</c:v>
                </c:pt>
                <c:pt idx="1903">
                  <c:v>20.633333329999999</c:v>
                </c:pt>
                <c:pt idx="1904">
                  <c:v>18.066666669999989</c:v>
                </c:pt>
                <c:pt idx="1905">
                  <c:v>19.833333329999999</c:v>
                </c:pt>
                <c:pt idx="1906">
                  <c:v>20.066666669999989</c:v>
                </c:pt>
                <c:pt idx="1907">
                  <c:v>19.466666669999945</c:v>
                </c:pt>
                <c:pt idx="1908">
                  <c:v>20.533333329999987</c:v>
                </c:pt>
                <c:pt idx="1909">
                  <c:v>20.133333329999999</c:v>
                </c:pt>
                <c:pt idx="1910">
                  <c:v>20.066666669999989</c:v>
                </c:pt>
                <c:pt idx="1911">
                  <c:v>18.766666669999989</c:v>
                </c:pt>
                <c:pt idx="1912">
                  <c:v>20.399999999999999</c:v>
                </c:pt>
                <c:pt idx="1913">
                  <c:v>18.100000000000001</c:v>
                </c:pt>
                <c:pt idx="1914">
                  <c:v>20.266666669999989</c:v>
                </c:pt>
                <c:pt idx="1915">
                  <c:v>20.8</c:v>
                </c:pt>
                <c:pt idx="1916">
                  <c:v>20.5</c:v>
                </c:pt>
                <c:pt idx="1917">
                  <c:v>20.033333329999987</c:v>
                </c:pt>
                <c:pt idx="1918">
                  <c:v>20.100000000000001</c:v>
                </c:pt>
                <c:pt idx="1919">
                  <c:v>18.733333329999986</c:v>
                </c:pt>
                <c:pt idx="1920">
                  <c:v>20.566666669999989</c:v>
                </c:pt>
                <c:pt idx="1921">
                  <c:v>19.8</c:v>
                </c:pt>
                <c:pt idx="1922">
                  <c:v>18.899999999999999</c:v>
                </c:pt>
                <c:pt idx="1923">
                  <c:v>18.533333329999987</c:v>
                </c:pt>
                <c:pt idx="1924">
                  <c:v>19.733333329999986</c:v>
                </c:pt>
                <c:pt idx="1925">
                  <c:v>19.7</c:v>
                </c:pt>
                <c:pt idx="1926">
                  <c:v>20.033333329999987</c:v>
                </c:pt>
                <c:pt idx="1927">
                  <c:v>20.133333329999999</c:v>
                </c:pt>
                <c:pt idx="1928">
                  <c:v>19.066666669999989</c:v>
                </c:pt>
                <c:pt idx="1929">
                  <c:v>19.266666669999989</c:v>
                </c:pt>
                <c:pt idx="1930">
                  <c:v>19.5</c:v>
                </c:pt>
                <c:pt idx="1931">
                  <c:v>17.899999999999999</c:v>
                </c:pt>
                <c:pt idx="1932">
                  <c:v>17.399999999999999</c:v>
                </c:pt>
                <c:pt idx="1933">
                  <c:v>16.433333329999989</c:v>
                </c:pt>
                <c:pt idx="1934">
                  <c:v>14.166666670000025</c:v>
                </c:pt>
                <c:pt idx="1935">
                  <c:v>13.666666670000025</c:v>
                </c:pt>
                <c:pt idx="1936">
                  <c:v>10.766666670000006</c:v>
                </c:pt>
                <c:pt idx="1937">
                  <c:v>9.6333333329999995</c:v>
                </c:pt>
                <c:pt idx="1938">
                  <c:v>9.5</c:v>
                </c:pt>
                <c:pt idx="1939">
                  <c:v>6.1333333330000004</c:v>
                </c:pt>
                <c:pt idx="1940">
                  <c:v>5.8333333329999997</c:v>
                </c:pt>
                <c:pt idx="1941">
                  <c:v>4.3333333329999997</c:v>
                </c:pt>
                <c:pt idx="1942">
                  <c:v>3</c:v>
                </c:pt>
                <c:pt idx="1943">
                  <c:v>2.5333333330000003</c:v>
                </c:pt>
                <c:pt idx="1944">
                  <c:v>2.1666666669999999</c:v>
                </c:pt>
                <c:pt idx="1945">
                  <c:v>1.5</c:v>
                </c:pt>
                <c:pt idx="1946">
                  <c:v>1.2666666669999969</c:v>
                </c:pt>
                <c:pt idx="1947">
                  <c:v>1.2666666669999969</c:v>
                </c:pt>
                <c:pt idx="1948">
                  <c:v>1.5666666669999998</c:v>
                </c:pt>
                <c:pt idx="1949">
                  <c:v>1.4666666669999966</c:v>
                </c:pt>
                <c:pt idx="1950">
                  <c:v>1.5</c:v>
                </c:pt>
                <c:pt idx="1951">
                  <c:v>0.96666666700000003</c:v>
                </c:pt>
                <c:pt idx="1952">
                  <c:v>1.0666666669999998</c:v>
                </c:pt>
                <c:pt idx="1953">
                  <c:v>1.3666666669999998</c:v>
                </c:pt>
                <c:pt idx="1954">
                  <c:v>1.1666666669999999</c:v>
                </c:pt>
                <c:pt idx="1955">
                  <c:v>1.0333333329999963</c:v>
                </c:pt>
                <c:pt idx="1956">
                  <c:v>1.2666666669999969</c:v>
                </c:pt>
                <c:pt idx="1957">
                  <c:v>1.6333333329999968</c:v>
                </c:pt>
                <c:pt idx="1958">
                  <c:v>1.4666666669999966</c:v>
                </c:pt>
                <c:pt idx="1959">
                  <c:v>1</c:v>
                </c:pt>
                <c:pt idx="1960">
                  <c:v>1.2333333329999956</c:v>
                </c:pt>
                <c:pt idx="1961">
                  <c:v>1.2666666669999969</c:v>
                </c:pt>
                <c:pt idx="1962">
                  <c:v>1.0333333329999963</c:v>
                </c:pt>
                <c:pt idx="1963">
                  <c:v>1.2666666669999969</c:v>
                </c:pt>
                <c:pt idx="1964">
                  <c:v>1</c:v>
                </c:pt>
                <c:pt idx="1965">
                  <c:v>1.3</c:v>
                </c:pt>
                <c:pt idx="1966">
                  <c:v>0.96666666700000003</c:v>
                </c:pt>
                <c:pt idx="1967">
                  <c:v>1.1666666669999999</c:v>
                </c:pt>
                <c:pt idx="1968">
                  <c:v>0.86666666699999995</c:v>
                </c:pt>
                <c:pt idx="1969">
                  <c:v>1.2333333329999956</c:v>
                </c:pt>
                <c:pt idx="1970">
                  <c:v>1.2333333329999956</c:v>
                </c:pt>
                <c:pt idx="1971">
                  <c:v>1.2333333329999956</c:v>
                </c:pt>
                <c:pt idx="1972">
                  <c:v>1.2666666669999969</c:v>
                </c:pt>
                <c:pt idx="1973">
                  <c:v>1.3</c:v>
                </c:pt>
                <c:pt idx="1974">
                  <c:v>1.3333333329999966</c:v>
                </c:pt>
                <c:pt idx="1975">
                  <c:v>1.4333333329999947</c:v>
                </c:pt>
                <c:pt idx="1976">
                  <c:v>1.3333333329999966</c:v>
                </c:pt>
                <c:pt idx="1977">
                  <c:v>0.83333333300000001</c:v>
                </c:pt>
                <c:pt idx="1978">
                  <c:v>1.1000000000000001</c:v>
                </c:pt>
                <c:pt idx="1979">
                  <c:v>1.1666666669999999</c:v>
                </c:pt>
                <c:pt idx="1980">
                  <c:v>0.96666666700000003</c:v>
                </c:pt>
                <c:pt idx="1981">
                  <c:v>0.83333333300000001</c:v>
                </c:pt>
                <c:pt idx="1982">
                  <c:v>0.83333333300000001</c:v>
                </c:pt>
                <c:pt idx="1983">
                  <c:v>0.96666666700000003</c:v>
                </c:pt>
                <c:pt idx="1984">
                  <c:v>0.8</c:v>
                </c:pt>
                <c:pt idx="1985">
                  <c:v>0.66666666700000154</c:v>
                </c:pt>
                <c:pt idx="1986">
                  <c:v>1.0666666669999998</c:v>
                </c:pt>
                <c:pt idx="1987">
                  <c:v>0.66666666700000154</c:v>
                </c:pt>
                <c:pt idx="1988">
                  <c:v>0.60000000000000064</c:v>
                </c:pt>
                <c:pt idx="1989">
                  <c:v>0.73333333300000003</c:v>
                </c:pt>
                <c:pt idx="1990">
                  <c:v>0.86666666699999995</c:v>
                </c:pt>
                <c:pt idx="1991">
                  <c:v>0.76666666700000063</c:v>
                </c:pt>
                <c:pt idx="1992">
                  <c:v>0.9</c:v>
                </c:pt>
                <c:pt idx="1993">
                  <c:v>0.86666666699999995</c:v>
                </c:pt>
                <c:pt idx="1994">
                  <c:v>0.36666666700000156</c:v>
                </c:pt>
                <c:pt idx="1995">
                  <c:v>0.73333333300000003</c:v>
                </c:pt>
                <c:pt idx="1996">
                  <c:v>0.5</c:v>
                </c:pt>
                <c:pt idx="1997">
                  <c:v>0.76666666700000063</c:v>
                </c:pt>
                <c:pt idx="1998">
                  <c:v>0.83333333300000001</c:v>
                </c:pt>
                <c:pt idx="1999">
                  <c:v>0.86666666699999995</c:v>
                </c:pt>
                <c:pt idx="2000">
                  <c:v>1.0666666669999998</c:v>
                </c:pt>
                <c:pt idx="2001">
                  <c:v>1.0333333329999963</c:v>
                </c:pt>
                <c:pt idx="2002">
                  <c:v>0.83333333300000001</c:v>
                </c:pt>
                <c:pt idx="2003">
                  <c:v>0.86666666699999995</c:v>
                </c:pt>
                <c:pt idx="2004">
                  <c:v>1.1000000000000001</c:v>
                </c:pt>
                <c:pt idx="2005">
                  <c:v>0.93333333299999999</c:v>
                </c:pt>
                <c:pt idx="2006">
                  <c:v>0.66666666700000154</c:v>
                </c:pt>
                <c:pt idx="2007">
                  <c:v>0.83333333300000001</c:v>
                </c:pt>
                <c:pt idx="2008">
                  <c:v>0.93333333299999999</c:v>
                </c:pt>
                <c:pt idx="2009">
                  <c:v>1.4</c:v>
                </c:pt>
                <c:pt idx="2010">
                  <c:v>2.2000000000000002</c:v>
                </c:pt>
                <c:pt idx="2011">
                  <c:v>2.733333333</c:v>
                </c:pt>
                <c:pt idx="2012">
                  <c:v>0.70000000000000062</c:v>
                </c:pt>
                <c:pt idx="2013">
                  <c:v>1</c:v>
                </c:pt>
                <c:pt idx="2014">
                  <c:v>0.60000000000000064</c:v>
                </c:pt>
                <c:pt idx="2015">
                  <c:v>0.53333333299999997</c:v>
                </c:pt>
                <c:pt idx="2016">
                  <c:v>0.86666666699999995</c:v>
                </c:pt>
                <c:pt idx="2017">
                  <c:v>0.83333333300000001</c:v>
                </c:pt>
                <c:pt idx="2018">
                  <c:v>0.8</c:v>
                </c:pt>
                <c:pt idx="2019">
                  <c:v>0.56666666700000001</c:v>
                </c:pt>
                <c:pt idx="2020">
                  <c:v>0.76666666700000063</c:v>
                </c:pt>
                <c:pt idx="2021">
                  <c:v>0.66666666700000154</c:v>
                </c:pt>
                <c:pt idx="2022">
                  <c:v>0.73333333300000003</c:v>
                </c:pt>
                <c:pt idx="2023">
                  <c:v>0.70000000000000062</c:v>
                </c:pt>
                <c:pt idx="2024">
                  <c:v>0.60000000000000064</c:v>
                </c:pt>
                <c:pt idx="2025">
                  <c:v>0.5</c:v>
                </c:pt>
                <c:pt idx="2026">
                  <c:v>0.53333333299999997</c:v>
                </c:pt>
                <c:pt idx="2027">
                  <c:v>0.66666666700000154</c:v>
                </c:pt>
                <c:pt idx="2028">
                  <c:v>0.63333333300000005</c:v>
                </c:pt>
                <c:pt idx="2029">
                  <c:v>0.76666666700000063</c:v>
                </c:pt>
                <c:pt idx="2030">
                  <c:v>0.60000000000000064</c:v>
                </c:pt>
                <c:pt idx="2031">
                  <c:v>0.93333333299999999</c:v>
                </c:pt>
                <c:pt idx="2032">
                  <c:v>1.5333333329999963</c:v>
                </c:pt>
                <c:pt idx="2033">
                  <c:v>1.4666666669999966</c:v>
                </c:pt>
                <c:pt idx="2034">
                  <c:v>1.0333333329999963</c:v>
                </c:pt>
                <c:pt idx="2035">
                  <c:v>3.6</c:v>
                </c:pt>
                <c:pt idx="2036">
                  <c:v>1.3333333329999966</c:v>
                </c:pt>
                <c:pt idx="2037">
                  <c:v>2.0666666669999998</c:v>
                </c:pt>
                <c:pt idx="2038">
                  <c:v>9.1666666670000048</c:v>
                </c:pt>
                <c:pt idx="2039">
                  <c:v>0.76666666700000063</c:v>
                </c:pt>
                <c:pt idx="2040">
                  <c:v>1.1000000000000001</c:v>
                </c:pt>
                <c:pt idx="2041">
                  <c:v>1.3666666669999998</c:v>
                </c:pt>
                <c:pt idx="2042">
                  <c:v>0.9</c:v>
                </c:pt>
                <c:pt idx="2043">
                  <c:v>1.1333333329999968</c:v>
                </c:pt>
                <c:pt idx="2044">
                  <c:v>3.4666666669999997</c:v>
                </c:pt>
                <c:pt idx="2045">
                  <c:v>1.9000000000000001</c:v>
                </c:pt>
                <c:pt idx="2046">
                  <c:v>4.6333333330000004</c:v>
                </c:pt>
                <c:pt idx="2047">
                  <c:v>5.6333333330000004</c:v>
                </c:pt>
                <c:pt idx="2048">
                  <c:v>24.433333329999989</c:v>
                </c:pt>
                <c:pt idx="2049">
                  <c:v>2.6</c:v>
                </c:pt>
                <c:pt idx="2050">
                  <c:v>29.666666669999987</c:v>
                </c:pt>
                <c:pt idx="2051">
                  <c:v>1.7333333329999991</c:v>
                </c:pt>
                <c:pt idx="2052">
                  <c:v>2.0333333330000003</c:v>
                </c:pt>
                <c:pt idx="2053">
                  <c:v>1.9000000000000001</c:v>
                </c:pt>
                <c:pt idx="2054">
                  <c:v>1.3</c:v>
                </c:pt>
                <c:pt idx="2055">
                  <c:v>4.9666666670000001</c:v>
                </c:pt>
                <c:pt idx="2056">
                  <c:v>4</c:v>
                </c:pt>
                <c:pt idx="2057">
                  <c:v>22.6</c:v>
                </c:pt>
                <c:pt idx="2058">
                  <c:v>37.833333330000116</c:v>
                </c:pt>
                <c:pt idx="2059">
                  <c:v>28.6</c:v>
                </c:pt>
                <c:pt idx="2060">
                  <c:v>5.4666666670000001</c:v>
                </c:pt>
                <c:pt idx="2061">
                  <c:v>3.3666666669999987</c:v>
                </c:pt>
                <c:pt idx="2062">
                  <c:v>11.8</c:v>
                </c:pt>
                <c:pt idx="2063">
                  <c:v>7.266666667</c:v>
                </c:pt>
                <c:pt idx="2064">
                  <c:v>5.3333333329999997</c:v>
                </c:pt>
                <c:pt idx="2065">
                  <c:v>3.8666666669999987</c:v>
                </c:pt>
                <c:pt idx="2066">
                  <c:v>22.8</c:v>
                </c:pt>
                <c:pt idx="2067">
                  <c:v>20.8</c:v>
                </c:pt>
                <c:pt idx="2068">
                  <c:v>10.233333330000001</c:v>
                </c:pt>
                <c:pt idx="2069">
                  <c:v>42.13333333000017</c:v>
                </c:pt>
                <c:pt idx="2070">
                  <c:v>7.766666667</c:v>
                </c:pt>
                <c:pt idx="2071">
                  <c:v>5.3</c:v>
                </c:pt>
                <c:pt idx="2072">
                  <c:v>4.2</c:v>
                </c:pt>
                <c:pt idx="2073">
                  <c:v>4.2333333330000134</c:v>
                </c:pt>
                <c:pt idx="2074">
                  <c:v>17.333333329999999</c:v>
                </c:pt>
                <c:pt idx="2075">
                  <c:v>19.7</c:v>
                </c:pt>
                <c:pt idx="2076">
                  <c:v>28.466666669999945</c:v>
                </c:pt>
                <c:pt idx="2077">
                  <c:v>57.9</c:v>
                </c:pt>
                <c:pt idx="2078">
                  <c:v>92.833333329999988</c:v>
                </c:pt>
                <c:pt idx="2079">
                  <c:v>8.2000000000000011</c:v>
                </c:pt>
                <c:pt idx="2080">
                  <c:v>21.1</c:v>
                </c:pt>
                <c:pt idx="2081">
                  <c:v>12.166666670000025</c:v>
                </c:pt>
                <c:pt idx="2082">
                  <c:v>24.866666669999987</c:v>
                </c:pt>
                <c:pt idx="2083">
                  <c:v>35.433333330000146</c:v>
                </c:pt>
                <c:pt idx="2084">
                  <c:v>28.333333329999999</c:v>
                </c:pt>
                <c:pt idx="2085">
                  <c:v>30</c:v>
                </c:pt>
                <c:pt idx="2086">
                  <c:v>10.866666670000038</c:v>
                </c:pt>
                <c:pt idx="2087">
                  <c:v>8.5333333330000016</c:v>
                </c:pt>
                <c:pt idx="2088">
                  <c:v>6.4</c:v>
                </c:pt>
                <c:pt idx="2089">
                  <c:v>4.5333333329999999</c:v>
                </c:pt>
                <c:pt idx="2090">
                  <c:v>25.8</c:v>
                </c:pt>
                <c:pt idx="2091">
                  <c:v>19.933333329999989</c:v>
                </c:pt>
                <c:pt idx="2092">
                  <c:v>6.7333333330000134</c:v>
                </c:pt>
                <c:pt idx="2093">
                  <c:v>30.3</c:v>
                </c:pt>
                <c:pt idx="2094">
                  <c:v>15.166666670000025</c:v>
                </c:pt>
                <c:pt idx="2095">
                  <c:v>8.7666666670000026</c:v>
                </c:pt>
                <c:pt idx="2096">
                  <c:v>6.1</c:v>
                </c:pt>
                <c:pt idx="2097">
                  <c:v>3.9</c:v>
                </c:pt>
                <c:pt idx="2098">
                  <c:v>5.8666666669999863</c:v>
                </c:pt>
                <c:pt idx="2099">
                  <c:v>21.866666669999987</c:v>
                </c:pt>
                <c:pt idx="2100">
                  <c:v>66.6333333299998</c:v>
                </c:pt>
                <c:pt idx="2101">
                  <c:v>13.93333333</c:v>
                </c:pt>
                <c:pt idx="2102">
                  <c:v>8.1</c:v>
                </c:pt>
                <c:pt idx="2103">
                  <c:v>25.6</c:v>
                </c:pt>
                <c:pt idx="2104">
                  <c:v>7.2333333330000134</c:v>
                </c:pt>
                <c:pt idx="2105">
                  <c:v>16.233333329999986</c:v>
                </c:pt>
                <c:pt idx="2106">
                  <c:v>8.1</c:v>
                </c:pt>
                <c:pt idx="2107">
                  <c:v>7.9666666670000001</c:v>
                </c:pt>
                <c:pt idx="2108">
                  <c:v>13.43333333</c:v>
                </c:pt>
                <c:pt idx="2109">
                  <c:v>7.6333333330000004</c:v>
                </c:pt>
                <c:pt idx="2110">
                  <c:v>8.2000000000000011</c:v>
                </c:pt>
                <c:pt idx="2111">
                  <c:v>13.93333333</c:v>
                </c:pt>
                <c:pt idx="2112">
                  <c:v>6.3333333329999997</c:v>
                </c:pt>
                <c:pt idx="2113">
                  <c:v>5.9666666670000001</c:v>
                </c:pt>
                <c:pt idx="2114">
                  <c:v>5.5333333329999999</c:v>
                </c:pt>
                <c:pt idx="2115">
                  <c:v>4.9000000000000004</c:v>
                </c:pt>
                <c:pt idx="2116">
                  <c:v>4.8333333329999997</c:v>
                </c:pt>
                <c:pt idx="2117">
                  <c:v>5</c:v>
                </c:pt>
                <c:pt idx="2118">
                  <c:v>4.5333333329999999</c:v>
                </c:pt>
                <c:pt idx="2119">
                  <c:v>4.3</c:v>
                </c:pt>
                <c:pt idx="2120">
                  <c:v>4.266666667</c:v>
                </c:pt>
                <c:pt idx="2121">
                  <c:v>4</c:v>
                </c:pt>
                <c:pt idx="2122">
                  <c:v>3.3</c:v>
                </c:pt>
                <c:pt idx="2123">
                  <c:v>3.9333333330000002</c:v>
                </c:pt>
                <c:pt idx="2124">
                  <c:v>3.3</c:v>
                </c:pt>
                <c:pt idx="2125">
                  <c:v>3.4</c:v>
                </c:pt>
                <c:pt idx="2126">
                  <c:v>3.233333333</c:v>
                </c:pt>
                <c:pt idx="2127">
                  <c:v>3.1666666669999999</c:v>
                </c:pt>
                <c:pt idx="2128">
                  <c:v>3.4666666669999997</c:v>
                </c:pt>
                <c:pt idx="2129">
                  <c:v>2.2999999999999998</c:v>
                </c:pt>
                <c:pt idx="2130">
                  <c:v>1.3</c:v>
                </c:pt>
                <c:pt idx="2131">
                  <c:v>1.3</c:v>
                </c:pt>
                <c:pt idx="2132">
                  <c:v>2.0666666669999998</c:v>
                </c:pt>
                <c:pt idx="2133">
                  <c:v>2.2999999999999998</c:v>
                </c:pt>
                <c:pt idx="2134">
                  <c:v>2.2000000000000002</c:v>
                </c:pt>
                <c:pt idx="2135">
                  <c:v>4.4666666670000001</c:v>
                </c:pt>
                <c:pt idx="2136">
                  <c:v>3</c:v>
                </c:pt>
                <c:pt idx="2137">
                  <c:v>5.0666666669999945</c:v>
                </c:pt>
                <c:pt idx="2138">
                  <c:v>4.5999999999999996</c:v>
                </c:pt>
                <c:pt idx="2139">
                  <c:v>5.5333333329999999</c:v>
                </c:pt>
                <c:pt idx="2140">
                  <c:v>2.8666666669999987</c:v>
                </c:pt>
                <c:pt idx="2141">
                  <c:v>6</c:v>
                </c:pt>
                <c:pt idx="2142">
                  <c:v>3.233333333</c:v>
                </c:pt>
                <c:pt idx="2143">
                  <c:v>6.5333333329999999</c:v>
                </c:pt>
                <c:pt idx="2144">
                  <c:v>7.2333333330000134</c:v>
                </c:pt>
                <c:pt idx="2145">
                  <c:v>7.1333333330000004</c:v>
                </c:pt>
                <c:pt idx="2146">
                  <c:v>6.766666667</c:v>
                </c:pt>
                <c:pt idx="2147">
                  <c:v>8.0333333330000016</c:v>
                </c:pt>
                <c:pt idx="2148">
                  <c:v>6.9</c:v>
                </c:pt>
                <c:pt idx="2149">
                  <c:v>8.3666666670000289</c:v>
                </c:pt>
                <c:pt idx="2150">
                  <c:v>7.3666666669999863</c:v>
                </c:pt>
                <c:pt idx="2151">
                  <c:v>8.6</c:v>
                </c:pt>
                <c:pt idx="2152">
                  <c:v>6.9333333330000135</c:v>
                </c:pt>
                <c:pt idx="2153">
                  <c:v>8.9</c:v>
                </c:pt>
                <c:pt idx="2154">
                  <c:v>9.7333333329999991</c:v>
                </c:pt>
                <c:pt idx="2155">
                  <c:v>5.9333333330000135</c:v>
                </c:pt>
                <c:pt idx="2156">
                  <c:v>6.8666666669999863</c:v>
                </c:pt>
                <c:pt idx="2157">
                  <c:v>10.200000000000001</c:v>
                </c:pt>
                <c:pt idx="2158">
                  <c:v>8.8333333330000006</c:v>
                </c:pt>
                <c:pt idx="2159">
                  <c:v>7.8</c:v>
                </c:pt>
                <c:pt idx="2160">
                  <c:v>11.266666670000006</c:v>
                </c:pt>
                <c:pt idx="2161">
                  <c:v>10.966666670000031</c:v>
                </c:pt>
                <c:pt idx="2162">
                  <c:v>11.866666670000038</c:v>
                </c:pt>
                <c:pt idx="2163">
                  <c:v>13.93333333</c:v>
                </c:pt>
                <c:pt idx="2164">
                  <c:v>8.9</c:v>
                </c:pt>
                <c:pt idx="2165">
                  <c:v>0.93333333299999999</c:v>
                </c:pt>
                <c:pt idx="2166">
                  <c:v>1.0333333329999963</c:v>
                </c:pt>
                <c:pt idx="2167">
                  <c:v>1.2</c:v>
                </c:pt>
                <c:pt idx="2168">
                  <c:v>0.83333333300000001</c:v>
                </c:pt>
                <c:pt idx="2169">
                  <c:v>1.6333333329999968</c:v>
                </c:pt>
                <c:pt idx="2170">
                  <c:v>5.0999999999999996</c:v>
                </c:pt>
                <c:pt idx="2171">
                  <c:v>5.2</c:v>
                </c:pt>
                <c:pt idx="2172">
                  <c:v>1.6666666669999999</c:v>
                </c:pt>
                <c:pt idx="2173">
                  <c:v>1.5</c:v>
                </c:pt>
                <c:pt idx="2174">
                  <c:v>4.3333333329999997</c:v>
                </c:pt>
                <c:pt idx="2175">
                  <c:v>7.8</c:v>
                </c:pt>
                <c:pt idx="2176">
                  <c:v>9.0666666670000247</c:v>
                </c:pt>
                <c:pt idx="2177">
                  <c:v>7.766666667</c:v>
                </c:pt>
                <c:pt idx="2178">
                  <c:v>3.3666666669999987</c:v>
                </c:pt>
                <c:pt idx="2179">
                  <c:v>14.33333333</c:v>
                </c:pt>
                <c:pt idx="2180">
                  <c:v>8.2666666670000026</c:v>
                </c:pt>
                <c:pt idx="2181">
                  <c:v>7.2</c:v>
                </c:pt>
                <c:pt idx="2182">
                  <c:v>1.4333333329999947</c:v>
                </c:pt>
                <c:pt idx="2183">
                  <c:v>7.6666666669999852</c:v>
                </c:pt>
                <c:pt idx="2184">
                  <c:v>6.6666666669999852</c:v>
                </c:pt>
                <c:pt idx="2185">
                  <c:v>9.0666666670000247</c:v>
                </c:pt>
                <c:pt idx="2186">
                  <c:v>7.266666667</c:v>
                </c:pt>
                <c:pt idx="2187">
                  <c:v>1.2333333329999956</c:v>
                </c:pt>
                <c:pt idx="2188">
                  <c:v>1.1333333329999968</c:v>
                </c:pt>
                <c:pt idx="2189">
                  <c:v>3.3666666669999987</c:v>
                </c:pt>
                <c:pt idx="2190">
                  <c:v>1.5</c:v>
                </c:pt>
                <c:pt idx="2191">
                  <c:v>0.76666666700000063</c:v>
                </c:pt>
                <c:pt idx="2192">
                  <c:v>1.0333333329999963</c:v>
                </c:pt>
                <c:pt idx="2193">
                  <c:v>1.6666666669999999</c:v>
                </c:pt>
                <c:pt idx="2194">
                  <c:v>28.666666669999987</c:v>
                </c:pt>
                <c:pt idx="2195">
                  <c:v>1.5333333329999963</c:v>
                </c:pt>
                <c:pt idx="2196">
                  <c:v>0.93333333299999999</c:v>
                </c:pt>
                <c:pt idx="2197">
                  <c:v>1.2</c:v>
                </c:pt>
                <c:pt idx="2198">
                  <c:v>1.1666666669999999</c:v>
                </c:pt>
                <c:pt idx="2199">
                  <c:v>0.56666666700000001</c:v>
                </c:pt>
                <c:pt idx="2200">
                  <c:v>0.73333333300000003</c:v>
                </c:pt>
                <c:pt idx="2201">
                  <c:v>0.8</c:v>
                </c:pt>
                <c:pt idx="2202">
                  <c:v>0.9</c:v>
                </c:pt>
                <c:pt idx="2203">
                  <c:v>0.66666666700000154</c:v>
                </c:pt>
                <c:pt idx="2204">
                  <c:v>0.8</c:v>
                </c:pt>
                <c:pt idx="2205">
                  <c:v>0.5</c:v>
                </c:pt>
                <c:pt idx="2206">
                  <c:v>0.66666666700000154</c:v>
                </c:pt>
                <c:pt idx="2207">
                  <c:v>0.83333333300000001</c:v>
                </c:pt>
                <c:pt idx="2208">
                  <c:v>0.76666666700000063</c:v>
                </c:pt>
                <c:pt idx="2209">
                  <c:v>0.93333333299999999</c:v>
                </c:pt>
                <c:pt idx="2210">
                  <c:v>0.56666666700000001</c:v>
                </c:pt>
                <c:pt idx="2211">
                  <c:v>0.60000000000000064</c:v>
                </c:pt>
                <c:pt idx="2212">
                  <c:v>0.53333333299999997</c:v>
                </c:pt>
                <c:pt idx="2213">
                  <c:v>0.66666666700000154</c:v>
                </c:pt>
                <c:pt idx="2214">
                  <c:v>0.53333333299999997</c:v>
                </c:pt>
                <c:pt idx="2215">
                  <c:v>0.53333333299999997</c:v>
                </c:pt>
                <c:pt idx="2216">
                  <c:v>0.9</c:v>
                </c:pt>
                <c:pt idx="2217">
                  <c:v>0.86666666699999995</c:v>
                </c:pt>
                <c:pt idx="2218">
                  <c:v>0.96666666700000003</c:v>
                </c:pt>
                <c:pt idx="2219">
                  <c:v>0.66666666700000154</c:v>
                </c:pt>
                <c:pt idx="2220">
                  <c:v>0.60000000000000064</c:v>
                </c:pt>
                <c:pt idx="2221">
                  <c:v>0.76666666700000063</c:v>
                </c:pt>
                <c:pt idx="2222">
                  <c:v>0.53333333299999997</c:v>
                </c:pt>
                <c:pt idx="2223">
                  <c:v>0.63333333300000005</c:v>
                </c:pt>
                <c:pt idx="2224">
                  <c:v>1.1666666669999999</c:v>
                </c:pt>
                <c:pt idx="2225">
                  <c:v>0.46666666700000115</c:v>
                </c:pt>
                <c:pt idx="2226">
                  <c:v>0.96666666700000003</c:v>
                </c:pt>
                <c:pt idx="2227">
                  <c:v>0.70000000000000062</c:v>
                </c:pt>
                <c:pt idx="2228">
                  <c:v>0.46666666700000115</c:v>
                </c:pt>
                <c:pt idx="2229">
                  <c:v>1.5333333329999963</c:v>
                </c:pt>
                <c:pt idx="2230">
                  <c:v>0.63333333300000005</c:v>
                </c:pt>
                <c:pt idx="2231">
                  <c:v>0.76666666700000063</c:v>
                </c:pt>
                <c:pt idx="2232">
                  <c:v>0.83333333300000001</c:v>
                </c:pt>
                <c:pt idx="2233">
                  <c:v>0.63333333300000005</c:v>
                </c:pt>
                <c:pt idx="2234">
                  <c:v>0.63333333300000005</c:v>
                </c:pt>
                <c:pt idx="2235">
                  <c:v>0.66666666700000154</c:v>
                </c:pt>
                <c:pt idx="2236">
                  <c:v>0.60000000000000064</c:v>
                </c:pt>
                <c:pt idx="2237">
                  <c:v>0.66666666700000154</c:v>
                </c:pt>
                <c:pt idx="2238">
                  <c:v>0.83333333300000001</c:v>
                </c:pt>
                <c:pt idx="2239">
                  <c:v>0.66666666700000154</c:v>
                </c:pt>
                <c:pt idx="2240">
                  <c:v>0.60000000000000064</c:v>
                </c:pt>
                <c:pt idx="2241">
                  <c:v>0.5</c:v>
                </c:pt>
                <c:pt idx="2242">
                  <c:v>0.9</c:v>
                </c:pt>
                <c:pt idx="2243">
                  <c:v>0.73333333300000003</c:v>
                </c:pt>
                <c:pt idx="2244">
                  <c:v>0.8</c:v>
                </c:pt>
                <c:pt idx="2245">
                  <c:v>0.86666666699999995</c:v>
                </c:pt>
                <c:pt idx="2246">
                  <c:v>0.63333333300000005</c:v>
                </c:pt>
                <c:pt idx="2247">
                  <c:v>0.56666666700000001</c:v>
                </c:pt>
                <c:pt idx="2248">
                  <c:v>0.73333333300000003</c:v>
                </c:pt>
                <c:pt idx="2249">
                  <c:v>0.5</c:v>
                </c:pt>
                <c:pt idx="2250">
                  <c:v>0.3333333330000009</c:v>
                </c:pt>
                <c:pt idx="2251">
                  <c:v>0.56666666700000001</c:v>
                </c:pt>
                <c:pt idx="2252">
                  <c:v>0.93333333299999999</c:v>
                </c:pt>
                <c:pt idx="2253">
                  <c:v>0.63333333300000005</c:v>
                </c:pt>
                <c:pt idx="2254">
                  <c:v>0.66666666700000154</c:v>
                </c:pt>
                <c:pt idx="2255">
                  <c:v>0.66666666700000154</c:v>
                </c:pt>
                <c:pt idx="2256">
                  <c:v>0.56666666700000001</c:v>
                </c:pt>
                <c:pt idx="2257">
                  <c:v>0.70000000000000062</c:v>
                </c:pt>
                <c:pt idx="2258">
                  <c:v>0.76666666700000063</c:v>
                </c:pt>
                <c:pt idx="2259">
                  <c:v>0.8</c:v>
                </c:pt>
                <c:pt idx="2260">
                  <c:v>0.60000000000000064</c:v>
                </c:pt>
                <c:pt idx="2261">
                  <c:v>0.73333333300000003</c:v>
                </c:pt>
                <c:pt idx="2262">
                  <c:v>0.56666666700000001</c:v>
                </c:pt>
                <c:pt idx="2263">
                  <c:v>0.70000000000000062</c:v>
                </c:pt>
                <c:pt idx="2264">
                  <c:v>0.73333333300000003</c:v>
                </c:pt>
                <c:pt idx="2265">
                  <c:v>0.63333333300000005</c:v>
                </c:pt>
                <c:pt idx="2266">
                  <c:v>0.60000000000000064</c:v>
                </c:pt>
                <c:pt idx="2267">
                  <c:v>0.96666666700000003</c:v>
                </c:pt>
                <c:pt idx="2268">
                  <c:v>0.53333333299999997</c:v>
                </c:pt>
                <c:pt idx="2269">
                  <c:v>0.83333333300000001</c:v>
                </c:pt>
                <c:pt idx="2270">
                  <c:v>0.8</c:v>
                </c:pt>
                <c:pt idx="2271">
                  <c:v>0.73333333300000003</c:v>
                </c:pt>
                <c:pt idx="2272">
                  <c:v>0.60000000000000064</c:v>
                </c:pt>
                <c:pt idx="2273">
                  <c:v>0.70000000000000062</c:v>
                </c:pt>
                <c:pt idx="2274">
                  <c:v>1.8</c:v>
                </c:pt>
                <c:pt idx="2275">
                  <c:v>0.8</c:v>
                </c:pt>
                <c:pt idx="2276">
                  <c:v>0.70000000000000062</c:v>
                </c:pt>
                <c:pt idx="2277">
                  <c:v>0.86666666699999995</c:v>
                </c:pt>
                <c:pt idx="2278">
                  <c:v>1</c:v>
                </c:pt>
                <c:pt idx="2279">
                  <c:v>0.26666666700000102</c:v>
                </c:pt>
                <c:pt idx="2280">
                  <c:v>0.76666666700000063</c:v>
                </c:pt>
                <c:pt idx="2281">
                  <c:v>0.9</c:v>
                </c:pt>
                <c:pt idx="2282">
                  <c:v>0.93333333299999999</c:v>
                </c:pt>
                <c:pt idx="2283">
                  <c:v>0.76666666700000063</c:v>
                </c:pt>
                <c:pt idx="2284">
                  <c:v>0.70000000000000062</c:v>
                </c:pt>
                <c:pt idx="2285">
                  <c:v>2</c:v>
                </c:pt>
                <c:pt idx="2286">
                  <c:v>1.2</c:v>
                </c:pt>
                <c:pt idx="2287">
                  <c:v>0.86666666699999995</c:v>
                </c:pt>
                <c:pt idx="2288">
                  <c:v>0.56666666700000001</c:v>
                </c:pt>
                <c:pt idx="2289">
                  <c:v>0.70000000000000062</c:v>
                </c:pt>
                <c:pt idx="2290">
                  <c:v>0.53333333299999997</c:v>
                </c:pt>
                <c:pt idx="2291">
                  <c:v>0.9</c:v>
                </c:pt>
                <c:pt idx="2292">
                  <c:v>0.63333333300000005</c:v>
                </c:pt>
                <c:pt idx="2293">
                  <c:v>0.63333333300000005</c:v>
                </c:pt>
                <c:pt idx="2294">
                  <c:v>0.60000000000000064</c:v>
                </c:pt>
                <c:pt idx="2295">
                  <c:v>0.70000000000000062</c:v>
                </c:pt>
                <c:pt idx="2296">
                  <c:v>0.60000000000000064</c:v>
                </c:pt>
                <c:pt idx="2297">
                  <c:v>0.63333333300000005</c:v>
                </c:pt>
                <c:pt idx="2298">
                  <c:v>0.53333333299999997</c:v>
                </c:pt>
                <c:pt idx="2299">
                  <c:v>0.43333333300000032</c:v>
                </c:pt>
                <c:pt idx="2300">
                  <c:v>0.83333333300000001</c:v>
                </c:pt>
                <c:pt idx="2301">
                  <c:v>0.66666666700000154</c:v>
                </c:pt>
                <c:pt idx="2302">
                  <c:v>0.76666666700000063</c:v>
                </c:pt>
                <c:pt idx="2303">
                  <c:v>0.60000000000000064</c:v>
                </c:pt>
                <c:pt idx="2304">
                  <c:v>0.46666666700000115</c:v>
                </c:pt>
                <c:pt idx="2305">
                  <c:v>0.70000000000000062</c:v>
                </c:pt>
                <c:pt idx="2306">
                  <c:v>1.0333333329999963</c:v>
                </c:pt>
                <c:pt idx="2307">
                  <c:v>0.8</c:v>
                </c:pt>
                <c:pt idx="2308">
                  <c:v>0.5</c:v>
                </c:pt>
                <c:pt idx="2309">
                  <c:v>0.8</c:v>
                </c:pt>
                <c:pt idx="2310">
                  <c:v>0.70000000000000062</c:v>
                </c:pt>
                <c:pt idx="2311">
                  <c:v>0.96666666700000003</c:v>
                </c:pt>
                <c:pt idx="2312">
                  <c:v>0.76666666700000063</c:v>
                </c:pt>
                <c:pt idx="2313">
                  <c:v>0.8</c:v>
                </c:pt>
                <c:pt idx="2314">
                  <c:v>0.8</c:v>
                </c:pt>
                <c:pt idx="2315">
                  <c:v>0.86666666699999995</c:v>
                </c:pt>
                <c:pt idx="2316">
                  <c:v>0.76666666700000063</c:v>
                </c:pt>
                <c:pt idx="2317">
                  <c:v>0.66666666700000154</c:v>
                </c:pt>
                <c:pt idx="2318">
                  <c:v>0.76666666700000063</c:v>
                </c:pt>
                <c:pt idx="2319">
                  <c:v>0.70000000000000062</c:v>
                </c:pt>
                <c:pt idx="2320">
                  <c:v>0.83333333300000001</c:v>
                </c:pt>
                <c:pt idx="2321">
                  <c:v>1</c:v>
                </c:pt>
                <c:pt idx="2322">
                  <c:v>0.8</c:v>
                </c:pt>
                <c:pt idx="2323">
                  <c:v>0.73333333300000003</c:v>
                </c:pt>
                <c:pt idx="2324">
                  <c:v>0.76666666700000063</c:v>
                </c:pt>
                <c:pt idx="2325">
                  <c:v>0.4</c:v>
                </c:pt>
                <c:pt idx="2326">
                  <c:v>0.93333333299999999</c:v>
                </c:pt>
                <c:pt idx="2327">
                  <c:v>0.93333333299999999</c:v>
                </c:pt>
                <c:pt idx="2328">
                  <c:v>0.46666666700000115</c:v>
                </c:pt>
                <c:pt idx="2329">
                  <c:v>0.8</c:v>
                </c:pt>
                <c:pt idx="2330">
                  <c:v>0.76666666700000063</c:v>
                </c:pt>
                <c:pt idx="2331">
                  <c:v>0.5</c:v>
                </c:pt>
                <c:pt idx="2332">
                  <c:v>0.70000000000000062</c:v>
                </c:pt>
                <c:pt idx="2333">
                  <c:v>1.0333333329999963</c:v>
                </c:pt>
                <c:pt idx="2334">
                  <c:v>0.70000000000000062</c:v>
                </c:pt>
                <c:pt idx="2335">
                  <c:v>0.66666666700000154</c:v>
                </c:pt>
                <c:pt idx="2336">
                  <c:v>0.56666666700000001</c:v>
                </c:pt>
                <c:pt idx="2337">
                  <c:v>0.70000000000000062</c:v>
                </c:pt>
                <c:pt idx="2338">
                  <c:v>0.76666666700000063</c:v>
                </c:pt>
                <c:pt idx="2339">
                  <c:v>0.53333333299999997</c:v>
                </c:pt>
                <c:pt idx="2340">
                  <c:v>0.70000000000000062</c:v>
                </c:pt>
                <c:pt idx="2341">
                  <c:v>0.66666666700000154</c:v>
                </c:pt>
                <c:pt idx="2342">
                  <c:v>0.8</c:v>
                </c:pt>
                <c:pt idx="2343">
                  <c:v>0.83333333300000001</c:v>
                </c:pt>
                <c:pt idx="2344">
                  <c:v>0.76666666700000063</c:v>
                </c:pt>
                <c:pt idx="2345">
                  <c:v>0.46666666700000115</c:v>
                </c:pt>
                <c:pt idx="2346">
                  <c:v>0.66666666700000154</c:v>
                </c:pt>
                <c:pt idx="2347">
                  <c:v>0.86666666699999995</c:v>
                </c:pt>
                <c:pt idx="2348">
                  <c:v>0.53333333299999997</c:v>
                </c:pt>
                <c:pt idx="2349">
                  <c:v>0.66666666700000154</c:v>
                </c:pt>
                <c:pt idx="2350">
                  <c:v>0.5</c:v>
                </c:pt>
                <c:pt idx="2351">
                  <c:v>0.9</c:v>
                </c:pt>
                <c:pt idx="2352">
                  <c:v>0.8</c:v>
                </c:pt>
                <c:pt idx="2353">
                  <c:v>0.60000000000000064</c:v>
                </c:pt>
                <c:pt idx="2354">
                  <c:v>0.73333333300000003</c:v>
                </c:pt>
                <c:pt idx="2355">
                  <c:v>0.70000000000000062</c:v>
                </c:pt>
                <c:pt idx="2356">
                  <c:v>0.53333333299999997</c:v>
                </c:pt>
                <c:pt idx="2357">
                  <c:v>0.76666666700000063</c:v>
                </c:pt>
                <c:pt idx="2358">
                  <c:v>0.66666666700000154</c:v>
                </c:pt>
                <c:pt idx="2359">
                  <c:v>0.86666666699999995</c:v>
                </c:pt>
                <c:pt idx="2360">
                  <c:v>1</c:v>
                </c:pt>
                <c:pt idx="2361">
                  <c:v>0.70000000000000062</c:v>
                </c:pt>
                <c:pt idx="2362">
                  <c:v>0.63333333300000005</c:v>
                </c:pt>
                <c:pt idx="2363">
                  <c:v>0.66666666700000154</c:v>
                </c:pt>
                <c:pt idx="2364">
                  <c:v>0.8</c:v>
                </c:pt>
                <c:pt idx="2365">
                  <c:v>0.73333333300000003</c:v>
                </c:pt>
                <c:pt idx="2366">
                  <c:v>0.73333333300000003</c:v>
                </c:pt>
                <c:pt idx="2367">
                  <c:v>0.70000000000000062</c:v>
                </c:pt>
                <c:pt idx="2368">
                  <c:v>0.63333333300000005</c:v>
                </c:pt>
                <c:pt idx="2369">
                  <c:v>0.76666666700000063</c:v>
                </c:pt>
                <c:pt idx="2370">
                  <c:v>0.8</c:v>
                </c:pt>
                <c:pt idx="2371">
                  <c:v>0.76666666700000063</c:v>
                </c:pt>
                <c:pt idx="2372">
                  <c:v>0.73333333300000003</c:v>
                </c:pt>
                <c:pt idx="2373">
                  <c:v>0.70000000000000062</c:v>
                </c:pt>
                <c:pt idx="2374">
                  <c:v>0.8</c:v>
                </c:pt>
                <c:pt idx="2375">
                  <c:v>0.8</c:v>
                </c:pt>
                <c:pt idx="2376">
                  <c:v>0.8</c:v>
                </c:pt>
                <c:pt idx="2377">
                  <c:v>0.73333333300000003</c:v>
                </c:pt>
                <c:pt idx="2378">
                  <c:v>0.76666666700000063</c:v>
                </c:pt>
                <c:pt idx="2379">
                  <c:v>0.83333333300000001</c:v>
                </c:pt>
                <c:pt idx="2380">
                  <c:v>0.60000000000000064</c:v>
                </c:pt>
                <c:pt idx="2381">
                  <c:v>0.76666666700000063</c:v>
                </c:pt>
                <c:pt idx="2382">
                  <c:v>0.5</c:v>
                </c:pt>
                <c:pt idx="2383">
                  <c:v>0.63333333300000005</c:v>
                </c:pt>
                <c:pt idx="2384">
                  <c:v>0.60000000000000064</c:v>
                </c:pt>
                <c:pt idx="2385">
                  <c:v>0.83333333300000001</c:v>
                </c:pt>
                <c:pt idx="2386">
                  <c:v>0.5</c:v>
                </c:pt>
                <c:pt idx="2387">
                  <c:v>0.70000000000000062</c:v>
                </c:pt>
                <c:pt idx="2388">
                  <c:v>0.70000000000000062</c:v>
                </c:pt>
                <c:pt idx="2389">
                  <c:v>0.66666666700000154</c:v>
                </c:pt>
                <c:pt idx="2390">
                  <c:v>0.56666666700000001</c:v>
                </c:pt>
                <c:pt idx="2391">
                  <c:v>0.5</c:v>
                </c:pt>
                <c:pt idx="2392">
                  <c:v>1.0666666669999998</c:v>
                </c:pt>
                <c:pt idx="2393">
                  <c:v>0.60000000000000064</c:v>
                </c:pt>
                <c:pt idx="2394">
                  <c:v>0.46666666700000115</c:v>
                </c:pt>
                <c:pt idx="2395">
                  <c:v>1.1333333329999968</c:v>
                </c:pt>
                <c:pt idx="2396">
                  <c:v>0.5</c:v>
                </c:pt>
                <c:pt idx="2397">
                  <c:v>0.8</c:v>
                </c:pt>
                <c:pt idx="2398">
                  <c:v>0.76666666700000063</c:v>
                </c:pt>
                <c:pt idx="2399">
                  <c:v>0.66666666700000154</c:v>
                </c:pt>
                <c:pt idx="2400">
                  <c:v>0.63333333300000005</c:v>
                </c:pt>
                <c:pt idx="2401">
                  <c:v>0.73333333300000003</c:v>
                </c:pt>
                <c:pt idx="2402">
                  <c:v>0.73333333300000003</c:v>
                </c:pt>
                <c:pt idx="2403">
                  <c:v>1.0333333329999963</c:v>
                </c:pt>
                <c:pt idx="2404">
                  <c:v>0.66666666700000154</c:v>
                </c:pt>
                <c:pt idx="2405">
                  <c:v>1.0333333329999963</c:v>
                </c:pt>
                <c:pt idx="2406">
                  <c:v>0.66666666700000154</c:v>
                </c:pt>
                <c:pt idx="2407">
                  <c:v>0.60000000000000064</c:v>
                </c:pt>
                <c:pt idx="2408">
                  <c:v>0.70000000000000062</c:v>
                </c:pt>
                <c:pt idx="2409">
                  <c:v>0.60000000000000064</c:v>
                </c:pt>
                <c:pt idx="2410">
                  <c:v>0.3333333330000009</c:v>
                </c:pt>
                <c:pt idx="2411">
                  <c:v>0.8</c:v>
                </c:pt>
                <c:pt idx="2412">
                  <c:v>0.4</c:v>
                </c:pt>
                <c:pt idx="2413">
                  <c:v>0.76666666700000063</c:v>
                </c:pt>
                <c:pt idx="2414">
                  <c:v>0.43333333300000032</c:v>
                </c:pt>
                <c:pt idx="2415">
                  <c:v>0.9</c:v>
                </c:pt>
                <c:pt idx="2416">
                  <c:v>0.9</c:v>
                </c:pt>
                <c:pt idx="2417">
                  <c:v>0.63333333300000005</c:v>
                </c:pt>
                <c:pt idx="2418">
                  <c:v>0.8</c:v>
                </c:pt>
                <c:pt idx="2419">
                  <c:v>0.53333333299999997</c:v>
                </c:pt>
                <c:pt idx="2420">
                  <c:v>0.96666666700000003</c:v>
                </c:pt>
                <c:pt idx="2421">
                  <c:v>0.63333333300000005</c:v>
                </c:pt>
                <c:pt idx="2422">
                  <c:v>0.63333333300000005</c:v>
                </c:pt>
                <c:pt idx="2423">
                  <c:v>0.86666666699999995</c:v>
                </c:pt>
                <c:pt idx="2424">
                  <c:v>0.76666666700000063</c:v>
                </c:pt>
                <c:pt idx="2425">
                  <c:v>0.53333333299999997</c:v>
                </c:pt>
                <c:pt idx="2426">
                  <c:v>0.63333333300000005</c:v>
                </c:pt>
                <c:pt idx="2427">
                  <c:v>0.66666666700000154</c:v>
                </c:pt>
                <c:pt idx="2428">
                  <c:v>0.73333333300000003</c:v>
                </c:pt>
                <c:pt idx="2429">
                  <c:v>0.5</c:v>
                </c:pt>
                <c:pt idx="2430">
                  <c:v>0.83333333300000001</c:v>
                </c:pt>
                <c:pt idx="2431">
                  <c:v>0.53333333299999997</c:v>
                </c:pt>
                <c:pt idx="2432">
                  <c:v>0.76666666700000063</c:v>
                </c:pt>
                <c:pt idx="2433">
                  <c:v>0.8</c:v>
                </c:pt>
                <c:pt idx="2434">
                  <c:v>0.5</c:v>
                </c:pt>
                <c:pt idx="2435">
                  <c:v>0.83333333300000001</c:v>
                </c:pt>
                <c:pt idx="2436">
                  <c:v>0.76666666700000063</c:v>
                </c:pt>
                <c:pt idx="2437">
                  <c:v>0.9</c:v>
                </c:pt>
                <c:pt idx="2438">
                  <c:v>0.66666666700000154</c:v>
                </c:pt>
                <c:pt idx="2439">
                  <c:v>0.70000000000000062</c:v>
                </c:pt>
                <c:pt idx="2440">
                  <c:v>0.76666666700000063</c:v>
                </c:pt>
                <c:pt idx="2441">
                  <c:v>0.56666666700000001</c:v>
                </c:pt>
                <c:pt idx="2442">
                  <c:v>1.0666666669999998</c:v>
                </c:pt>
                <c:pt idx="2443">
                  <c:v>0.9</c:v>
                </c:pt>
                <c:pt idx="2444">
                  <c:v>0.83333333300000001</c:v>
                </c:pt>
                <c:pt idx="2445">
                  <c:v>0.70000000000000062</c:v>
                </c:pt>
                <c:pt idx="2446">
                  <c:v>0.56666666700000001</c:v>
                </c:pt>
                <c:pt idx="2447">
                  <c:v>0.60000000000000064</c:v>
                </c:pt>
                <c:pt idx="2448">
                  <c:v>0.66666666700000154</c:v>
                </c:pt>
                <c:pt idx="2449">
                  <c:v>0.93333333299999999</c:v>
                </c:pt>
                <c:pt idx="2450">
                  <c:v>0.83333333300000001</c:v>
                </c:pt>
                <c:pt idx="2451">
                  <c:v>0.73333333300000003</c:v>
                </c:pt>
                <c:pt idx="2452">
                  <c:v>0.96666666700000003</c:v>
                </c:pt>
                <c:pt idx="2453">
                  <c:v>0.56666666700000001</c:v>
                </c:pt>
                <c:pt idx="2454">
                  <c:v>0.83333333300000001</c:v>
                </c:pt>
                <c:pt idx="2455">
                  <c:v>0.63333333300000005</c:v>
                </c:pt>
                <c:pt idx="2456">
                  <c:v>0.66666666700000154</c:v>
                </c:pt>
                <c:pt idx="2457">
                  <c:v>0.70000000000000062</c:v>
                </c:pt>
                <c:pt idx="2458">
                  <c:v>0.76666666700000063</c:v>
                </c:pt>
                <c:pt idx="2459">
                  <c:v>0.8</c:v>
                </c:pt>
                <c:pt idx="2460">
                  <c:v>0.70000000000000062</c:v>
                </c:pt>
                <c:pt idx="2461">
                  <c:v>0.5</c:v>
                </c:pt>
                <c:pt idx="2462">
                  <c:v>0.60000000000000064</c:v>
                </c:pt>
                <c:pt idx="2463">
                  <c:v>0.60000000000000064</c:v>
                </c:pt>
                <c:pt idx="2464">
                  <c:v>0.60000000000000064</c:v>
                </c:pt>
                <c:pt idx="2465">
                  <c:v>0.53333333299999997</c:v>
                </c:pt>
                <c:pt idx="2466">
                  <c:v>0.53333333299999997</c:v>
                </c:pt>
                <c:pt idx="2467">
                  <c:v>0.93333333299999999</c:v>
                </c:pt>
                <c:pt idx="2468">
                  <c:v>0.66666666700000154</c:v>
                </c:pt>
                <c:pt idx="2469">
                  <c:v>0.73333333300000003</c:v>
                </c:pt>
                <c:pt idx="2470">
                  <c:v>1</c:v>
                </c:pt>
                <c:pt idx="2471">
                  <c:v>0.70000000000000062</c:v>
                </c:pt>
                <c:pt idx="2472">
                  <c:v>0.73333333300000003</c:v>
                </c:pt>
                <c:pt idx="2473">
                  <c:v>1</c:v>
                </c:pt>
                <c:pt idx="2474">
                  <c:v>0.73333333300000003</c:v>
                </c:pt>
                <c:pt idx="2475">
                  <c:v>0.56666666700000001</c:v>
                </c:pt>
                <c:pt idx="2476">
                  <c:v>0.63333333300000005</c:v>
                </c:pt>
                <c:pt idx="2477">
                  <c:v>0.63333333300000005</c:v>
                </c:pt>
                <c:pt idx="2478">
                  <c:v>1.3333333329999966</c:v>
                </c:pt>
                <c:pt idx="2479">
                  <c:v>0.60000000000000064</c:v>
                </c:pt>
                <c:pt idx="2480">
                  <c:v>0.63333333300000005</c:v>
                </c:pt>
                <c:pt idx="2481">
                  <c:v>0.93333333299999999</c:v>
                </c:pt>
                <c:pt idx="2482">
                  <c:v>0.83333333300000001</c:v>
                </c:pt>
                <c:pt idx="2483">
                  <c:v>0.60000000000000064</c:v>
                </c:pt>
                <c:pt idx="2484">
                  <c:v>0.53333333299999997</c:v>
                </c:pt>
                <c:pt idx="2485">
                  <c:v>0.5</c:v>
                </c:pt>
                <c:pt idx="2486">
                  <c:v>0.8</c:v>
                </c:pt>
                <c:pt idx="2487">
                  <c:v>0.93333333299999999</c:v>
                </c:pt>
                <c:pt idx="2488">
                  <c:v>0.93333333299999999</c:v>
                </c:pt>
                <c:pt idx="2489">
                  <c:v>0.56666666700000001</c:v>
                </c:pt>
                <c:pt idx="2490">
                  <c:v>0.60000000000000064</c:v>
                </c:pt>
                <c:pt idx="2491">
                  <c:v>0.73333333300000003</c:v>
                </c:pt>
                <c:pt idx="2492">
                  <c:v>0.60000000000000064</c:v>
                </c:pt>
                <c:pt idx="2493">
                  <c:v>0.8</c:v>
                </c:pt>
                <c:pt idx="2494">
                  <c:v>0.83333333300000001</c:v>
                </c:pt>
                <c:pt idx="2495">
                  <c:v>0.73333333300000003</c:v>
                </c:pt>
                <c:pt idx="2496">
                  <c:v>0.56666666700000001</c:v>
                </c:pt>
                <c:pt idx="2497">
                  <c:v>1.1000000000000001</c:v>
                </c:pt>
                <c:pt idx="2498">
                  <c:v>0.63333333300000005</c:v>
                </c:pt>
                <c:pt idx="2499">
                  <c:v>0.76666666700000063</c:v>
                </c:pt>
                <c:pt idx="2500">
                  <c:v>0.5</c:v>
                </c:pt>
                <c:pt idx="2501">
                  <c:v>0.93333333299999999</c:v>
                </c:pt>
                <c:pt idx="2502">
                  <c:v>0.63333333300000005</c:v>
                </c:pt>
                <c:pt idx="2503">
                  <c:v>0.43333333300000032</c:v>
                </c:pt>
                <c:pt idx="2504">
                  <c:v>0.70000000000000062</c:v>
                </c:pt>
                <c:pt idx="2505">
                  <c:v>0.9</c:v>
                </c:pt>
                <c:pt idx="2506">
                  <c:v>0.5</c:v>
                </c:pt>
                <c:pt idx="2507">
                  <c:v>0.83333333300000001</c:v>
                </c:pt>
                <c:pt idx="2508">
                  <c:v>0.56666666700000001</c:v>
                </c:pt>
                <c:pt idx="2509">
                  <c:v>0.8</c:v>
                </c:pt>
                <c:pt idx="2510">
                  <c:v>0.8</c:v>
                </c:pt>
                <c:pt idx="2511">
                  <c:v>0.86666666699999995</c:v>
                </c:pt>
                <c:pt idx="2512">
                  <c:v>0.76666666700000063</c:v>
                </c:pt>
                <c:pt idx="2513">
                  <c:v>0.70000000000000062</c:v>
                </c:pt>
                <c:pt idx="2514">
                  <c:v>0.63333333300000005</c:v>
                </c:pt>
                <c:pt idx="2515">
                  <c:v>0.66666666700000154</c:v>
                </c:pt>
                <c:pt idx="2516">
                  <c:v>0.73333333300000003</c:v>
                </c:pt>
                <c:pt idx="2517">
                  <c:v>0.83333333300000001</c:v>
                </c:pt>
                <c:pt idx="2518">
                  <c:v>0.46666666700000115</c:v>
                </c:pt>
                <c:pt idx="2519">
                  <c:v>0.4</c:v>
                </c:pt>
                <c:pt idx="2520">
                  <c:v>0.86666666699999995</c:v>
                </c:pt>
                <c:pt idx="2521">
                  <c:v>0.63333333300000005</c:v>
                </c:pt>
                <c:pt idx="2522">
                  <c:v>0.60000000000000064</c:v>
                </c:pt>
                <c:pt idx="2523">
                  <c:v>0.9</c:v>
                </c:pt>
                <c:pt idx="2524">
                  <c:v>1.1000000000000001</c:v>
                </c:pt>
                <c:pt idx="2525">
                  <c:v>0.83333333300000001</c:v>
                </c:pt>
                <c:pt idx="2526">
                  <c:v>0.63333333300000005</c:v>
                </c:pt>
                <c:pt idx="2527">
                  <c:v>0.5</c:v>
                </c:pt>
                <c:pt idx="2528">
                  <c:v>0.63333333300000005</c:v>
                </c:pt>
                <c:pt idx="2529">
                  <c:v>0.83333333300000001</c:v>
                </c:pt>
                <c:pt idx="2530">
                  <c:v>0.63333333300000005</c:v>
                </c:pt>
                <c:pt idx="2531">
                  <c:v>0.63333333300000005</c:v>
                </c:pt>
                <c:pt idx="2532">
                  <c:v>0.60000000000000064</c:v>
                </c:pt>
                <c:pt idx="2533">
                  <c:v>0.60000000000000064</c:v>
                </c:pt>
                <c:pt idx="2534">
                  <c:v>0.73333333300000003</c:v>
                </c:pt>
                <c:pt idx="2535">
                  <c:v>0.73333333300000003</c:v>
                </c:pt>
                <c:pt idx="2536">
                  <c:v>1.0333333329999963</c:v>
                </c:pt>
                <c:pt idx="2537">
                  <c:v>0.86666666699999995</c:v>
                </c:pt>
                <c:pt idx="2538">
                  <c:v>0.8</c:v>
                </c:pt>
                <c:pt idx="2539">
                  <c:v>0.83333333300000001</c:v>
                </c:pt>
                <c:pt idx="2540">
                  <c:v>0.66666666700000154</c:v>
                </c:pt>
                <c:pt idx="2541">
                  <c:v>0.63333333300000005</c:v>
                </c:pt>
                <c:pt idx="2542">
                  <c:v>0.56666666700000001</c:v>
                </c:pt>
                <c:pt idx="2543">
                  <c:v>0.53333333299999997</c:v>
                </c:pt>
                <c:pt idx="2544">
                  <c:v>0.83333333300000001</c:v>
                </c:pt>
                <c:pt idx="2545">
                  <c:v>0.60000000000000064</c:v>
                </c:pt>
                <c:pt idx="2546">
                  <c:v>0.73333333300000003</c:v>
                </c:pt>
                <c:pt idx="2547">
                  <c:v>0.9</c:v>
                </c:pt>
                <c:pt idx="2548">
                  <c:v>0.73333333300000003</c:v>
                </c:pt>
                <c:pt idx="2549">
                  <c:v>0.56666666700000001</c:v>
                </c:pt>
                <c:pt idx="2550">
                  <c:v>0.63333333300000005</c:v>
                </c:pt>
                <c:pt idx="2551">
                  <c:v>0.73333333300000003</c:v>
                </c:pt>
                <c:pt idx="2552">
                  <c:v>0.93333333299999999</c:v>
                </c:pt>
                <c:pt idx="2553">
                  <c:v>0.56666666700000001</c:v>
                </c:pt>
                <c:pt idx="2554">
                  <c:v>0.96666666700000003</c:v>
                </c:pt>
                <c:pt idx="2555">
                  <c:v>0.66666666700000154</c:v>
                </c:pt>
                <c:pt idx="2556">
                  <c:v>0.66666666700000154</c:v>
                </c:pt>
                <c:pt idx="2557">
                  <c:v>0.46666666700000115</c:v>
                </c:pt>
                <c:pt idx="2558">
                  <c:v>0.5</c:v>
                </c:pt>
                <c:pt idx="2559">
                  <c:v>0.56666666700000001</c:v>
                </c:pt>
                <c:pt idx="2560">
                  <c:v>0.56666666700000001</c:v>
                </c:pt>
                <c:pt idx="2561">
                  <c:v>0.83333333300000001</c:v>
                </c:pt>
                <c:pt idx="2562">
                  <c:v>0.70000000000000062</c:v>
                </c:pt>
                <c:pt idx="2563">
                  <c:v>0.56666666700000001</c:v>
                </c:pt>
                <c:pt idx="2564">
                  <c:v>0.5</c:v>
                </c:pt>
                <c:pt idx="2565">
                  <c:v>0.8</c:v>
                </c:pt>
                <c:pt idx="2566">
                  <c:v>0.63333333300000005</c:v>
                </c:pt>
                <c:pt idx="2567">
                  <c:v>0.70000000000000062</c:v>
                </c:pt>
                <c:pt idx="2568">
                  <c:v>0.63333333300000005</c:v>
                </c:pt>
                <c:pt idx="2569">
                  <c:v>0.93333333299999999</c:v>
                </c:pt>
                <c:pt idx="2570">
                  <c:v>0.73333333300000003</c:v>
                </c:pt>
                <c:pt idx="2571">
                  <c:v>0.86666666699999995</c:v>
                </c:pt>
                <c:pt idx="2572">
                  <c:v>0.76666666700000063</c:v>
                </c:pt>
                <c:pt idx="2573">
                  <c:v>0.76666666700000063</c:v>
                </c:pt>
                <c:pt idx="2574">
                  <c:v>0.53333333299999997</c:v>
                </c:pt>
                <c:pt idx="2575">
                  <c:v>0.46666666700000115</c:v>
                </c:pt>
                <c:pt idx="2576">
                  <c:v>0.9</c:v>
                </c:pt>
                <c:pt idx="2577">
                  <c:v>0.53333333299999997</c:v>
                </c:pt>
                <c:pt idx="2578">
                  <c:v>0.86666666699999995</c:v>
                </c:pt>
                <c:pt idx="2579">
                  <c:v>0.70000000000000062</c:v>
                </c:pt>
                <c:pt idx="2580">
                  <c:v>0.70000000000000062</c:v>
                </c:pt>
                <c:pt idx="2581">
                  <c:v>0.93333333299999999</c:v>
                </c:pt>
                <c:pt idx="2582">
                  <c:v>0.36666666700000156</c:v>
                </c:pt>
                <c:pt idx="2583">
                  <c:v>0.56666666700000001</c:v>
                </c:pt>
                <c:pt idx="2584">
                  <c:v>0.83333333300000001</c:v>
                </c:pt>
                <c:pt idx="2585">
                  <c:v>0.56666666700000001</c:v>
                </c:pt>
                <c:pt idx="2586">
                  <c:v>0.53333333299999997</c:v>
                </c:pt>
                <c:pt idx="2587">
                  <c:v>0.63333333300000005</c:v>
                </c:pt>
                <c:pt idx="2588">
                  <c:v>0.8</c:v>
                </c:pt>
                <c:pt idx="2589">
                  <c:v>0.66666666700000154</c:v>
                </c:pt>
                <c:pt idx="2590">
                  <c:v>0.43333333300000032</c:v>
                </c:pt>
                <c:pt idx="2591">
                  <c:v>0.53333333299999997</c:v>
                </c:pt>
                <c:pt idx="2592">
                  <c:v>0.9</c:v>
                </c:pt>
                <c:pt idx="2593">
                  <c:v>0.60000000000000064</c:v>
                </c:pt>
                <c:pt idx="2594">
                  <c:v>0.76666666700000063</c:v>
                </c:pt>
                <c:pt idx="2595">
                  <c:v>0.73333333300000003</c:v>
                </c:pt>
                <c:pt idx="2596">
                  <c:v>0.66666666700000154</c:v>
                </c:pt>
                <c:pt idx="2597">
                  <c:v>0.73333333300000003</c:v>
                </c:pt>
                <c:pt idx="2598">
                  <c:v>0.86666666699999995</c:v>
                </c:pt>
                <c:pt idx="2599">
                  <c:v>0.93333333299999999</c:v>
                </c:pt>
                <c:pt idx="2600">
                  <c:v>0.5</c:v>
                </c:pt>
                <c:pt idx="2601">
                  <c:v>0.70000000000000062</c:v>
                </c:pt>
                <c:pt idx="2602">
                  <c:v>0.8</c:v>
                </c:pt>
                <c:pt idx="2603">
                  <c:v>0.60000000000000064</c:v>
                </c:pt>
                <c:pt idx="2604">
                  <c:v>0.63333333300000005</c:v>
                </c:pt>
                <c:pt idx="2605">
                  <c:v>0.70000000000000062</c:v>
                </c:pt>
                <c:pt idx="2606">
                  <c:v>0.66666666700000154</c:v>
                </c:pt>
                <c:pt idx="2607">
                  <c:v>0.83333333300000001</c:v>
                </c:pt>
                <c:pt idx="2608">
                  <c:v>0.60000000000000064</c:v>
                </c:pt>
                <c:pt idx="2609">
                  <c:v>0.56666666700000001</c:v>
                </c:pt>
                <c:pt idx="2610">
                  <c:v>0.43333333300000032</c:v>
                </c:pt>
                <c:pt idx="2611">
                  <c:v>0.9</c:v>
                </c:pt>
                <c:pt idx="2612">
                  <c:v>0.60000000000000064</c:v>
                </c:pt>
                <c:pt idx="2613">
                  <c:v>0.76666666700000063</c:v>
                </c:pt>
                <c:pt idx="2614">
                  <c:v>0.70000000000000062</c:v>
                </c:pt>
                <c:pt idx="2615">
                  <c:v>0.8</c:v>
                </c:pt>
                <c:pt idx="2616">
                  <c:v>0.8</c:v>
                </c:pt>
                <c:pt idx="2617">
                  <c:v>0.53333333299999997</c:v>
                </c:pt>
                <c:pt idx="2618">
                  <c:v>0.56666666700000001</c:v>
                </c:pt>
                <c:pt idx="2619">
                  <c:v>0.76666666700000063</c:v>
                </c:pt>
                <c:pt idx="2620">
                  <c:v>0.56666666700000001</c:v>
                </c:pt>
                <c:pt idx="2621">
                  <c:v>0.70000000000000062</c:v>
                </c:pt>
                <c:pt idx="2622">
                  <c:v>0.93333333299999999</c:v>
                </c:pt>
                <c:pt idx="2623">
                  <c:v>0.66666666700000154</c:v>
                </c:pt>
                <c:pt idx="2624">
                  <c:v>0.63333333300000005</c:v>
                </c:pt>
                <c:pt idx="2625">
                  <c:v>0.86666666699999995</c:v>
                </c:pt>
                <c:pt idx="2626">
                  <c:v>0.30000000000000032</c:v>
                </c:pt>
                <c:pt idx="2627">
                  <c:v>1.0333333329999963</c:v>
                </c:pt>
                <c:pt idx="2628">
                  <c:v>0.66666666700000154</c:v>
                </c:pt>
                <c:pt idx="2629">
                  <c:v>0.76666666700000063</c:v>
                </c:pt>
                <c:pt idx="2630">
                  <c:v>0.76666666700000063</c:v>
                </c:pt>
                <c:pt idx="2631">
                  <c:v>0.56666666700000001</c:v>
                </c:pt>
                <c:pt idx="2632">
                  <c:v>0.60000000000000064</c:v>
                </c:pt>
                <c:pt idx="2633">
                  <c:v>0.53333333299999997</c:v>
                </c:pt>
                <c:pt idx="2634">
                  <c:v>0.63333333300000005</c:v>
                </c:pt>
                <c:pt idx="2635">
                  <c:v>0.76666666700000063</c:v>
                </c:pt>
                <c:pt idx="2636">
                  <c:v>0.4</c:v>
                </c:pt>
                <c:pt idx="2637">
                  <c:v>0.93333333299999999</c:v>
                </c:pt>
                <c:pt idx="2638">
                  <c:v>0.56666666700000001</c:v>
                </c:pt>
                <c:pt idx="2639">
                  <c:v>0.53333333299999997</c:v>
                </c:pt>
                <c:pt idx="2640">
                  <c:v>0.63333333300000005</c:v>
                </c:pt>
                <c:pt idx="2641">
                  <c:v>0.70000000000000062</c:v>
                </c:pt>
                <c:pt idx="2642">
                  <c:v>0.63333333300000005</c:v>
                </c:pt>
                <c:pt idx="2643">
                  <c:v>0.9</c:v>
                </c:pt>
                <c:pt idx="2644">
                  <c:v>0.9</c:v>
                </c:pt>
                <c:pt idx="2645">
                  <c:v>0.53333333299999997</c:v>
                </c:pt>
                <c:pt idx="2646">
                  <c:v>0.93333333299999999</c:v>
                </c:pt>
                <c:pt idx="2647">
                  <c:v>0.8</c:v>
                </c:pt>
                <c:pt idx="2648">
                  <c:v>0.76666666700000063</c:v>
                </c:pt>
                <c:pt idx="2649">
                  <c:v>0.76666666700000063</c:v>
                </c:pt>
                <c:pt idx="2650">
                  <c:v>0.66666666700000154</c:v>
                </c:pt>
                <c:pt idx="2651">
                  <c:v>0.70000000000000062</c:v>
                </c:pt>
                <c:pt idx="2652">
                  <c:v>0.56666666700000001</c:v>
                </c:pt>
                <c:pt idx="2653">
                  <c:v>0.70000000000000062</c:v>
                </c:pt>
                <c:pt idx="2654">
                  <c:v>0.60000000000000064</c:v>
                </c:pt>
                <c:pt idx="2655">
                  <c:v>0.83333333300000001</c:v>
                </c:pt>
                <c:pt idx="2656">
                  <c:v>0.9</c:v>
                </c:pt>
                <c:pt idx="2657">
                  <c:v>0.93333333299999999</c:v>
                </c:pt>
                <c:pt idx="2658">
                  <c:v>0.73333333300000003</c:v>
                </c:pt>
                <c:pt idx="2659">
                  <c:v>0.56666666700000001</c:v>
                </c:pt>
                <c:pt idx="2660">
                  <c:v>0.63333333300000005</c:v>
                </c:pt>
                <c:pt idx="2661">
                  <c:v>0.76666666700000063</c:v>
                </c:pt>
                <c:pt idx="2662">
                  <c:v>0.56666666700000001</c:v>
                </c:pt>
                <c:pt idx="2663">
                  <c:v>0.56666666700000001</c:v>
                </c:pt>
                <c:pt idx="2664">
                  <c:v>0.70000000000000062</c:v>
                </c:pt>
                <c:pt idx="2665">
                  <c:v>0.83333333300000001</c:v>
                </c:pt>
                <c:pt idx="2666">
                  <c:v>0.70000000000000062</c:v>
                </c:pt>
                <c:pt idx="2667">
                  <c:v>1.0666666669999998</c:v>
                </c:pt>
                <c:pt idx="2668">
                  <c:v>0.86666666699999995</c:v>
                </c:pt>
                <c:pt idx="2669">
                  <c:v>0.70000000000000062</c:v>
                </c:pt>
                <c:pt idx="2670">
                  <c:v>0.5</c:v>
                </c:pt>
                <c:pt idx="2671">
                  <c:v>1.1000000000000001</c:v>
                </c:pt>
                <c:pt idx="2672">
                  <c:v>0.53333333299999997</c:v>
                </c:pt>
                <c:pt idx="2673">
                  <c:v>0.9</c:v>
                </c:pt>
                <c:pt idx="2674">
                  <c:v>0.86666666699999995</c:v>
                </c:pt>
                <c:pt idx="2675">
                  <c:v>0.96666666700000003</c:v>
                </c:pt>
                <c:pt idx="2676">
                  <c:v>0.76666666700000063</c:v>
                </c:pt>
                <c:pt idx="2677">
                  <c:v>0.70000000000000062</c:v>
                </c:pt>
                <c:pt idx="2678">
                  <c:v>0.46666666700000115</c:v>
                </c:pt>
                <c:pt idx="2679">
                  <c:v>0.56666666700000001</c:v>
                </c:pt>
                <c:pt idx="2680">
                  <c:v>0.56666666700000001</c:v>
                </c:pt>
                <c:pt idx="2681">
                  <c:v>0.63333333300000005</c:v>
                </c:pt>
                <c:pt idx="2682">
                  <c:v>0.76666666700000063</c:v>
                </c:pt>
                <c:pt idx="2683">
                  <c:v>0.70000000000000062</c:v>
                </c:pt>
                <c:pt idx="2684">
                  <c:v>0.73333333300000003</c:v>
                </c:pt>
                <c:pt idx="2685">
                  <c:v>0.8</c:v>
                </c:pt>
                <c:pt idx="2686">
                  <c:v>0.43333333300000032</c:v>
                </c:pt>
                <c:pt idx="2687">
                  <c:v>0.5</c:v>
                </c:pt>
                <c:pt idx="2688">
                  <c:v>0.86666666699999995</c:v>
                </c:pt>
                <c:pt idx="2689">
                  <c:v>0.53333333299999997</c:v>
                </c:pt>
                <c:pt idx="2690">
                  <c:v>0.70000000000000062</c:v>
                </c:pt>
                <c:pt idx="2691">
                  <c:v>0.66666666700000154</c:v>
                </c:pt>
                <c:pt idx="2692">
                  <c:v>0.73333333300000003</c:v>
                </c:pt>
                <c:pt idx="2693">
                  <c:v>0.76666666700000063</c:v>
                </c:pt>
                <c:pt idx="2694">
                  <c:v>0.8</c:v>
                </c:pt>
                <c:pt idx="2695">
                  <c:v>0.5</c:v>
                </c:pt>
                <c:pt idx="2696">
                  <c:v>0.56666666700000001</c:v>
                </c:pt>
                <c:pt idx="2697">
                  <c:v>0.56666666700000001</c:v>
                </c:pt>
                <c:pt idx="2698">
                  <c:v>0.83333333300000001</c:v>
                </c:pt>
                <c:pt idx="2699">
                  <c:v>0.46666666700000115</c:v>
                </c:pt>
                <c:pt idx="2700">
                  <c:v>0.73333333300000003</c:v>
                </c:pt>
                <c:pt idx="2701">
                  <c:v>0.4</c:v>
                </c:pt>
                <c:pt idx="2702">
                  <c:v>0.60000000000000064</c:v>
                </c:pt>
                <c:pt idx="2703">
                  <c:v>0.70000000000000062</c:v>
                </c:pt>
                <c:pt idx="2704">
                  <c:v>0.9</c:v>
                </c:pt>
                <c:pt idx="2705">
                  <c:v>0.43333333300000032</c:v>
                </c:pt>
                <c:pt idx="2706">
                  <c:v>0.63333333300000005</c:v>
                </c:pt>
                <c:pt idx="2707">
                  <c:v>0.9</c:v>
                </c:pt>
                <c:pt idx="2708">
                  <c:v>0.86666666699999995</c:v>
                </c:pt>
                <c:pt idx="2709">
                  <c:v>0.5</c:v>
                </c:pt>
                <c:pt idx="2710">
                  <c:v>0.9</c:v>
                </c:pt>
                <c:pt idx="2711">
                  <c:v>0.8</c:v>
                </c:pt>
                <c:pt idx="2712">
                  <c:v>0.53333333299999997</c:v>
                </c:pt>
                <c:pt idx="2713">
                  <c:v>0.86666666699999995</c:v>
                </c:pt>
                <c:pt idx="2714">
                  <c:v>0.53333333299999997</c:v>
                </c:pt>
                <c:pt idx="2715">
                  <c:v>0.56666666700000001</c:v>
                </c:pt>
                <c:pt idx="2716">
                  <c:v>0.60000000000000064</c:v>
                </c:pt>
                <c:pt idx="2717">
                  <c:v>0.53333333299999997</c:v>
                </c:pt>
                <c:pt idx="2718">
                  <c:v>1.2666666669999969</c:v>
                </c:pt>
                <c:pt idx="2719">
                  <c:v>0.66666666700000154</c:v>
                </c:pt>
                <c:pt idx="2720">
                  <c:v>0.93333333299999999</c:v>
                </c:pt>
                <c:pt idx="2721">
                  <c:v>0.93333333299999999</c:v>
                </c:pt>
                <c:pt idx="2722">
                  <c:v>0.53333333299999997</c:v>
                </c:pt>
                <c:pt idx="2723">
                  <c:v>0.96666666700000003</c:v>
                </c:pt>
                <c:pt idx="2724">
                  <c:v>0.73333333300000003</c:v>
                </c:pt>
                <c:pt idx="2725">
                  <c:v>0.53333333299999997</c:v>
                </c:pt>
                <c:pt idx="2726">
                  <c:v>0.86666666699999995</c:v>
                </c:pt>
                <c:pt idx="2727">
                  <c:v>0.93333333299999999</c:v>
                </c:pt>
                <c:pt idx="2728">
                  <c:v>0.86666666699999995</c:v>
                </c:pt>
                <c:pt idx="2729">
                  <c:v>1.0666666669999998</c:v>
                </c:pt>
                <c:pt idx="2730">
                  <c:v>0.76666666700000063</c:v>
                </c:pt>
                <c:pt idx="2731">
                  <c:v>0.5</c:v>
                </c:pt>
                <c:pt idx="2732">
                  <c:v>0.76666666700000063</c:v>
                </c:pt>
                <c:pt idx="2733">
                  <c:v>0.66666666700000154</c:v>
                </c:pt>
                <c:pt idx="2734">
                  <c:v>0.56666666700000001</c:v>
                </c:pt>
                <c:pt idx="2735">
                  <c:v>0.63333333300000005</c:v>
                </c:pt>
                <c:pt idx="2736">
                  <c:v>0.9</c:v>
                </c:pt>
                <c:pt idx="2737">
                  <c:v>0.86666666699999995</c:v>
                </c:pt>
                <c:pt idx="2738">
                  <c:v>0.86666666699999995</c:v>
                </c:pt>
                <c:pt idx="2739">
                  <c:v>0.70000000000000062</c:v>
                </c:pt>
                <c:pt idx="2740">
                  <c:v>0.60000000000000064</c:v>
                </c:pt>
                <c:pt idx="2741">
                  <c:v>0.73333333300000003</c:v>
                </c:pt>
                <c:pt idx="2742">
                  <c:v>0.76666666700000063</c:v>
                </c:pt>
                <c:pt idx="2743">
                  <c:v>0.56666666700000001</c:v>
                </c:pt>
                <c:pt idx="2744">
                  <c:v>0.83333333300000001</c:v>
                </c:pt>
                <c:pt idx="2745">
                  <c:v>1.0333333329999963</c:v>
                </c:pt>
                <c:pt idx="2746">
                  <c:v>0.76666666700000063</c:v>
                </c:pt>
                <c:pt idx="2747">
                  <c:v>0.46666666700000115</c:v>
                </c:pt>
                <c:pt idx="2748">
                  <c:v>0.60000000000000064</c:v>
                </c:pt>
                <c:pt idx="2749">
                  <c:v>0.83333333300000001</c:v>
                </c:pt>
                <c:pt idx="2750">
                  <c:v>0.60000000000000064</c:v>
                </c:pt>
                <c:pt idx="2751">
                  <c:v>0.73333333300000003</c:v>
                </c:pt>
                <c:pt idx="2752">
                  <c:v>0.43333333300000032</c:v>
                </c:pt>
                <c:pt idx="2753">
                  <c:v>0.86666666699999995</c:v>
                </c:pt>
                <c:pt idx="2754">
                  <c:v>0.53333333299999997</c:v>
                </c:pt>
                <c:pt idx="2755">
                  <c:v>0.63333333300000005</c:v>
                </c:pt>
                <c:pt idx="2756">
                  <c:v>0.9</c:v>
                </c:pt>
                <c:pt idx="2757">
                  <c:v>0.60000000000000064</c:v>
                </c:pt>
                <c:pt idx="2758">
                  <c:v>0.63333333300000005</c:v>
                </c:pt>
                <c:pt idx="2759">
                  <c:v>0.43333333300000032</c:v>
                </c:pt>
                <c:pt idx="2760">
                  <c:v>0.53333333299999997</c:v>
                </c:pt>
                <c:pt idx="2761">
                  <c:v>0.63333333300000005</c:v>
                </c:pt>
                <c:pt idx="2762">
                  <c:v>0.66666666700000154</c:v>
                </c:pt>
                <c:pt idx="2763">
                  <c:v>0.66666666700000154</c:v>
                </c:pt>
                <c:pt idx="2764">
                  <c:v>0.60000000000000064</c:v>
                </c:pt>
                <c:pt idx="2765">
                  <c:v>0.66666666700000154</c:v>
                </c:pt>
                <c:pt idx="2766">
                  <c:v>0.76666666700000063</c:v>
                </c:pt>
                <c:pt idx="2767">
                  <c:v>0.56666666700000001</c:v>
                </c:pt>
                <c:pt idx="2768">
                  <c:v>0.66666666700000154</c:v>
                </c:pt>
                <c:pt idx="2769">
                  <c:v>0.86666666699999995</c:v>
                </c:pt>
                <c:pt idx="2770">
                  <c:v>0.86666666699999995</c:v>
                </c:pt>
                <c:pt idx="2771">
                  <c:v>0.70000000000000062</c:v>
                </c:pt>
                <c:pt idx="2772">
                  <c:v>0.63333333300000005</c:v>
                </c:pt>
                <c:pt idx="2773">
                  <c:v>0.43333333300000032</c:v>
                </c:pt>
                <c:pt idx="2774">
                  <c:v>0.70000000000000062</c:v>
                </c:pt>
                <c:pt idx="2775">
                  <c:v>0.8</c:v>
                </c:pt>
                <c:pt idx="2776">
                  <c:v>0.93333333299999999</c:v>
                </c:pt>
                <c:pt idx="2777">
                  <c:v>0.8</c:v>
                </c:pt>
                <c:pt idx="2778">
                  <c:v>0.4</c:v>
                </c:pt>
                <c:pt idx="2779">
                  <c:v>0.5</c:v>
                </c:pt>
                <c:pt idx="2780">
                  <c:v>0.60000000000000064</c:v>
                </c:pt>
                <c:pt idx="2781">
                  <c:v>0.93333333299999999</c:v>
                </c:pt>
                <c:pt idx="2782">
                  <c:v>0.9</c:v>
                </c:pt>
                <c:pt idx="2783">
                  <c:v>0.63333333300000005</c:v>
                </c:pt>
                <c:pt idx="2784">
                  <c:v>0.60000000000000064</c:v>
                </c:pt>
                <c:pt idx="2785">
                  <c:v>0.53333333299999997</c:v>
                </c:pt>
                <c:pt idx="2786">
                  <c:v>0.86666666699999995</c:v>
                </c:pt>
                <c:pt idx="2787">
                  <c:v>0.66666666700000154</c:v>
                </c:pt>
                <c:pt idx="2788">
                  <c:v>0.60000000000000064</c:v>
                </c:pt>
                <c:pt idx="2789">
                  <c:v>0.70000000000000062</c:v>
                </c:pt>
                <c:pt idx="2790">
                  <c:v>0.86666666699999995</c:v>
                </c:pt>
                <c:pt idx="2791">
                  <c:v>0.83333333300000001</c:v>
                </c:pt>
                <c:pt idx="2792">
                  <c:v>0.76666666700000063</c:v>
                </c:pt>
                <c:pt idx="2793">
                  <c:v>0.76666666700000063</c:v>
                </c:pt>
                <c:pt idx="2794">
                  <c:v>0.46666666700000115</c:v>
                </c:pt>
                <c:pt idx="2795">
                  <c:v>0.53333333299999997</c:v>
                </c:pt>
                <c:pt idx="2796">
                  <c:v>0.70000000000000062</c:v>
                </c:pt>
                <c:pt idx="2797">
                  <c:v>0.63333333300000005</c:v>
                </c:pt>
                <c:pt idx="2798">
                  <c:v>0.63333333300000005</c:v>
                </c:pt>
                <c:pt idx="2799">
                  <c:v>0.9</c:v>
                </c:pt>
                <c:pt idx="2800">
                  <c:v>0.46666666700000115</c:v>
                </c:pt>
                <c:pt idx="2801">
                  <c:v>0.53333333299999997</c:v>
                </c:pt>
                <c:pt idx="2802">
                  <c:v>0.53333333299999997</c:v>
                </c:pt>
                <c:pt idx="2803">
                  <c:v>0.5</c:v>
                </c:pt>
                <c:pt idx="2804">
                  <c:v>0.73333333300000003</c:v>
                </c:pt>
                <c:pt idx="2805">
                  <c:v>0.56666666700000001</c:v>
                </c:pt>
                <c:pt idx="2806">
                  <c:v>0.56666666700000001</c:v>
                </c:pt>
                <c:pt idx="2807">
                  <c:v>0.4</c:v>
                </c:pt>
                <c:pt idx="2808">
                  <c:v>0.46666666700000115</c:v>
                </c:pt>
                <c:pt idx="2809">
                  <c:v>0.60000000000000064</c:v>
                </c:pt>
                <c:pt idx="2810">
                  <c:v>0.60000000000000064</c:v>
                </c:pt>
                <c:pt idx="2811">
                  <c:v>0.60000000000000064</c:v>
                </c:pt>
                <c:pt idx="2812">
                  <c:v>1.0666666669999998</c:v>
                </c:pt>
                <c:pt idx="2813">
                  <c:v>0.66666666700000154</c:v>
                </c:pt>
                <c:pt idx="2814">
                  <c:v>0.5</c:v>
                </c:pt>
                <c:pt idx="2815">
                  <c:v>0.73333333300000003</c:v>
                </c:pt>
                <c:pt idx="2816">
                  <c:v>0.53333333299999997</c:v>
                </c:pt>
                <c:pt idx="2817">
                  <c:v>0.70000000000000062</c:v>
                </c:pt>
                <c:pt idx="2818">
                  <c:v>0.53333333299999997</c:v>
                </c:pt>
                <c:pt idx="2819">
                  <c:v>0.60000000000000064</c:v>
                </c:pt>
                <c:pt idx="2820">
                  <c:v>0.43333333300000032</c:v>
                </c:pt>
                <c:pt idx="2821">
                  <c:v>0.83333333300000001</c:v>
                </c:pt>
                <c:pt idx="2822">
                  <c:v>0.8</c:v>
                </c:pt>
                <c:pt idx="2823">
                  <c:v>0.63333333300000005</c:v>
                </c:pt>
                <c:pt idx="2824">
                  <c:v>0.5</c:v>
                </c:pt>
                <c:pt idx="2825">
                  <c:v>0.8</c:v>
                </c:pt>
                <c:pt idx="2826">
                  <c:v>0.70000000000000062</c:v>
                </c:pt>
                <c:pt idx="2827">
                  <c:v>0.73333333300000003</c:v>
                </c:pt>
                <c:pt idx="2828">
                  <c:v>1</c:v>
                </c:pt>
                <c:pt idx="2829">
                  <c:v>0.73333333300000003</c:v>
                </c:pt>
                <c:pt idx="2830">
                  <c:v>0.53333333299999997</c:v>
                </c:pt>
                <c:pt idx="2831">
                  <c:v>0.63333333300000005</c:v>
                </c:pt>
                <c:pt idx="2832">
                  <c:v>0.76666666700000063</c:v>
                </c:pt>
                <c:pt idx="2833">
                  <c:v>0.73333333300000003</c:v>
                </c:pt>
                <c:pt idx="2834">
                  <c:v>0.66666666700000154</c:v>
                </c:pt>
                <c:pt idx="2835">
                  <c:v>0.60000000000000064</c:v>
                </c:pt>
                <c:pt idx="2836">
                  <c:v>0.63333333300000005</c:v>
                </c:pt>
                <c:pt idx="2837">
                  <c:v>0.86666666699999995</c:v>
                </c:pt>
                <c:pt idx="2838">
                  <c:v>1</c:v>
                </c:pt>
                <c:pt idx="2839">
                  <c:v>0.66666666700000154</c:v>
                </c:pt>
                <c:pt idx="2840">
                  <c:v>0.46666666700000115</c:v>
                </c:pt>
                <c:pt idx="2841">
                  <c:v>0.63333333300000005</c:v>
                </c:pt>
                <c:pt idx="2842">
                  <c:v>0.8</c:v>
                </c:pt>
                <c:pt idx="2843">
                  <c:v>0.5</c:v>
                </c:pt>
                <c:pt idx="2844">
                  <c:v>0.66666666700000154</c:v>
                </c:pt>
                <c:pt idx="2845">
                  <c:v>0.96666666700000003</c:v>
                </c:pt>
                <c:pt idx="2846">
                  <c:v>0.66666666700000154</c:v>
                </c:pt>
                <c:pt idx="2847">
                  <c:v>0.60000000000000064</c:v>
                </c:pt>
                <c:pt idx="2848">
                  <c:v>0.83333333300000001</c:v>
                </c:pt>
                <c:pt idx="2849">
                  <c:v>0.83333333300000001</c:v>
                </c:pt>
                <c:pt idx="2850">
                  <c:v>0.70000000000000062</c:v>
                </c:pt>
                <c:pt idx="2851">
                  <c:v>0.96666666700000003</c:v>
                </c:pt>
                <c:pt idx="2852">
                  <c:v>0.63333333300000005</c:v>
                </c:pt>
                <c:pt idx="2853">
                  <c:v>0.5</c:v>
                </c:pt>
                <c:pt idx="2854">
                  <c:v>1.0333333329999963</c:v>
                </c:pt>
                <c:pt idx="2855">
                  <c:v>0.4</c:v>
                </c:pt>
                <c:pt idx="2856">
                  <c:v>0.9</c:v>
                </c:pt>
                <c:pt idx="2857">
                  <c:v>0.9</c:v>
                </c:pt>
                <c:pt idx="2858">
                  <c:v>0.9</c:v>
                </c:pt>
                <c:pt idx="2859">
                  <c:v>1</c:v>
                </c:pt>
                <c:pt idx="2860">
                  <c:v>1.1333333329999968</c:v>
                </c:pt>
                <c:pt idx="2861">
                  <c:v>0.70000000000000062</c:v>
                </c:pt>
                <c:pt idx="2862">
                  <c:v>0.43333333300000032</c:v>
                </c:pt>
                <c:pt idx="2863">
                  <c:v>0.66666666700000154</c:v>
                </c:pt>
                <c:pt idx="2864">
                  <c:v>0.83333333300000001</c:v>
                </c:pt>
                <c:pt idx="2865">
                  <c:v>0.9</c:v>
                </c:pt>
                <c:pt idx="2866">
                  <c:v>0.8</c:v>
                </c:pt>
                <c:pt idx="2867">
                  <c:v>0.5</c:v>
                </c:pt>
                <c:pt idx="2868">
                  <c:v>0.76666666700000063</c:v>
                </c:pt>
                <c:pt idx="2869">
                  <c:v>0.93333333299999999</c:v>
                </c:pt>
                <c:pt idx="2870">
                  <c:v>1.2</c:v>
                </c:pt>
                <c:pt idx="2871">
                  <c:v>0.56666666700000001</c:v>
                </c:pt>
                <c:pt idx="2872">
                  <c:v>0.60000000000000064</c:v>
                </c:pt>
                <c:pt idx="2873">
                  <c:v>0.70000000000000062</c:v>
                </c:pt>
                <c:pt idx="2874">
                  <c:v>0.8</c:v>
                </c:pt>
                <c:pt idx="2875">
                  <c:v>0.70000000000000062</c:v>
                </c:pt>
                <c:pt idx="2876">
                  <c:v>0.96666666700000003</c:v>
                </c:pt>
                <c:pt idx="2877">
                  <c:v>0.70000000000000062</c:v>
                </c:pt>
                <c:pt idx="2878">
                  <c:v>0.60000000000000064</c:v>
                </c:pt>
                <c:pt idx="2879">
                  <c:v>0.60000000000000064</c:v>
                </c:pt>
                <c:pt idx="2880">
                  <c:v>0.53333333299999997</c:v>
                </c:pt>
                <c:pt idx="2881">
                  <c:v>0.66666666700000154</c:v>
                </c:pt>
                <c:pt idx="2882">
                  <c:v>1</c:v>
                </c:pt>
                <c:pt idx="2883">
                  <c:v>0.70000000000000062</c:v>
                </c:pt>
                <c:pt idx="2884">
                  <c:v>1</c:v>
                </c:pt>
                <c:pt idx="2885">
                  <c:v>0.66666666700000154</c:v>
                </c:pt>
                <c:pt idx="2886">
                  <c:v>0.76666666700000063</c:v>
                </c:pt>
                <c:pt idx="2887">
                  <c:v>0.46666666700000115</c:v>
                </c:pt>
                <c:pt idx="2888">
                  <c:v>0.73333333300000003</c:v>
                </c:pt>
                <c:pt idx="2889">
                  <c:v>0.5</c:v>
                </c:pt>
                <c:pt idx="2890">
                  <c:v>0.46666666700000115</c:v>
                </c:pt>
                <c:pt idx="2891">
                  <c:v>0.83333333300000001</c:v>
                </c:pt>
                <c:pt idx="2892">
                  <c:v>0.60000000000000064</c:v>
                </c:pt>
                <c:pt idx="2893">
                  <c:v>0.8</c:v>
                </c:pt>
                <c:pt idx="2894">
                  <c:v>0.60000000000000064</c:v>
                </c:pt>
                <c:pt idx="2895">
                  <c:v>0.86666666699999995</c:v>
                </c:pt>
                <c:pt idx="2896">
                  <c:v>0.66666666700000154</c:v>
                </c:pt>
                <c:pt idx="2897">
                  <c:v>0.53333333299999997</c:v>
                </c:pt>
                <c:pt idx="2898">
                  <c:v>0.76666666700000063</c:v>
                </c:pt>
                <c:pt idx="2899">
                  <c:v>0.4</c:v>
                </c:pt>
                <c:pt idx="2900">
                  <c:v>0.43333333300000032</c:v>
                </c:pt>
                <c:pt idx="2901">
                  <c:v>0.4</c:v>
                </c:pt>
                <c:pt idx="2902">
                  <c:v>0.4</c:v>
                </c:pt>
                <c:pt idx="2903">
                  <c:v>0.9</c:v>
                </c:pt>
                <c:pt idx="2904">
                  <c:v>0.9</c:v>
                </c:pt>
                <c:pt idx="2905">
                  <c:v>0.70000000000000062</c:v>
                </c:pt>
                <c:pt idx="2906">
                  <c:v>0.60000000000000064</c:v>
                </c:pt>
                <c:pt idx="2907">
                  <c:v>0.76666666700000063</c:v>
                </c:pt>
                <c:pt idx="2908">
                  <c:v>0.73333333300000003</c:v>
                </c:pt>
                <c:pt idx="2909">
                  <c:v>0.86666666699999995</c:v>
                </c:pt>
                <c:pt idx="2910">
                  <c:v>0.86666666699999995</c:v>
                </c:pt>
                <c:pt idx="2911">
                  <c:v>0.53333333299999997</c:v>
                </c:pt>
                <c:pt idx="2912">
                  <c:v>0.60000000000000064</c:v>
                </c:pt>
                <c:pt idx="2913">
                  <c:v>0.83333333300000001</c:v>
                </c:pt>
                <c:pt idx="2914">
                  <c:v>0.9</c:v>
                </c:pt>
                <c:pt idx="2915">
                  <c:v>0.93333333299999999</c:v>
                </c:pt>
                <c:pt idx="2916">
                  <c:v>0.46666666700000115</c:v>
                </c:pt>
                <c:pt idx="2917">
                  <c:v>0.53333333299999997</c:v>
                </c:pt>
                <c:pt idx="2918">
                  <c:v>0.43333333300000032</c:v>
                </c:pt>
                <c:pt idx="2919">
                  <c:v>0.83333333300000001</c:v>
                </c:pt>
                <c:pt idx="2920">
                  <c:v>0.70000000000000062</c:v>
                </c:pt>
                <c:pt idx="2921">
                  <c:v>0.86666666699999995</c:v>
                </c:pt>
                <c:pt idx="2922">
                  <c:v>0.76666666700000063</c:v>
                </c:pt>
                <c:pt idx="2923">
                  <c:v>0.70000000000000062</c:v>
                </c:pt>
                <c:pt idx="2924">
                  <c:v>0.4</c:v>
                </c:pt>
                <c:pt idx="2925">
                  <c:v>0.70000000000000062</c:v>
                </c:pt>
                <c:pt idx="2926">
                  <c:v>0.60000000000000064</c:v>
                </c:pt>
                <c:pt idx="2927">
                  <c:v>0.76666666700000063</c:v>
                </c:pt>
                <c:pt idx="2928">
                  <c:v>0.93333333299999999</c:v>
                </c:pt>
                <c:pt idx="2929">
                  <c:v>0.8</c:v>
                </c:pt>
                <c:pt idx="2930">
                  <c:v>1</c:v>
                </c:pt>
                <c:pt idx="2931">
                  <c:v>1.1000000000000001</c:v>
                </c:pt>
                <c:pt idx="2932">
                  <c:v>0.83333333300000001</c:v>
                </c:pt>
                <c:pt idx="2933">
                  <c:v>0.8</c:v>
                </c:pt>
                <c:pt idx="2934">
                  <c:v>0.70000000000000062</c:v>
                </c:pt>
                <c:pt idx="2935">
                  <c:v>0.63333333300000005</c:v>
                </c:pt>
                <c:pt idx="2936">
                  <c:v>0.5</c:v>
                </c:pt>
                <c:pt idx="2937">
                  <c:v>0.73333333300000003</c:v>
                </c:pt>
                <c:pt idx="2938">
                  <c:v>0.46666666700000115</c:v>
                </c:pt>
                <c:pt idx="2939">
                  <c:v>0.70000000000000062</c:v>
                </c:pt>
                <c:pt idx="2940">
                  <c:v>0.46666666700000115</c:v>
                </c:pt>
                <c:pt idx="2941">
                  <c:v>0.46666666700000115</c:v>
                </c:pt>
                <c:pt idx="2942">
                  <c:v>0.73333333300000003</c:v>
                </c:pt>
                <c:pt idx="2943">
                  <c:v>0.70000000000000062</c:v>
                </c:pt>
                <c:pt idx="2944">
                  <c:v>0.76666666700000063</c:v>
                </c:pt>
                <c:pt idx="2945">
                  <c:v>0.66666666700000154</c:v>
                </c:pt>
                <c:pt idx="2946">
                  <c:v>0.76666666700000063</c:v>
                </c:pt>
                <c:pt idx="2947">
                  <c:v>0.76666666700000063</c:v>
                </c:pt>
                <c:pt idx="2948">
                  <c:v>0.56666666700000001</c:v>
                </c:pt>
                <c:pt idx="2949">
                  <c:v>0.76666666700000063</c:v>
                </c:pt>
                <c:pt idx="2950">
                  <c:v>0.83333333300000001</c:v>
                </c:pt>
                <c:pt idx="2951">
                  <c:v>0.66666666700000154</c:v>
                </c:pt>
                <c:pt idx="2952">
                  <c:v>0.60000000000000064</c:v>
                </c:pt>
                <c:pt idx="2953">
                  <c:v>0.9</c:v>
                </c:pt>
                <c:pt idx="2954">
                  <c:v>0.9</c:v>
                </c:pt>
                <c:pt idx="2955">
                  <c:v>0.73333333300000003</c:v>
                </c:pt>
                <c:pt idx="2956">
                  <c:v>0.5</c:v>
                </c:pt>
                <c:pt idx="2957">
                  <c:v>0.96666666700000003</c:v>
                </c:pt>
                <c:pt idx="2958">
                  <c:v>0.60000000000000064</c:v>
                </c:pt>
                <c:pt idx="2959">
                  <c:v>0.5</c:v>
                </c:pt>
                <c:pt idx="2960">
                  <c:v>0.60000000000000064</c:v>
                </c:pt>
                <c:pt idx="2961">
                  <c:v>0.63333333300000005</c:v>
                </c:pt>
                <c:pt idx="2962">
                  <c:v>0.60000000000000064</c:v>
                </c:pt>
                <c:pt idx="2963">
                  <c:v>0.8</c:v>
                </c:pt>
                <c:pt idx="2964">
                  <c:v>0.8</c:v>
                </c:pt>
                <c:pt idx="2965">
                  <c:v>0.83333333300000001</c:v>
                </c:pt>
                <c:pt idx="2966">
                  <c:v>0.9</c:v>
                </c:pt>
                <c:pt idx="2967">
                  <c:v>0.5</c:v>
                </c:pt>
                <c:pt idx="2968">
                  <c:v>0.8</c:v>
                </c:pt>
                <c:pt idx="2969">
                  <c:v>0.66666666700000154</c:v>
                </c:pt>
                <c:pt idx="2970">
                  <c:v>0.8</c:v>
                </c:pt>
                <c:pt idx="2971">
                  <c:v>0.66666666700000154</c:v>
                </c:pt>
                <c:pt idx="2972">
                  <c:v>0.76666666700000063</c:v>
                </c:pt>
                <c:pt idx="2973">
                  <c:v>0.76666666700000063</c:v>
                </c:pt>
                <c:pt idx="2974">
                  <c:v>0.66666666700000154</c:v>
                </c:pt>
                <c:pt idx="2975">
                  <c:v>0.53333333299999997</c:v>
                </c:pt>
                <c:pt idx="2976">
                  <c:v>0.8</c:v>
                </c:pt>
                <c:pt idx="2977">
                  <c:v>0.83333333300000001</c:v>
                </c:pt>
                <c:pt idx="2978">
                  <c:v>0.53333333299999997</c:v>
                </c:pt>
                <c:pt idx="2979">
                  <c:v>0.8</c:v>
                </c:pt>
                <c:pt idx="2980">
                  <c:v>0.83333333300000001</c:v>
                </c:pt>
                <c:pt idx="2981">
                  <c:v>0.56666666700000001</c:v>
                </c:pt>
                <c:pt idx="2982">
                  <c:v>0.96666666700000003</c:v>
                </c:pt>
                <c:pt idx="2983">
                  <c:v>0.70000000000000062</c:v>
                </c:pt>
                <c:pt idx="2984">
                  <c:v>0.63333333300000005</c:v>
                </c:pt>
                <c:pt idx="2985">
                  <c:v>0.53333333299999997</c:v>
                </c:pt>
                <c:pt idx="2986">
                  <c:v>0.53333333299999997</c:v>
                </c:pt>
                <c:pt idx="2987">
                  <c:v>0.60000000000000064</c:v>
                </c:pt>
                <c:pt idx="2988">
                  <c:v>0.46666666700000115</c:v>
                </c:pt>
                <c:pt idx="2989">
                  <c:v>0.66666666700000154</c:v>
                </c:pt>
                <c:pt idx="2990">
                  <c:v>0.76666666700000063</c:v>
                </c:pt>
                <c:pt idx="2991">
                  <c:v>0.73333333300000003</c:v>
                </c:pt>
                <c:pt idx="2992">
                  <c:v>0.70000000000000062</c:v>
                </c:pt>
                <c:pt idx="2993">
                  <c:v>0.73333333300000003</c:v>
                </c:pt>
                <c:pt idx="2994">
                  <c:v>0.76666666700000063</c:v>
                </c:pt>
                <c:pt idx="2995">
                  <c:v>0.70000000000000062</c:v>
                </c:pt>
                <c:pt idx="2996">
                  <c:v>0.66666666700000154</c:v>
                </c:pt>
                <c:pt idx="2997">
                  <c:v>0.56666666700000001</c:v>
                </c:pt>
                <c:pt idx="2998">
                  <c:v>0.86666666699999995</c:v>
                </c:pt>
                <c:pt idx="2999">
                  <c:v>0.60000000000000064</c:v>
                </c:pt>
                <c:pt idx="3000">
                  <c:v>0.63333333300000005</c:v>
                </c:pt>
                <c:pt idx="3001">
                  <c:v>0.46666666700000115</c:v>
                </c:pt>
                <c:pt idx="3002">
                  <c:v>0.70000000000000062</c:v>
                </c:pt>
                <c:pt idx="3003">
                  <c:v>0.53333333299999997</c:v>
                </c:pt>
                <c:pt idx="3004">
                  <c:v>0.86666666699999995</c:v>
                </c:pt>
                <c:pt idx="3005">
                  <c:v>0.8</c:v>
                </c:pt>
                <c:pt idx="3006">
                  <c:v>0.5</c:v>
                </c:pt>
                <c:pt idx="3007">
                  <c:v>0.63333333300000005</c:v>
                </c:pt>
                <c:pt idx="3008">
                  <c:v>0.63333333300000005</c:v>
                </c:pt>
                <c:pt idx="3009">
                  <c:v>0.9</c:v>
                </c:pt>
                <c:pt idx="3010">
                  <c:v>0.43333333300000032</c:v>
                </c:pt>
                <c:pt idx="3011">
                  <c:v>0.66666666700000154</c:v>
                </c:pt>
                <c:pt idx="3012">
                  <c:v>0.86666666699999995</c:v>
                </c:pt>
                <c:pt idx="3013">
                  <c:v>0.8</c:v>
                </c:pt>
                <c:pt idx="3014">
                  <c:v>0.70000000000000062</c:v>
                </c:pt>
                <c:pt idx="3015">
                  <c:v>0.43333333300000032</c:v>
                </c:pt>
                <c:pt idx="3016">
                  <c:v>0.70000000000000062</c:v>
                </c:pt>
                <c:pt idx="3017">
                  <c:v>0.73333333300000003</c:v>
                </c:pt>
                <c:pt idx="3018">
                  <c:v>0.73333333300000003</c:v>
                </c:pt>
                <c:pt idx="3019">
                  <c:v>0.70000000000000062</c:v>
                </c:pt>
                <c:pt idx="3020">
                  <c:v>0.53333333299999997</c:v>
                </c:pt>
                <c:pt idx="3021">
                  <c:v>0.86666666699999995</c:v>
                </c:pt>
                <c:pt idx="3022">
                  <c:v>0.76666666700000063</c:v>
                </c:pt>
                <c:pt idx="3023">
                  <c:v>0.76666666700000063</c:v>
                </c:pt>
                <c:pt idx="3024">
                  <c:v>0.8</c:v>
                </c:pt>
                <c:pt idx="3025">
                  <c:v>0.46666666700000115</c:v>
                </c:pt>
                <c:pt idx="3026">
                  <c:v>0.8</c:v>
                </c:pt>
                <c:pt idx="3027">
                  <c:v>0.60000000000000064</c:v>
                </c:pt>
                <c:pt idx="3028">
                  <c:v>0.60000000000000064</c:v>
                </c:pt>
                <c:pt idx="3029">
                  <c:v>0.70000000000000062</c:v>
                </c:pt>
                <c:pt idx="3030">
                  <c:v>0.63333333300000005</c:v>
                </c:pt>
                <c:pt idx="3031">
                  <c:v>0.46666666700000115</c:v>
                </c:pt>
                <c:pt idx="3032">
                  <c:v>0.63333333300000005</c:v>
                </c:pt>
                <c:pt idx="3033">
                  <c:v>0.66666666700000154</c:v>
                </c:pt>
                <c:pt idx="3034">
                  <c:v>0.86666666699999995</c:v>
                </c:pt>
                <c:pt idx="3035">
                  <c:v>0.83333333300000001</c:v>
                </c:pt>
                <c:pt idx="3036">
                  <c:v>0.53333333299999997</c:v>
                </c:pt>
                <c:pt idx="3037">
                  <c:v>0.4</c:v>
                </c:pt>
                <c:pt idx="3038">
                  <c:v>0.70000000000000062</c:v>
                </c:pt>
                <c:pt idx="3039">
                  <c:v>0.53333333299999997</c:v>
                </c:pt>
                <c:pt idx="3040">
                  <c:v>0.60000000000000064</c:v>
                </c:pt>
                <c:pt idx="3041">
                  <c:v>0.53333333299999997</c:v>
                </c:pt>
                <c:pt idx="3042">
                  <c:v>0.56666666700000001</c:v>
                </c:pt>
                <c:pt idx="3043">
                  <c:v>0.43333333300000032</c:v>
                </c:pt>
                <c:pt idx="3044">
                  <c:v>0.60000000000000064</c:v>
                </c:pt>
                <c:pt idx="3045">
                  <c:v>0.53333333299999997</c:v>
                </c:pt>
                <c:pt idx="3046">
                  <c:v>0.8</c:v>
                </c:pt>
                <c:pt idx="3047">
                  <c:v>0.66666666700000154</c:v>
                </c:pt>
                <c:pt idx="3048">
                  <c:v>0.73333333300000003</c:v>
                </c:pt>
                <c:pt idx="3049">
                  <c:v>0.76666666700000063</c:v>
                </c:pt>
                <c:pt idx="3050">
                  <c:v>0.9</c:v>
                </c:pt>
                <c:pt idx="3051">
                  <c:v>0.4</c:v>
                </c:pt>
                <c:pt idx="3052">
                  <c:v>0.73333333300000003</c:v>
                </c:pt>
                <c:pt idx="3053">
                  <c:v>0.83333333300000001</c:v>
                </c:pt>
                <c:pt idx="3054">
                  <c:v>0.60000000000000064</c:v>
                </c:pt>
                <c:pt idx="3055">
                  <c:v>0.70000000000000062</c:v>
                </c:pt>
                <c:pt idx="3056">
                  <c:v>0.60000000000000064</c:v>
                </c:pt>
                <c:pt idx="3057">
                  <c:v>0.73333333300000003</c:v>
                </c:pt>
                <c:pt idx="3058">
                  <c:v>0.60000000000000064</c:v>
                </c:pt>
                <c:pt idx="3059">
                  <c:v>0.96666666700000003</c:v>
                </c:pt>
                <c:pt idx="3060">
                  <c:v>0.63333333300000005</c:v>
                </c:pt>
                <c:pt idx="3061">
                  <c:v>0.76666666700000063</c:v>
                </c:pt>
                <c:pt idx="3062">
                  <c:v>0.76666666700000063</c:v>
                </c:pt>
                <c:pt idx="3063">
                  <c:v>0.70000000000000062</c:v>
                </c:pt>
                <c:pt idx="3064">
                  <c:v>0.70000000000000062</c:v>
                </c:pt>
                <c:pt idx="3065">
                  <c:v>0.53333333299999997</c:v>
                </c:pt>
                <c:pt idx="3066">
                  <c:v>0.53333333299999997</c:v>
                </c:pt>
                <c:pt idx="3067">
                  <c:v>0.8</c:v>
                </c:pt>
                <c:pt idx="3068">
                  <c:v>0.53333333299999997</c:v>
                </c:pt>
                <c:pt idx="3069">
                  <c:v>0.66666666700000154</c:v>
                </c:pt>
                <c:pt idx="3070">
                  <c:v>0.9</c:v>
                </c:pt>
                <c:pt idx="3071">
                  <c:v>0.70000000000000062</c:v>
                </c:pt>
                <c:pt idx="3072">
                  <c:v>0.46666666700000115</c:v>
                </c:pt>
                <c:pt idx="3073">
                  <c:v>0.83333333300000001</c:v>
                </c:pt>
                <c:pt idx="3074">
                  <c:v>1.0333333329999963</c:v>
                </c:pt>
                <c:pt idx="3075">
                  <c:v>0.70000000000000062</c:v>
                </c:pt>
                <c:pt idx="3076">
                  <c:v>0.63333333300000005</c:v>
                </c:pt>
                <c:pt idx="3077">
                  <c:v>0.36666666700000156</c:v>
                </c:pt>
                <c:pt idx="3078">
                  <c:v>0.70000000000000062</c:v>
                </c:pt>
                <c:pt idx="3079">
                  <c:v>0.8</c:v>
                </c:pt>
                <c:pt idx="3080">
                  <c:v>0.83333333300000001</c:v>
                </c:pt>
                <c:pt idx="3081">
                  <c:v>0.63333333300000005</c:v>
                </c:pt>
                <c:pt idx="3082">
                  <c:v>0.86666666699999995</c:v>
                </c:pt>
                <c:pt idx="3083">
                  <c:v>0.8</c:v>
                </c:pt>
                <c:pt idx="3084">
                  <c:v>0.3333333330000009</c:v>
                </c:pt>
                <c:pt idx="3085">
                  <c:v>0.56666666700000001</c:v>
                </c:pt>
                <c:pt idx="3086">
                  <c:v>0.73333333300000003</c:v>
                </c:pt>
                <c:pt idx="3087">
                  <c:v>0.43333333300000032</c:v>
                </c:pt>
                <c:pt idx="3088">
                  <c:v>0.76666666700000063</c:v>
                </c:pt>
                <c:pt idx="3089">
                  <c:v>0.43333333300000032</c:v>
                </c:pt>
                <c:pt idx="3090">
                  <c:v>0.8</c:v>
                </c:pt>
                <c:pt idx="3091">
                  <c:v>0.60000000000000064</c:v>
                </c:pt>
                <c:pt idx="3092">
                  <c:v>0.56666666700000001</c:v>
                </c:pt>
                <c:pt idx="3093">
                  <c:v>0.70000000000000062</c:v>
                </c:pt>
                <c:pt idx="3094">
                  <c:v>0.70000000000000062</c:v>
                </c:pt>
                <c:pt idx="3095">
                  <c:v>0.73333333300000003</c:v>
                </c:pt>
                <c:pt idx="3096">
                  <c:v>0.96666666700000003</c:v>
                </c:pt>
                <c:pt idx="3097">
                  <c:v>1.0333333329999963</c:v>
                </c:pt>
                <c:pt idx="3098">
                  <c:v>0.63333333300000005</c:v>
                </c:pt>
                <c:pt idx="3099">
                  <c:v>0.96666666700000003</c:v>
                </c:pt>
                <c:pt idx="3100">
                  <c:v>0.8</c:v>
                </c:pt>
                <c:pt idx="3101">
                  <c:v>0.86666666699999995</c:v>
                </c:pt>
                <c:pt idx="3102">
                  <c:v>0.9</c:v>
                </c:pt>
                <c:pt idx="3103">
                  <c:v>0.70000000000000062</c:v>
                </c:pt>
                <c:pt idx="3104">
                  <c:v>0.46666666700000115</c:v>
                </c:pt>
                <c:pt idx="3105">
                  <c:v>0.43333333300000032</c:v>
                </c:pt>
                <c:pt idx="3106">
                  <c:v>0.66666666700000154</c:v>
                </c:pt>
                <c:pt idx="3107">
                  <c:v>0.66666666700000154</c:v>
                </c:pt>
                <c:pt idx="3108">
                  <c:v>0.70000000000000062</c:v>
                </c:pt>
                <c:pt idx="3109">
                  <c:v>0.86666666699999995</c:v>
                </c:pt>
                <c:pt idx="3110">
                  <c:v>0.63333333300000005</c:v>
                </c:pt>
                <c:pt idx="3111">
                  <c:v>0.8</c:v>
                </c:pt>
                <c:pt idx="3112">
                  <c:v>0.8</c:v>
                </c:pt>
                <c:pt idx="3113">
                  <c:v>0.73333333300000003</c:v>
                </c:pt>
                <c:pt idx="3114">
                  <c:v>0.73333333300000003</c:v>
                </c:pt>
                <c:pt idx="3115">
                  <c:v>0.86666666699999995</c:v>
                </c:pt>
                <c:pt idx="3116">
                  <c:v>0.5</c:v>
                </c:pt>
                <c:pt idx="3117">
                  <c:v>0.53333333299999997</c:v>
                </c:pt>
                <c:pt idx="3118">
                  <c:v>0.56666666700000001</c:v>
                </c:pt>
                <c:pt idx="3119">
                  <c:v>0.83333333300000001</c:v>
                </c:pt>
                <c:pt idx="3120">
                  <c:v>0.63333333300000005</c:v>
                </c:pt>
                <c:pt idx="3121">
                  <c:v>0.63333333300000005</c:v>
                </c:pt>
                <c:pt idx="3122">
                  <c:v>0.70000000000000062</c:v>
                </c:pt>
                <c:pt idx="3123">
                  <c:v>0.73333333300000003</c:v>
                </c:pt>
                <c:pt idx="3124">
                  <c:v>0.70000000000000062</c:v>
                </c:pt>
                <c:pt idx="3125">
                  <c:v>0.76666666700000063</c:v>
                </c:pt>
                <c:pt idx="3126">
                  <c:v>0.5</c:v>
                </c:pt>
                <c:pt idx="3127">
                  <c:v>0.63333333300000005</c:v>
                </c:pt>
                <c:pt idx="3128">
                  <c:v>0.5</c:v>
                </c:pt>
                <c:pt idx="3129">
                  <c:v>0.93333333299999999</c:v>
                </c:pt>
                <c:pt idx="3130">
                  <c:v>0.70000000000000062</c:v>
                </c:pt>
                <c:pt idx="3131">
                  <c:v>0.73333333300000003</c:v>
                </c:pt>
                <c:pt idx="3132">
                  <c:v>0.83333333300000001</c:v>
                </c:pt>
                <c:pt idx="3133">
                  <c:v>0.93333333299999999</c:v>
                </c:pt>
                <c:pt idx="3134">
                  <c:v>0.73333333300000003</c:v>
                </c:pt>
                <c:pt idx="3135">
                  <c:v>0.83333333300000001</c:v>
                </c:pt>
                <c:pt idx="3136">
                  <c:v>0.5</c:v>
                </c:pt>
                <c:pt idx="3137">
                  <c:v>0.86666666699999995</c:v>
                </c:pt>
                <c:pt idx="3138">
                  <c:v>0.70000000000000062</c:v>
                </c:pt>
                <c:pt idx="3139">
                  <c:v>0.73333333300000003</c:v>
                </c:pt>
                <c:pt idx="3140">
                  <c:v>0.56666666700000001</c:v>
                </c:pt>
                <c:pt idx="3141">
                  <c:v>0.9</c:v>
                </c:pt>
                <c:pt idx="3142">
                  <c:v>0.83333333300000001</c:v>
                </c:pt>
                <c:pt idx="3143">
                  <c:v>0.5</c:v>
                </c:pt>
                <c:pt idx="3144">
                  <c:v>0.53333333299999997</c:v>
                </c:pt>
                <c:pt idx="3145">
                  <c:v>0.53333333299999997</c:v>
                </c:pt>
                <c:pt idx="3146">
                  <c:v>0.63333333300000005</c:v>
                </c:pt>
                <c:pt idx="3147">
                  <c:v>0.60000000000000064</c:v>
                </c:pt>
                <c:pt idx="3148">
                  <c:v>0.8</c:v>
                </c:pt>
                <c:pt idx="3149">
                  <c:v>0.66666666700000154</c:v>
                </c:pt>
                <c:pt idx="3150">
                  <c:v>0.70000000000000062</c:v>
                </c:pt>
                <c:pt idx="3151">
                  <c:v>0.73333333300000003</c:v>
                </c:pt>
                <c:pt idx="3152">
                  <c:v>0.70000000000000062</c:v>
                </c:pt>
                <c:pt idx="3153">
                  <c:v>0.70000000000000062</c:v>
                </c:pt>
                <c:pt idx="3154">
                  <c:v>0.86666666699999995</c:v>
                </c:pt>
                <c:pt idx="3155">
                  <c:v>0.73333333300000003</c:v>
                </c:pt>
                <c:pt idx="3156">
                  <c:v>0.66666666700000154</c:v>
                </c:pt>
                <c:pt idx="3157">
                  <c:v>0.56666666700000001</c:v>
                </c:pt>
                <c:pt idx="3158">
                  <c:v>0.93333333299999999</c:v>
                </c:pt>
                <c:pt idx="3159">
                  <c:v>0.4</c:v>
                </c:pt>
                <c:pt idx="3160">
                  <c:v>0.63333333300000005</c:v>
                </c:pt>
                <c:pt idx="3161">
                  <c:v>1.1333333329999968</c:v>
                </c:pt>
                <c:pt idx="3162">
                  <c:v>0.70000000000000062</c:v>
                </c:pt>
                <c:pt idx="3163">
                  <c:v>0.76666666700000063</c:v>
                </c:pt>
                <c:pt idx="3164">
                  <c:v>0.73333333300000003</c:v>
                </c:pt>
                <c:pt idx="3165">
                  <c:v>0.66666666700000154</c:v>
                </c:pt>
                <c:pt idx="3166">
                  <c:v>1.2333333329999956</c:v>
                </c:pt>
                <c:pt idx="3167">
                  <c:v>0.53333333299999997</c:v>
                </c:pt>
                <c:pt idx="3168">
                  <c:v>0.53333333299999997</c:v>
                </c:pt>
                <c:pt idx="3169">
                  <c:v>0.73333333300000003</c:v>
                </c:pt>
                <c:pt idx="3170">
                  <c:v>0.70000000000000062</c:v>
                </c:pt>
                <c:pt idx="3171">
                  <c:v>0.9</c:v>
                </c:pt>
                <c:pt idx="3172">
                  <c:v>0.70000000000000062</c:v>
                </c:pt>
                <c:pt idx="3173">
                  <c:v>0.63333333300000005</c:v>
                </c:pt>
                <c:pt idx="3174">
                  <c:v>0.73333333300000003</c:v>
                </c:pt>
                <c:pt idx="3175">
                  <c:v>0.76666666700000063</c:v>
                </c:pt>
                <c:pt idx="3176">
                  <c:v>0.60000000000000064</c:v>
                </c:pt>
                <c:pt idx="3177">
                  <c:v>0.73333333300000003</c:v>
                </c:pt>
                <c:pt idx="3178">
                  <c:v>0.86666666699999995</c:v>
                </c:pt>
                <c:pt idx="3179">
                  <c:v>0.53333333299999997</c:v>
                </c:pt>
                <c:pt idx="3180">
                  <c:v>0.70000000000000062</c:v>
                </c:pt>
                <c:pt idx="3181">
                  <c:v>0.43333333300000032</c:v>
                </c:pt>
                <c:pt idx="3182">
                  <c:v>0.73333333300000003</c:v>
                </c:pt>
                <c:pt idx="3183">
                  <c:v>0.9</c:v>
                </c:pt>
                <c:pt idx="3184">
                  <c:v>0.70000000000000062</c:v>
                </c:pt>
                <c:pt idx="3185">
                  <c:v>0.83333333300000001</c:v>
                </c:pt>
                <c:pt idx="3186">
                  <c:v>0.9</c:v>
                </c:pt>
                <c:pt idx="3187">
                  <c:v>0.46666666700000115</c:v>
                </c:pt>
                <c:pt idx="3188">
                  <c:v>0.5</c:v>
                </c:pt>
                <c:pt idx="3189">
                  <c:v>0.73333333300000003</c:v>
                </c:pt>
                <c:pt idx="3190">
                  <c:v>0.76666666700000063</c:v>
                </c:pt>
                <c:pt idx="3191">
                  <c:v>0.70000000000000062</c:v>
                </c:pt>
                <c:pt idx="3192">
                  <c:v>0.66666666700000154</c:v>
                </c:pt>
                <c:pt idx="3193">
                  <c:v>0.8</c:v>
                </c:pt>
                <c:pt idx="3194">
                  <c:v>1.0666666669999998</c:v>
                </c:pt>
                <c:pt idx="3195">
                  <c:v>1.1333333329999968</c:v>
                </c:pt>
                <c:pt idx="3196">
                  <c:v>0.8</c:v>
                </c:pt>
                <c:pt idx="3197">
                  <c:v>0.43333333300000032</c:v>
                </c:pt>
                <c:pt idx="3198">
                  <c:v>0.73333333300000003</c:v>
                </c:pt>
                <c:pt idx="3199">
                  <c:v>0.8</c:v>
                </c:pt>
                <c:pt idx="3200">
                  <c:v>0.8</c:v>
                </c:pt>
                <c:pt idx="3201">
                  <c:v>1</c:v>
                </c:pt>
                <c:pt idx="3202">
                  <c:v>0.66666666700000154</c:v>
                </c:pt>
                <c:pt idx="3203">
                  <c:v>0.56666666700000001</c:v>
                </c:pt>
                <c:pt idx="3204">
                  <c:v>0.63333333300000005</c:v>
                </c:pt>
                <c:pt idx="3205">
                  <c:v>0.76666666700000063</c:v>
                </c:pt>
                <c:pt idx="3206">
                  <c:v>0.8</c:v>
                </c:pt>
                <c:pt idx="3207">
                  <c:v>0.76666666700000063</c:v>
                </c:pt>
                <c:pt idx="3208">
                  <c:v>0.76666666700000063</c:v>
                </c:pt>
                <c:pt idx="3209">
                  <c:v>0.76666666700000063</c:v>
                </c:pt>
                <c:pt idx="3210">
                  <c:v>0.8</c:v>
                </c:pt>
                <c:pt idx="3211">
                  <c:v>0.93333333299999999</c:v>
                </c:pt>
                <c:pt idx="3212">
                  <c:v>0.53333333299999997</c:v>
                </c:pt>
                <c:pt idx="3213">
                  <c:v>0.63333333300000005</c:v>
                </c:pt>
                <c:pt idx="3214">
                  <c:v>0.43333333300000032</c:v>
                </c:pt>
                <c:pt idx="3215">
                  <c:v>0.96666666700000003</c:v>
                </c:pt>
                <c:pt idx="3216">
                  <c:v>0.70000000000000062</c:v>
                </c:pt>
                <c:pt idx="3217">
                  <c:v>0.76666666700000063</c:v>
                </c:pt>
                <c:pt idx="3218">
                  <c:v>0.46666666700000115</c:v>
                </c:pt>
                <c:pt idx="3219">
                  <c:v>0.60000000000000064</c:v>
                </c:pt>
                <c:pt idx="3220">
                  <c:v>0.83333333300000001</c:v>
                </c:pt>
                <c:pt idx="3221">
                  <c:v>0.63333333300000005</c:v>
                </c:pt>
                <c:pt idx="3222">
                  <c:v>0.83333333300000001</c:v>
                </c:pt>
                <c:pt idx="3223">
                  <c:v>0.70000000000000062</c:v>
                </c:pt>
                <c:pt idx="3224">
                  <c:v>0.96666666700000003</c:v>
                </c:pt>
                <c:pt idx="3225">
                  <c:v>0.73333333300000003</c:v>
                </c:pt>
                <c:pt idx="3226">
                  <c:v>0.63333333300000005</c:v>
                </c:pt>
                <c:pt idx="3227">
                  <c:v>0.83333333300000001</c:v>
                </c:pt>
                <c:pt idx="3228">
                  <c:v>0.70000000000000062</c:v>
                </c:pt>
                <c:pt idx="3229">
                  <c:v>0.83333333300000001</c:v>
                </c:pt>
                <c:pt idx="3230">
                  <c:v>0.73333333300000003</c:v>
                </c:pt>
                <c:pt idx="3231">
                  <c:v>1</c:v>
                </c:pt>
                <c:pt idx="3232">
                  <c:v>0.66666666700000154</c:v>
                </c:pt>
                <c:pt idx="3233">
                  <c:v>0.86666666699999995</c:v>
                </c:pt>
                <c:pt idx="3234">
                  <c:v>0.70000000000000062</c:v>
                </c:pt>
                <c:pt idx="3235">
                  <c:v>0.70000000000000062</c:v>
                </c:pt>
                <c:pt idx="3236">
                  <c:v>0.60000000000000064</c:v>
                </c:pt>
                <c:pt idx="3237">
                  <c:v>0.73333333300000003</c:v>
                </c:pt>
                <c:pt idx="3238">
                  <c:v>0.66666666700000154</c:v>
                </c:pt>
                <c:pt idx="3239">
                  <c:v>0.63333333300000005</c:v>
                </c:pt>
                <c:pt idx="3240">
                  <c:v>0.53333333299999997</c:v>
                </c:pt>
                <c:pt idx="3241">
                  <c:v>0.70000000000000062</c:v>
                </c:pt>
                <c:pt idx="3242">
                  <c:v>0.53333333299999997</c:v>
                </c:pt>
                <c:pt idx="3243">
                  <c:v>0.86666666699999995</c:v>
                </c:pt>
                <c:pt idx="3244">
                  <c:v>0.66666666700000154</c:v>
                </c:pt>
                <c:pt idx="3245">
                  <c:v>0.70000000000000062</c:v>
                </c:pt>
                <c:pt idx="3246">
                  <c:v>0.60000000000000064</c:v>
                </c:pt>
                <c:pt idx="3247">
                  <c:v>0.73333333300000003</c:v>
                </c:pt>
                <c:pt idx="3248">
                  <c:v>0.86666666699999995</c:v>
                </c:pt>
                <c:pt idx="3249">
                  <c:v>0.60000000000000064</c:v>
                </c:pt>
                <c:pt idx="3250">
                  <c:v>0.56666666700000001</c:v>
                </c:pt>
                <c:pt idx="3251">
                  <c:v>0.4</c:v>
                </c:pt>
                <c:pt idx="3252">
                  <c:v>0.5</c:v>
                </c:pt>
                <c:pt idx="3253">
                  <c:v>0.63333333300000005</c:v>
                </c:pt>
                <c:pt idx="3254">
                  <c:v>0.53333333299999997</c:v>
                </c:pt>
                <c:pt idx="3255">
                  <c:v>0.63333333300000005</c:v>
                </c:pt>
                <c:pt idx="3256">
                  <c:v>0.60000000000000064</c:v>
                </c:pt>
                <c:pt idx="3257">
                  <c:v>0.73333333300000003</c:v>
                </c:pt>
                <c:pt idx="3258">
                  <c:v>0.83333333300000001</c:v>
                </c:pt>
                <c:pt idx="3259">
                  <c:v>1.0333333329999963</c:v>
                </c:pt>
                <c:pt idx="3260">
                  <c:v>0.93333333299999999</c:v>
                </c:pt>
                <c:pt idx="3261">
                  <c:v>0.70000000000000062</c:v>
                </c:pt>
                <c:pt idx="3262">
                  <c:v>0.93333333299999999</c:v>
                </c:pt>
                <c:pt idx="3263">
                  <c:v>1.1666666669999999</c:v>
                </c:pt>
                <c:pt idx="3264">
                  <c:v>0.8</c:v>
                </c:pt>
                <c:pt idx="3265">
                  <c:v>0.5</c:v>
                </c:pt>
                <c:pt idx="3266">
                  <c:v>0.70000000000000062</c:v>
                </c:pt>
                <c:pt idx="3267">
                  <c:v>0.9</c:v>
                </c:pt>
                <c:pt idx="3268">
                  <c:v>0.73333333300000003</c:v>
                </c:pt>
                <c:pt idx="3269">
                  <c:v>0.66666666700000154</c:v>
                </c:pt>
                <c:pt idx="3270">
                  <c:v>0.96666666700000003</c:v>
                </c:pt>
                <c:pt idx="3271">
                  <c:v>0.76666666700000063</c:v>
                </c:pt>
                <c:pt idx="3272">
                  <c:v>0.66666666700000154</c:v>
                </c:pt>
                <c:pt idx="3273">
                  <c:v>0.63333333300000005</c:v>
                </c:pt>
                <c:pt idx="3274">
                  <c:v>0.60000000000000064</c:v>
                </c:pt>
                <c:pt idx="3275">
                  <c:v>0.73333333300000003</c:v>
                </c:pt>
                <c:pt idx="3276">
                  <c:v>0.86666666699999995</c:v>
                </c:pt>
                <c:pt idx="3277">
                  <c:v>0.63333333300000005</c:v>
                </c:pt>
                <c:pt idx="3278">
                  <c:v>0.66666666700000154</c:v>
                </c:pt>
                <c:pt idx="3279">
                  <c:v>0.8</c:v>
                </c:pt>
                <c:pt idx="3280">
                  <c:v>0.73333333300000003</c:v>
                </c:pt>
                <c:pt idx="3281">
                  <c:v>0.63333333300000005</c:v>
                </c:pt>
                <c:pt idx="3282">
                  <c:v>0.63333333300000005</c:v>
                </c:pt>
                <c:pt idx="3283">
                  <c:v>0.4</c:v>
                </c:pt>
                <c:pt idx="3284">
                  <c:v>0.43333333300000032</c:v>
                </c:pt>
                <c:pt idx="3285">
                  <c:v>0.63333333300000005</c:v>
                </c:pt>
                <c:pt idx="3286">
                  <c:v>0.63333333300000005</c:v>
                </c:pt>
                <c:pt idx="3287">
                  <c:v>0.70000000000000062</c:v>
                </c:pt>
                <c:pt idx="3288">
                  <c:v>0.60000000000000064</c:v>
                </c:pt>
                <c:pt idx="3289">
                  <c:v>0.56666666700000001</c:v>
                </c:pt>
                <c:pt idx="3290">
                  <c:v>0.83333333300000001</c:v>
                </c:pt>
                <c:pt idx="3291">
                  <c:v>0.66666666700000154</c:v>
                </c:pt>
                <c:pt idx="3292">
                  <c:v>0.63333333300000005</c:v>
                </c:pt>
                <c:pt idx="3293">
                  <c:v>9.2333333329999991</c:v>
                </c:pt>
                <c:pt idx="3294">
                  <c:v>17.866666669999987</c:v>
                </c:pt>
                <c:pt idx="3295">
                  <c:v>16.466666669999945</c:v>
                </c:pt>
                <c:pt idx="3296">
                  <c:v>19.399999999999999</c:v>
                </c:pt>
                <c:pt idx="3297">
                  <c:v>17.866666669999987</c:v>
                </c:pt>
                <c:pt idx="3298">
                  <c:v>18.266666669999989</c:v>
                </c:pt>
                <c:pt idx="3299">
                  <c:v>18.133333329999999</c:v>
                </c:pt>
                <c:pt idx="3300">
                  <c:v>16.966666669999945</c:v>
                </c:pt>
                <c:pt idx="3301">
                  <c:v>17.566666669999989</c:v>
                </c:pt>
                <c:pt idx="3302">
                  <c:v>17.7</c:v>
                </c:pt>
                <c:pt idx="3303">
                  <c:v>17.866666669999987</c:v>
                </c:pt>
                <c:pt idx="3304">
                  <c:v>17</c:v>
                </c:pt>
                <c:pt idx="3305">
                  <c:v>17.633333329999999</c:v>
                </c:pt>
                <c:pt idx="3306">
                  <c:v>16.766666669999989</c:v>
                </c:pt>
                <c:pt idx="3307">
                  <c:v>17.433333329999989</c:v>
                </c:pt>
                <c:pt idx="3308">
                  <c:v>23.266666669999989</c:v>
                </c:pt>
                <c:pt idx="3309">
                  <c:v>22.2</c:v>
                </c:pt>
                <c:pt idx="3310">
                  <c:v>22.8</c:v>
                </c:pt>
                <c:pt idx="3311">
                  <c:v>23.5</c:v>
                </c:pt>
                <c:pt idx="3312">
                  <c:v>21.9</c:v>
                </c:pt>
                <c:pt idx="3313">
                  <c:v>24</c:v>
                </c:pt>
                <c:pt idx="3314">
                  <c:v>23.666666669999987</c:v>
                </c:pt>
                <c:pt idx="3315">
                  <c:v>25</c:v>
                </c:pt>
                <c:pt idx="3316">
                  <c:v>24.633333329999999</c:v>
                </c:pt>
                <c:pt idx="3317">
                  <c:v>23.166666669999987</c:v>
                </c:pt>
                <c:pt idx="3318">
                  <c:v>23.1</c:v>
                </c:pt>
                <c:pt idx="3319">
                  <c:v>25.133333329999999</c:v>
                </c:pt>
                <c:pt idx="3320">
                  <c:v>23.5</c:v>
                </c:pt>
                <c:pt idx="3321">
                  <c:v>23.766666669999989</c:v>
                </c:pt>
                <c:pt idx="3322">
                  <c:v>24.2</c:v>
                </c:pt>
                <c:pt idx="3323">
                  <c:v>24.1</c:v>
                </c:pt>
                <c:pt idx="3324">
                  <c:v>23.366666669999987</c:v>
                </c:pt>
                <c:pt idx="3325">
                  <c:v>24.733333329999986</c:v>
                </c:pt>
                <c:pt idx="3326">
                  <c:v>23.8</c:v>
                </c:pt>
                <c:pt idx="3327">
                  <c:v>25.7</c:v>
                </c:pt>
                <c:pt idx="3328">
                  <c:v>22.8</c:v>
                </c:pt>
                <c:pt idx="3329">
                  <c:v>23.3</c:v>
                </c:pt>
                <c:pt idx="3330">
                  <c:v>23.933333329999989</c:v>
                </c:pt>
                <c:pt idx="3331">
                  <c:v>24.533333329999987</c:v>
                </c:pt>
                <c:pt idx="3332">
                  <c:v>24.933333329999989</c:v>
                </c:pt>
                <c:pt idx="3333">
                  <c:v>24.166666669999987</c:v>
                </c:pt>
                <c:pt idx="3334">
                  <c:v>22.566666669999989</c:v>
                </c:pt>
                <c:pt idx="3335">
                  <c:v>22.966666669999945</c:v>
                </c:pt>
                <c:pt idx="3336">
                  <c:v>24.466666669999945</c:v>
                </c:pt>
                <c:pt idx="3337">
                  <c:v>24.066666669999989</c:v>
                </c:pt>
                <c:pt idx="3338">
                  <c:v>25.2</c:v>
                </c:pt>
                <c:pt idx="3339">
                  <c:v>22.866666669999987</c:v>
                </c:pt>
                <c:pt idx="3340">
                  <c:v>23.333333329999999</c:v>
                </c:pt>
                <c:pt idx="3341">
                  <c:v>24.833333329999999</c:v>
                </c:pt>
                <c:pt idx="3342">
                  <c:v>23.866666669999987</c:v>
                </c:pt>
                <c:pt idx="3343">
                  <c:v>21.933333329999989</c:v>
                </c:pt>
                <c:pt idx="3344">
                  <c:v>23.433333329999989</c:v>
                </c:pt>
                <c:pt idx="3345">
                  <c:v>24.333333329999999</c:v>
                </c:pt>
                <c:pt idx="3346">
                  <c:v>23.9</c:v>
                </c:pt>
                <c:pt idx="3347">
                  <c:v>23.4</c:v>
                </c:pt>
                <c:pt idx="3348">
                  <c:v>24.066666669999989</c:v>
                </c:pt>
                <c:pt idx="3349">
                  <c:v>23.366666669999987</c:v>
                </c:pt>
                <c:pt idx="3350">
                  <c:v>24.4</c:v>
                </c:pt>
                <c:pt idx="3351">
                  <c:v>24.433333329999989</c:v>
                </c:pt>
                <c:pt idx="3352">
                  <c:v>22.7</c:v>
                </c:pt>
                <c:pt idx="3353">
                  <c:v>24</c:v>
                </c:pt>
                <c:pt idx="3354">
                  <c:v>24.1</c:v>
                </c:pt>
                <c:pt idx="3355">
                  <c:v>22.533333329999987</c:v>
                </c:pt>
                <c:pt idx="3356">
                  <c:v>23.966666669999945</c:v>
                </c:pt>
                <c:pt idx="3357">
                  <c:v>22.766666669999989</c:v>
                </c:pt>
                <c:pt idx="3358">
                  <c:v>22.833333329999999</c:v>
                </c:pt>
                <c:pt idx="3359">
                  <c:v>22.833333329999999</c:v>
                </c:pt>
                <c:pt idx="3360">
                  <c:v>23.266666669999989</c:v>
                </c:pt>
                <c:pt idx="3361">
                  <c:v>22.866666669999987</c:v>
                </c:pt>
                <c:pt idx="3362">
                  <c:v>25.066666669999989</c:v>
                </c:pt>
                <c:pt idx="3363">
                  <c:v>24.666666669999987</c:v>
                </c:pt>
                <c:pt idx="3364">
                  <c:v>23.733333329999986</c:v>
                </c:pt>
                <c:pt idx="3365">
                  <c:v>23.866666669999987</c:v>
                </c:pt>
                <c:pt idx="3366">
                  <c:v>23.9</c:v>
                </c:pt>
                <c:pt idx="3367">
                  <c:v>24.3</c:v>
                </c:pt>
                <c:pt idx="3368">
                  <c:v>23.466666669999945</c:v>
                </c:pt>
                <c:pt idx="3369">
                  <c:v>24.5</c:v>
                </c:pt>
                <c:pt idx="3370">
                  <c:v>23</c:v>
                </c:pt>
                <c:pt idx="3371">
                  <c:v>23.233333329999986</c:v>
                </c:pt>
                <c:pt idx="3372">
                  <c:v>22.466666669999945</c:v>
                </c:pt>
                <c:pt idx="3373">
                  <c:v>21.366666669999987</c:v>
                </c:pt>
                <c:pt idx="3374">
                  <c:v>22.933333329999989</c:v>
                </c:pt>
                <c:pt idx="3375">
                  <c:v>23.7</c:v>
                </c:pt>
                <c:pt idx="3376">
                  <c:v>22.866666669999987</c:v>
                </c:pt>
                <c:pt idx="3377">
                  <c:v>22.9</c:v>
                </c:pt>
                <c:pt idx="3378">
                  <c:v>22.633333329999999</c:v>
                </c:pt>
                <c:pt idx="3379">
                  <c:v>24.1</c:v>
                </c:pt>
                <c:pt idx="3380">
                  <c:v>22.733333329999986</c:v>
                </c:pt>
                <c:pt idx="3381">
                  <c:v>21.633333329999999</c:v>
                </c:pt>
                <c:pt idx="3382">
                  <c:v>24.3</c:v>
                </c:pt>
                <c:pt idx="3383">
                  <c:v>22.4</c:v>
                </c:pt>
                <c:pt idx="3384">
                  <c:v>22.933333329999989</c:v>
                </c:pt>
                <c:pt idx="3385">
                  <c:v>22.066666669999989</c:v>
                </c:pt>
                <c:pt idx="3386">
                  <c:v>22.366666669999987</c:v>
                </c:pt>
                <c:pt idx="3387">
                  <c:v>24.533333329999987</c:v>
                </c:pt>
                <c:pt idx="3388">
                  <c:v>22.566666669999989</c:v>
                </c:pt>
                <c:pt idx="3389">
                  <c:v>22.466666669999945</c:v>
                </c:pt>
                <c:pt idx="3390">
                  <c:v>21.4</c:v>
                </c:pt>
                <c:pt idx="3391">
                  <c:v>22.8</c:v>
                </c:pt>
                <c:pt idx="3392">
                  <c:v>23.733333329999986</c:v>
                </c:pt>
                <c:pt idx="3393">
                  <c:v>22.366666669999987</c:v>
                </c:pt>
                <c:pt idx="3394">
                  <c:v>22.7</c:v>
                </c:pt>
                <c:pt idx="3395">
                  <c:v>22.2</c:v>
                </c:pt>
                <c:pt idx="3396">
                  <c:v>23.033333329999987</c:v>
                </c:pt>
                <c:pt idx="3397">
                  <c:v>21.066666669999989</c:v>
                </c:pt>
                <c:pt idx="3398">
                  <c:v>22.6</c:v>
                </c:pt>
                <c:pt idx="3399">
                  <c:v>23.733333329999986</c:v>
                </c:pt>
                <c:pt idx="3400">
                  <c:v>22.766666669999989</c:v>
                </c:pt>
                <c:pt idx="3401">
                  <c:v>22.8</c:v>
                </c:pt>
                <c:pt idx="3402">
                  <c:v>23.833333329999999</c:v>
                </c:pt>
                <c:pt idx="3403">
                  <c:v>22.766666669999989</c:v>
                </c:pt>
                <c:pt idx="3404">
                  <c:v>22.966666669999945</c:v>
                </c:pt>
                <c:pt idx="3405">
                  <c:v>21.9</c:v>
                </c:pt>
                <c:pt idx="3406">
                  <c:v>23.1</c:v>
                </c:pt>
                <c:pt idx="3407">
                  <c:v>24.166666669999987</c:v>
                </c:pt>
                <c:pt idx="3408">
                  <c:v>23.5</c:v>
                </c:pt>
                <c:pt idx="3409">
                  <c:v>23.133333329999999</c:v>
                </c:pt>
                <c:pt idx="3410">
                  <c:v>21.166666669999987</c:v>
                </c:pt>
                <c:pt idx="3411">
                  <c:v>22.233333329999986</c:v>
                </c:pt>
                <c:pt idx="3412">
                  <c:v>25</c:v>
                </c:pt>
                <c:pt idx="3413">
                  <c:v>23.666666669999987</c:v>
                </c:pt>
                <c:pt idx="3414">
                  <c:v>22.5</c:v>
                </c:pt>
                <c:pt idx="3415">
                  <c:v>22.733333329999986</c:v>
                </c:pt>
                <c:pt idx="3416">
                  <c:v>23.8</c:v>
                </c:pt>
                <c:pt idx="3417">
                  <c:v>24</c:v>
                </c:pt>
                <c:pt idx="3418">
                  <c:v>22.966666669999945</c:v>
                </c:pt>
                <c:pt idx="3419">
                  <c:v>23.666666669999987</c:v>
                </c:pt>
                <c:pt idx="3420">
                  <c:v>23.466666669999945</c:v>
                </c:pt>
                <c:pt idx="3421">
                  <c:v>23.166666669999987</c:v>
                </c:pt>
                <c:pt idx="3422">
                  <c:v>23.433333329999989</c:v>
                </c:pt>
                <c:pt idx="3423">
                  <c:v>22.833333329999999</c:v>
                </c:pt>
                <c:pt idx="3424">
                  <c:v>22.2</c:v>
                </c:pt>
                <c:pt idx="3425">
                  <c:v>23.066666669999989</c:v>
                </c:pt>
                <c:pt idx="3426">
                  <c:v>25.233333329999986</c:v>
                </c:pt>
                <c:pt idx="3427">
                  <c:v>21.233333329999986</c:v>
                </c:pt>
                <c:pt idx="3428">
                  <c:v>23.033333329999987</c:v>
                </c:pt>
                <c:pt idx="3429">
                  <c:v>24.033333329999987</c:v>
                </c:pt>
                <c:pt idx="3430">
                  <c:v>23</c:v>
                </c:pt>
                <c:pt idx="3431">
                  <c:v>22.933333329999989</c:v>
                </c:pt>
                <c:pt idx="3432">
                  <c:v>24.2</c:v>
                </c:pt>
                <c:pt idx="3433">
                  <c:v>23.4</c:v>
                </c:pt>
                <c:pt idx="3434">
                  <c:v>23.166666669999987</c:v>
                </c:pt>
                <c:pt idx="3435">
                  <c:v>22.366666669999987</c:v>
                </c:pt>
                <c:pt idx="3436">
                  <c:v>22.6</c:v>
                </c:pt>
                <c:pt idx="3437">
                  <c:v>22.233333329999986</c:v>
                </c:pt>
                <c:pt idx="3438">
                  <c:v>21.066666669999989</c:v>
                </c:pt>
                <c:pt idx="3439">
                  <c:v>22.166666669999987</c:v>
                </c:pt>
                <c:pt idx="3440">
                  <c:v>23.366666669999987</c:v>
                </c:pt>
                <c:pt idx="3441">
                  <c:v>22.733333329999986</c:v>
                </c:pt>
                <c:pt idx="3442">
                  <c:v>24.366666669999987</c:v>
                </c:pt>
                <c:pt idx="3443">
                  <c:v>21.566666669999989</c:v>
                </c:pt>
                <c:pt idx="3444">
                  <c:v>24.7</c:v>
                </c:pt>
                <c:pt idx="3445">
                  <c:v>23.733333329999986</c:v>
                </c:pt>
                <c:pt idx="3446">
                  <c:v>24.433333329999989</c:v>
                </c:pt>
                <c:pt idx="3447">
                  <c:v>23.733333329999986</c:v>
                </c:pt>
                <c:pt idx="3448">
                  <c:v>22.833333329999999</c:v>
                </c:pt>
                <c:pt idx="3449">
                  <c:v>23.066666669999989</c:v>
                </c:pt>
                <c:pt idx="3450">
                  <c:v>24.433333329999989</c:v>
                </c:pt>
                <c:pt idx="3451">
                  <c:v>24.033333329999987</c:v>
                </c:pt>
                <c:pt idx="3452">
                  <c:v>25.2</c:v>
                </c:pt>
                <c:pt idx="3453">
                  <c:v>23</c:v>
                </c:pt>
                <c:pt idx="3454">
                  <c:v>21.8</c:v>
                </c:pt>
                <c:pt idx="3455">
                  <c:v>22.466666669999945</c:v>
                </c:pt>
                <c:pt idx="3456">
                  <c:v>22.633333329999999</c:v>
                </c:pt>
                <c:pt idx="3457">
                  <c:v>21.133333329999999</c:v>
                </c:pt>
                <c:pt idx="3458">
                  <c:v>23.766666669999989</c:v>
                </c:pt>
                <c:pt idx="3459">
                  <c:v>23.866666669999987</c:v>
                </c:pt>
                <c:pt idx="3460">
                  <c:v>21.4</c:v>
                </c:pt>
                <c:pt idx="3461">
                  <c:v>23.9</c:v>
                </c:pt>
                <c:pt idx="3462">
                  <c:v>23.766666669999989</c:v>
                </c:pt>
                <c:pt idx="3463">
                  <c:v>22.5</c:v>
                </c:pt>
                <c:pt idx="3464">
                  <c:v>23.6</c:v>
                </c:pt>
                <c:pt idx="3465">
                  <c:v>22.3</c:v>
                </c:pt>
                <c:pt idx="3466">
                  <c:v>23.533333329999987</c:v>
                </c:pt>
                <c:pt idx="3467">
                  <c:v>24.733333329999986</c:v>
                </c:pt>
                <c:pt idx="3468">
                  <c:v>23.4</c:v>
                </c:pt>
                <c:pt idx="3469">
                  <c:v>23.066666669999989</c:v>
                </c:pt>
                <c:pt idx="3470">
                  <c:v>23.733333329999986</c:v>
                </c:pt>
                <c:pt idx="3471">
                  <c:v>22.333333329999999</c:v>
                </c:pt>
                <c:pt idx="3472">
                  <c:v>21.933333329999989</c:v>
                </c:pt>
                <c:pt idx="3473">
                  <c:v>21.766666669999989</c:v>
                </c:pt>
                <c:pt idx="3474">
                  <c:v>21.6</c:v>
                </c:pt>
                <c:pt idx="3475">
                  <c:v>22.466666669999945</c:v>
                </c:pt>
                <c:pt idx="3476">
                  <c:v>21.633333329999999</c:v>
                </c:pt>
                <c:pt idx="3477">
                  <c:v>20.8</c:v>
                </c:pt>
                <c:pt idx="3478">
                  <c:v>19.666666669999987</c:v>
                </c:pt>
                <c:pt idx="3479">
                  <c:v>18.566666669999989</c:v>
                </c:pt>
                <c:pt idx="3480">
                  <c:v>19.766666669999989</c:v>
                </c:pt>
                <c:pt idx="3481">
                  <c:v>18.899999999999999</c:v>
                </c:pt>
                <c:pt idx="3482">
                  <c:v>17.833333329999999</c:v>
                </c:pt>
                <c:pt idx="3483">
                  <c:v>17.366666669999987</c:v>
                </c:pt>
                <c:pt idx="3484">
                  <c:v>16.399999999999999</c:v>
                </c:pt>
                <c:pt idx="3485">
                  <c:v>15.93333333</c:v>
                </c:pt>
                <c:pt idx="3486">
                  <c:v>14.2</c:v>
                </c:pt>
                <c:pt idx="3487">
                  <c:v>14.8</c:v>
                </c:pt>
                <c:pt idx="3488">
                  <c:v>12.733333330000001</c:v>
                </c:pt>
                <c:pt idx="3489">
                  <c:v>11.566666670000028</c:v>
                </c:pt>
                <c:pt idx="3490">
                  <c:v>11.466666670000031</c:v>
                </c:pt>
                <c:pt idx="3491">
                  <c:v>9.6666666670000048</c:v>
                </c:pt>
                <c:pt idx="3492">
                  <c:v>8.2333333329999991</c:v>
                </c:pt>
                <c:pt idx="3493">
                  <c:v>8.1333333329999995</c:v>
                </c:pt>
                <c:pt idx="3494">
                  <c:v>6.6666666669999852</c:v>
                </c:pt>
                <c:pt idx="3495">
                  <c:v>7.8</c:v>
                </c:pt>
                <c:pt idx="3496">
                  <c:v>6.8333333329999997</c:v>
                </c:pt>
                <c:pt idx="3497">
                  <c:v>7.9666666670000001</c:v>
                </c:pt>
                <c:pt idx="3498">
                  <c:v>7.4666666670000001</c:v>
                </c:pt>
                <c:pt idx="3499">
                  <c:v>6.4666666670000001</c:v>
                </c:pt>
                <c:pt idx="3500">
                  <c:v>6.7</c:v>
                </c:pt>
                <c:pt idx="3501">
                  <c:v>6.5</c:v>
                </c:pt>
                <c:pt idx="3502">
                  <c:v>5.0666666669999945</c:v>
                </c:pt>
                <c:pt idx="3503">
                  <c:v>6.1</c:v>
                </c:pt>
                <c:pt idx="3504">
                  <c:v>5.7</c:v>
                </c:pt>
                <c:pt idx="3505">
                  <c:v>3.8666666669999987</c:v>
                </c:pt>
                <c:pt idx="3506">
                  <c:v>3.3</c:v>
                </c:pt>
                <c:pt idx="3507">
                  <c:v>3.7</c:v>
                </c:pt>
                <c:pt idx="3508">
                  <c:v>3.9</c:v>
                </c:pt>
                <c:pt idx="3509">
                  <c:v>3.3</c:v>
                </c:pt>
                <c:pt idx="3510">
                  <c:v>2.8</c:v>
                </c:pt>
                <c:pt idx="3511">
                  <c:v>3.233333333</c:v>
                </c:pt>
                <c:pt idx="3512">
                  <c:v>2.4333333330000002</c:v>
                </c:pt>
                <c:pt idx="3513">
                  <c:v>2.766666667</c:v>
                </c:pt>
                <c:pt idx="3514">
                  <c:v>2.1666666669999999</c:v>
                </c:pt>
                <c:pt idx="3515">
                  <c:v>2.7</c:v>
                </c:pt>
                <c:pt idx="3516">
                  <c:v>2.1</c:v>
                </c:pt>
                <c:pt idx="3517">
                  <c:v>2.233333333</c:v>
                </c:pt>
                <c:pt idx="3518">
                  <c:v>2.8</c:v>
                </c:pt>
                <c:pt idx="3519">
                  <c:v>0.96666666700000003</c:v>
                </c:pt>
                <c:pt idx="3520">
                  <c:v>0.60000000000000064</c:v>
                </c:pt>
                <c:pt idx="3521">
                  <c:v>1.3333333329999966</c:v>
                </c:pt>
                <c:pt idx="3522">
                  <c:v>0.5</c:v>
                </c:pt>
                <c:pt idx="3523">
                  <c:v>0.53333333299999997</c:v>
                </c:pt>
                <c:pt idx="3524">
                  <c:v>0.60000000000000064</c:v>
                </c:pt>
                <c:pt idx="3525">
                  <c:v>0.60000000000000064</c:v>
                </c:pt>
                <c:pt idx="3526">
                  <c:v>0.60000000000000064</c:v>
                </c:pt>
                <c:pt idx="3527">
                  <c:v>0.70000000000000062</c:v>
                </c:pt>
                <c:pt idx="3528">
                  <c:v>0.63333333300000005</c:v>
                </c:pt>
                <c:pt idx="3529">
                  <c:v>1.1000000000000001</c:v>
                </c:pt>
                <c:pt idx="3530">
                  <c:v>0.73333333300000003</c:v>
                </c:pt>
                <c:pt idx="3531">
                  <c:v>0.56666666700000001</c:v>
                </c:pt>
                <c:pt idx="3532">
                  <c:v>0.66666666700000154</c:v>
                </c:pt>
                <c:pt idx="3533">
                  <c:v>0.93333333299999999</c:v>
                </c:pt>
                <c:pt idx="3534">
                  <c:v>0.46666666700000115</c:v>
                </c:pt>
                <c:pt idx="3535">
                  <c:v>0.9</c:v>
                </c:pt>
                <c:pt idx="3536">
                  <c:v>0.83333333300000001</c:v>
                </c:pt>
                <c:pt idx="3537">
                  <c:v>0.86666666699999995</c:v>
                </c:pt>
                <c:pt idx="3538">
                  <c:v>0.9</c:v>
                </c:pt>
                <c:pt idx="3539">
                  <c:v>0.73333333300000003</c:v>
                </c:pt>
                <c:pt idx="3540">
                  <c:v>0.70000000000000062</c:v>
                </c:pt>
                <c:pt idx="3541">
                  <c:v>0.76666666700000063</c:v>
                </c:pt>
                <c:pt idx="3542">
                  <c:v>0.70000000000000062</c:v>
                </c:pt>
                <c:pt idx="3543">
                  <c:v>0.53333333299999997</c:v>
                </c:pt>
                <c:pt idx="3544">
                  <c:v>0.73333333300000003</c:v>
                </c:pt>
                <c:pt idx="3545">
                  <c:v>0.66666666700000154</c:v>
                </c:pt>
                <c:pt idx="3546">
                  <c:v>0.63333333300000005</c:v>
                </c:pt>
                <c:pt idx="3547">
                  <c:v>0.73333333300000003</c:v>
                </c:pt>
                <c:pt idx="3548">
                  <c:v>0.73333333300000003</c:v>
                </c:pt>
                <c:pt idx="3549">
                  <c:v>0.63333333300000005</c:v>
                </c:pt>
                <c:pt idx="3550">
                  <c:v>0.76666666700000063</c:v>
                </c:pt>
                <c:pt idx="3551">
                  <c:v>0.83333333300000001</c:v>
                </c:pt>
                <c:pt idx="3552">
                  <c:v>0.96666666700000003</c:v>
                </c:pt>
                <c:pt idx="3553">
                  <c:v>0.8</c:v>
                </c:pt>
                <c:pt idx="3554">
                  <c:v>0.60000000000000064</c:v>
                </c:pt>
                <c:pt idx="3555">
                  <c:v>0.63333333300000005</c:v>
                </c:pt>
                <c:pt idx="3556">
                  <c:v>0.73333333300000003</c:v>
                </c:pt>
                <c:pt idx="3557">
                  <c:v>0.66666666700000154</c:v>
                </c:pt>
                <c:pt idx="3558">
                  <c:v>0.83333333300000001</c:v>
                </c:pt>
                <c:pt idx="3559">
                  <c:v>0.53333333299999997</c:v>
                </c:pt>
                <c:pt idx="3560">
                  <c:v>0.66666666700000154</c:v>
                </c:pt>
                <c:pt idx="3561">
                  <c:v>0.86666666699999995</c:v>
                </c:pt>
                <c:pt idx="3562">
                  <c:v>0.66666666700000154</c:v>
                </c:pt>
                <c:pt idx="3563">
                  <c:v>0.96666666700000003</c:v>
                </c:pt>
                <c:pt idx="3564">
                  <c:v>0.8</c:v>
                </c:pt>
                <c:pt idx="3565">
                  <c:v>1.2</c:v>
                </c:pt>
                <c:pt idx="3566">
                  <c:v>0.70000000000000062</c:v>
                </c:pt>
                <c:pt idx="3567">
                  <c:v>0.4</c:v>
                </c:pt>
                <c:pt idx="3568">
                  <c:v>0.60000000000000064</c:v>
                </c:pt>
                <c:pt idx="3569">
                  <c:v>0.93333333299999999</c:v>
                </c:pt>
                <c:pt idx="3570">
                  <c:v>0.9</c:v>
                </c:pt>
                <c:pt idx="3571">
                  <c:v>0.56666666700000001</c:v>
                </c:pt>
                <c:pt idx="3572">
                  <c:v>0.73333333300000003</c:v>
                </c:pt>
                <c:pt idx="3573">
                  <c:v>0.66666666700000154</c:v>
                </c:pt>
                <c:pt idx="3574">
                  <c:v>0.93333333299999999</c:v>
                </c:pt>
                <c:pt idx="3575">
                  <c:v>0.56666666700000001</c:v>
                </c:pt>
                <c:pt idx="3576">
                  <c:v>0.83333333300000001</c:v>
                </c:pt>
                <c:pt idx="3577">
                  <c:v>0.43333333300000032</c:v>
                </c:pt>
                <c:pt idx="3578">
                  <c:v>0.8</c:v>
                </c:pt>
                <c:pt idx="3579">
                  <c:v>0.56666666700000001</c:v>
                </c:pt>
                <c:pt idx="3580">
                  <c:v>0.56666666700000001</c:v>
                </c:pt>
                <c:pt idx="3581">
                  <c:v>0.8</c:v>
                </c:pt>
                <c:pt idx="3582">
                  <c:v>0.73333333300000003</c:v>
                </c:pt>
                <c:pt idx="3583">
                  <c:v>0.63333333300000005</c:v>
                </c:pt>
                <c:pt idx="3584">
                  <c:v>0.60000000000000064</c:v>
                </c:pt>
                <c:pt idx="3585">
                  <c:v>0.76666666700000063</c:v>
                </c:pt>
                <c:pt idx="3586">
                  <c:v>0.93333333299999999</c:v>
                </c:pt>
                <c:pt idx="3587">
                  <c:v>0.93333333299999999</c:v>
                </c:pt>
                <c:pt idx="3588">
                  <c:v>0.16666666699999988</c:v>
                </c:pt>
                <c:pt idx="3589">
                  <c:v>0.76666666700000063</c:v>
                </c:pt>
                <c:pt idx="3590">
                  <c:v>0.63333333300000005</c:v>
                </c:pt>
                <c:pt idx="3591">
                  <c:v>0.43333333300000032</c:v>
                </c:pt>
                <c:pt idx="3592">
                  <c:v>0.66666666700000154</c:v>
                </c:pt>
                <c:pt idx="3593">
                  <c:v>0.56666666700000001</c:v>
                </c:pt>
                <c:pt idx="3594">
                  <c:v>0.56666666700000001</c:v>
                </c:pt>
                <c:pt idx="3595">
                  <c:v>0.70000000000000062</c:v>
                </c:pt>
                <c:pt idx="3596">
                  <c:v>0.56666666700000001</c:v>
                </c:pt>
                <c:pt idx="3597">
                  <c:v>0.53333333299999997</c:v>
                </c:pt>
                <c:pt idx="3598">
                  <c:v>0.83333333300000001</c:v>
                </c:pt>
                <c:pt idx="3599">
                  <c:v>0.83333333300000001</c:v>
                </c:pt>
                <c:pt idx="3600">
                  <c:v>0.36666666700000156</c:v>
                </c:pt>
                <c:pt idx="3601">
                  <c:v>0.66666666700000154</c:v>
                </c:pt>
                <c:pt idx="3602">
                  <c:v>0.5</c:v>
                </c:pt>
                <c:pt idx="3603">
                  <c:v>0.70000000000000062</c:v>
                </c:pt>
                <c:pt idx="3604">
                  <c:v>0.70000000000000062</c:v>
                </c:pt>
                <c:pt idx="3605">
                  <c:v>0.9</c:v>
                </c:pt>
                <c:pt idx="3606">
                  <c:v>0.93333333299999999</c:v>
                </c:pt>
                <c:pt idx="3607">
                  <c:v>0.56666666700000001</c:v>
                </c:pt>
                <c:pt idx="3608">
                  <c:v>0.83333333300000001</c:v>
                </c:pt>
                <c:pt idx="3609">
                  <c:v>1.1000000000000001</c:v>
                </c:pt>
                <c:pt idx="3610">
                  <c:v>0.63333333300000005</c:v>
                </c:pt>
                <c:pt idx="3611">
                  <c:v>0.70000000000000062</c:v>
                </c:pt>
                <c:pt idx="3612">
                  <c:v>1.0666666669999998</c:v>
                </c:pt>
                <c:pt idx="3613">
                  <c:v>0.70000000000000062</c:v>
                </c:pt>
                <c:pt idx="3614">
                  <c:v>0.4</c:v>
                </c:pt>
                <c:pt idx="3615">
                  <c:v>0.3333333330000009</c:v>
                </c:pt>
                <c:pt idx="3616">
                  <c:v>0.76666666700000063</c:v>
                </c:pt>
                <c:pt idx="3617">
                  <c:v>0.5</c:v>
                </c:pt>
                <c:pt idx="3618">
                  <c:v>0.63333333300000005</c:v>
                </c:pt>
                <c:pt idx="3619">
                  <c:v>0.76666666700000063</c:v>
                </c:pt>
                <c:pt idx="3620">
                  <c:v>0.53333333299999997</c:v>
                </c:pt>
                <c:pt idx="3621">
                  <c:v>0.70000000000000062</c:v>
                </c:pt>
                <c:pt idx="3622">
                  <c:v>0.63333333300000005</c:v>
                </c:pt>
                <c:pt idx="3623">
                  <c:v>0.86666666699999995</c:v>
                </c:pt>
                <c:pt idx="3624">
                  <c:v>0.73333333300000003</c:v>
                </c:pt>
                <c:pt idx="3625">
                  <c:v>0.63333333300000005</c:v>
                </c:pt>
                <c:pt idx="3626">
                  <c:v>0.73333333300000003</c:v>
                </c:pt>
                <c:pt idx="3627">
                  <c:v>0.8</c:v>
                </c:pt>
                <c:pt idx="3628">
                  <c:v>0.43333333300000032</c:v>
                </c:pt>
                <c:pt idx="3629">
                  <c:v>0.73333333300000003</c:v>
                </c:pt>
                <c:pt idx="3630">
                  <c:v>0.83333333300000001</c:v>
                </c:pt>
                <c:pt idx="3631">
                  <c:v>0.66666666700000154</c:v>
                </c:pt>
                <c:pt idx="3632">
                  <c:v>0.70000000000000062</c:v>
                </c:pt>
                <c:pt idx="3633">
                  <c:v>0.8</c:v>
                </c:pt>
                <c:pt idx="3634">
                  <c:v>0.53333333299999997</c:v>
                </c:pt>
                <c:pt idx="3635">
                  <c:v>0.83333333300000001</c:v>
                </c:pt>
                <c:pt idx="3636">
                  <c:v>0.56666666700000001</c:v>
                </c:pt>
                <c:pt idx="3637">
                  <c:v>0.60000000000000064</c:v>
                </c:pt>
                <c:pt idx="3638">
                  <c:v>0.43333333300000032</c:v>
                </c:pt>
                <c:pt idx="3639">
                  <c:v>0.8</c:v>
                </c:pt>
                <c:pt idx="3640">
                  <c:v>0.63333333300000005</c:v>
                </c:pt>
                <c:pt idx="3641">
                  <c:v>0.70000000000000062</c:v>
                </c:pt>
                <c:pt idx="3642">
                  <c:v>0.56666666700000001</c:v>
                </c:pt>
                <c:pt idx="3643">
                  <c:v>0.53333333299999997</c:v>
                </c:pt>
                <c:pt idx="3644">
                  <c:v>0.8</c:v>
                </c:pt>
                <c:pt idx="3645">
                  <c:v>0.93333333299999999</c:v>
                </c:pt>
                <c:pt idx="3646">
                  <c:v>1</c:v>
                </c:pt>
                <c:pt idx="3647">
                  <c:v>0.53333333299999997</c:v>
                </c:pt>
                <c:pt idx="3648">
                  <c:v>0.53333333299999997</c:v>
                </c:pt>
                <c:pt idx="3649">
                  <c:v>0.76666666700000063</c:v>
                </c:pt>
                <c:pt idx="3650">
                  <c:v>1.1000000000000001</c:v>
                </c:pt>
                <c:pt idx="3651">
                  <c:v>0.5</c:v>
                </c:pt>
                <c:pt idx="3652">
                  <c:v>0.93333333299999999</c:v>
                </c:pt>
                <c:pt idx="3653">
                  <c:v>0.53333333299999997</c:v>
                </c:pt>
                <c:pt idx="3654">
                  <c:v>0.53333333299999997</c:v>
                </c:pt>
                <c:pt idx="3655">
                  <c:v>0.53333333299999997</c:v>
                </c:pt>
                <c:pt idx="3656">
                  <c:v>0.63333333300000005</c:v>
                </c:pt>
                <c:pt idx="3657">
                  <c:v>0.76666666700000063</c:v>
                </c:pt>
                <c:pt idx="3658">
                  <c:v>0.76666666700000063</c:v>
                </c:pt>
                <c:pt idx="3659">
                  <c:v>0.66666666700000154</c:v>
                </c:pt>
                <c:pt idx="3660">
                  <c:v>0.70000000000000062</c:v>
                </c:pt>
                <c:pt idx="3661">
                  <c:v>0.5</c:v>
                </c:pt>
                <c:pt idx="3662">
                  <c:v>0.56666666700000001</c:v>
                </c:pt>
                <c:pt idx="3663">
                  <c:v>0.70000000000000062</c:v>
                </c:pt>
                <c:pt idx="3664">
                  <c:v>0.36666666700000156</c:v>
                </c:pt>
                <c:pt idx="3665">
                  <c:v>0.60000000000000064</c:v>
                </c:pt>
                <c:pt idx="3666">
                  <c:v>0.63333333300000005</c:v>
                </c:pt>
                <c:pt idx="3667">
                  <c:v>0.5</c:v>
                </c:pt>
                <c:pt idx="3668">
                  <c:v>0.5</c:v>
                </c:pt>
                <c:pt idx="3669">
                  <c:v>0.60000000000000064</c:v>
                </c:pt>
                <c:pt idx="3670">
                  <c:v>0.96666666700000003</c:v>
                </c:pt>
                <c:pt idx="3671">
                  <c:v>0.66666666700000154</c:v>
                </c:pt>
                <c:pt idx="3672">
                  <c:v>0.60000000000000064</c:v>
                </c:pt>
                <c:pt idx="3673">
                  <c:v>0.46666666700000115</c:v>
                </c:pt>
                <c:pt idx="3674">
                  <c:v>0.70000000000000062</c:v>
                </c:pt>
                <c:pt idx="3675">
                  <c:v>0.63333333300000005</c:v>
                </c:pt>
                <c:pt idx="3676">
                  <c:v>0.9</c:v>
                </c:pt>
                <c:pt idx="3677">
                  <c:v>0.83333333300000001</c:v>
                </c:pt>
                <c:pt idx="3678">
                  <c:v>0.73333333300000003</c:v>
                </c:pt>
                <c:pt idx="3679">
                  <c:v>0.60000000000000064</c:v>
                </c:pt>
                <c:pt idx="3680">
                  <c:v>0.4</c:v>
                </c:pt>
                <c:pt idx="3681">
                  <c:v>0.5</c:v>
                </c:pt>
                <c:pt idx="3682">
                  <c:v>0.70000000000000062</c:v>
                </c:pt>
                <c:pt idx="3683">
                  <c:v>0.73333333300000003</c:v>
                </c:pt>
                <c:pt idx="3684">
                  <c:v>0.76666666700000063</c:v>
                </c:pt>
                <c:pt idx="3685">
                  <c:v>0.56666666700000001</c:v>
                </c:pt>
                <c:pt idx="3686">
                  <c:v>0.5</c:v>
                </c:pt>
                <c:pt idx="3687">
                  <c:v>0.63333333300000005</c:v>
                </c:pt>
                <c:pt idx="3688">
                  <c:v>0.76666666700000063</c:v>
                </c:pt>
                <c:pt idx="3689">
                  <c:v>0.5</c:v>
                </c:pt>
                <c:pt idx="3690">
                  <c:v>0.53333333299999997</c:v>
                </c:pt>
                <c:pt idx="3691">
                  <c:v>0.8</c:v>
                </c:pt>
                <c:pt idx="3692">
                  <c:v>0.60000000000000064</c:v>
                </c:pt>
                <c:pt idx="3693">
                  <c:v>0.60000000000000064</c:v>
                </c:pt>
                <c:pt idx="3694">
                  <c:v>0.86666666699999995</c:v>
                </c:pt>
                <c:pt idx="3695">
                  <c:v>0.30000000000000032</c:v>
                </c:pt>
                <c:pt idx="3696">
                  <c:v>0.9</c:v>
                </c:pt>
                <c:pt idx="3697">
                  <c:v>1.0666666669999998</c:v>
                </c:pt>
                <c:pt idx="3698">
                  <c:v>0.63333333300000005</c:v>
                </c:pt>
                <c:pt idx="3699">
                  <c:v>0.73333333300000003</c:v>
                </c:pt>
                <c:pt idx="3700">
                  <c:v>0.53333333299999997</c:v>
                </c:pt>
                <c:pt idx="3701">
                  <c:v>0.73333333300000003</c:v>
                </c:pt>
                <c:pt idx="3702">
                  <c:v>0.56666666700000001</c:v>
                </c:pt>
                <c:pt idx="3703">
                  <c:v>0.63333333300000005</c:v>
                </c:pt>
                <c:pt idx="3704">
                  <c:v>1</c:v>
                </c:pt>
                <c:pt idx="3705">
                  <c:v>0.8</c:v>
                </c:pt>
                <c:pt idx="3706">
                  <c:v>0.96666666700000003</c:v>
                </c:pt>
                <c:pt idx="3707">
                  <c:v>0.8</c:v>
                </c:pt>
                <c:pt idx="3708">
                  <c:v>1.1666666669999999</c:v>
                </c:pt>
                <c:pt idx="3709">
                  <c:v>0.5</c:v>
                </c:pt>
                <c:pt idx="3710">
                  <c:v>0.63333333300000005</c:v>
                </c:pt>
                <c:pt idx="3711">
                  <c:v>0.73333333300000003</c:v>
                </c:pt>
                <c:pt idx="3712">
                  <c:v>0.8</c:v>
                </c:pt>
                <c:pt idx="3713">
                  <c:v>0.96666666700000003</c:v>
                </c:pt>
                <c:pt idx="3714">
                  <c:v>1.0333333329999963</c:v>
                </c:pt>
                <c:pt idx="3715">
                  <c:v>0.56666666700000001</c:v>
                </c:pt>
                <c:pt idx="3716">
                  <c:v>0.60000000000000064</c:v>
                </c:pt>
                <c:pt idx="3717">
                  <c:v>0.86666666699999995</c:v>
                </c:pt>
                <c:pt idx="3718">
                  <c:v>0.36666666700000156</c:v>
                </c:pt>
                <c:pt idx="3719">
                  <c:v>0.76666666700000063</c:v>
                </c:pt>
                <c:pt idx="3720">
                  <c:v>0.76666666700000063</c:v>
                </c:pt>
                <c:pt idx="3721">
                  <c:v>0.73333333300000003</c:v>
                </c:pt>
                <c:pt idx="3722">
                  <c:v>0.76666666700000063</c:v>
                </c:pt>
                <c:pt idx="3723">
                  <c:v>0.9</c:v>
                </c:pt>
                <c:pt idx="3724">
                  <c:v>0.53333333299999997</c:v>
                </c:pt>
                <c:pt idx="3725">
                  <c:v>0.8</c:v>
                </c:pt>
                <c:pt idx="3726">
                  <c:v>0.66666666700000154</c:v>
                </c:pt>
                <c:pt idx="3727">
                  <c:v>0.53333333299999997</c:v>
                </c:pt>
                <c:pt idx="3728">
                  <c:v>0.8</c:v>
                </c:pt>
                <c:pt idx="3729">
                  <c:v>0.70000000000000062</c:v>
                </c:pt>
                <c:pt idx="3730">
                  <c:v>0.46666666700000115</c:v>
                </c:pt>
                <c:pt idx="3731">
                  <c:v>0.63333333300000005</c:v>
                </c:pt>
                <c:pt idx="3732">
                  <c:v>0.83333333300000001</c:v>
                </c:pt>
                <c:pt idx="3733">
                  <c:v>0.8</c:v>
                </c:pt>
                <c:pt idx="3734">
                  <c:v>0.86666666699999995</c:v>
                </c:pt>
                <c:pt idx="3735">
                  <c:v>0.63333333300000005</c:v>
                </c:pt>
                <c:pt idx="3736">
                  <c:v>0.66666666700000154</c:v>
                </c:pt>
                <c:pt idx="3737">
                  <c:v>0.73333333300000003</c:v>
                </c:pt>
                <c:pt idx="3738">
                  <c:v>1</c:v>
                </c:pt>
                <c:pt idx="3739">
                  <c:v>0.73333333300000003</c:v>
                </c:pt>
                <c:pt idx="3740">
                  <c:v>0.70000000000000062</c:v>
                </c:pt>
                <c:pt idx="3741">
                  <c:v>0.43333333300000032</c:v>
                </c:pt>
                <c:pt idx="3742">
                  <c:v>1</c:v>
                </c:pt>
                <c:pt idx="3743">
                  <c:v>0.70000000000000062</c:v>
                </c:pt>
                <c:pt idx="3744">
                  <c:v>0.60000000000000064</c:v>
                </c:pt>
                <c:pt idx="3745">
                  <c:v>0.63333333300000005</c:v>
                </c:pt>
                <c:pt idx="3746">
                  <c:v>0.46666666700000115</c:v>
                </c:pt>
                <c:pt idx="3747">
                  <c:v>0.70000000000000062</c:v>
                </c:pt>
                <c:pt idx="3748">
                  <c:v>0.66666666700000154</c:v>
                </c:pt>
                <c:pt idx="3749">
                  <c:v>0.86666666699999995</c:v>
                </c:pt>
                <c:pt idx="3750">
                  <c:v>0.56666666700000001</c:v>
                </c:pt>
                <c:pt idx="3751">
                  <c:v>0.66666666700000154</c:v>
                </c:pt>
                <c:pt idx="3752">
                  <c:v>0.70000000000000062</c:v>
                </c:pt>
                <c:pt idx="3753">
                  <c:v>0.63333333300000005</c:v>
                </c:pt>
                <c:pt idx="3754">
                  <c:v>0.56666666700000001</c:v>
                </c:pt>
                <c:pt idx="3755">
                  <c:v>0.86666666699999995</c:v>
                </c:pt>
                <c:pt idx="3756">
                  <c:v>0.66666666700000154</c:v>
                </c:pt>
                <c:pt idx="3757">
                  <c:v>0.60000000000000064</c:v>
                </c:pt>
                <c:pt idx="3758">
                  <c:v>0.83333333300000001</c:v>
                </c:pt>
                <c:pt idx="3759">
                  <c:v>0.5</c:v>
                </c:pt>
                <c:pt idx="3760">
                  <c:v>0.83333333300000001</c:v>
                </c:pt>
                <c:pt idx="3761">
                  <c:v>0.70000000000000062</c:v>
                </c:pt>
                <c:pt idx="3762">
                  <c:v>0.5</c:v>
                </c:pt>
                <c:pt idx="3763">
                  <c:v>0.8</c:v>
                </c:pt>
                <c:pt idx="3764">
                  <c:v>0.76666666700000063</c:v>
                </c:pt>
                <c:pt idx="3765">
                  <c:v>0.73333333300000003</c:v>
                </c:pt>
                <c:pt idx="3766">
                  <c:v>0.63333333300000005</c:v>
                </c:pt>
                <c:pt idx="3767">
                  <c:v>0.63333333300000005</c:v>
                </c:pt>
                <c:pt idx="3768">
                  <c:v>0.76666666700000063</c:v>
                </c:pt>
                <c:pt idx="3769">
                  <c:v>0.60000000000000064</c:v>
                </c:pt>
                <c:pt idx="3770">
                  <c:v>0.73333333300000003</c:v>
                </c:pt>
                <c:pt idx="3771">
                  <c:v>0.76666666700000063</c:v>
                </c:pt>
                <c:pt idx="3772">
                  <c:v>0.36666666700000156</c:v>
                </c:pt>
                <c:pt idx="3773">
                  <c:v>0.73333333300000003</c:v>
                </c:pt>
                <c:pt idx="3774">
                  <c:v>1.0333333329999963</c:v>
                </c:pt>
                <c:pt idx="3775">
                  <c:v>0.93333333299999999</c:v>
                </c:pt>
                <c:pt idx="3776">
                  <c:v>0.63333333300000005</c:v>
                </c:pt>
                <c:pt idx="3777">
                  <c:v>1.1000000000000001</c:v>
                </c:pt>
                <c:pt idx="3778">
                  <c:v>0.60000000000000064</c:v>
                </c:pt>
                <c:pt idx="3779">
                  <c:v>0.60000000000000064</c:v>
                </c:pt>
                <c:pt idx="3780">
                  <c:v>0.9</c:v>
                </c:pt>
                <c:pt idx="3781">
                  <c:v>0.46666666700000115</c:v>
                </c:pt>
                <c:pt idx="3782">
                  <c:v>0.93333333299999999</c:v>
                </c:pt>
                <c:pt idx="3783">
                  <c:v>0.53333333299999997</c:v>
                </c:pt>
                <c:pt idx="3784">
                  <c:v>0.56666666700000001</c:v>
                </c:pt>
                <c:pt idx="3785">
                  <c:v>0.63333333300000005</c:v>
                </c:pt>
                <c:pt idx="3786">
                  <c:v>0.76666666700000063</c:v>
                </c:pt>
                <c:pt idx="3787">
                  <c:v>0.8</c:v>
                </c:pt>
                <c:pt idx="3788">
                  <c:v>0.83333333300000001</c:v>
                </c:pt>
                <c:pt idx="3789">
                  <c:v>0.56666666700000001</c:v>
                </c:pt>
                <c:pt idx="3790">
                  <c:v>0.93333333299999999</c:v>
                </c:pt>
                <c:pt idx="3791">
                  <c:v>0.70000000000000062</c:v>
                </c:pt>
                <c:pt idx="3792">
                  <c:v>0.60000000000000064</c:v>
                </c:pt>
                <c:pt idx="3793">
                  <c:v>0.60000000000000064</c:v>
                </c:pt>
                <c:pt idx="3794">
                  <c:v>0.76666666700000063</c:v>
                </c:pt>
                <c:pt idx="3795">
                  <c:v>0.60000000000000064</c:v>
                </c:pt>
                <c:pt idx="3796">
                  <c:v>0.9</c:v>
                </c:pt>
                <c:pt idx="3797">
                  <c:v>0.66666666700000154</c:v>
                </c:pt>
                <c:pt idx="3798">
                  <c:v>0.60000000000000064</c:v>
                </c:pt>
                <c:pt idx="3799">
                  <c:v>0.83333333300000001</c:v>
                </c:pt>
                <c:pt idx="3800">
                  <c:v>0.60000000000000064</c:v>
                </c:pt>
                <c:pt idx="3801">
                  <c:v>0.56666666700000001</c:v>
                </c:pt>
                <c:pt idx="3802">
                  <c:v>1.0333333329999963</c:v>
                </c:pt>
                <c:pt idx="3803">
                  <c:v>0.63333333300000005</c:v>
                </c:pt>
                <c:pt idx="3804">
                  <c:v>0.73333333300000003</c:v>
                </c:pt>
                <c:pt idx="3805">
                  <c:v>0.63333333300000005</c:v>
                </c:pt>
                <c:pt idx="3806">
                  <c:v>0.66666666700000154</c:v>
                </c:pt>
                <c:pt idx="3807">
                  <c:v>0.66666666700000154</c:v>
                </c:pt>
                <c:pt idx="3808">
                  <c:v>0.43333333300000032</c:v>
                </c:pt>
                <c:pt idx="3809">
                  <c:v>0.63333333300000005</c:v>
                </c:pt>
                <c:pt idx="3810">
                  <c:v>0.93333333299999999</c:v>
                </c:pt>
                <c:pt idx="3811">
                  <c:v>0.76666666700000063</c:v>
                </c:pt>
                <c:pt idx="3812">
                  <c:v>0.96666666700000003</c:v>
                </c:pt>
                <c:pt idx="3813">
                  <c:v>0.83333333300000001</c:v>
                </c:pt>
                <c:pt idx="3814">
                  <c:v>0.73333333300000003</c:v>
                </c:pt>
                <c:pt idx="3815">
                  <c:v>0.66666666700000154</c:v>
                </c:pt>
                <c:pt idx="3816">
                  <c:v>0.30000000000000032</c:v>
                </c:pt>
                <c:pt idx="3817">
                  <c:v>0.76666666700000063</c:v>
                </c:pt>
                <c:pt idx="3818">
                  <c:v>0.63333333300000005</c:v>
                </c:pt>
                <c:pt idx="3819">
                  <c:v>0.60000000000000064</c:v>
                </c:pt>
                <c:pt idx="3820">
                  <c:v>0.70000000000000062</c:v>
                </c:pt>
                <c:pt idx="3821">
                  <c:v>0.53333333299999997</c:v>
                </c:pt>
                <c:pt idx="3822">
                  <c:v>0.83333333300000001</c:v>
                </c:pt>
                <c:pt idx="3823">
                  <c:v>1.0333333329999963</c:v>
                </c:pt>
                <c:pt idx="3824">
                  <c:v>0.63333333300000005</c:v>
                </c:pt>
                <c:pt idx="3825">
                  <c:v>0.86666666699999995</c:v>
                </c:pt>
                <c:pt idx="3826">
                  <c:v>0.76666666700000063</c:v>
                </c:pt>
                <c:pt idx="3827">
                  <c:v>0.30000000000000032</c:v>
                </c:pt>
                <c:pt idx="3828">
                  <c:v>0.70000000000000062</c:v>
                </c:pt>
                <c:pt idx="3829">
                  <c:v>0.66666666700000154</c:v>
                </c:pt>
                <c:pt idx="3830">
                  <c:v>0.9</c:v>
                </c:pt>
                <c:pt idx="3831">
                  <c:v>0.46666666700000115</c:v>
                </c:pt>
                <c:pt idx="3832">
                  <c:v>0.56666666700000001</c:v>
                </c:pt>
                <c:pt idx="3833">
                  <c:v>0.73333333300000003</c:v>
                </c:pt>
                <c:pt idx="3834">
                  <c:v>1</c:v>
                </c:pt>
                <c:pt idx="3835">
                  <c:v>0.86666666699999995</c:v>
                </c:pt>
                <c:pt idx="3836">
                  <c:v>0.96666666700000003</c:v>
                </c:pt>
                <c:pt idx="3837">
                  <c:v>0.66666666700000154</c:v>
                </c:pt>
                <c:pt idx="3838">
                  <c:v>0.70000000000000062</c:v>
                </c:pt>
                <c:pt idx="3839">
                  <c:v>0.5</c:v>
                </c:pt>
                <c:pt idx="3840">
                  <c:v>0.70000000000000062</c:v>
                </c:pt>
                <c:pt idx="3841">
                  <c:v>0.76666666700000063</c:v>
                </c:pt>
                <c:pt idx="3842">
                  <c:v>0.9</c:v>
                </c:pt>
                <c:pt idx="3843">
                  <c:v>0.70000000000000062</c:v>
                </c:pt>
                <c:pt idx="3844">
                  <c:v>0.8</c:v>
                </c:pt>
                <c:pt idx="3845">
                  <c:v>0.76666666700000063</c:v>
                </c:pt>
                <c:pt idx="3846">
                  <c:v>0.26666666700000102</c:v>
                </c:pt>
                <c:pt idx="3847">
                  <c:v>0.70000000000000062</c:v>
                </c:pt>
                <c:pt idx="3848">
                  <c:v>0.70000000000000062</c:v>
                </c:pt>
                <c:pt idx="3849">
                  <c:v>0.60000000000000064</c:v>
                </c:pt>
                <c:pt idx="3850">
                  <c:v>0.70000000000000062</c:v>
                </c:pt>
                <c:pt idx="3851">
                  <c:v>0.86666666699999995</c:v>
                </c:pt>
                <c:pt idx="3852">
                  <c:v>0.93333333299999999</c:v>
                </c:pt>
                <c:pt idx="3853">
                  <c:v>0.76666666700000063</c:v>
                </c:pt>
                <c:pt idx="3854">
                  <c:v>0.83333333300000001</c:v>
                </c:pt>
                <c:pt idx="3855">
                  <c:v>0.8</c:v>
                </c:pt>
                <c:pt idx="3856">
                  <c:v>0.60000000000000064</c:v>
                </c:pt>
                <c:pt idx="3857">
                  <c:v>1</c:v>
                </c:pt>
                <c:pt idx="3858">
                  <c:v>0.86666666699999995</c:v>
                </c:pt>
                <c:pt idx="3859">
                  <c:v>0.73333333300000003</c:v>
                </c:pt>
                <c:pt idx="3860">
                  <c:v>0.83333333300000001</c:v>
                </c:pt>
                <c:pt idx="3861">
                  <c:v>0.56666666700000001</c:v>
                </c:pt>
                <c:pt idx="3862">
                  <c:v>0.76666666700000063</c:v>
                </c:pt>
                <c:pt idx="3863">
                  <c:v>0.73333333300000003</c:v>
                </c:pt>
                <c:pt idx="3864">
                  <c:v>0.46666666700000115</c:v>
                </c:pt>
                <c:pt idx="3865">
                  <c:v>0.66666666700000154</c:v>
                </c:pt>
                <c:pt idx="3866">
                  <c:v>0.53333333299999997</c:v>
                </c:pt>
                <c:pt idx="3867">
                  <c:v>0.83333333300000001</c:v>
                </c:pt>
                <c:pt idx="3868">
                  <c:v>0.60000000000000064</c:v>
                </c:pt>
                <c:pt idx="3869">
                  <c:v>0.76666666700000063</c:v>
                </c:pt>
                <c:pt idx="3870">
                  <c:v>0.8</c:v>
                </c:pt>
                <c:pt idx="3871">
                  <c:v>0.63333333300000005</c:v>
                </c:pt>
                <c:pt idx="3872">
                  <c:v>0.96666666700000003</c:v>
                </c:pt>
                <c:pt idx="3873">
                  <c:v>0.63333333300000005</c:v>
                </c:pt>
                <c:pt idx="3874">
                  <c:v>0.73333333300000003</c:v>
                </c:pt>
                <c:pt idx="3875">
                  <c:v>0.73333333300000003</c:v>
                </c:pt>
                <c:pt idx="3876">
                  <c:v>12.4</c:v>
                </c:pt>
                <c:pt idx="3877">
                  <c:v>18.233333329999986</c:v>
                </c:pt>
                <c:pt idx="3878">
                  <c:v>17.399999999999999</c:v>
                </c:pt>
                <c:pt idx="3879">
                  <c:v>17</c:v>
                </c:pt>
                <c:pt idx="3880">
                  <c:v>19.233333329999986</c:v>
                </c:pt>
                <c:pt idx="3881">
                  <c:v>17.433333329999989</c:v>
                </c:pt>
                <c:pt idx="3882">
                  <c:v>18.233333329999986</c:v>
                </c:pt>
                <c:pt idx="3883">
                  <c:v>17.100000000000001</c:v>
                </c:pt>
                <c:pt idx="3884">
                  <c:v>17.433333329999989</c:v>
                </c:pt>
                <c:pt idx="3885">
                  <c:v>17.7</c:v>
                </c:pt>
                <c:pt idx="3886">
                  <c:v>16.766666669999989</c:v>
                </c:pt>
                <c:pt idx="3887">
                  <c:v>11.83333333</c:v>
                </c:pt>
                <c:pt idx="3888">
                  <c:v>0.53333333299999997</c:v>
                </c:pt>
                <c:pt idx="3889">
                  <c:v>0.60000000000000064</c:v>
                </c:pt>
                <c:pt idx="3890">
                  <c:v>0.76666666700000063</c:v>
                </c:pt>
                <c:pt idx="3891">
                  <c:v>0.93333333299999999</c:v>
                </c:pt>
                <c:pt idx="3892">
                  <c:v>0.76666666700000063</c:v>
                </c:pt>
                <c:pt idx="3893">
                  <c:v>0.9</c:v>
                </c:pt>
                <c:pt idx="3894">
                  <c:v>0.5</c:v>
                </c:pt>
                <c:pt idx="3895">
                  <c:v>0.5</c:v>
                </c:pt>
                <c:pt idx="3896">
                  <c:v>0.9</c:v>
                </c:pt>
                <c:pt idx="3897">
                  <c:v>0.76666666700000063</c:v>
                </c:pt>
                <c:pt idx="3898">
                  <c:v>0.70000000000000062</c:v>
                </c:pt>
                <c:pt idx="3899">
                  <c:v>0.76666666700000063</c:v>
                </c:pt>
                <c:pt idx="3900">
                  <c:v>0.8</c:v>
                </c:pt>
                <c:pt idx="3901">
                  <c:v>0.56666666700000001</c:v>
                </c:pt>
                <c:pt idx="3902">
                  <c:v>0.43333333300000032</c:v>
                </c:pt>
                <c:pt idx="3903">
                  <c:v>1.1666666669999999</c:v>
                </c:pt>
                <c:pt idx="3904">
                  <c:v>2.0333333330000003</c:v>
                </c:pt>
                <c:pt idx="3905">
                  <c:v>1.9000000000000001</c:v>
                </c:pt>
                <c:pt idx="3906">
                  <c:v>1.7000000000000022</c:v>
                </c:pt>
                <c:pt idx="3907">
                  <c:v>0.9</c:v>
                </c:pt>
                <c:pt idx="3908">
                  <c:v>2.2000000000000002</c:v>
                </c:pt>
                <c:pt idx="3909">
                  <c:v>1.1666666669999999</c:v>
                </c:pt>
                <c:pt idx="3910">
                  <c:v>1.3666666669999998</c:v>
                </c:pt>
                <c:pt idx="3911">
                  <c:v>2.5</c:v>
                </c:pt>
                <c:pt idx="3912">
                  <c:v>0.76666666700000063</c:v>
                </c:pt>
                <c:pt idx="3913">
                  <c:v>0.73333333300000003</c:v>
                </c:pt>
                <c:pt idx="3914">
                  <c:v>0.86666666699999995</c:v>
                </c:pt>
                <c:pt idx="3915">
                  <c:v>0.73333333300000003</c:v>
                </c:pt>
                <c:pt idx="3916">
                  <c:v>0.56666666700000001</c:v>
                </c:pt>
                <c:pt idx="3917">
                  <c:v>0.56666666700000001</c:v>
                </c:pt>
                <c:pt idx="3918">
                  <c:v>0.56666666700000001</c:v>
                </c:pt>
                <c:pt idx="3919">
                  <c:v>0.53333333299999997</c:v>
                </c:pt>
                <c:pt idx="3920">
                  <c:v>0.60000000000000064</c:v>
                </c:pt>
                <c:pt idx="3921">
                  <c:v>0.63333333300000005</c:v>
                </c:pt>
                <c:pt idx="3922">
                  <c:v>0.73333333300000003</c:v>
                </c:pt>
                <c:pt idx="3923">
                  <c:v>0.66666666700000154</c:v>
                </c:pt>
                <c:pt idx="3924">
                  <c:v>0.66666666700000154</c:v>
                </c:pt>
                <c:pt idx="3925">
                  <c:v>0.53333333299999997</c:v>
                </c:pt>
                <c:pt idx="3926">
                  <c:v>0.83333333300000001</c:v>
                </c:pt>
                <c:pt idx="3927">
                  <c:v>0.70000000000000062</c:v>
                </c:pt>
                <c:pt idx="3928">
                  <c:v>0.63333333300000005</c:v>
                </c:pt>
                <c:pt idx="3929">
                  <c:v>0.60000000000000064</c:v>
                </c:pt>
                <c:pt idx="3930">
                  <c:v>0.53333333299999997</c:v>
                </c:pt>
                <c:pt idx="3931">
                  <c:v>0.60000000000000064</c:v>
                </c:pt>
                <c:pt idx="3932">
                  <c:v>0.8</c:v>
                </c:pt>
                <c:pt idx="3933">
                  <c:v>0.83333333300000001</c:v>
                </c:pt>
                <c:pt idx="3934">
                  <c:v>0.9</c:v>
                </c:pt>
                <c:pt idx="3935">
                  <c:v>0.46666666700000115</c:v>
                </c:pt>
                <c:pt idx="3936">
                  <c:v>0.73333333300000003</c:v>
                </c:pt>
                <c:pt idx="3937">
                  <c:v>0.53333333299999997</c:v>
                </c:pt>
                <c:pt idx="3938">
                  <c:v>0.8</c:v>
                </c:pt>
                <c:pt idx="3939">
                  <c:v>0.70000000000000062</c:v>
                </c:pt>
                <c:pt idx="3940">
                  <c:v>0.76666666700000063</c:v>
                </c:pt>
                <c:pt idx="3941">
                  <c:v>0.60000000000000064</c:v>
                </c:pt>
                <c:pt idx="3942">
                  <c:v>0.66666666700000154</c:v>
                </c:pt>
                <c:pt idx="3943">
                  <c:v>0.76666666700000063</c:v>
                </c:pt>
                <c:pt idx="3944">
                  <c:v>0.76666666700000063</c:v>
                </c:pt>
                <c:pt idx="3945">
                  <c:v>0.66666666700000154</c:v>
                </c:pt>
                <c:pt idx="3946">
                  <c:v>0.60000000000000064</c:v>
                </c:pt>
                <c:pt idx="3947">
                  <c:v>0.70000000000000062</c:v>
                </c:pt>
                <c:pt idx="3948">
                  <c:v>0.66666666700000154</c:v>
                </c:pt>
                <c:pt idx="3949">
                  <c:v>0.53333333299999997</c:v>
                </c:pt>
                <c:pt idx="3950">
                  <c:v>0.66666666700000154</c:v>
                </c:pt>
                <c:pt idx="3951">
                  <c:v>0.5</c:v>
                </c:pt>
                <c:pt idx="3952">
                  <c:v>0.76666666700000063</c:v>
                </c:pt>
                <c:pt idx="3953">
                  <c:v>0.43333333300000032</c:v>
                </c:pt>
                <c:pt idx="3954">
                  <c:v>0.60000000000000064</c:v>
                </c:pt>
                <c:pt idx="3955">
                  <c:v>0.43333333300000032</c:v>
                </c:pt>
                <c:pt idx="3956">
                  <c:v>0.63333333300000005</c:v>
                </c:pt>
                <c:pt idx="3957">
                  <c:v>0.56666666700000001</c:v>
                </c:pt>
                <c:pt idx="3958">
                  <c:v>0.70000000000000062</c:v>
                </c:pt>
                <c:pt idx="3959">
                  <c:v>0.60000000000000064</c:v>
                </c:pt>
                <c:pt idx="3960">
                  <c:v>0.53333333299999997</c:v>
                </c:pt>
                <c:pt idx="3961">
                  <c:v>0.83333333300000001</c:v>
                </c:pt>
                <c:pt idx="3962">
                  <c:v>0.53333333299999997</c:v>
                </c:pt>
                <c:pt idx="3963">
                  <c:v>0.93333333299999999</c:v>
                </c:pt>
                <c:pt idx="3964">
                  <c:v>0.93333333299999999</c:v>
                </c:pt>
                <c:pt idx="3965">
                  <c:v>0.66666666700000154</c:v>
                </c:pt>
                <c:pt idx="3966">
                  <c:v>0.43333333300000032</c:v>
                </c:pt>
                <c:pt idx="3967">
                  <c:v>1.1333333329999968</c:v>
                </c:pt>
                <c:pt idx="3968">
                  <c:v>0.43333333300000032</c:v>
                </c:pt>
                <c:pt idx="3969">
                  <c:v>0.66666666700000154</c:v>
                </c:pt>
                <c:pt idx="3970">
                  <c:v>0.76666666700000063</c:v>
                </c:pt>
                <c:pt idx="3971">
                  <c:v>0.46666666700000115</c:v>
                </c:pt>
                <c:pt idx="3972">
                  <c:v>0.60000000000000064</c:v>
                </c:pt>
                <c:pt idx="3973">
                  <c:v>0.43333333300000032</c:v>
                </c:pt>
                <c:pt idx="3974">
                  <c:v>0.86666666699999995</c:v>
                </c:pt>
                <c:pt idx="3975">
                  <c:v>0.76666666700000063</c:v>
                </c:pt>
                <c:pt idx="3976">
                  <c:v>0.56666666700000001</c:v>
                </c:pt>
                <c:pt idx="3977">
                  <c:v>0.76666666700000063</c:v>
                </c:pt>
                <c:pt idx="3978">
                  <c:v>0.60000000000000064</c:v>
                </c:pt>
                <c:pt idx="3979">
                  <c:v>0.76666666700000063</c:v>
                </c:pt>
                <c:pt idx="3980">
                  <c:v>0.53333333299999997</c:v>
                </c:pt>
                <c:pt idx="3981">
                  <c:v>0.76666666700000063</c:v>
                </c:pt>
                <c:pt idx="3982">
                  <c:v>0.66666666700000154</c:v>
                </c:pt>
                <c:pt idx="3983">
                  <c:v>0.93333333299999999</c:v>
                </c:pt>
                <c:pt idx="3984">
                  <c:v>0.63333333300000005</c:v>
                </c:pt>
                <c:pt idx="3985">
                  <c:v>0.60000000000000064</c:v>
                </c:pt>
                <c:pt idx="3986">
                  <c:v>0.73333333300000003</c:v>
                </c:pt>
                <c:pt idx="3987">
                  <c:v>0.76666666700000063</c:v>
                </c:pt>
                <c:pt idx="3988">
                  <c:v>0.76666666700000063</c:v>
                </c:pt>
                <c:pt idx="3989">
                  <c:v>0.9</c:v>
                </c:pt>
                <c:pt idx="3990">
                  <c:v>0.53333333299999997</c:v>
                </c:pt>
                <c:pt idx="3991">
                  <c:v>0.86666666699999995</c:v>
                </c:pt>
                <c:pt idx="3992">
                  <c:v>0.63333333300000005</c:v>
                </c:pt>
                <c:pt idx="3993">
                  <c:v>0.63333333300000005</c:v>
                </c:pt>
                <c:pt idx="3994">
                  <c:v>0.66666666700000154</c:v>
                </c:pt>
                <c:pt idx="3995">
                  <c:v>0.56666666700000001</c:v>
                </c:pt>
                <c:pt idx="3996">
                  <c:v>0.66666666700000154</c:v>
                </c:pt>
                <c:pt idx="3997">
                  <c:v>0.70000000000000062</c:v>
                </c:pt>
                <c:pt idx="3998">
                  <c:v>0.73333333300000003</c:v>
                </c:pt>
                <c:pt idx="3999">
                  <c:v>0.63333333300000005</c:v>
                </c:pt>
                <c:pt idx="4000">
                  <c:v>0.53333333299999997</c:v>
                </c:pt>
                <c:pt idx="4001">
                  <c:v>0.53333333299999997</c:v>
                </c:pt>
                <c:pt idx="4002">
                  <c:v>0.96666666700000003</c:v>
                </c:pt>
                <c:pt idx="4003">
                  <c:v>0.70000000000000062</c:v>
                </c:pt>
                <c:pt idx="4004">
                  <c:v>0.70000000000000062</c:v>
                </c:pt>
                <c:pt idx="4005">
                  <c:v>0.73333333300000003</c:v>
                </c:pt>
                <c:pt idx="4006">
                  <c:v>0.83333333300000001</c:v>
                </c:pt>
                <c:pt idx="4007">
                  <c:v>0.46666666700000115</c:v>
                </c:pt>
                <c:pt idx="4008">
                  <c:v>0.46666666700000115</c:v>
                </c:pt>
                <c:pt idx="4009">
                  <c:v>0.43333333300000032</c:v>
                </c:pt>
                <c:pt idx="4010">
                  <c:v>0.66666666700000154</c:v>
                </c:pt>
                <c:pt idx="4011">
                  <c:v>0.73333333300000003</c:v>
                </c:pt>
                <c:pt idx="4012">
                  <c:v>0.5</c:v>
                </c:pt>
                <c:pt idx="4013">
                  <c:v>0.70000000000000062</c:v>
                </c:pt>
                <c:pt idx="4014">
                  <c:v>0.60000000000000064</c:v>
                </c:pt>
                <c:pt idx="4015">
                  <c:v>0.76666666700000063</c:v>
                </c:pt>
                <c:pt idx="4016">
                  <c:v>0.66666666700000154</c:v>
                </c:pt>
                <c:pt idx="4017">
                  <c:v>0.66666666700000154</c:v>
                </c:pt>
                <c:pt idx="4018">
                  <c:v>0.60000000000000064</c:v>
                </c:pt>
                <c:pt idx="4019">
                  <c:v>0.73333333300000003</c:v>
                </c:pt>
                <c:pt idx="4020">
                  <c:v>0.73333333300000003</c:v>
                </c:pt>
                <c:pt idx="4021">
                  <c:v>0.86666666699999995</c:v>
                </c:pt>
                <c:pt idx="4022">
                  <c:v>0.8</c:v>
                </c:pt>
                <c:pt idx="4023">
                  <c:v>0.70000000000000062</c:v>
                </c:pt>
                <c:pt idx="4024">
                  <c:v>0.86666666699999995</c:v>
                </c:pt>
                <c:pt idx="4025">
                  <c:v>0.86666666699999995</c:v>
                </c:pt>
                <c:pt idx="4026">
                  <c:v>0.60000000000000064</c:v>
                </c:pt>
                <c:pt idx="4027">
                  <c:v>0.9</c:v>
                </c:pt>
                <c:pt idx="4028">
                  <c:v>0.53333333299999997</c:v>
                </c:pt>
                <c:pt idx="4029">
                  <c:v>0.9</c:v>
                </c:pt>
                <c:pt idx="4030">
                  <c:v>0.8</c:v>
                </c:pt>
                <c:pt idx="4031">
                  <c:v>0.56666666700000001</c:v>
                </c:pt>
                <c:pt idx="4032">
                  <c:v>0.83333333300000001</c:v>
                </c:pt>
                <c:pt idx="4033">
                  <c:v>0.60000000000000064</c:v>
                </c:pt>
                <c:pt idx="4034">
                  <c:v>0.70000000000000062</c:v>
                </c:pt>
                <c:pt idx="4035">
                  <c:v>0.60000000000000064</c:v>
                </c:pt>
                <c:pt idx="4036">
                  <c:v>0.93333333299999999</c:v>
                </c:pt>
                <c:pt idx="4037">
                  <c:v>0.93333333299999999</c:v>
                </c:pt>
                <c:pt idx="4038">
                  <c:v>0.43333333300000032</c:v>
                </c:pt>
                <c:pt idx="4039">
                  <c:v>0.73333333300000003</c:v>
                </c:pt>
                <c:pt idx="4040">
                  <c:v>0.70000000000000062</c:v>
                </c:pt>
                <c:pt idx="4041">
                  <c:v>0.66666666700000154</c:v>
                </c:pt>
                <c:pt idx="4042">
                  <c:v>0.9</c:v>
                </c:pt>
                <c:pt idx="4043">
                  <c:v>0.70000000000000062</c:v>
                </c:pt>
                <c:pt idx="4044">
                  <c:v>0.63333333300000005</c:v>
                </c:pt>
                <c:pt idx="4045">
                  <c:v>0.66666666700000154</c:v>
                </c:pt>
                <c:pt idx="4046">
                  <c:v>0.73333333300000003</c:v>
                </c:pt>
                <c:pt idx="4047">
                  <c:v>0.83333333300000001</c:v>
                </c:pt>
                <c:pt idx="4048">
                  <c:v>0.96666666700000003</c:v>
                </c:pt>
                <c:pt idx="4049">
                  <c:v>0.73333333300000003</c:v>
                </c:pt>
                <c:pt idx="4050">
                  <c:v>0.83333333300000001</c:v>
                </c:pt>
                <c:pt idx="4051">
                  <c:v>0.96666666700000003</c:v>
                </c:pt>
                <c:pt idx="4052">
                  <c:v>0.4</c:v>
                </c:pt>
                <c:pt idx="4053">
                  <c:v>0.66666666700000154</c:v>
                </c:pt>
                <c:pt idx="4054">
                  <c:v>0.83333333300000001</c:v>
                </c:pt>
                <c:pt idx="4055">
                  <c:v>0.86666666699999995</c:v>
                </c:pt>
                <c:pt idx="4056">
                  <c:v>0.46666666700000115</c:v>
                </c:pt>
                <c:pt idx="4057">
                  <c:v>0.36666666700000156</c:v>
                </c:pt>
                <c:pt idx="4058">
                  <c:v>0.96666666700000003</c:v>
                </c:pt>
                <c:pt idx="4059">
                  <c:v>0.76666666700000063</c:v>
                </c:pt>
                <c:pt idx="4060">
                  <c:v>0.63333333300000005</c:v>
                </c:pt>
                <c:pt idx="4061">
                  <c:v>0.43333333300000032</c:v>
                </c:pt>
                <c:pt idx="4062">
                  <c:v>0.66666666700000154</c:v>
                </c:pt>
                <c:pt idx="4063">
                  <c:v>0.76666666700000063</c:v>
                </c:pt>
                <c:pt idx="4064">
                  <c:v>0.96666666700000003</c:v>
                </c:pt>
                <c:pt idx="4065">
                  <c:v>0.76666666700000063</c:v>
                </c:pt>
                <c:pt idx="4066">
                  <c:v>0.60000000000000064</c:v>
                </c:pt>
                <c:pt idx="4067">
                  <c:v>0.66666666700000154</c:v>
                </c:pt>
                <c:pt idx="4068">
                  <c:v>0.63333333300000005</c:v>
                </c:pt>
                <c:pt idx="4069">
                  <c:v>0.73333333300000003</c:v>
                </c:pt>
                <c:pt idx="4070">
                  <c:v>0.86666666699999995</c:v>
                </c:pt>
                <c:pt idx="4071">
                  <c:v>0.63333333300000005</c:v>
                </c:pt>
                <c:pt idx="4072">
                  <c:v>0.76666666700000063</c:v>
                </c:pt>
                <c:pt idx="4073">
                  <c:v>0.66666666700000154</c:v>
                </c:pt>
                <c:pt idx="4074">
                  <c:v>0.60000000000000064</c:v>
                </c:pt>
                <c:pt idx="4075">
                  <c:v>0.60000000000000064</c:v>
                </c:pt>
                <c:pt idx="4076">
                  <c:v>0.8</c:v>
                </c:pt>
                <c:pt idx="4077">
                  <c:v>0.76666666700000063</c:v>
                </c:pt>
                <c:pt idx="4078">
                  <c:v>0.70000000000000062</c:v>
                </c:pt>
                <c:pt idx="4079">
                  <c:v>0.76666666700000063</c:v>
                </c:pt>
                <c:pt idx="4080">
                  <c:v>0.86666666699999995</c:v>
                </c:pt>
                <c:pt idx="4081">
                  <c:v>0.8</c:v>
                </c:pt>
                <c:pt idx="4082">
                  <c:v>0.36666666700000156</c:v>
                </c:pt>
                <c:pt idx="4083">
                  <c:v>0.73333333300000003</c:v>
                </c:pt>
                <c:pt idx="4084">
                  <c:v>0.63333333300000005</c:v>
                </c:pt>
                <c:pt idx="4085">
                  <c:v>0.70000000000000062</c:v>
                </c:pt>
                <c:pt idx="4086">
                  <c:v>0.73333333300000003</c:v>
                </c:pt>
                <c:pt idx="4087">
                  <c:v>0.60000000000000064</c:v>
                </c:pt>
                <c:pt idx="4088">
                  <c:v>0.93333333299999999</c:v>
                </c:pt>
                <c:pt idx="4089">
                  <c:v>0.70000000000000062</c:v>
                </c:pt>
                <c:pt idx="4090">
                  <c:v>0.73333333300000003</c:v>
                </c:pt>
                <c:pt idx="4091">
                  <c:v>0.53333333299999997</c:v>
                </c:pt>
                <c:pt idx="4092">
                  <c:v>0.76666666700000063</c:v>
                </c:pt>
                <c:pt idx="4093">
                  <c:v>0.86666666699999995</c:v>
                </c:pt>
                <c:pt idx="4094">
                  <c:v>0.70000000000000062</c:v>
                </c:pt>
                <c:pt idx="4095">
                  <c:v>0.53333333299999997</c:v>
                </c:pt>
                <c:pt idx="4096">
                  <c:v>0.63333333300000005</c:v>
                </c:pt>
                <c:pt idx="4097">
                  <c:v>0.53333333299999997</c:v>
                </c:pt>
                <c:pt idx="4098">
                  <c:v>0.73333333300000003</c:v>
                </c:pt>
                <c:pt idx="4099">
                  <c:v>0.5</c:v>
                </c:pt>
                <c:pt idx="4100">
                  <c:v>0.63333333300000005</c:v>
                </c:pt>
                <c:pt idx="4101">
                  <c:v>0.76666666700000063</c:v>
                </c:pt>
                <c:pt idx="4102">
                  <c:v>0.86666666699999995</c:v>
                </c:pt>
                <c:pt idx="4103">
                  <c:v>0.60000000000000064</c:v>
                </c:pt>
                <c:pt idx="4104">
                  <c:v>0.66666666700000154</c:v>
                </c:pt>
                <c:pt idx="4105">
                  <c:v>0.56666666700000001</c:v>
                </c:pt>
                <c:pt idx="4106">
                  <c:v>0.63333333300000005</c:v>
                </c:pt>
                <c:pt idx="4107">
                  <c:v>0.60000000000000064</c:v>
                </c:pt>
                <c:pt idx="4108">
                  <c:v>0.4</c:v>
                </c:pt>
                <c:pt idx="4109">
                  <c:v>0.43333333300000032</c:v>
                </c:pt>
                <c:pt idx="4110">
                  <c:v>0.63333333300000005</c:v>
                </c:pt>
                <c:pt idx="4111">
                  <c:v>0.70000000000000062</c:v>
                </c:pt>
                <c:pt idx="4112">
                  <c:v>0.76666666700000063</c:v>
                </c:pt>
                <c:pt idx="4113">
                  <c:v>0.86666666699999995</c:v>
                </c:pt>
                <c:pt idx="4114">
                  <c:v>0.86666666699999995</c:v>
                </c:pt>
                <c:pt idx="4115">
                  <c:v>0.66666666700000154</c:v>
                </c:pt>
                <c:pt idx="4116">
                  <c:v>0.4</c:v>
                </c:pt>
                <c:pt idx="4117">
                  <c:v>0.70000000000000062</c:v>
                </c:pt>
                <c:pt idx="4118">
                  <c:v>0.9</c:v>
                </c:pt>
                <c:pt idx="4119">
                  <c:v>0.86666666699999995</c:v>
                </c:pt>
                <c:pt idx="4120">
                  <c:v>0.66666666700000154</c:v>
                </c:pt>
                <c:pt idx="4121">
                  <c:v>0.60000000000000064</c:v>
                </c:pt>
                <c:pt idx="4122">
                  <c:v>0.70000000000000062</c:v>
                </c:pt>
                <c:pt idx="4123">
                  <c:v>0.66666666700000154</c:v>
                </c:pt>
                <c:pt idx="4124">
                  <c:v>0.83333333300000001</c:v>
                </c:pt>
                <c:pt idx="4125">
                  <c:v>0.66666666700000154</c:v>
                </c:pt>
                <c:pt idx="4126">
                  <c:v>0.70000000000000062</c:v>
                </c:pt>
                <c:pt idx="4127">
                  <c:v>0.53333333299999997</c:v>
                </c:pt>
                <c:pt idx="4128">
                  <c:v>0.66666666700000154</c:v>
                </c:pt>
                <c:pt idx="4129">
                  <c:v>0.63333333300000005</c:v>
                </c:pt>
                <c:pt idx="4130">
                  <c:v>0.66666666700000154</c:v>
                </c:pt>
                <c:pt idx="4131">
                  <c:v>0.86666666699999995</c:v>
                </c:pt>
                <c:pt idx="4132">
                  <c:v>0.66666666700000154</c:v>
                </c:pt>
                <c:pt idx="4133">
                  <c:v>1.0666666669999998</c:v>
                </c:pt>
                <c:pt idx="4134">
                  <c:v>0.73333333300000003</c:v>
                </c:pt>
                <c:pt idx="4135">
                  <c:v>0.96666666700000003</c:v>
                </c:pt>
                <c:pt idx="4136">
                  <c:v>0.4</c:v>
                </c:pt>
                <c:pt idx="4137">
                  <c:v>0.8</c:v>
                </c:pt>
                <c:pt idx="4138">
                  <c:v>0.66666666700000154</c:v>
                </c:pt>
                <c:pt idx="4139">
                  <c:v>0.9</c:v>
                </c:pt>
                <c:pt idx="4140">
                  <c:v>1</c:v>
                </c:pt>
                <c:pt idx="4141">
                  <c:v>0.60000000000000064</c:v>
                </c:pt>
                <c:pt idx="4142">
                  <c:v>0.9</c:v>
                </c:pt>
                <c:pt idx="4143">
                  <c:v>0.43333333300000032</c:v>
                </c:pt>
                <c:pt idx="4144">
                  <c:v>0.66666666700000154</c:v>
                </c:pt>
                <c:pt idx="4145">
                  <c:v>0.83333333300000001</c:v>
                </c:pt>
                <c:pt idx="4146">
                  <c:v>0.70000000000000062</c:v>
                </c:pt>
                <c:pt idx="4147">
                  <c:v>0.43333333300000032</c:v>
                </c:pt>
                <c:pt idx="4148">
                  <c:v>0.73333333300000003</c:v>
                </c:pt>
                <c:pt idx="4149">
                  <c:v>0.86666666699999995</c:v>
                </c:pt>
                <c:pt idx="4150">
                  <c:v>0.73333333300000003</c:v>
                </c:pt>
                <c:pt idx="4151">
                  <c:v>0.53333333299999997</c:v>
                </c:pt>
                <c:pt idx="4152">
                  <c:v>0.73333333300000003</c:v>
                </c:pt>
                <c:pt idx="4153">
                  <c:v>0.66666666700000154</c:v>
                </c:pt>
                <c:pt idx="4154">
                  <c:v>0.70000000000000062</c:v>
                </c:pt>
                <c:pt idx="4155">
                  <c:v>0.70000000000000062</c:v>
                </c:pt>
                <c:pt idx="4156">
                  <c:v>0.56666666700000001</c:v>
                </c:pt>
                <c:pt idx="4157">
                  <c:v>0.73333333300000003</c:v>
                </c:pt>
                <c:pt idx="4158">
                  <c:v>0.86666666699999995</c:v>
                </c:pt>
                <c:pt idx="4159">
                  <c:v>0.56666666700000001</c:v>
                </c:pt>
                <c:pt idx="4160">
                  <c:v>0.56666666700000001</c:v>
                </c:pt>
                <c:pt idx="4161">
                  <c:v>0.63333333300000005</c:v>
                </c:pt>
                <c:pt idx="4162">
                  <c:v>0.63333333300000005</c:v>
                </c:pt>
                <c:pt idx="4163">
                  <c:v>0.70000000000000062</c:v>
                </c:pt>
                <c:pt idx="4164">
                  <c:v>0.63333333300000005</c:v>
                </c:pt>
                <c:pt idx="4165">
                  <c:v>0.56666666700000001</c:v>
                </c:pt>
                <c:pt idx="4166">
                  <c:v>0.83333333300000001</c:v>
                </c:pt>
                <c:pt idx="4167">
                  <c:v>0.53333333299999997</c:v>
                </c:pt>
                <c:pt idx="4168">
                  <c:v>0.60000000000000064</c:v>
                </c:pt>
                <c:pt idx="4169">
                  <c:v>0.73333333300000003</c:v>
                </c:pt>
                <c:pt idx="4170">
                  <c:v>0.53333333299999997</c:v>
                </c:pt>
                <c:pt idx="4171">
                  <c:v>0.63333333300000005</c:v>
                </c:pt>
                <c:pt idx="4172">
                  <c:v>0.93333333299999999</c:v>
                </c:pt>
                <c:pt idx="4173">
                  <c:v>0.60000000000000064</c:v>
                </c:pt>
                <c:pt idx="4174">
                  <c:v>1</c:v>
                </c:pt>
                <c:pt idx="4175">
                  <c:v>0.76666666700000063</c:v>
                </c:pt>
                <c:pt idx="4176">
                  <c:v>0.73333333300000003</c:v>
                </c:pt>
                <c:pt idx="4177">
                  <c:v>0.93333333299999999</c:v>
                </c:pt>
                <c:pt idx="4178">
                  <c:v>0.66666666700000154</c:v>
                </c:pt>
                <c:pt idx="4179">
                  <c:v>0.76666666700000063</c:v>
                </c:pt>
                <c:pt idx="4180">
                  <c:v>0.8</c:v>
                </c:pt>
                <c:pt idx="4181">
                  <c:v>0.43333333300000032</c:v>
                </c:pt>
                <c:pt idx="4182">
                  <c:v>0.70000000000000062</c:v>
                </c:pt>
                <c:pt idx="4183">
                  <c:v>0.8</c:v>
                </c:pt>
                <c:pt idx="4184">
                  <c:v>0.96666666700000003</c:v>
                </c:pt>
                <c:pt idx="4185">
                  <c:v>0.43333333300000032</c:v>
                </c:pt>
                <c:pt idx="4186">
                  <c:v>0.43333333300000032</c:v>
                </c:pt>
                <c:pt idx="4187">
                  <c:v>0.63333333300000005</c:v>
                </c:pt>
                <c:pt idx="4188">
                  <c:v>0.56666666700000001</c:v>
                </c:pt>
                <c:pt idx="4189">
                  <c:v>0.83333333300000001</c:v>
                </c:pt>
                <c:pt idx="4190">
                  <c:v>0.76666666700000063</c:v>
                </c:pt>
                <c:pt idx="4191">
                  <c:v>0.60000000000000064</c:v>
                </c:pt>
                <c:pt idx="4192">
                  <c:v>0.66666666700000154</c:v>
                </c:pt>
                <c:pt idx="4193">
                  <c:v>0.8</c:v>
                </c:pt>
                <c:pt idx="4194">
                  <c:v>0.93333333299999999</c:v>
                </c:pt>
                <c:pt idx="4195">
                  <c:v>0.73333333300000003</c:v>
                </c:pt>
                <c:pt idx="4196">
                  <c:v>0.66666666700000154</c:v>
                </c:pt>
                <c:pt idx="4197">
                  <c:v>0.46666666700000115</c:v>
                </c:pt>
                <c:pt idx="4198">
                  <c:v>0.76666666700000063</c:v>
                </c:pt>
                <c:pt idx="4199">
                  <c:v>0.43333333300000032</c:v>
                </c:pt>
                <c:pt idx="4200">
                  <c:v>0.8</c:v>
                </c:pt>
                <c:pt idx="4201">
                  <c:v>1.0333333329999963</c:v>
                </c:pt>
                <c:pt idx="4202">
                  <c:v>0.66666666700000154</c:v>
                </c:pt>
                <c:pt idx="4203">
                  <c:v>0.8</c:v>
                </c:pt>
                <c:pt idx="4204">
                  <c:v>0.8</c:v>
                </c:pt>
                <c:pt idx="4205">
                  <c:v>0.93333333299999999</c:v>
                </c:pt>
                <c:pt idx="4206">
                  <c:v>0.76666666700000063</c:v>
                </c:pt>
                <c:pt idx="4207">
                  <c:v>1.1000000000000001</c:v>
                </c:pt>
                <c:pt idx="4208">
                  <c:v>0.60000000000000064</c:v>
                </c:pt>
                <c:pt idx="4209">
                  <c:v>0.83333333300000001</c:v>
                </c:pt>
                <c:pt idx="4210">
                  <c:v>0.66666666700000154</c:v>
                </c:pt>
                <c:pt idx="4211">
                  <c:v>0.4</c:v>
                </c:pt>
                <c:pt idx="4212">
                  <c:v>0.8</c:v>
                </c:pt>
                <c:pt idx="4213">
                  <c:v>0.60000000000000064</c:v>
                </c:pt>
                <c:pt idx="4214">
                  <c:v>0.70000000000000062</c:v>
                </c:pt>
                <c:pt idx="4215">
                  <c:v>0.73333333300000003</c:v>
                </c:pt>
                <c:pt idx="4216">
                  <c:v>1.1000000000000001</c:v>
                </c:pt>
                <c:pt idx="4217">
                  <c:v>9.3333333330000006</c:v>
                </c:pt>
                <c:pt idx="4218">
                  <c:v>16</c:v>
                </c:pt>
                <c:pt idx="4219">
                  <c:v>17.633333329999999</c:v>
                </c:pt>
                <c:pt idx="4220">
                  <c:v>18.666666669999987</c:v>
                </c:pt>
                <c:pt idx="4221">
                  <c:v>17.033333329999987</c:v>
                </c:pt>
                <c:pt idx="4222">
                  <c:v>18.7</c:v>
                </c:pt>
                <c:pt idx="4223">
                  <c:v>16.266666669999989</c:v>
                </c:pt>
                <c:pt idx="4224">
                  <c:v>16.5</c:v>
                </c:pt>
                <c:pt idx="4225">
                  <c:v>16.366666669999987</c:v>
                </c:pt>
                <c:pt idx="4226">
                  <c:v>17.633333329999999</c:v>
                </c:pt>
                <c:pt idx="4227">
                  <c:v>16.766666669999989</c:v>
                </c:pt>
                <c:pt idx="4228">
                  <c:v>17.899999999999999</c:v>
                </c:pt>
                <c:pt idx="4229">
                  <c:v>18.933333329999989</c:v>
                </c:pt>
                <c:pt idx="4230">
                  <c:v>17.966666669999945</c:v>
                </c:pt>
                <c:pt idx="4231">
                  <c:v>18.166666669999987</c:v>
                </c:pt>
                <c:pt idx="4232">
                  <c:v>17.533333329999987</c:v>
                </c:pt>
                <c:pt idx="4233">
                  <c:v>18.766666669999989</c:v>
                </c:pt>
                <c:pt idx="4234">
                  <c:v>18.166666669999987</c:v>
                </c:pt>
                <c:pt idx="4235">
                  <c:v>16.033333329999987</c:v>
                </c:pt>
                <c:pt idx="4236">
                  <c:v>7.5666666669999945</c:v>
                </c:pt>
                <c:pt idx="4237">
                  <c:v>4.6666666669999852</c:v>
                </c:pt>
                <c:pt idx="4238">
                  <c:v>4.2</c:v>
                </c:pt>
                <c:pt idx="4239">
                  <c:v>4.5999999999999996</c:v>
                </c:pt>
                <c:pt idx="4240">
                  <c:v>5.0999999999999996</c:v>
                </c:pt>
                <c:pt idx="4241">
                  <c:v>7.1</c:v>
                </c:pt>
                <c:pt idx="4242">
                  <c:v>5.9</c:v>
                </c:pt>
                <c:pt idx="4243">
                  <c:v>4.8666666669999863</c:v>
                </c:pt>
                <c:pt idx="4244">
                  <c:v>3.5</c:v>
                </c:pt>
                <c:pt idx="4245">
                  <c:v>4.3</c:v>
                </c:pt>
                <c:pt idx="4246">
                  <c:v>2.4333333330000002</c:v>
                </c:pt>
                <c:pt idx="4247">
                  <c:v>2.3333333330000001</c:v>
                </c:pt>
                <c:pt idx="4248">
                  <c:v>2.2000000000000002</c:v>
                </c:pt>
                <c:pt idx="4249">
                  <c:v>1.5</c:v>
                </c:pt>
                <c:pt idx="4250">
                  <c:v>1.3</c:v>
                </c:pt>
                <c:pt idx="4251">
                  <c:v>1.5</c:v>
                </c:pt>
                <c:pt idx="4252">
                  <c:v>1.8</c:v>
                </c:pt>
                <c:pt idx="4253">
                  <c:v>1.4</c:v>
                </c:pt>
                <c:pt idx="4254">
                  <c:v>1.8666666669999998</c:v>
                </c:pt>
                <c:pt idx="4255">
                  <c:v>7.7</c:v>
                </c:pt>
                <c:pt idx="4256">
                  <c:v>0.83333333300000001</c:v>
                </c:pt>
                <c:pt idx="4257">
                  <c:v>0.4</c:v>
                </c:pt>
                <c:pt idx="4258">
                  <c:v>0.93333333299999999</c:v>
                </c:pt>
                <c:pt idx="4259">
                  <c:v>0.73333333300000003</c:v>
                </c:pt>
                <c:pt idx="4260">
                  <c:v>0.46666666700000115</c:v>
                </c:pt>
                <c:pt idx="4261">
                  <c:v>0.83333333300000001</c:v>
                </c:pt>
                <c:pt idx="4262">
                  <c:v>0.70000000000000062</c:v>
                </c:pt>
                <c:pt idx="4263">
                  <c:v>0.56666666700000001</c:v>
                </c:pt>
                <c:pt idx="4264">
                  <c:v>0.70000000000000062</c:v>
                </c:pt>
                <c:pt idx="4265">
                  <c:v>0.93333333299999999</c:v>
                </c:pt>
                <c:pt idx="4266">
                  <c:v>0.56666666700000001</c:v>
                </c:pt>
                <c:pt idx="4267">
                  <c:v>0.63333333300000005</c:v>
                </c:pt>
                <c:pt idx="4268">
                  <c:v>0.63333333300000005</c:v>
                </c:pt>
                <c:pt idx="4269">
                  <c:v>0.73333333300000003</c:v>
                </c:pt>
                <c:pt idx="4270">
                  <c:v>0.63333333300000005</c:v>
                </c:pt>
                <c:pt idx="4271">
                  <c:v>0.73333333300000003</c:v>
                </c:pt>
                <c:pt idx="4272">
                  <c:v>0.73333333300000003</c:v>
                </c:pt>
                <c:pt idx="4273">
                  <c:v>0.46666666700000115</c:v>
                </c:pt>
                <c:pt idx="4274">
                  <c:v>0.63333333300000005</c:v>
                </c:pt>
                <c:pt idx="4275">
                  <c:v>0.60000000000000064</c:v>
                </c:pt>
                <c:pt idx="4276">
                  <c:v>0.53333333299999997</c:v>
                </c:pt>
                <c:pt idx="4277">
                  <c:v>0.66666666700000154</c:v>
                </c:pt>
                <c:pt idx="4278">
                  <c:v>0.86666666699999995</c:v>
                </c:pt>
                <c:pt idx="4279">
                  <c:v>0.8</c:v>
                </c:pt>
                <c:pt idx="4280">
                  <c:v>0.8</c:v>
                </c:pt>
                <c:pt idx="4281">
                  <c:v>0.8</c:v>
                </c:pt>
                <c:pt idx="4282">
                  <c:v>0.53333333299999997</c:v>
                </c:pt>
                <c:pt idx="4283">
                  <c:v>0.8</c:v>
                </c:pt>
                <c:pt idx="4284">
                  <c:v>0.66666666700000154</c:v>
                </c:pt>
                <c:pt idx="4285">
                  <c:v>0.46666666700000115</c:v>
                </c:pt>
                <c:pt idx="4286">
                  <c:v>0.96666666700000003</c:v>
                </c:pt>
                <c:pt idx="4287">
                  <c:v>0.9</c:v>
                </c:pt>
                <c:pt idx="4288">
                  <c:v>1.0666666669999998</c:v>
                </c:pt>
                <c:pt idx="4289">
                  <c:v>0.9</c:v>
                </c:pt>
                <c:pt idx="4290">
                  <c:v>0.8</c:v>
                </c:pt>
                <c:pt idx="4291">
                  <c:v>0.86666666699999995</c:v>
                </c:pt>
                <c:pt idx="4292">
                  <c:v>0.73333333300000003</c:v>
                </c:pt>
                <c:pt idx="4293">
                  <c:v>0.86666666699999995</c:v>
                </c:pt>
                <c:pt idx="4294">
                  <c:v>0.53333333299999997</c:v>
                </c:pt>
                <c:pt idx="4295">
                  <c:v>0.36666666700000156</c:v>
                </c:pt>
                <c:pt idx="4296">
                  <c:v>0.46666666700000115</c:v>
                </c:pt>
                <c:pt idx="4297">
                  <c:v>0.70000000000000062</c:v>
                </c:pt>
                <c:pt idx="4298">
                  <c:v>0.83333333300000001</c:v>
                </c:pt>
                <c:pt idx="4299">
                  <c:v>0.83333333300000001</c:v>
                </c:pt>
                <c:pt idx="4300">
                  <c:v>0.9</c:v>
                </c:pt>
                <c:pt idx="4301">
                  <c:v>0.73333333300000003</c:v>
                </c:pt>
                <c:pt idx="4302">
                  <c:v>0.73333333300000003</c:v>
                </c:pt>
                <c:pt idx="4303">
                  <c:v>0.63333333300000005</c:v>
                </c:pt>
                <c:pt idx="4304">
                  <c:v>0.53333333299999997</c:v>
                </c:pt>
                <c:pt idx="4305">
                  <c:v>0.36666666700000156</c:v>
                </c:pt>
                <c:pt idx="4306">
                  <c:v>0.8</c:v>
                </c:pt>
                <c:pt idx="4307">
                  <c:v>0.73333333300000003</c:v>
                </c:pt>
                <c:pt idx="4308">
                  <c:v>0.86666666699999995</c:v>
                </c:pt>
                <c:pt idx="4309">
                  <c:v>0.60000000000000064</c:v>
                </c:pt>
                <c:pt idx="4310">
                  <c:v>1.0333333329999963</c:v>
                </c:pt>
                <c:pt idx="4311">
                  <c:v>0.63333333300000005</c:v>
                </c:pt>
                <c:pt idx="4312">
                  <c:v>0.73333333300000003</c:v>
                </c:pt>
                <c:pt idx="4313">
                  <c:v>0.66666666700000154</c:v>
                </c:pt>
                <c:pt idx="4314">
                  <c:v>0.73333333300000003</c:v>
                </c:pt>
                <c:pt idx="4315">
                  <c:v>0.9</c:v>
                </c:pt>
                <c:pt idx="4316">
                  <c:v>0.70000000000000062</c:v>
                </c:pt>
                <c:pt idx="4317">
                  <c:v>0.56666666700000001</c:v>
                </c:pt>
                <c:pt idx="4318">
                  <c:v>0.86666666699999995</c:v>
                </c:pt>
                <c:pt idx="4319">
                  <c:v>0.86666666699999995</c:v>
                </c:pt>
                <c:pt idx="4320">
                  <c:v>0.60000000000000064</c:v>
                </c:pt>
                <c:pt idx="4321">
                  <c:v>0.56666666700000001</c:v>
                </c:pt>
                <c:pt idx="4322">
                  <c:v>0.56666666700000001</c:v>
                </c:pt>
                <c:pt idx="4323">
                  <c:v>0.86666666699999995</c:v>
                </c:pt>
                <c:pt idx="4324">
                  <c:v>0.70000000000000062</c:v>
                </c:pt>
                <c:pt idx="4325">
                  <c:v>0.83333333300000001</c:v>
                </c:pt>
                <c:pt idx="4326">
                  <c:v>0.73333333300000003</c:v>
                </c:pt>
                <c:pt idx="4327">
                  <c:v>0.76666666700000063</c:v>
                </c:pt>
                <c:pt idx="4328">
                  <c:v>0.70000000000000062</c:v>
                </c:pt>
                <c:pt idx="4329">
                  <c:v>0.9</c:v>
                </c:pt>
                <c:pt idx="4330">
                  <c:v>0.70000000000000062</c:v>
                </c:pt>
                <c:pt idx="4331">
                  <c:v>0.86666666699999995</c:v>
                </c:pt>
                <c:pt idx="4332">
                  <c:v>0.8</c:v>
                </c:pt>
                <c:pt idx="4333">
                  <c:v>0.93333333299999999</c:v>
                </c:pt>
                <c:pt idx="4334">
                  <c:v>0.46666666700000115</c:v>
                </c:pt>
                <c:pt idx="4335">
                  <c:v>0.76666666700000063</c:v>
                </c:pt>
                <c:pt idx="4336">
                  <c:v>1</c:v>
                </c:pt>
                <c:pt idx="4337">
                  <c:v>0.8</c:v>
                </c:pt>
                <c:pt idx="4338">
                  <c:v>0.56666666700000001</c:v>
                </c:pt>
                <c:pt idx="4339">
                  <c:v>1.0666666669999998</c:v>
                </c:pt>
                <c:pt idx="4340">
                  <c:v>0.8</c:v>
                </c:pt>
                <c:pt idx="4341">
                  <c:v>0.8</c:v>
                </c:pt>
                <c:pt idx="4342">
                  <c:v>0.8</c:v>
                </c:pt>
                <c:pt idx="4343">
                  <c:v>0.56666666700000001</c:v>
                </c:pt>
                <c:pt idx="4344">
                  <c:v>0.73333333300000003</c:v>
                </c:pt>
                <c:pt idx="4345">
                  <c:v>0.53333333299999997</c:v>
                </c:pt>
                <c:pt idx="4346">
                  <c:v>0.76666666700000063</c:v>
                </c:pt>
                <c:pt idx="4347">
                  <c:v>0.73333333300000003</c:v>
                </c:pt>
                <c:pt idx="4348">
                  <c:v>0.63333333300000005</c:v>
                </c:pt>
                <c:pt idx="4349">
                  <c:v>0.63333333300000005</c:v>
                </c:pt>
                <c:pt idx="4350">
                  <c:v>0.73333333300000003</c:v>
                </c:pt>
                <c:pt idx="4351">
                  <c:v>0.5</c:v>
                </c:pt>
                <c:pt idx="4352">
                  <c:v>0.5</c:v>
                </c:pt>
                <c:pt idx="4353">
                  <c:v>0.8</c:v>
                </c:pt>
                <c:pt idx="4354">
                  <c:v>0.53333333299999997</c:v>
                </c:pt>
                <c:pt idx="4355">
                  <c:v>0.56666666700000001</c:v>
                </c:pt>
                <c:pt idx="4356">
                  <c:v>0.63333333300000005</c:v>
                </c:pt>
                <c:pt idx="4357">
                  <c:v>0.60000000000000064</c:v>
                </c:pt>
                <c:pt idx="4358">
                  <c:v>0.8</c:v>
                </c:pt>
                <c:pt idx="4359">
                  <c:v>0.66666666700000154</c:v>
                </c:pt>
                <c:pt idx="4360">
                  <c:v>0.83333333300000001</c:v>
                </c:pt>
                <c:pt idx="4361">
                  <c:v>0.63333333300000005</c:v>
                </c:pt>
                <c:pt idx="4362">
                  <c:v>0.66666666700000154</c:v>
                </c:pt>
                <c:pt idx="4363">
                  <c:v>0.66666666700000154</c:v>
                </c:pt>
                <c:pt idx="4364">
                  <c:v>0.63333333300000005</c:v>
                </c:pt>
                <c:pt idx="4365">
                  <c:v>0.66666666700000154</c:v>
                </c:pt>
                <c:pt idx="4366">
                  <c:v>0.86666666699999995</c:v>
                </c:pt>
                <c:pt idx="4367">
                  <c:v>0.76666666700000063</c:v>
                </c:pt>
                <c:pt idx="4368">
                  <c:v>0.8</c:v>
                </c:pt>
                <c:pt idx="4369">
                  <c:v>0.60000000000000064</c:v>
                </c:pt>
                <c:pt idx="4370">
                  <c:v>0.70000000000000062</c:v>
                </c:pt>
                <c:pt idx="4371">
                  <c:v>0.63333333300000005</c:v>
                </c:pt>
                <c:pt idx="4372">
                  <c:v>1.0666666669999998</c:v>
                </c:pt>
                <c:pt idx="4373">
                  <c:v>0.60000000000000064</c:v>
                </c:pt>
                <c:pt idx="4374">
                  <c:v>0.83333333300000001</c:v>
                </c:pt>
                <c:pt idx="4375">
                  <c:v>0.53333333299999997</c:v>
                </c:pt>
                <c:pt idx="4376">
                  <c:v>0.63333333300000005</c:v>
                </c:pt>
                <c:pt idx="4377">
                  <c:v>0.63333333300000005</c:v>
                </c:pt>
                <c:pt idx="4378">
                  <c:v>0.66666666700000154</c:v>
                </c:pt>
                <c:pt idx="4379">
                  <c:v>0.56666666700000001</c:v>
                </c:pt>
                <c:pt idx="4380">
                  <c:v>0.56666666700000001</c:v>
                </c:pt>
                <c:pt idx="4381">
                  <c:v>0.46666666700000115</c:v>
                </c:pt>
                <c:pt idx="4382">
                  <c:v>0.46666666700000115</c:v>
                </c:pt>
                <c:pt idx="4383">
                  <c:v>0.73333333300000003</c:v>
                </c:pt>
                <c:pt idx="4384">
                  <c:v>0.63333333300000005</c:v>
                </c:pt>
                <c:pt idx="4385">
                  <c:v>0.9</c:v>
                </c:pt>
                <c:pt idx="4386">
                  <c:v>0.70000000000000062</c:v>
                </c:pt>
                <c:pt idx="4387">
                  <c:v>0.93333333299999999</c:v>
                </c:pt>
                <c:pt idx="4388">
                  <c:v>0.63333333300000005</c:v>
                </c:pt>
                <c:pt idx="4389">
                  <c:v>0.66666666700000154</c:v>
                </c:pt>
                <c:pt idx="4390">
                  <c:v>0.63333333300000005</c:v>
                </c:pt>
                <c:pt idx="4391">
                  <c:v>0.60000000000000064</c:v>
                </c:pt>
                <c:pt idx="4392">
                  <c:v>0.63333333300000005</c:v>
                </c:pt>
                <c:pt idx="4393">
                  <c:v>0.43333333300000032</c:v>
                </c:pt>
                <c:pt idx="4394">
                  <c:v>0.53333333299999997</c:v>
                </c:pt>
                <c:pt idx="4395">
                  <c:v>0.8</c:v>
                </c:pt>
                <c:pt idx="4396">
                  <c:v>0.70000000000000062</c:v>
                </c:pt>
                <c:pt idx="4397">
                  <c:v>0.63333333300000005</c:v>
                </c:pt>
                <c:pt idx="4398">
                  <c:v>0.70000000000000062</c:v>
                </c:pt>
                <c:pt idx="4399">
                  <c:v>0.56666666700000001</c:v>
                </c:pt>
                <c:pt idx="4400">
                  <c:v>0.60000000000000064</c:v>
                </c:pt>
                <c:pt idx="4401">
                  <c:v>0.83333333300000001</c:v>
                </c:pt>
                <c:pt idx="4402">
                  <c:v>0.86666666699999995</c:v>
                </c:pt>
                <c:pt idx="4403">
                  <c:v>0.53333333299999997</c:v>
                </c:pt>
                <c:pt idx="4404">
                  <c:v>0.63333333300000005</c:v>
                </c:pt>
                <c:pt idx="4405">
                  <c:v>0.70000000000000062</c:v>
                </c:pt>
                <c:pt idx="4406">
                  <c:v>0.26666666700000102</c:v>
                </c:pt>
                <c:pt idx="4407">
                  <c:v>0.36666666700000156</c:v>
                </c:pt>
                <c:pt idx="4408">
                  <c:v>0.53333333299999997</c:v>
                </c:pt>
                <c:pt idx="4409">
                  <c:v>0.93333333299999999</c:v>
                </c:pt>
                <c:pt idx="4410">
                  <c:v>0.43333333300000032</c:v>
                </c:pt>
                <c:pt idx="4411">
                  <c:v>0.60000000000000064</c:v>
                </c:pt>
                <c:pt idx="4412">
                  <c:v>0.83333333300000001</c:v>
                </c:pt>
                <c:pt idx="4413">
                  <c:v>0.63333333300000005</c:v>
                </c:pt>
                <c:pt idx="4414">
                  <c:v>0.73333333300000003</c:v>
                </c:pt>
                <c:pt idx="4415">
                  <c:v>0.63333333300000005</c:v>
                </c:pt>
                <c:pt idx="4416">
                  <c:v>0.4</c:v>
                </c:pt>
                <c:pt idx="4417">
                  <c:v>0.8</c:v>
                </c:pt>
                <c:pt idx="4418">
                  <c:v>0.70000000000000062</c:v>
                </c:pt>
                <c:pt idx="4419">
                  <c:v>0.73333333300000003</c:v>
                </c:pt>
                <c:pt idx="4420">
                  <c:v>0.93333333299999999</c:v>
                </c:pt>
                <c:pt idx="4421">
                  <c:v>0.5</c:v>
                </c:pt>
                <c:pt idx="4422">
                  <c:v>0.70000000000000062</c:v>
                </c:pt>
                <c:pt idx="4423">
                  <c:v>0.73333333300000003</c:v>
                </c:pt>
                <c:pt idx="4424">
                  <c:v>0.70000000000000062</c:v>
                </c:pt>
                <c:pt idx="4425">
                  <c:v>0.83333333300000001</c:v>
                </c:pt>
                <c:pt idx="4426">
                  <c:v>0.8</c:v>
                </c:pt>
                <c:pt idx="4427">
                  <c:v>0.30000000000000032</c:v>
                </c:pt>
                <c:pt idx="4428">
                  <c:v>0.63333333300000005</c:v>
                </c:pt>
                <c:pt idx="4429">
                  <c:v>0.83333333300000001</c:v>
                </c:pt>
                <c:pt idx="4430">
                  <c:v>0.66666666700000154</c:v>
                </c:pt>
                <c:pt idx="4431">
                  <c:v>0.76666666700000063</c:v>
                </c:pt>
                <c:pt idx="4432">
                  <c:v>0.86666666699999995</c:v>
                </c:pt>
                <c:pt idx="4433">
                  <c:v>0.60000000000000064</c:v>
                </c:pt>
                <c:pt idx="4434">
                  <c:v>0.8</c:v>
                </c:pt>
                <c:pt idx="4435">
                  <c:v>0.46666666700000115</c:v>
                </c:pt>
                <c:pt idx="4436">
                  <c:v>0.53333333299999997</c:v>
                </c:pt>
                <c:pt idx="4437">
                  <c:v>0.73333333300000003</c:v>
                </c:pt>
                <c:pt idx="4438">
                  <c:v>0.83333333300000001</c:v>
                </c:pt>
                <c:pt idx="4439">
                  <c:v>0.73333333300000003</c:v>
                </c:pt>
                <c:pt idx="4440">
                  <c:v>0.73333333300000003</c:v>
                </c:pt>
                <c:pt idx="4441">
                  <c:v>0.83333333300000001</c:v>
                </c:pt>
                <c:pt idx="4442">
                  <c:v>0.46666666700000115</c:v>
                </c:pt>
                <c:pt idx="4443">
                  <c:v>0.66666666700000154</c:v>
                </c:pt>
                <c:pt idx="4444">
                  <c:v>0.60000000000000064</c:v>
                </c:pt>
                <c:pt idx="4445">
                  <c:v>0.73333333300000003</c:v>
                </c:pt>
                <c:pt idx="4446">
                  <c:v>0.9</c:v>
                </c:pt>
                <c:pt idx="4447">
                  <c:v>0.86666666699999995</c:v>
                </c:pt>
                <c:pt idx="4448">
                  <c:v>0.70000000000000062</c:v>
                </c:pt>
                <c:pt idx="4449">
                  <c:v>0.9</c:v>
                </c:pt>
                <c:pt idx="4450">
                  <c:v>0.46666666700000115</c:v>
                </c:pt>
                <c:pt idx="4451">
                  <c:v>0.46666666700000115</c:v>
                </c:pt>
                <c:pt idx="4452">
                  <c:v>0.5</c:v>
                </c:pt>
                <c:pt idx="4453">
                  <c:v>0.8</c:v>
                </c:pt>
                <c:pt idx="4454">
                  <c:v>0.76666666700000063</c:v>
                </c:pt>
                <c:pt idx="4455">
                  <c:v>0.73333333300000003</c:v>
                </c:pt>
                <c:pt idx="4456">
                  <c:v>0.76666666700000063</c:v>
                </c:pt>
                <c:pt idx="4457">
                  <c:v>0.76666666700000063</c:v>
                </c:pt>
                <c:pt idx="4458">
                  <c:v>0.66666666700000154</c:v>
                </c:pt>
                <c:pt idx="4459">
                  <c:v>0.8</c:v>
                </c:pt>
                <c:pt idx="4460">
                  <c:v>0.56666666700000001</c:v>
                </c:pt>
                <c:pt idx="4461">
                  <c:v>0.5</c:v>
                </c:pt>
                <c:pt idx="4462">
                  <c:v>0.70000000000000062</c:v>
                </c:pt>
                <c:pt idx="4463">
                  <c:v>0.66666666700000154</c:v>
                </c:pt>
                <c:pt idx="4464">
                  <c:v>0.73333333300000003</c:v>
                </c:pt>
                <c:pt idx="4465">
                  <c:v>0.70000000000000062</c:v>
                </c:pt>
                <c:pt idx="4466">
                  <c:v>0.66666666700000154</c:v>
                </c:pt>
                <c:pt idx="4467">
                  <c:v>0.73333333300000003</c:v>
                </c:pt>
                <c:pt idx="4468">
                  <c:v>0.5</c:v>
                </c:pt>
                <c:pt idx="4469">
                  <c:v>0.9</c:v>
                </c:pt>
                <c:pt idx="4470">
                  <c:v>0.83333333300000001</c:v>
                </c:pt>
                <c:pt idx="4471">
                  <c:v>0.63333333300000005</c:v>
                </c:pt>
                <c:pt idx="4472">
                  <c:v>0.76666666700000063</c:v>
                </c:pt>
                <c:pt idx="4473">
                  <c:v>0.96666666700000003</c:v>
                </c:pt>
                <c:pt idx="4474">
                  <c:v>0.60000000000000064</c:v>
                </c:pt>
                <c:pt idx="4475">
                  <c:v>0.60000000000000064</c:v>
                </c:pt>
                <c:pt idx="4476">
                  <c:v>0.9</c:v>
                </c:pt>
                <c:pt idx="4477">
                  <c:v>0.43333333300000032</c:v>
                </c:pt>
                <c:pt idx="4478">
                  <c:v>0.66666666700000154</c:v>
                </c:pt>
                <c:pt idx="4479">
                  <c:v>0.36666666700000156</c:v>
                </c:pt>
                <c:pt idx="4480">
                  <c:v>0.8</c:v>
                </c:pt>
                <c:pt idx="4481">
                  <c:v>1</c:v>
                </c:pt>
                <c:pt idx="4482">
                  <c:v>0.66666666700000154</c:v>
                </c:pt>
                <c:pt idx="4483">
                  <c:v>0.96666666700000003</c:v>
                </c:pt>
                <c:pt idx="4484">
                  <c:v>0.9</c:v>
                </c:pt>
                <c:pt idx="4485">
                  <c:v>0.4</c:v>
                </c:pt>
                <c:pt idx="4486">
                  <c:v>0.86666666699999995</c:v>
                </c:pt>
                <c:pt idx="4487">
                  <c:v>0.70000000000000062</c:v>
                </c:pt>
                <c:pt idx="4488">
                  <c:v>0.9</c:v>
                </c:pt>
                <c:pt idx="4489">
                  <c:v>0.46666666700000115</c:v>
                </c:pt>
                <c:pt idx="4490">
                  <c:v>1.0666666669999998</c:v>
                </c:pt>
                <c:pt idx="4491">
                  <c:v>0.60000000000000064</c:v>
                </c:pt>
                <c:pt idx="4492">
                  <c:v>0.9</c:v>
                </c:pt>
                <c:pt idx="4493">
                  <c:v>0.73333333300000003</c:v>
                </c:pt>
                <c:pt idx="4494">
                  <c:v>0.63333333300000005</c:v>
                </c:pt>
                <c:pt idx="4495">
                  <c:v>0.63333333300000005</c:v>
                </c:pt>
                <c:pt idx="4496">
                  <c:v>0.83333333300000001</c:v>
                </c:pt>
                <c:pt idx="4497">
                  <c:v>0.83333333300000001</c:v>
                </c:pt>
                <c:pt idx="4498">
                  <c:v>1.0666666669999998</c:v>
                </c:pt>
                <c:pt idx="4499">
                  <c:v>0.46666666700000115</c:v>
                </c:pt>
                <c:pt idx="4500">
                  <c:v>0.93333333299999999</c:v>
                </c:pt>
                <c:pt idx="4501">
                  <c:v>0.60000000000000064</c:v>
                </c:pt>
                <c:pt idx="4502">
                  <c:v>0.66666666700000154</c:v>
                </c:pt>
                <c:pt idx="4503">
                  <c:v>0.9</c:v>
                </c:pt>
                <c:pt idx="4504">
                  <c:v>0.66666666700000154</c:v>
                </c:pt>
                <c:pt idx="4505">
                  <c:v>0.9</c:v>
                </c:pt>
                <c:pt idx="4506">
                  <c:v>1.0333333329999963</c:v>
                </c:pt>
                <c:pt idx="4507">
                  <c:v>0.60000000000000064</c:v>
                </c:pt>
                <c:pt idx="4508">
                  <c:v>0.4</c:v>
                </c:pt>
                <c:pt idx="4509">
                  <c:v>0.60000000000000064</c:v>
                </c:pt>
                <c:pt idx="4510">
                  <c:v>0.93333333299999999</c:v>
                </c:pt>
                <c:pt idx="4511">
                  <c:v>0.60000000000000064</c:v>
                </c:pt>
                <c:pt idx="4512">
                  <c:v>0.60000000000000064</c:v>
                </c:pt>
                <c:pt idx="4513">
                  <c:v>0.5</c:v>
                </c:pt>
                <c:pt idx="4514">
                  <c:v>0.66666666700000154</c:v>
                </c:pt>
                <c:pt idx="4515">
                  <c:v>0.56666666700000001</c:v>
                </c:pt>
                <c:pt idx="4516">
                  <c:v>0.63333333300000005</c:v>
                </c:pt>
                <c:pt idx="4517">
                  <c:v>0.96666666700000003</c:v>
                </c:pt>
                <c:pt idx="4518">
                  <c:v>0.5</c:v>
                </c:pt>
                <c:pt idx="4519">
                  <c:v>0.70000000000000062</c:v>
                </c:pt>
                <c:pt idx="4520">
                  <c:v>0.53333333299999997</c:v>
                </c:pt>
                <c:pt idx="4521">
                  <c:v>0.70000000000000062</c:v>
                </c:pt>
                <c:pt idx="4522">
                  <c:v>0.60000000000000064</c:v>
                </c:pt>
                <c:pt idx="4523">
                  <c:v>0.73333333300000003</c:v>
                </c:pt>
                <c:pt idx="4524">
                  <c:v>0.8</c:v>
                </c:pt>
                <c:pt idx="4525">
                  <c:v>1</c:v>
                </c:pt>
                <c:pt idx="4526">
                  <c:v>0.43333333300000032</c:v>
                </c:pt>
                <c:pt idx="4527">
                  <c:v>0.76666666700000063</c:v>
                </c:pt>
                <c:pt idx="4528">
                  <c:v>0.73333333300000003</c:v>
                </c:pt>
                <c:pt idx="4529">
                  <c:v>0.9</c:v>
                </c:pt>
                <c:pt idx="4530">
                  <c:v>1.0666666669999998</c:v>
                </c:pt>
                <c:pt idx="4531">
                  <c:v>0.5</c:v>
                </c:pt>
                <c:pt idx="4532">
                  <c:v>0.76666666700000063</c:v>
                </c:pt>
                <c:pt idx="4533">
                  <c:v>0.60000000000000064</c:v>
                </c:pt>
                <c:pt idx="4534">
                  <c:v>1.0333333329999963</c:v>
                </c:pt>
                <c:pt idx="4535">
                  <c:v>1.0333333329999963</c:v>
                </c:pt>
                <c:pt idx="4536">
                  <c:v>0.66666666700000154</c:v>
                </c:pt>
                <c:pt idx="4537">
                  <c:v>0.63333333300000005</c:v>
                </c:pt>
                <c:pt idx="4538">
                  <c:v>0.56666666700000001</c:v>
                </c:pt>
                <c:pt idx="4539">
                  <c:v>0.53333333299999997</c:v>
                </c:pt>
                <c:pt idx="4540">
                  <c:v>0.53333333299999997</c:v>
                </c:pt>
                <c:pt idx="4541">
                  <c:v>0.76666666700000063</c:v>
                </c:pt>
                <c:pt idx="4542">
                  <c:v>0.86666666699999995</c:v>
                </c:pt>
                <c:pt idx="4543">
                  <c:v>0.56666666700000001</c:v>
                </c:pt>
                <c:pt idx="4544">
                  <c:v>0.86666666699999995</c:v>
                </c:pt>
                <c:pt idx="4545">
                  <c:v>0.86666666699999995</c:v>
                </c:pt>
                <c:pt idx="4546">
                  <c:v>0.46666666700000115</c:v>
                </c:pt>
                <c:pt idx="4547">
                  <c:v>0.70000000000000062</c:v>
                </c:pt>
                <c:pt idx="4548">
                  <c:v>0.46666666700000115</c:v>
                </c:pt>
                <c:pt idx="4549">
                  <c:v>0.73333333300000003</c:v>
                </c:pt>
                <c:pt idx="4550">
                  <c:v>0.43333333300000032</c:v>
                </c:pt>
                <c:pt idx="4551">
                  <c:v>0.63333333300000005</c:v>
                </c:pt>
                <c:pt idx="4552">
                  <c:v>0.70000000000000062</c:v>
                </c:pt>
                <c:pt idx="4553">
                  <c:v>0.60000000000000064</c:v>
                </c:pt>
                <c:pt idx="4554">
                  <c:v>0.83333333300000001</c:v>
                </c:pt>
                <c:pt idx="4555">
                  <c:v>1</c:v>
                </c:pt>
                <c:pt idx="4556">
                  <c:v>0.93333333299999999</c:v>
                </c:pt>
                <c:pt idx="4557">
                  <c:v>0.73333333300000003</c:v>
                </c:pt>
                <c:pt idx="4558">
                  <c:v>0.73333333300000003</c:v>
                </c:pt>
                <c:pt idx="4559">
                  <c:v>0.86666666699999995</c:v>
                </c:pt>
                <c:pt idx="4560">
                  <c:v>0.76666666700000063</c:v>
                </c:pt>
                <c:pt idx="4561">
                  <c:v>0.93333333299999999</c:v>
                </c:pt>
                <c:pt idx="4562">
                  <c:v>0.8</c:v>
                </c:pt>
                <c:pt idx="4563">
                  <c:v>0.56666666700000001</c:v>
                </c:pt>
                <c:pt idx="4564">
                  <c:v>0.76666666700000063</c:v>
                </c:pt>
                <c:pt idx="4565">
                  <c:v>0.73333333300000003</c:v>
                </c:pt>
                <c:pt idx="4566">
                  <c:v>0.56666666700000001</c:v>
                </c:pt>
                <c:pt idx="4567">
                  <c:v>0.73333333300000003</c:v>
                </c:pt>
                <c:pt idx="4568">
                  <c:v>0.70000000000000062</c:v>
                </c:pt>
                <c:pt idx="4569">
                  <c:v>0.73333333300000003</c:v>
                </c:pt>
                <c:pt idx="4570">
                  <c:v>0.70000000000000062</c:v>
                </c:pt>
                <c:pt idx="4571">
                  <c:v>1.0333333329999963</c:v>
                </c:pt>
                <c:pt idx="4572">
                  <c:v>0.53333333299999997</c:v>
                </c:pt>
                <c:pt idx="4573">
                  <c:v>0.56666666700000001</c:v>
                </c:pt>
                <c:pt idx="4574">
                  <c:v>0.63333333300000005</c:v>
                </c:pt>
                <c:pt idx="4575">
                  <c:v>0.70000000000000062</c:v>
                </c:pt>
                <c:pt idx="4576">
                  <c:v>0.5</c:v>
                </c:pt>
                <c:pt idx="4577">
                  <c:v>0.70000000000000062</c:v>
                </c:pt>
                <c:pt idx="4578">
                  <c:v>0.66666666700000154</c:v>
                </c:pt>
                <c:pt idx="4579">
                  <c:v>0.8</c:v>
                </c:pt>
                <c:pt idx="4580">
                  <c:v>0.53333333299999997</c:v>
                </c:pt>
                <c:pt idx="4581">
                  <c:v>0.8</c:v>
                </c:pt>
                <c:pt idx="4582">
                  <c:v>0.66666666700000154</c:v>
                </c:pt>
                <c:pt idx="4583">
                  <c:v>0.70000000000000062</c:v>
                </c:pt>
                <c:pt idx="4584">
                  <c:v>0.73333333300000003</c:v>
                </c:pt>
                <c:pt idx="4585">
                  <c:v>0.93333333299999999</c:v>
                </c:pt>
                <c:pt idx="4586">
                  <c:v>1.1000000000000001</c:v>
                </c:pt>
                <c:pt idx="4587">
                  <c:v>0.4</c:v>
                </c:pt>
                <c:pt idx="4588">
                  <c:v>0.53333333299999997</c:v>
                </c:pt>
                <c:pt idx="4589">
                  <c:v>0.63333333300000005</c:v>
                </c:pt>
                <c:pt idx="4590">
                  <c:v>0.66666666700000154</c:v>
                </c:pt>
                <c:pt idx="4591">
                  <c:v>0.60000000000000064</c:v>
                </c:pt>
                <c:pt idx="4592">
                  <c:v>0.76666666700000063</c:v>
                </c:pt>
                <c:pt idx="4593">
                  <c:v>0.73333333300000003</c:v>
                </c:pt>
                <c:pt idx="4594">
                  <c:v>0.83333333300000001</c:v>
                </c:pt>
                <c:pt idx="4595">
                  <c:v>0.43333333300000032</c:v>
                </c:pt>
                <c:pt idx="4596">
                  <c:v>0.63333333300000005</c:v>
                </c:pt>
                <c:pt idx="4597">
                  <c:v>0.46666666700000115</c:v>
                </c:pt>
                <c:pt idx="4598">
                  <c:v>0.53333333299999997</c:v>
                </c:pt>
                <c:pt idx="4599">
                  <c:v>0.63333333300000005</c:v>
                </c:pt>
                <c:pt idx="4600">
                  <c:v>1</c:v>
                </c:pt>
                <c:pt idx="4601">
                  <c:v>0.9</c:v>
                </c:pt>
                <c:pt idx="4602">
                  <c:v>0.8</c:v>
                </c:pt>
                <c:pt idx="4603">
                  <c:v>0.8</c:v>
                </c:pt>
                <c:pt idx="4604">
                  <c:v>0.63333333300000005</c:v>
                </c:pt>
                <c:pt idx="4605">
                  <c:v>0.93333333299999999</c:v>
                </c:pt>
                <c:pt idx="4606">
                  <c:v>0.56666666700000001</c:v>
                </c:pt>
                <c:pt idx="4607">
                  <c:v>0.66666666700000154</c:v>
                </c:pt>
                <c:pt idx="4608">
                  <c:v>0.93333333299999999</c:v>
                </c:pt>
                <c:pt idx="4609">
                  <c:v>0.9</c:v>
                </c:pt>
                <c:pt idx="4610">
                  <c:v>0.60000000000000064</c:v>
                </c:pt>
                <c:pt idx="4611">
                  <c:v>0.8</c:v>
                </c:pt>
                <c:pt idx="4612">
                  <c:v>0.60000000000000064</c:v>
                </c:pt>
                <c:pt idx="4613">
                  <c:v>0.63333333300000005</c:v>
                </c:pt>
                <c:pt idx="4614">
                  <c:v>0.8</c:v>
                </c:pt>
                <c:pt idx="4615">
                  <c:v>0.86666666699999995</c:v>
                </c:pt>
                <c:pt idx="4616">
                  <c:v>0.66666666700000154</c:v>
                </c:pt>
                <c:pt idx="4617">
                  <c:v>0.96666666700000003</c:v>
                </c:pt>
                <c:pt idx="4618">
                  <c:v>0.66666666700000154</c:v>
                </c:pt>
                <c:pt idx="4619">
                  <c:v>0.70000000000000062</c:v>
                </c:pt>
                <c:pt idx="4620">
                  <c:v>0.66666666700000154</c:v>
                </c:pt>
                <c:pt idx="4621">
                  <c:v>0.8</c:v>
                </c:pt>
                <c:pt idx="4622">
                  <c:v>0.76666666700000063</c:v>
                </c:pt>
                <c:pt idx="4623">
                  <c:v>0.53333333299999997</c:v>
                </c:pt>
                <c:pt idx="4624">
                  <c:v>1.0333333329999963</c:v>
                </c:pt>
                <c:pt idx="4625">
                  <c:v>1.1000000000000001</c:v>
                </c:pt>
                <c:pt idx="4626">
                  <c:v>0.46666666700000115</c:v>
                </c:pt>
                <c:pt idx="4627">
                  <c:v>1.0333333329999963</c:v>
                </c:pt>
                <c:pt idx="4628">
                  <c:v>0.56666666700000001</c:v>
                </c:pt>
                <c:pt idx="4629">
                  <c:v>0.86666666699999995</c:v>
                </c:pt>
                <c:pt idx="4630">
                  <c:v>0.36666666700000156</c:v>
                </c:pt>
                <c:pt idx="4631">
                  <c:v>0.8</c:v>
                </c:pt>
                <c:pt idx="4632">
                  <c:v>0.56666666700000001</c:v>
                </c:pt>
                <c:pt idx="4633">
                  <c:v>0.26666666700000102</c:v>
                </c:pt>
                <c:pt idx="4634">
                  <c:v>0.63333333300000005</c:v>
                </c:pt>
                <c:pt idx="4635">
                  <c:v>0.66666666700000154</c:v>
                </c:pt>
                <c:pt idx="4636">
                  <c:v>0.70000000000000062</c:v>
                </c:pt>
                <c:pt idx="4637">
                  <c:v>0.83333333300000001</c:v>
                </c:pt>
                <c:pt idx="4638">
                  <c:v>0.73333333300000003</c:v>
                </c:pt>
                <c:pt idx="4639">
                  <c:v>0.56666666700000001</c:v>
                </c:pt>
                <c:pt idx="4640">
                  <c:v>0.66666666700000154</c:v>
                </c:pt>
                <c:pt idx="4641">
                  <c:v>0.60000000000000064</c:v>
                </c:pt>
                <c:pt idx="4642">
                  <c:v>0.70000000000000062</c:v>
                </c:pt>
                <c:pt idx="4643">
                  <c:v>0.56666666700000001</c:v>
                </c:pt>
                <c:pt idx="4644">
                  <c:v>0.63333333300000005</c:v>
                </c:pt>
                <c:pt idx="4645">
                  <c:v>0.70000000000000062</c:v>
                </c:pt>
                <c:pt idx="4646">
                  <c:v>0.76666666700000063</c:v>
                </c:pt>
                <c:pt idx="4647">
                  <c:v>0.73333333300000003</c:v>
                </c:pt>
                <c:pt idx="4648">
                  <c:v>0.8</c:v>
                </c:pt>
                <c:pt idx="4649">
                  <c:v>0.83333333300000001</c:v>
                </c:pt>
                <c:pt idx="4650">
                  <c:v>1</c:v>
                </c:pt>
                <c:pt idx="4651">
                  <c:v>0.86666666699999995</c:v>
                </c:pt>
                <c:pt idx="4652">
                  <c:v>0.53333333299999997</c:v>
                </c:pt>
                <c:pt idx="4653">
                  <c:v>0.8</c:v>
                </c:pt>
                <c:pt idx="4654">
                  <c:v>0.86666666699999995</c:v>
                </c:pt>
                <c:pt idx="4655">
                  <c:v>0.9</c:v>
                </c:pt>
                <c:pt idx="4656">
                  <c:v>0.86666666699999995</c:v>
                </c:pt>
                <c:pt idx="4657">
                  <c:v>0.46666666700000115</c:v>
                </c:pt>
                <c:pt idx="4658">
                  <c:v>0.76666666700000063</c:v>
                </c:pt>
                <c:pt idx="4659">
                  <c:v>0.4</c:v>
                </c:pt>
                <c:pt idx="4660">
                  <c:v>0.73333333300000003</c:v>
                </c:pt>
                <c:pt idx="4661">
                  <c:v>0.83333333300000001</c:v>
                </c:pt>
                <c:pt idx="4662">
                  <c:v>0.66666666700000154</c:v>
                </c:pt>
                <c:pt idx="4663">
                  <c:v>0.70000000000000062</c:v>
                </c:pt>
                <c:pt idx="4664">
                  <c:v>0.63333333300000005</c:v>
                </c:pt>
                <c:pt idx="4665">
                  <c:v>0.8</c:v>
                </c:pt>
                <c:pt idx="4666">
                  <c:v>0.83333333300000001</c:v>
                </c:pt>
                <c:pt idx="4667">
                  <c:v>0.83333333300000001</c:v>
                </c:pt>
                <c:pt idx="4668">
                  <c:v>0.86666666699999995</c:v>
                </c:pt>
                <c:pt idx="4669">
                  <c:v>0.60000000000000064</c:v>
                </c:pt>
                <c:pt idx="4670">
                  <c:v>0.86666666699999995</c:v>
                </c:pt>
                <c:pt idx="4671">
                  <c:v>0.76666666700000063</c:v>
                </c:pt>
                <c:pt idx="4672">
                  <c:v>0.8</c:v>
                </c:pt>
                <c:pt idx="4673">
                  <c:v>0.63333333300000005</c:v>
                </c:pt>
                <c:pt idx="4674">
                  <c:v>0.76666666700000063</c:v>
                </c:pt>
                <c:pt idx="4675">
                  <c:v>0.86666666699999995</c:v>
                </c:pt>
                <c:pt idx="4676">
                  <c:v>0.70000000000000062</c:v>
                </c:pt>
                <c:pt idx="4677">
                  <c:v>0.66666666700000154</c:v>
                </c:pt>
                <c:pt idx="4678">
                  <c:v>0.60000000000000064</c:v>
                </c:pt>
                <c:pt idx="4679">
                  <c:v>0.56666666700000001</c:v>
                </c:pt>
                <c:pt idx="4680">
                  <c:v>0.86666666699999995</c:v>
                </c:pt>
                <c:pt idx="4681">
                  <c:v>0.63333333300000005</c:v>
                </c:pt>
                <c:pt idx="4682">
                  <c:v>0.76666666700000063</c:v>
                </c:pt>
                <c:pt idx="4683">
                  <c:v>0.96666666700000003</c:v>
                </c:pt>
                <c:pt idx="4684">
                  <c:v>0.76666666700000063</c:v>
                </c:pt>
                <c:pt idx="4685">
                  <c:v>0.70000000000000062</c:v>
                </c:pt>
                <c:pt idx="4686">
                  <c:v>0.63333333300000005</c:v>
                </c:pt>
                <c:pt idx="4687">
                  <c:v>1.1000000000000001</c:v>
                </c:pt>
                <c:pt idx="4688">
                  <c:v>0.76666666700000063</c:v>
                </c:pt>
                <c:pt idx="4689">
                  <c:v>0.66666666700000154</c:v>
                </c:pt>
                <c:pt idx="4690">
                  <c:v>0.70000000000000062</c:v>
                </c:pt>
                <c:pt idx="4691">
                  <c:v>0.53333333299999997</c:v>
                </c:pt>
                <c:pt idx="4692">
                  <c:v>0.93333333299999999</c:v>
                </c:pt>
                <c:pt idx="4693">
                  <c:v>0.73333333300000003</c:v>
                </c:pt>
                <c:pt idx="4694">
                  <c:v>0.73333333300000003</c:v>
                </c:pt>
                <c:pt idx="4695">
                  <c:v>0.56666666700000001</c:v>
                </c:pt>
                <c:pt idx="4696">
                  <c:v>0.5</c:v>
                </c:pt>
                <c:pt idx="4697">
                  <c:v>0.5</c:v>
                </c:pt>
                <c:pt idx="4698">
                  <c:v>0.83333333300000001</c:v>
                </c:pt>
                <c:pt idx="4699">
                  <c:v>0.60000000000000064</c:v>
                </c:pt>
                <c:pt idx="4700">
                  <c:v>0.30000000000000032</c:v>
                </c:pt>
                <c:pt idx="4701">
                  <c:v>0.53333333299999997</c:v>
                </c:pt>
                <c:pt idx="4702">
                  <c:v>0.63333333300000005</c:v>
                </c:pt>
                <c:pt idx="4703">
                  <c:v>0.86666666699999995</c:v>
                </c:pt>
                <c:pt idx="4704">
                  <c:v>0.53333333299999997</c:v>
                </c:pt>
                <c:pt idx="4705">
                  <c:v>0.76666666700000063</c:v>
                </c:pt>
                <c:pt idx="4706">
                  <c:v>0.66666666700000154</c:v>
                </c:pt>
                <c:pt idx="4707">
                  <c:v>1.0666666669999998</c:v>
                </c:pt>
                <c:pt idx="4708">
                  <c:v>0.83333333300000001</c:v>
                </c:pt>
                <c:pt idx="4709">
                  <c:v>0.66666666700000154</c:v>
                </c:pt>
                <c:pt idx="4710">
                  <c:v>0.43333333300000032</c:v>
                </c:pt>
                <c:pt idx="4711">
                  <c:v>0.8</c:v>
                </c:pt>
                <c:pt idx="4712">
                  <c:v>0.76666666700000063</c:v>
                </c:pt>
                <c:pt idx="4713">
                  <c:v>0.63333333300000005</c:v>
                </c:pt>
                <c:pt idx="4714">
                  <c:v>0.60000000000000064</c:v>
                </c:pt>
                <c:pt idx="4715">
                  <c:v>0.9</c:v>
                </c:pt>
                <c:pt idx="4716">
                  <c:v>1.1666666669999999</c:v>
                </c:pt>
                <c:pt idx="4717">
                  <c:v>0.76666666700000063</c:v>
                </c:pt>
                <c:pt idx="4718">
                  <c:v>0.66666666700000154</c:v>
                </c:pt>
                <c:pt idx="4719">
                  <c:v>1.1000000000000001</c:v>
                </c:pt>
                <c:pt idx="4720">
                  <c:v>0.70000000000000062</c:v>
                </c:pt>
                <c:pt idx="4721">
                  <c:v>0.56666666700000001</c:v>
                </c:pt>
                <c:pt idx="4722">
                  <c:v>0.73333333300000003</c:v>
                </c:pt>
                <c:pt idx="4723">
                  <c:v>0.66666666700000154</c:v>
                </c:pt>
                <c:pt idx="4724">
                  <c:v>0.73333333300000003</c:v>
                </c:pt>
                <c:pt idx="4725">
                  <c:v>0.60000000000000064</c:v>
                </c:pt>
                <c:pt idx="4726">
                  <c:v>0.60000000000000064</c:v>
                </c:pt>
                <c:pt idx="4727">
                  <c:v>0.70000000000000062</c:v>
                </c:pt>
                <c:pt idx="4728">
                  <c:v>0.70000000000000062</c:v>
                </c:pt>
                <c:pt idx="4729">
                  <c:v>0.46666666700000115</c:v>
                </c:pt>
                <c:pt idx="4730">
                  <c:v>0.70000000000000062</c:v>
                </c:pt>
                <c:pt idx="4731">
                  <c:v>0.30000000000000032</c:v>
                </c:pt>
                <c:pt idx="4732">
                  <c:v>0.76666666700000063</c:v>
                </c:pt>
                <c:pt idx="4733">
                  <c:v>0.76666666700000063</c:v>
                </c:pt>
                <c:pt idx="4734">
                  <c:v>0.66666666700000154</c:v>
                </c:pt>
                <c:pt idx="4735">
                  <c:v>0.66666666700000154</c:v>
                </c:pt>
                <c:pt idx="4736">
                  <c:v>0.73333333300000003</c:v>
                </c:pt>
                <c:pt idx="4737">
                  <c:v>0.8</c:v>
                </c:pt>
                <c:pt idx="4738">
                  <c:v>0.8</c:v>
                </c:pt>
                <c:pt idx="4739">
                  <c:v>0.96666666700000003</c:v>
                </c:pt>
                <c:pt idx="4740">
                  <c:v>0.66666666700000154</c:v>
                </c:pt>
                <c:pt idx="4741">
                  <c:v>0.66666666700000154</c:v>
                </c:pt>
                <c:pt idx="4742">
                  <c:v>0.86666666699999995</c:v>
                </c:pt>
                <c:pt idx="4743">
                  <c:v>0.93333333299999999</c:v>
                </c:pt>
                <c:pt idx="4744">
                  <c:v>0.43333333300000032</c:v>
                </c:pt>
                <c:pt idx="4745">
                  <c:v>0.76666666700000063</c:v>
                </c:pt>
                <c:pt idx="4746">
                  <c:v>0.63333333300000005</c:v>
                </c:pt>
                <c:pt idx="4747">
                  <c:v>0.70000000000000062</c:v>
                </c:pt>
                <c:pt idx="4748">
                  <c:v>0.5</c:v>
                </c:pt>
                <c:pt idx="4749">
                  <c:v>0.83333333300000001</c:v>
                </c:pt>
                <c:pt idx="4750">
                  <c:v>0.5</c:v>
                </c:pt>
                <c:pt idx="4751">
                  <c:v>0.53333333299999997</c:v>
                </c:pt>
                <c:pt idx="4752">
                  <c:v>0.66666666700000154</c:v>
                </c:pt>
                <c:pt idx="4753">
                  <c:v>0.53333333299999997</c:v>
                </c:pt>
                <c:pt idx="4754">
                  <c:v>0.56666666700000001</c:v>
                </c:pt>
                <c:pt idx="4755">
                  <c:v>0.96666666700000003</c:v>
                </c:pt>
                <c:pt idx="4756">
                  <c:v>0.70000000000000062</c:v>
                </c:pt>
                <c:pt idx="4757">
                  <c:v>0.96666666700000003</c:v>
                </c:pt>
                <c:pt idx="4758">
                  <c:v>0.53333333299999997</c:v>
                </c:pt>
                <c:pt idx="4759">
                  <c:v>0.76666666700000063</c:v>
                </c:pt>
                <c:pt idx="4760">
                  <c:v>0.63333333300000005</c:v>
                </c:pt>
                <c:pt idx="4761">
                  <c:v>0.76666666700000063</c:v>
                </c:pt>
                <c:pt idx="4762">
                  <c:v>0.46666666700000115</c:v>
                </c:pt>
                <c:pt idx="4763">
                  <c:v>0.8</c:v>
                </c:pt>
                <c:pt idx="4764">
                  <c:v>0.5</c:v>
                </c:pt>
                <c:pt idx="4765">
                  <c:v>0.56666666700000001</c:v>
                </c:pt>
                <c:pt idx="4766">
                  <c:v>0.83333333300000001</c:v>
                </c:pt>
                <c:pt idx="4767">
                  <c:v>0.46666666700000115</c:v>
                </c:pt>
                <c:pt idx="4768">
                  <c:v>0.63333333300000005</c:v>
                </c:pt>
                <c:pt idx="4769">
                  <c:v>0.93333333299999999</c:v>
                </c:pt>
                <c:pt idx="4770">
                  <c:v>0.83333333300000001</c:v>
                </c:pt>
                <c:pt idx="4771">
                  <c:v>0.73333333300000003</c:v>
                </c:pt>
                <c:pt idx="4772">
                  <c:v>0.86666666699999995</c:v>
                </c:pt>
                <c:pt idx="4773">
                  <c:v>0.56666666700000001</c:v>
                </c:pt>
                <c:pt idx="4774">
                  <c:v>0.63333333300000005</c:v>
                </c:pt>
                <c:pt idx="4775">
                  <c:v>1.0333333329999963</c:v>
                </c:pt>
                <c:pt idx="4776">
                  <c:v>0.43333333300000032</c:v>
                </c:pt>
                <c:pt idx="4777">
                  <c:v>0.76666666700000063</c:v>
                </c:pt>
                <c:pt idx="4778">
                  <c:v>1.1333333329999968</c:v>
                </c:pt>
                <c:pt idx="4779">
                  <c:v>0.66666666700000154</c:v>
                </c:pt>
                <c:pt idx="4780">
                  <c:v>0.46666666700000115</c:v>
                </c:pt>
                <c:pt idx="4781">
                  <c:v>0.56666666700000001</c:v>
                </c:pt>
                <c:pt idx="4782">
                  <c:v>0.53333333299999997</c:v>
                </c:pt>
                <c:pt idx="4783">
                  <c:v>0.53333333299999997</c:v>
                </c:pt>
                <c:pt idx="4784">
                  <c:v>0.63333333300000005</c:v>
                </c:pt>
                <c:pt idx="4785">
                  <c:v>0.8</c:v>
                </c:pt>
                <c:pt idx="4786">
                  <c:v>0.60000000000000064</c:v>
                </c:pt>
                <c:pt idx="4787">
                  <c:v>0.76666666700000063</c:v>
                </c:pt>
                <c:pt idx="4788">
                  <c:v>0.8</c:v>
                </c:pt>
                <c:pt idx="4789">
                  <c:v>0.56666666700000001</c:v>
                </c:pt>
                <c:pt idx="4790">
                  <c:v>0.60000000000000064</c:v>
                </c:pt>
                <c:pt idx="4791">
                  <c:v>0.5</c:v>
                </c:pt>
                <c:pt idx="4792">
                  <c:v>0.63333333300000005</c:v>
                </c:pt>
                <c:pt idx="4793">
                  <c:v>0.8</c:v>
                </c:pt>
                <c:pt idx="4794">
                  <c:v>0.66666666700000154</c:v>
                </c:pt>
                <c:pt idx="4795">
                  <c:v>0.76666666700000063</c:v>
                </c:pt>
                <c:pt idx="4796">
                  <c:v>0.36666666700000156</c:v>
                </c:pt>
                <c:pt idx="4797">
                  <c:v>1.0666666669999998</c:v>
                </c:pt>
                <c:pt idx="4798">
                  <c:v>1.0333333329999963</c:v>
                </c:pt>
                <c:pt idx="4799">
                  <c:v>21.866666669999987</c:v>
                </c:pt>
                <c:pt idx="4800">
                  <c:v>24.3</c:v>
                </c:pt>
                <c:pt idx="4801">
                  <c:v>23.766666669999989</c:v>
                </c:pt>
                <c:pt idx="4802">
                  <c:v>23.966666669999945</c:v>
                </c:pt>
                <c:pt idx="4803">
                  <c:v>25.533333329999987</c:v>
                </c:pt>
                <c:pt idx="4804">
                  <c:v>24.3</c:v>
                </c:pt>
                <c:pt idx="4805">
                  <c:v>24.866666669999987</c:v>
                </c:pt>
                <c:pt idx="4806">
                  <c:v>25.433333329999989</c:v>
                </c:pt>
                <c:pt idx="4807">
                  <c:v>24.1</c:v>
                </c:pt>
                <c:pt idx="4808">
                  <c:v>25.066666669999989</c:v>
                </c:pt>
                <c:pt idx="4809">
                  <c:v>24.666666669999987</c:v>
                </c:pt>
                <c:pt idx="4810">
                  <c:v>24.833333329999999</c:v>
                </c:pt>
                <c:pt idx="4811">
                  <c:v>26.833333329999999</c:v>
                </c:pt>
                <c:pt idx="4812">
                  <c:v>24.066666669999989</c:v>
                </c:pt>
                <c:pt idx="4813">
                  <c:v>24.3</c:v>
                </c:pt>
                <c:pt idx="4814">
                  <c:v>22.733333329999986</c:v>
                </c:pt>
                <c:pt idx="4815">
                  <c:v>24.8</c:v>
                </c:pt>
                <c:pt idx="4816">
                  <c:v>23.733333329999986</c:v>
                </c:pt>
                <c:pt idx="4817">
                  <c:v>25.866666669999987</c:v>
                </c:pt>
                <c:pt idx="4818">
                  <c:v>26.733333329999986</c:v>
                </c:pt>
                <c:pt idx="4819">
                  <c:v>27.433333329999989</c:v>
                </c:pt>
                <c:pt idx="4820">
                  <c:v>25.733333329999986</c:v>
                </c:pt>
                <c:pt idx="4821">
                  <c:v>26.2</c:v>
                </c:pt>
                <c:pt idx="4822">
                  <c:v>27.233333329999986</c:v>
                </c:pt>
                <c:pt idx="4823">
                  <c:v>26.4</c:v>
                </c:pt>
                <c:pt idx="4824">
                  <c:v>26.7</c:v>
                </c:pt>
                <c:pt idx="4825">
                  <c:v>26.766666669999989</c:v>
                </c:pt>
                <c:pt idx="4826">
                  <c:v>26.233333329999986</c:v>
                </c:pt>
                <c:pt idx="4827">
                  <c:v>25.866666669999987</c:v>
                </c:pt>
                <c:pt idx="4828">
                  <c:v>25.166666669999987</c:v>
                </c:pt>
                <c:pt idx="4829">
                  <c:v>27.033333329999987</c:v>
                </c:pt>
                <c:pt idx="4830">
                  <c:v>25.266666669999989</c:v>
                </c:pt>
                <c:pt idx="4831">
                  <c:v>26.333333329999999</c:v>
                </c:pt>
                <c:pt idx="4832">
                  <c:v>26.766666669999989</c:v>
                </c:pt>
                <c:pt idx="4833">
                  <c:v>25.733333329999986</c:v>
                </c:pt>
                <c:pt idx="4834">
                  <c:v>25.366666669999987</c:v>
                </c:pt>
                <c:pt idx="4835">
                  <c:v>26.5</c:v>
                </c:pt>
                <c:pt idx="4836">
                  <c:v>27.566666669999989</c:v>
                </c:pt>
                <c:pt idx="4837">
                  <c:v>27.433333329999989</c:v>
                </c:pt>
                <c:pt idx="4838">
                  <c:v>26.233333329999986</c:v>
                </c:pt>
                <c:pt idx="4839">
                  <c:v>26.866666669999987</c:v>
                </c:pt>
                <c:pt idx="4840">
                  <c:v>26.5</c:v>
                </c:pt>
                <c:pt idx="4841">
                  <c:v>25.2</c:v>
                </c:pt>
                <c:pt idx="4842">
                  <c:v>27.033333329999987</c:v>
                </c:pt>
                <c:pt idx="4843">
                  <c:v>25</c:v>
                </c:pt>
                <c:pt idx="4844">
                  <c:v>28.466666669999945</c:v>
                </c:pt>
                <c:pt idx="4845">
                  <c:v>27.9</c:v>
                </c:pt>
                <c:pt idx="4846">
                  <c:v>25.133333329999999</c:v>
                </c:pt>
                <c:pt idx="4847">
                  <c:v>25.3</c:v>
                </c:pt>
                <c:pt idx="4848">
                  <c:v>26.533333329999987</c:v>
                </c:pt>
                <c:pt idx="4849">
                  <c:v>25.366666669999987</c:v>
                </c:pt>
                <c:pt idx="4850">
                  <c:v>25.166666669999987</c:v>
                </c:pt>
                <c:pt idx="4851">
                  <c:v>26.1</c:v>
                </c:pt>
                <c:pt idx="4852">
                  <c:v>26.5</c:v>
                </c:pt>
                <c:pt idx="4853">
                  <c:v>25.1</c:v>
                </c:pt>
                <c:pt idx="4854">
                  <c:v>25.566666669999989</c:v>
                </c:pt>
                <c:pt idx="4855">
                  <c:v>25.9</c:v>
                </c:pt>
                <c:pt idx="4856">
                  <c:v>26.033333329999987</c:v>
                </c:pt>
                <c:pt idx="4857">
                  <c:v>26.1</c:v>
                </c:pt>
                <c:pt idx="4858">
                  <c:v>26.6</c:v>
                </c:pt>
                <c:pt idx="4859">
                  <c:v>27</c:v>
                </c:pt>
                <c:pt idx="4860">
                  <c:v>25.7</c:v>
                </c:pt>
                <c:pt idx="4861">
                  <c:v>26.366666669999987</c:v>
                </c:pt>
                <c:pt idx="4862">
                  <c:v>25.233333329999986</c:v>
                </c:pt>
                <c:pt idx="4863">
                  <c:v>26.766666669999989</c:v>
                </c:pt>
                <c:pt idx="4864">
                  <c:v>26.166666669999987</c:v>
                </c:pt>
                <c:pt idx="4865">
                  <c:v>25.566666669999989</c:v>
                </c:pt>
                <c:pt idx="4866">
                  <c:v>26.333333329999999</c:v>
                </c:pt>
                <c:pt idx="4867">
                  <c:v>24.466666669999945</c:v>
                </c:pt>
                <c:pt idx="4868">
                  <c:v>27.766666669999989</c:v>
                </c:pt>
                <c:pt idx="4869">
                  <c:v>25.2</c:v>
                </c:pt>
                <c:pt idx="4870">
                  <c:v>26.3</c:v>
                </c:pt>
                <c:pt idx="4871">
                  <c:v>27.666666669999987</c:v>
                </c:pt>
                <c:pt idx="4872">
                  <c:v>26.966666669999945</c:v>
                </c:pt>
                <c:pt idx="4873">
                  <c:v>27.466666669999945</c:v>
                </c:pt>
                <c:pt idx="4874">
                  <c:v>25.566666669999989</c:v>
                </c:pt>
                <c:pt idx="4875">
                  <c:v>26.6</c:v>
                </c:pt>
                <c:pt idx="4876">
                  <c:v>26.066666669999989</c:v>
                </c:pt>
                <c:pt idx="4877">
                  <c:v>26.2</c:v>
                </c:pt>
                <c:pt idx="4878">
                  <c:v>26.433333329999989</c:v>
                </c:pt>
                <c:pt idx="4879">
                  <c:v>25.6</c:v>
                </c:pt>
                <c:pt idx="4880">
                  <c:v>26.4</c:v>
                </c:pt>
                <c:pt idx="4881">
                  <c:v>26.866666669999987</c:v>
                </c:pt>
                <c:pt idx="4882">
                  <c:v>24.7</c:v>
                </c:pt>
                <c:pt idx="4883">
                  <c:v>25.966666669999945</c:v>
                </c:pt>
                <c:pt idx="4884">
                  <c:v>26</c:v>
                </c:pt>
                <c:pt idx="4885">
                  <c:v>26.433333329999989</c:v>
                </c:pt>
                <c:pt idx="4886">
                  <c:v>26.6</c:v>
                </c:pt>
                <c:pt idx="4887">
                  <c:v>25.966666669999945</c:v>
                </c:pt>
                <c:pt idx="4888">
                  <c:v>24.466666669999945</c:v>
                </c:pt>
                <c:pt idx="4889">
                  <c:v>27.2</c:v>
                </c:pt>
                <c:pt idx="4890">
                  <c:v>26.7</c:v>
                </c:pt>
                <c:pt idx="4891">
                  <c:v>25.533333329999987</c:v>
                </c:pt>
                <c:pt idx="4892">
                  <c:v>26.066666669999989</c:v>
                </c:pt>
                <c:pt idx="4893">
                  <c:v>26.366666669999987</c:v>
                </c:pt>
                <c:pt idx="4894">
                  <c:v>27.066666669999989</c:v>
                </c:pt>
                <c:pt idx="4895">
                  <c:v>26.733333329999986</c:v>
                </c:pt>
                <c:pt idx="4896">
                  <c:v>24.2</c:v>
                </c:pt>
                <c:pt idx="4897">
                  <c:v>26.9</c:v>
                </c:pt>
                <c:pt idx="4898">
                  <c:v>27.233333329999986</c:v>
                </c:pt>
                <c:pt idx="4899">
                  <c:v>24.7</c:v>
                </c:pt>
                <c:pt idx="4900">
                  <c:v>25.366666669999987</c:v>
                </c:pt>
                <c:pt idx="4901">
                  <c:v>26.433333329999989</c:v>
                </c:pt>
                <c:pt idx="4902">
                  <c:v>26.666666669999987</c:v>
                </c:pt>
                <c:pt idx="4903">
                  <c:v>25.066666669999989</c:v>
                </c:pt>
                <c:pt idx="4904">
                  <c:v>24.633333329999999</c:v>
                </c:pt>
                <c:pt idx="4905">
                  <c:v>24.566666669999989</c:v>
                </c:pt>
                <c:pt idx="4906">
                  <c:v>25.9</c:v>
                </c:pt>
                <c:pt idx="4907">
                  <c:v>25.666666669999987</c:v>
                </c:pt>
                <c:pt idx="4908">
                  <c:v>25.233333329999986</c:v>
                </c:pt>
                <c:pt idx="4909">
                  <c:v>24</c:v>
                </c:pt>
                <c:pt idx="4910">
                  <c:v>25.5</c:v>
                </c:pt>
                <c:pt idx="4911">
                  <c:v>25.333333329999999</c:v>
                </c:pt>
                <c:pt idx="4912">
                  <c:v>26.933333329999989</c:v>
                </c:pt>
                <c:pt idx="4913">
                  <c:v>25.533333329999987</c:v>
                </c:pt>
                <c:pt idx="4914">
                  <c:v>25.333333329999999</c:v>
                </c:pt>
                <c:pt idx="4915">
                  <c:v>24.166666669999987</c:v>
                </c:pt>
                <c:pt idx="4916">
                  <c:v>25.3</c:v>
                </c:pt>
                <c:pt idx="4917">
                  <c:v>25.1</c:v>
                </c:pt>
                <c:pt idx="4918">
                  <c:v>23.3</c:v>
                </c:pt>
                <c:pt idx="4919">
                  <c:v>24.233333329999986</c:v>
                </c:pt>
                <c:pt idx="4920">
                  <c:v>23.433333329999989</c:v>
                </c:pt>
                <c:pt idx="4921">
                  <c:v>24.866666669999987</c:v>
                </c:pt>
                <c:pt idx="4922">
                  <c:v>25.666666669999987</c:v>
                </c:pt>
                <c:pt idx="4923">
                  <c:v>26.1</c:v>
                </c:pt>
                <c:pt idx="4924">
                  <c:v>25.2</c:v>
                </c:pt>
                <c:pt idx="4925">
                  <c:v>26.466666669999945</c:v>
                </c:pt>
                <c:pt idx="4926">
                  <c:v>26</c:v>
                </c:pt>
                <c:pt idx="4927">
                  <c:v>23.866666669999987</c:v>
                </c:pt>
                <c:pt idx="4928">
                  <c:v>26.066666669999989</c:v>
                </c:pt>
                <c:pt idx="4929">
                  <c:v>23.933333329999989</c:v>
                </c:pt>
                <c:pt idx="4930">
                  <c:v>25.033333329999987</c:v>
                </c:pt>
                <c:pt idx="4931">
                  <c:v>25.066666669999989</c:v>
                </c:pt>
                <c:pt idx="4932">
                  <c:v>24.233333329999986</c:v>
                </c:pt>
                <c:pt idx="4933">
                  <c:v>24.566666669999989</c:v>
                </c:pt>
                <c:pt idx="4934">
                  <c:v>24.933333329999989</c:v>
                </c:pt>
                <c:pt idx="4935">
                  <c:v>25.2</c:v>
                </c:pt>
                <c:pt idx="4936">
                  <c:v>23.1</c:v>
                </c:pt>
                <c:pt idx="4937">
                  <c:v>26.166666669999987</c:v>
                </c:pt>
                <c:pt idx="4938">
                  <c:v>23.266666669999989</c:v>
                </c:pt>
                <c:pt idx="4939">
                  <c:v>24.533333329999987</c:v>
                </c:pt>
                <c:pt idx="4940">
                  <c:v>24.866666669999987</c:v>
                </c:pt>
                <c:pt idx="4941">
                  <c:v>23.233333329999986</c:v>
                </c:pt>
                <c:pt idx="4942">
                  <c:v>22.733333329999986</c:v>
                </c:pt>
                <c:pt idx="4943">
                  <c:v>24.933333329999989</c:v>
                </c:pt>
                <c:pt idx="4944">
                  <c:v>24.3</c:v>
                </c:pt>
                <c:pt idx="4945">
                  <c:v>22.933333329999989</c:v>
                </c:pt>
                <c:pt idx="4946">
                  <c:v>23.733333329999986</c:v>
                </c:pt>
                <c:pt idx="4947">
                  <c:v>23.433333329999989</c:v>
                </c:pt>
                <c:pt idx="4948">
                  <c:v>24.1</c:v>
                </c:pt>
                <c:pt idx="4949">
                  <c:v>25.366666669999987</c:v>
                </c:pt>
                <c:pt idx="4950">
                  <c:v>24.133333329999999</c:v>
                </c:pt>
                <c:pt idx="4951">
                  <c:v>24.566666669999989</c:v>
                </c:pt>
                <c:pt idx="4952">
                  <c:v>22.9</c:v>
                </c:pt>
                <c:pt idx="4953">
                  <c:v>24.466666669999945</c:v>
                </c:pt>
                <c:pt idx="4954">
                  <c:v>23.066666669999989</c:v>
                </c:pt>
                <c:pt idx="4955">
                  <c:v>23.5</c:v>
                </c:pt>
                <c:pt idx="4956">
                  <c:v>22.5</c:v>
                </c:pt>
                <c:pt idx="4957">
                  <c:v>25.366666669999987</c:v>
                </c:pt>
                <c:pt idx="4958">
                  <c:v>24.1</c:v>
                </c:pt>
                <c:pt idx="4959">
                  <c:v>22.966666669999945</c:v>
                </c:pt>
                <c:pt idx="4960">
                  <c:v>22.933333329999989</c:v>
                </c:pt>
                <c:pt idx="4961">
                  <c:v>23.6</c:v>
                </c:pt>
                <c:pt idx="4962">
                  <c:v>23.766666669999989</c:v>
                </c:pt>
                <c:pt idx="4963">
                  <c:v>23.966666669999945</c:v>
                </c:pt>
                <c:pt idx="4964">
                  <c:v>22.133333329999999</c:v>
                </c:pt>
                <c:pt idx="4965">
                  <c:v>24.333333329999999</c:v>
                </c:pt>
                <c:pt idx="4966">
                  <c:v>22.766666669999989</c:v>
                </c:pt>
                <c:pt idx="4967">
                  <c:v>23.233333329999986</c:v>
                </c:pt>
                <c:pt idx="4968">
                  <c:v>24.466666669999945</c:v>
                </c:pt>
                <c:pt idx="4969">
                  <c:v>23.533333329999987</c:v>
                </c:pt>
                <c:pt idx="4970">
                  <c:v>22.666666669999987</c:v>
                </c:pt>
                <c:pt idx="4971">
                  <c:v>23.2</c:v>
                </c:pt>
                <c:pt idx="4972">
                  <c:v>23</c:v>
                </c:pt>
                <c:pt idx="4973">
                  <c:v>22.733333329999986</c:v>
                </c:pt>
                <c:pt idx="4974">
                  <c:v>22.433333329999989</c:v>
                </c:pt>
                <c:pt idx="4975">
                  <c:v>22.2</c:v>
                </c:pt>
                <c:pt idx="4976">
                  <c:v>23.266666669999989</c:v>
                </c:pt>
                <c:pt idx="4977">
                  <c:v>23.833333329999999</c:v>
                </c:pt>
                <c:pt idx="4978">
                  <c:v>22.666666669999987</c:v>
                </c:pt>
                <c:pt idx="4979">
                  <c:v>23.466666669999945</c:v>
                </c:pt>
                <c:pt idx="4980">
                  <c:v>23.333333329999999</c:v>
                </c:pt>
                <c:pt idx="4981">
                  <c:v>22.8</c:v>
                </c:pt>
                <c:pt idx="4982">
                  <c:v>22.9</c:v>
                </c:pt>
                <c:pt idx="4983">
                  <c:v>22.2</c:v>
                </c:pt>
                <c:pt idx="4984">
                  <c:v>22.766666669999989</c:v>
                </c:pt>
                <c:pt idx="4985">
                  <c:v>23.2</c:v>
                </c:pt>
                <c:pt idx="4986">
                  <c:v>22.733333329999986</c:v>
                </c:pt>
                <c:pt idx="4987">
                  <c:v>22.3</c:v>
                </c:pt>
                <c:pt idx="4988">
                  <c:v>21.966666669999945</c:v>
                </c:pt>
                <c:pt idx="4989">
                  <c:v>23.2</c:v>
                </c:pt>
                <c:pt idx="4990">
                  <c:v>24</c:v>
                </c:pt>
                <c:pt idx="4991">
                  <c:v>21.833333329999999</c:v>
                </c:pt>
                <c:pt idx="4992">
                  <c:v>25.933333329999989</c:v>
                </c:pt>
                <c:pt idx="4993">
                  <c:v>25.233333329999986</c:v>
                </c:pt>
                <c:pt idx="4994">
                  <c:v>24.133333329999999</c:v>
                </c:pt>
                <c:pt idx="4995">
                  <c:v>24.733333329999986</c:v>
                </c:pt>
                <c:pt idx="4996">
                  <c:v>26.166666669999987</c:v>
                </c:pt>
                <c:pt idx="4997">
                  <c:v>24.366666669999987</c:v>
                </c:pt>
                <c:pt idx="4998">
                  <c:v>25.466666669999945</c:v>
                </c:pt>
                <c:pt idx="4999">
                  <c:v>23.966666669999945</c:v>
                </c:pt>
                <c:pt idx="5000">
                  <c:v>24.233333329999986</c:v>
                </c:pt>
                <c:pt idx="5001">
                  <c:v>23.066666669999989</c:v>
                </c:pt>
                <c:pt idx="5002">
                  <c:v>25.333333329999999</c:v>
                </c:pt>
                <c:pt idx="5003">
                  <c:v>24.633333329999999</c:v>
                </c:pt>
                <c:pt idx="5004">
                  <c:v>25.5</c:v>
                </c:pt>
                <c:pt idx="5005">
                  <c:v>24.5</c:v>
                </c:pt>
                <c:pt idx="5006">
                  <c:v>24.1</c:v>
                </c:pt>
                <c:pt idx="5007">
                  <c:v>24</c:v>
                </c:pt>
                <c:pt idx="5008">
                  <c:v>22.566666669999989</c:v>
                </c:pt>
                <c:pt idx="5009">
                  <c:v>23.833333329999999</c:v>
                </c:pt>
                <c:pt idx="5010">
                  <c:v>24.933333329999989</c:v>
                </c:pt>
                <c:pt idx="5011">
                  <c:v>24.633333329999999</c:v>
                </c:pt>
                <c:pt idx="5012">
                  <c:v>25.1</c:v>
                </c:pt>
                <c:pt idx="5013">
                  <c:v>23.866666669999987</c:v>
                </c:pt>
                <c:pt idx="5014">
                  <c:v>25.533333329999987</c:v>
                </c:pt>
                <c:pt idx="5015">
                  <c:v>27.866666669999987</c:v>
                </c:pt>
                <c:pt idx="5016">
                  <c:v>25.166666669999987</c:v>
                </c:pt>
                <c:pt idx="5017">
                  <c:v>24.466666669999945</c:v>
                </c:pt>
                <c:pt idx="5018">
                  <c:v>25.666666669999987</c:v>
                </c:pt>
                <c:pt idx="5019">
                  <c:v>25.7</c:v>
                </c:pt>
                <c:pt idx="5020">
                  <c:v>23.666666669999987</c:v>
                </c:pt>
                <c:pt idx="5021">
                  <c:v>24.666666669999987</c:v>
                </c:pt>
                <c:pt idx="5022">
                  <c:v>25.133333329999999</c:v>
                </c:pt>
                <c:pt idx="5023">
                  <c:v>25.266666669999989</c:v>
                </c:pt>
                <c:pt idx="5024">
                  <c:v>25.3</c:v>
                </c:pt>
                <c:pt idx="5025">
                  <c:v>25.366666669999987</c:v>
                </c:pt>
                <c:pt idx="5026">
                  <c:v>23.266666669999989</c:v>
                </c:pt>
                <c:pt idx="5027">
                  <c:v>25.666666669999987</c:v>
                </c:pt>
                <c:pt idx="5028">
                  <c:v>25.866666669999987</c:v>
                </c:pt>
                <c:pt idx="5029">
                  <c:v>24.166666669999987</c:v>
                </c:pt>
                <c:pt idx="5030">
                  <c:v>25.1</c:v>
                </c:pt>
                <c:pt idx="5031">
                  <c:v>24.533333329999987</c:v>
                </c:pt>
                <c:pt idx="5032">
                  <c:v>25.233333329999986</c:v>
                </c:pt>
                <c:pt idx="5033">
                  <c:v>25.866666669999987</c:v>
                </c:pt>
                <c:pt idx="5034">
                  <c:v>25.166666669999987</c:v>
                </c:pt>
                <c:pt idx="5035">
                  <c:v>23.366666669999987</c:v>
                </c:pt>
                <c:pt idx="5036">
                  <c:v>23.833333329999999</c:v>
                </c:pt>
                <c:pt idx="5037">
                  <c:v>24.166666669999987</c:v>
                </c:pt>
                <c:pt idx="5038">
                  <c:v>24.7</c:v>
                </c:pt>
                <c:pt idx="5039">
                  <c:v>26.1</c:v>
                </c:pt>
                <c:pt idx="5040">
                  <c:v>25.7</c:v>
                </c:pt>
                <c:pt idx="5041">
                  <c:v>24.666666669999987</c:v>
                </c:pt>
                <c:pt idx="5042">
                  <c:v>23.533333329999987</c:v>
                </c:pt>
                <c:pt idx="5043">
                  <c:v>23.833333329999999</c:v>
                </c:pt>
                <c:pt idx="5044">
                  <c:v>23</c:v>
                </c:pt>
                <c:pt idx="5045">
                  <c:v>25.233333329999986</c:v>
                </c:pt>
                <c:pt idx="5046">
                  <c:v>25.266666669999989</c:v>
                </c:pt>
                <c:pt idx="5047">
                  <c:v>25.2</c:v>
                </c:pt>
                <c:pt idx="5048">
                  <c:v>25.533333329999987</c:v>
                </c:pt>
                <c:pt idx="5049">
                  <c:v>24.9</c:v>
                </c:pt>
                <c:pt idx="5050">
                  <c:v>22.766666669999989</c:v>
                </c:pt>
                <c:pt idx="5051">
                  <c:v>24.633333329999999</c:v>
                </c:pt>
                <c:pt idx="5052">
                  <c:v>26.266666669999989</c:v>
                </c:pt>
                <c:pt idx="5053">
                  <c:v>24.2</c:v>
                </c:pt>
                <c:pt idx="5054">
                  <c:v>23.933333329999989</c:v>
                </c:pt>
                <c:pt idx="5055">
                  <c:v>23.433333329999989</c:v>
                </c:pt>
                <c:pt idx="5056">
                  <c:v>23.266666669999989</c:v>
                </c:pt>
                <c:pt idx="5057">
                  <c:v>23.866666669999987</c:v>
                </c:pt>
                <c:pt idx="5058">
                  <c:v>25.033333329999987</c:v>
                </c:pt>
                <c:pt idx="5059">
                  <c:v>24.5</c:v>
                </c:pt>
                <c:pt idx="5060">
                  <c:v>24.6</c:v>
                </c:pt>
                <c:pt idx="5061">
                  <c:v>22.8</c:v>
                </c:pt>
                <c:pt idx="5062">
                  <c:v>24.366666669999987</c:v>
                </c:pt>
                <c:pt idx="5063">
                  <c:v>24.066666669999989</c:v>
                </c:pt>
                <c:pt idx="5064">
                  <c:v>23.9</c:v>
                </c:pt>
                <c:pt idx="5065">
                  <c:v>23.566666669999989</c:v>
                </c:pt>
                <c:pt idx="5066">
                  <c:v>22.366666669999987</c:v>
                </c:pt>
                <c:pt idx="5067">
                  <c:v>24.233333329999986</c:v>
                </c:pt>
                <c:pt idx="5068">
                  <c:v>23.433333329999989</c:v>
                </c:pt>
                <c:pt idx="5069">
                  <c:v>23.566666669999989</c:v>
                </c:pt>
                <c:pt idx="5070">
                  <c:v>25.266666669999989</c:v>
                </c:pt>
                <c:pt idx="5071">
                  <c:v>24.866666669999987</c:v>
                </c:pt>
                <c:pt idx="5072">
                  <c:v>23.133333329999999</c:v>
                </c:pt>
                <c:pt idx="5073">
                  <c:v>24.9</c:v>
                </c:pt>
                <c:pt idx="5074">
                  <c:v>23.933333329999989</c:v>
                </c:pt>
                <c:pt idx="5075">
                  <c:v>22.1</c:v>
                </c:pt>
                <c:pt idx="5076">
                  <c:v>24.7</c:v>
                </c:pt>
                <c:pt idx="5077">
                  <c:v>24.866666669999987</c:v>
                </c:pt>
                <c:pt idx="5078">
                  <c:v>24.133333329999999</c:v>
                </c:pt>
                <c:pt idx="5079">
                  <c:v>24.7</c:v>
                </c:pt>
                <c:pt idx="5080">
                  <c:v>23.833333329999999</c:v>
                </c:pt>
                <c:pt idx="5081">
                  <c:v>24.166666669999987</c:v>
                </c:pt>
                <c:pt idx="5082">
                  <c:v>22.9</c:v>
                </c:pt>
                <c:pt idx="5083">
                  <c:v>23.233333329999986</c:v>
                </c:pt>
                <c:pt idx="5084">
                  <c:v>24.033333329999987</c:v>
                </c:pt>
                <c:pt idx="5085">
                  <c:v>25.166666669999987</c:v>
                </c:pt>
                <c:pt idx="5086">
                  <c:v>25.7</c:v>
                </c:pt>
                <c:pt idx="5087">
                  <c:v>23.933333329999989</c:v>
                </c:pt>
                <c:pt idx="5088">
                  <c:v>24.766666669999989</c:v>
                </c:pt>
                <c:pt idx="5089">
                  <c:v>22.933333329999989</c:v>
                </c:pt>
                <c:pt idx="5090">
                  <c:v>23.966666669999945</c:v>
                </c:pt>
                <c:pt idx="5091">
                  <c:v>25.5</c:v>
                </c:pt>
                <c:pt idx="5092">
                  <c:v>24.833333329999999</c:v>
                </c:pt>
                <c:pt idx="5093">
                  <c:v>24.8</c:v>
                </c:pt>
                <c:pt idx="5094">
                  <c:v>23.1</c:v>
                </c:pt>
                <c:pt idx="5095">
                  <c:v>23.833333329999999</c:v>
                </c:pt>
                <c:pt idx="5096">
                  <c:v>24.4</c:v>
                </c:pt>
                <c:pt idx="5097">
                  <c:v>23.633333329999999</c:v>
                </c:pt>
                <c:pt idx="5098">
                  <c:v>24.266666669999989</c:v>
                </c:pt>
                <c:pt idx="5099">
                  <c:v>24.4</c:v>
                </c:pt>
                <c:pt idx="5100">
                  <c:v>24.133333329999999</c:v>
                </c:pt>
                <c:pt idx="5101">
                  <c:v>25.733333329999986</c:v>
                </c:pt>
                <c:pt idx="5102">
                  <c:v>24.266666669999989</c:v>
                </c:pt>
                <c:pt idx="5103">
                  <c:v>22.533333329999987</c:v>
                </c:pt>
                <c:pt idx="5104">
                  <c:v>23.766666669999989</c:v>
                </c:pt>
                <c:pt idx="5105">
                  <c:v>23.1</c:v>
                </c:pt>
                <c:pt idx="5106">
                  <c:v>24.266666669999989</c:v>
                </c:pt>
                <c:pt idx="5107">
                  <c:v>23.3</c:v>
                </c:pt>
                <c:pt idx="5108">
                  <c:v>23.7</c:v>
                </c:pt>
                <c:pt idx="5109">
                  <c:v>22.133333329999999</c:v>
                </c:pt>
                <c:pt idx="5110">
                  <c:v>24.6</c:v>
                </c:pt>
                <c:pt idx="5111">
                  <c:v>22.566666669999989</c:v>
                </c:pt>
                <c:pt idx="5112">
                  <c:v>24.666666669999987</c:v>
                </c:pt>
                <c:pt idx="5113">
                  <c:v>23.033333329999987</c:v>
                </c:pt>
                <c:pt idx="5114">
                  <c:v>23.5</c:v>
                </c:pt>
                <c:pt idx="5115">
                  <c:v>24.9</c:v>
                </c:pt>
                <c:pt idx="5116">
                  <c:v>22.733333329999986</c:v>
                </c:pt>
                <c:pt idx="5117">
                  <c:v>24.133333329999999</c:v>
                </c:pt>
                <c:pt idx="5118">
                  <c:v>24</c:v>
                </c:pt>
                <c:pt idx="5119">
                  <c:v>24.866666669999987</c:v>
                </c:pt>
                <c:pt idx="5120">
                  <c:v>23.1</c:v>
                </c:pt>
                <c:pt idx="5121">
                  <c:v>21.833333329999999</c:v>
                </c:pt>
                <c:pt idx="5122">
                  <c:v>22.166666669999987</c:v>
                </c:pt>
                <c:pt idx="5123">
                  <c:v>23</c:v>
                </c:pt>
                <c:pt idx="5124">
                  <c:v>23.5</c:v>
                </c:pt>
                <c:pt idx="5125">
                  <c:v>24.3</c:v>
                </c:pt>
                <c:pt idx="5126">
                  <c:v>23.633333329999999</c:v>
                </c:pt>
                <c:pt idx="5127">
                  <c:v>23.633333329999999</c:v>
                </c:pt>
                <c:pt idx="5128">
                  <c:v>22.9</c:v>
                </c:pt>
                <c:pt idx="5129">
                  <c:v>23.5</c:v>
                </c:pt>
                <c:pt idx="5130">
                  <c:v>23.266666669999989</c:v>
                </c:pt>
                <c:pt idx="5131">
                  <c:v>23.566666669999989</c:v>
                </c:pt>
                <c:pt idx="5132">
                  <c:v>23.7</c:v>
                </c:pt>
                <c:pt idx="5133">
                  <c:v>23.966666669999945</c:v>
                </c:pt>
                <c:pt idx="5134">
                  <c:v>24.933333329999989</c:v>
                </c:pt>
                <c:pt idx="5135">
                  <c:v>24.1</c:v>
                </c:pt>
                <c:pt idx="5136">
                  <c:v>24.266666669999989</c:v>
                </c:pt>
                <c:pt idx="5137">
                  <c:v>25.466666669999945</c:v>
                </c:pt>
                <c:pt idx="5138">
                  <c:v>22.8</c:v>
                </c:pt>
                <c:pt idx="5139">
                  <c:v>23.933333329999989</c:v>
                </c:pt>
                <c:pt idx="5140">
                  <c:v>23.033333329999987</c:v>
                </c:pt>
                <c:pt idx="5141">
                  <c:v>23.466666669999945</c:v>
                </c:pt>
                <c:pt idx="5142">
                  <c:v>23.266666669999989</c:v>
                </c:pt>
                <c:pt idx="5143">
                  <c:v>25.666666669999987</c:v>
                </c:pt>
                <c:pt idx="5144">
                  <c:v>24.6</c:v>
                </c:pt>
                <c:pt idx="5145">
                  <c:v>23.133333329999999</c:v>
                </c:pt>
                <c:pt idx="5146">
                  <c:v>24.833333329999999</c:v>
                </c:pt>
                <c:pt idx="5147">
                  <c:v>22.5</c:v>
                </c:pt>
                <c:pt idx="5148">
                  <c:v>24.6</c:v>
                </c:pt>
                <c:pt idx="5149">
                  <c:v>23.533333329999987</c:v>
                </c:pt>
                <c:pt idx="5150">
                  <c:v>22.966666669999945</c:v>
                </c:pt>
                <c:pt idx="5151">
                  <c:v>23.2</c:v>
                </c:pt>
                <c:pt idx="5152">
                  <c:v>23.266666669999989</c:v>
                </c:pt>
                <c:pt idx="5153">
                  <c:v>23.433333329999989</c:v>
                </c:pt>
                <c:pt idx="5154">
                  <c:v>22.666666669999987</c:v>
                </c:pt>
                <c:pt idx="5155">
                  <c:v>22.333333329999999</c:v>
                </c:pt>
                <c:pt idx="5156">
                  <c:v>24.033333329999987</c:v>
                </c:pt>
                <c:pt idx="5157">
                  <c:v>23.9</c:v>
                </c:pt>
                <c:pt idx="5158">
                  <c:v>24.566666669999989</c:v>
                </c:pt>
                <c:pt idx="5159">
                  <c:v>22.9</c:v>
                </c:pt>
                <c:pt idx="5160">
                  <c:v>22.133333329999999</c:v>
                </c:pt>
                <c:pt idx="5161">
                  <c:v>23.333333329999999</c:v>
                </c:pt>
                <c:pt idx="5162">
                  <c:v>22.433333329999989</c:v>
                </c:pt>
                <c:pt idx="5163">
                  <c:v>24.333333329999999</c:v>
                </c:pt>
                <c:pt idx="5164">
                  <c:v>22.933333329999989</c:v>
                </c:pt>
                <c:pt idx="5165">
                  <c:v>24.833333329999999</c:v>
                </c:pt>
                <c:pt idx="5166">
                  <c:v>23.333333329999999</c:v>
                </c:pt>
                <c:pt idx="5167">
                  <c:v>24.4</c:v>
                </c:pt>
                <c:pt idx="5168">
                  <c:v>23.533333329999987</c:v>
                </c:pt>
                <c:pt idx="5169">
                  <c:v>23.566666669999989</c:v>
                </c:pt>
                <c:pt idx="5170">
                  <c:v>24.166666669999987</c:v>
                </c:pt>
                <c:pt idx="5171">
                  <c:v>23.633333329999999</c:v>
                </c:pt>
                <c:pt idx="5172">
                  <c:v>23.933333329999989</c:v>
                </c:pt>
                <c:pt idx="5173">
                  <c:v>22.566666669999989</c:v>
                </c:pt>
                <c:pt idx="5174">
                  <c:v>24</c:v>
                </c:pt>
                <c:pt idx="5175">
                  <c:v>22.766666669999989</c:v>
                </c:pt>
                <c:pt idx="5176">
                  <c:v>23.1</c:v>
                </c:pt>
                <c:pt idx="5177">
                  <c:v>24.666666669999987</c:v>
                </c:pt>
                <c:pt idx="5178">
                  <c:v>22.266666669999989</c:v>
                </c:pt>
                <c:pt idx="5179">
                  <c:v>22.866666669999987</c:v>
                </c:pt>
                <c:pt idx="5180">
                  <c:v>23.8</c:v>
                </c:pt>
                <c:pt idx="5181">
                  <c:v>22.5</c:v>
                </c:pt>
                <c:pt idx="5182">
                  <c:v>21.866666669999987</c:v>
                </c:pt>
                <c:pt idx="5183">
                  <c:v>23.2</c:v>
                </c:pt>
                <c:pt idx="5184">
                  <c:v>22.5</c:v>
                </c:pt>
                <c:pt idx="5185">
                  <c:v>23.233333329999986</c:v>
                </c:pt>
                <c:pt idx="5186">
                  <c:v>23.666666669999987</c:v>
                </c:pt>
                <c:pt idx="5187">
                  <c:v>23.5</c:v>
                </c:pt>
                <c:pt idx="5188">
                  <c:v>23.9</c:v>
                </c:pt>
                <c:pt idx="5189">
                  <c:v>24.6</c:v>
                </c:pt>
                <c:pt idx="5190">
                  <c:v>23.7</c:v>
                </c:pt>
                <c:pt idx="5191">
                  <c:v>23.433333329999989</c:v>
                </c:pt>
                <c:pt idx="5192">
                  <c:v>24.9</c:v>
                </c:pt>
                <c:pt idx="5193">
                  <c:v>23.166666669999987</c:v>
                </c:pt>
                <c:pt idx="5194">
                  <c:v>22.3</c:v>
                </c:pt>
                <c:pt idx="5195">
                  <c:v>23.566666669999989</c:v>
                </c:pt>
                <c:pt idx="5196">
                  <c:v>25.233333329999986</c:v>
                </c:pt>
                <c:pt idx="5197">
                  <c:v>23.133333329999999</c:v>
                </c:pt>
                <c:pt idx="5198">
                  <c:v>21.333333329999999</c:v>
                </c:pt>
                <c:pt idx="5199">
                  <c:v>23.333333329999999</c:v>
                </c:pt>
                <c:pt idx="5200">
                  <c:v>23.866666669999987</c:v>
                </c:pt>
                <c:pt idx="5201">
                  <c:v>22.566666669999989</c:v>
                </c:pt>
                <c:pt idx="5202">
                  <c:v>22.9</c:v>
                </c:pt>
                <c:pt idx="5203">
                  <c:v>23.333333329999999</c:v>
                </c:pt>
                <c:pt idx="5204">
                  <c:v>22.233333329999986</c:v>
                </c:pt>
                <c:pt idx="5205">
                  <c:v>22.933333329999989</c:v>
                </c:pt>
                <c:pt idx="5206">
                  <c:v>22.933333329999989</c:v>
                </c:pt>
                <c:pt idx="5207">
                  <c:v>22.9</c:v>
                </c:pt>
                <c:pt idx="5208">
                  <c:v>23.566666669999989</c:v>
                </c:pt>
                <c:pt idx="5209">
                  <c:v>23.266666669999989</c:v>
                </c:pt>
                <c:pt idx="5210">
                  <c:v>21.9</c:v>
                </c:pt>
                <c:pt idx="5211">
                  <c:v>23.966666669999945</c:v>
                </c:pt>
                <c:pt idx="5212">
                  <c:v>21.933333329999989</c:v>
                </c:pt>
                <c:pt idx="5213">
                  <c:v>22.433333329999989</c:v>
                </c:pt>
                <c:pt idx="5214">
                  <c:v>23.333333329999999</c:v>
                </c:pt>
                <c:pt idx="5215">
                  <c:v>24.333333329999999</c:v>
                </c:pt>
                <c:pt idx="5216">
                  <c:v>23.3</c:v>
                </c:pt>
                <c:pt idx="5217">
                  <c:v>22.8</c:v>
                </c:pt>
                <c:pt idx="5218">
                  <c:v>23.433333329999989</c:v>
                </c:pt>
                <c:pt idx="5219">
                  <c:v>24.066666669999989</c:v>
                </c:pt>
                <c:pt idx="5220">
                  <c:v>22.866666669999987</c:v>
                </c:pt>
                <c:pt idx="5221">
                  <c:v>22.9</c:v>
                </c:pt>
                <c:pt idx="5222">
                  <c:v>23.1</c:v>
                </c:pt>
                <c:pt idx="5223">
                  <c:v>24.333333329999999</c:v>
                </c:pt>
                <c:pt idx="5224">
                  <c:v>22.8</c:v>
                </c:pt>
                <c:pt idx="5225">
                  <c:v>22.966666669999945</c:v>
                </c:pt>
                <c:pt idx="5226">
                  <c:v>22.066666669999989</c:v>
                </c:pt>
                <c:pt idx="5227">
                  <c:v>23.5</c:v>
                </c:pt>
                <c:pt idx="5228">
                  <c:v>23.833333329999999</c:v>
                </c:pt>
                <c:pt idx="5229">
                  <c:v>23.233333329999986</c:v>
                </c:pt>
                <c:pt idx="5230">
                  <c:v>22.033333329999987</c:v>
                </c:pt>
                <c:pt idx="5231">
                  <c:v>21.966666669999945</c:v>
                </c:pt>
                <c:pt idx="5232">
                  <c:v>23.333333329999999</c:v>
                </c:pt>
                <c:pt idx="5233">
                  <c:v>22.533333329999987</c:v>
                </c:pt>
                <c:pt idx="5234">
                  <c:v>24.033333329999987</c:v>
                </c:pt>
                <c:pt idx="5235">
                  <c:v>22</c:v>
                </c:pt>
                <c:pt idx="5236">
                  <c:v>24.066666669999989</c:v>
                </c:pt>
                <c:pt idx="5237">
                  <c:v>22.833333329999999</c:v>
                </c:pt>
                <c:pt idx="5238">
                  <c:v>23.566666669999989</c:v>
                </c:pt>
                <c:pt idx="5239">
                  <c:v>22.633333329999999</c:v>
                </c:pt>
                <c:pt idx="5240">
                  <c:v>21.266666669999989</c:v>
                </c:pt>
                <c:pt idx="5241">
                  <c:v>23.333333329999999</c:v>
                </c:pt>
                <c:pt idx="5242">
                  <c:v>22.666666669999987</c:v>
                </c:pt>
                <c:pt idx="5243">
                  <c:v>22.4</c:v>
                </c:pt>
                <c:pt idx="5244">
                  <c:v>22.6</c:v>
                </c:pt>
                <c:pt idx="5245">
                  <c:v>22.266666669999989</c:v>
                </c:pt>
                <c:pt idx="5246">
                  <c:v>22.033333329999987</c:v>
                </c:pt>
                <c:pt idx="5247">
                  <c:v>24.133333329999999</c:v>
                </c:pt>
                <c:pt idx="5248">
                  <c:v>23.6</c:v>
                </c:pt>
                <c:pt idx="5249">
                  <c:v>22.2</c:v>
                </c:pt>
                <c:pt idx="5250">
                  <c:v>24.266666669999989</c:v>
                </c:pt>
                <c:pt idx="5251">
                  <c:v>23.533333329999987</c:v>
                </c:pt>
                <c:pt idx="5252">
                  <c:v>22.766666669999989</c:v>
                </c:pt>
                <c:pt idx="5253">
                  <c:v>21.766666669999989</c:v>
                </c:pt>
                <c:pt idx="5254">
                  <c:v>21.1</c:v>
                </c:pt>
                <c:pt idx="5255">
                  <c:v>23.766666669999989</c:v>
                </c:pt>
                <c:pt idx="5256">
                  <c:v>23.566666669999989</c:v>
                </c:pt>
                <c:pt idx="5257">
                  <c:v>21.933333329999989</c:v>
                </c:pt>
                <c:pt idx="5258">
                  <c:v>23.366666669999987</c:v>
                </c:pt>
                <c:pt idx="5259">
                  <c:v>21.5</c:v>
                </c:pt>
                <c:pt idx="5260">
                  <c:v>24.833333329999999</c:v>
                </c:pt>
                <c:pt idx="5261">
                  <c:v>23.833333329999999</c:v>
                </c:pt>
                <c:pt idx="5262">
                  <c:v>21.633333329999999</c:v>
                </c:pt>
                <c:pt idx="5263">
                  <c:v>22.966666669999945</c:v>
                </c:pt>
                <c:pt idx="5264">
                  <c:v>22.8</c:v>
                </c:pt>
                <c:pt idx="5265">
                  <c:v>21.833333329999999</c:v>
                </c:pt>
                <c:pt idx="5266">
                  <c:v>22.1</c:v>
                </c:pt>
                <c:pt idx="5267">
                  <c:v>23.133333329999999</c:v>
                </c:pt>
                <c:pt idx="5268">
                  <c:v>22.133333329999999</c:v>
                </c:pt>
                <c:pt idx="5269">
                  <c:v>22.6</c:v>
                </c:pt>
                <c:pt idx="5270">
                  <c:v>22.833333329999999</c:v>
                </c:pt>
                <c:pt idx="5271">
                  <c:v>21.866666669999987</c:v>
                </c:pt>
                <c:pt idx="5272">
                  <c:v>22.933333329999989</c:v>
                </c:pt>
                <c:pt idx="5273">
                  <c:v>22.5</c:v>
                </c:pt>
                <c:pt idx="5274">
                  <c:v>24.1</c:v>
                </c:pt>
                <c:pt idx="5275">
                  <c:v>23.966666669999945</c:v>
                </c:pt>
                <c:pt idx="5276">
                  <c:v>20.6</c:v>
                </c:pt>
                <c:pt idx="5277">
                  <c:v>21.866666669999987</c:v>
                </c:pt>
                <c:pt idx="5278">
                  <c:v>21.533333329999987</c:v>
                </c:pt>
                <c:pt idx="5279">
                  <c:v>23.166666669999987</c:v>
                </c:pt>
                <c:pt idx="5280">
                  <c:v>21.633333329999999</c:v>
                </c:pt>
                <c:pt idx="5281">
                  <c:v>22.533333329999987</c:v>
                </c:pt>
                <c:pt idx="5282">
                  <c:v>20.633333329999999</c:v>
                </c:pt>
                <c:pt idx="5283">
                  <c:v>23.766666669999989</c:v>
                </c:pt>
                <c:pt idx="5284">
                  <c:v>22.733333329999986</c:v>
                </c:pt>
                <c:pt idx="5285">
                  <c:v>23.033333329999987</c:v>
                </c:pt>
                <c:pt idx="5286">
                  <c:v>20.933333329999989</c:v>
                </c:pt>
                <c:pt idx="5287">
                  <c:v>23.3</c:v>
                </c:pt>
                <c:pt idx="5288">
                  <c:v>22.1</c:v>
                </c:pt>
                <c:pt idx="5289">
                  <c:v>23.766666669999989</c:v>
                </c:pt>
                <c:pt idx="5290">
                  <c:v>22.533333329999987</c:v>
                </c:pt>
                <c:pt idx="5291">
                  <c:v>21.533333329999987</c:v>
                </c:pt>
                <c:pt idx="5292">
                  <c:v>22.166666669999987</c:v>
                </c:pt>
                <c:pt idx="5293">
                  <c:v>22.333333329999999</c:v>
                </c:pt>
                <c:pt idx="5294">
                  <c:v>22</c:v>
                </c:pt>
                <c:pt idx="5295">
                  <c:v>22.033333329999987</c:v>
                </c:pt>
                <c:pt idx="5296">
                  <c:v>22.866666669999987</c:v>
                </c:pt>
                <c:pt idx="5297">
                  <c:v>22.633333329999999</c:v>
                </c:pt>
                <c:pt idx="5298">
                  <c:v>22.033333329999987</c:v>
                </c:pt>
                <c:pt idx="5299">
                  <c:v>22.466666669999945</c:v>
                </c:pt>
                <c:pt idx="5300">
                  <c:v>22.466666669999945</c:v>
                </c:pt>
                <c:pt idx="5301">
                  <c:v>22.666666669999987</c:v>
                </c:pt>
                <c:pt idx="5302">
                  <c:v>23.9</c:v>
                </c:pt>
                <c:pt idx="5303">
                  <c:v>21.7</c:v>
                </c:pt>
                <c:pt idx="5304">
                  <c:v>22.933333329999989</c:v>
                </c:pt>
                <c:pt idx="5305">
                  <c:v>22.633333329999999</c:v>
                </c:pt>
                <c:pt idx="5306">
                  <c:v>21.733333329999986</c:v>
                </c:pt>
                <c:pt idx="5307">
                  <c:v>23.733333329999986</c:v>
                </c:pt>
                <c:pt idx="5308">
                  <c:v>21.6</c:v>
                </c:pt>
                <c:pt idx="5309">
                  <c:v>22.266666669999989</c:v>
                </c:pt>
                <c:pt idx="5310">
                  <c:v>21.066666669999989</c:v>
                </c:pt>
                <c:pt idx="5311">
                  <c:v>22.9</c:v>
                </c:pt>
                <c:pt idx="5312">
                  <c:v>22.4</c:v>
                </c:pt>
                <c:pt idx="5313">
                  <c:v>22.433333329999989</c:v>
                </c:pt>
                <c:pt idx="5314">
                  <c:v>22.1</c:v>
                </c:pt>
                <c:pt idx="5315">
                  <c:v>21.033333329999987</c:v>
                </c:pt>
                <c:pt idx="5316">
                  <c:v>21.7</c:v>
                </c:pt>
                <c:pt idx="5317">
                  <c:v>22.8</c:v>
                </c:pt>
                <c:pt idx="5318">
                  <c:v>21.266666669999989</c:v>
                </c:pt>
                <c:pt idx="5319">
                  <c:v>22</c:v>
                </c:pt>
                <c:pt idx="5320">
                  <c:v>21.566666669999989</c:v>
                </c:pt>
                <c:pt idx="5321">
                  <c:v>20.633333329999999</c:v>
                </c:pt>
                <c:pt idx="5322">
                  <c:v>22.033333329999987</c:v>
                </c:pt>
                <c:pt idx="5323">
                  <c:v>22.033333329999987</c:v>
                </c:pt>
                <c:pt idx="5324">
                  <c:v>23.8</c:v>
                </c:pt>
                <c:pt idx="5325">
                  <c:v>21.6</c:v>
                </c:pt>
                <c:pt idx="5326">
                  <c:v>22.066666669999989</c:v>
                </c:pt>
                <c:pt idx="5327">
                  <c:v>20.366666669999987</c:v>
                </c:pt>
                <c:pt idx="5328">
                  <c:v>21.233333329999986</c:v>
                </c:pt>
                <c:pt idx="5329">
                  <c:v>21.033333329999987</c:v>
                </c:pt>
                <c:pt idx="5330">
                  <c:v>21.8</c:v>
                </c:pt>
                <c:pt idx="5331">
                  <c:v>20.633333329999999</c:v>
                </c:pt>
                <c:pt idx="5332">
                  <c:v>21.833333329999999</c:v>
                </c:pt>
                <c:pt idx="5333">
                  <c:v>21.533333329999987</c:v>
                </c:pt>
                <c:pt idx="5334">
                  <c:v>22.2</c:v>
                </c:pt>
                <c:pt idx="5335">
                  <c:v>21.2</c:v>
                </c:pt>
                <c:pt idx="5336">
                  <c:v>21.966666669999945</c:v>
                </c:pt>
                <c:pt idx="5337">
                  <c:v>22.766666669999989</c:v>
                </c:pt>
                <c:pt idx="5338">
                  <c:v>22.2</c:v>
                </c:pt>
                <c:pt idx="5339">
                  <c:v>22.7</c:v>
                </c:pt>
                <c:pt idx="5340">
                  <c:v>20.933333329999989</c:v>
                </c:pt>
                <c:pt idx="5341">
                  <c:v>21.666666669999987</c:v>
                </c:pt>
                <c:pt idx="5342">
                  <c:v>22.933333329999989</c:v>
                </c:pt>
                <c:pt idx="5343">
                  <c:v>21.566666669999989</c:v>
                </c:pt>
                <c:pt idx="5344">
                  <c:v>22.266666669999989</c:v>
                </c:pt>
                <c:pt idx="5345">
                  <c:v>21.866666669999987</c:v>
                </c:pt>
                <c:pt idx="5346">
                  <c:v>21.733333329999986</c:v>
                </c:pt>
                <c:pt idx="5347">
                  <c:v>20.766666669999989</c:v>
                </c:pt>
                <c:pt idx="5348">
                  <c:v>21.4</c:v>
                </c:pt>
                <c:pt idx="5349">
                  <c:v>20.666666669999987</c:v>
                </c:pt>
                <c:pt idx="5350">
                  <c:v>22.666666669999987</c:v>
                </c:pt>
                <c:pt idx="5351">
                  <c:v>21.933333329999989</c:v>
                </c:pt>
                <c:pt idx="5352">
                  <c:v>21</c:v>
                </c:pt>
                <c:pt idx="5353">
                  <c:v>21.9</c:v>
                </c:pt>
                <c:pt idx="5354">
                  <c:v>23.833333329999999</c:v>
                </c:pt>
                <c:pt idx="5355">
                  <c:v>22.333333329999999</c:v>
                </c:pt>
                <c:pt idx="5356">
                  <c:v>23.333333329999999</c:v>
                </c:pt>
                <c:pt idx="5357">
                  <c:v>22.6</c:v>
                </c:pt>
                <c:pt idx="5358">
                  <c:v>21.966666669999945</c:v>
                </c:pt>
                <c:pt idx="5359">
                  <c:v>22.933333329999989</c:v>
                </c:pt>
                <c:pt idx="5360">
                  <c:v>24.066666669999989</c:v>
                </c:pt>
                <c:pt idx="5361">
                  <c:v>22.4</c:v>
                </c:pt>
                <c:pt idx="5362">
                  <c:v>23.766666669999989</c:v>
                </c:pt>
                <c:pt idx="5363">
                  <c:v>25.5</c:v>
                </c:pt>
                <c:pt idx="5364">
                  <c:v>23.3</c:v>
                </c:pt>
                <c:pt idx="5365">
                  <c:v>23.266666669999989</c:v>
                </c:pt>
                <c:pt idx="5366">
                  <c:v>23.933333329999989</c:v>
                </c:pt>
                <c:pt idx="5367">
                  <c:v>23.433333329999989</c:v>
                </c:pt>
                <c:pt idx="5368">
                  <c:v>24.833333329999999</c:v>
                </c:pt>
                <c:pt idx="5369">
                  <c:v>23.4</c:v>
                </c:pt>
                <c:pt idx="5370">
                  <c:v>23</c:v>
                </c:pt>
                <c:pt idx="5371">
                  <c:v>24.1</c:v>
                </c:pt>
                <c:pt idx="5372">
                  <c:v>24.6</c:v>
                </c:pt>
                <c:pt idx="5373">
                  <c:v>22.933333329999989</c:v>
                </c:pt>
                <c:pt idx="5374">
                  <c:v>22.066666669999989</c:v>
                </c:pt>
                <c:pt idx="5375">
                  <c:v>22.966666669999945</c:v>
                </c:pt>
                <c:pt idx="5376">
                  <c:v>23.2</c:v>
                </c:pt>
                <c:pt idx="5377">
                  <c:v>23.766666669999989</c:v>
                </c:pt>
                <c:pt idx="5378">
                  <c:v>21.8</c:v>
                </c:pt>
                <c:pt idx="5379">
                  <c:v>22.266666669999989</c:v>
                </c:pt>
                <c:pt idx="5380">
                  <c:v>23.433333329999989</c:v>
                </c:pt>
                <c:pt idx="5381">
                  <c:v>22.333333329999999</c:v>
                </c:pt>
                <c:pt idx="5382">
                  <c:v>23.5</c:v>
                </c:pt>
                <c:pt idx="5383">
                  <c:v>21.8</c:v>
                </c:pt>
                <c:pt idx="5384">
                  <c:v>21.8</c:v>
                </c:pt>
                <c:pt idx="5385">
                  <c:v>24</c:v>
                </c:pt>
                <c:pt idx="5386">
                  <c:v>23.533333329999987</c:v>
                </c:pt>
                <c:pt idx="5387">
                  <c:v>22.966666669999945</c:v>
                </c:pt>
                <c:pt idx="5388">
                  <c:v>22.466666669999945</c:v>
                </c:pt>
                <c:pt idx="5389">
                  <c:v>22.266666669999989</c:v>
                </c:pt>
                <c:pt idx="5390">
                  <c:v>23.366666669999987</c:v>
                </c:pt>
                <c:pt idx="5391">
                  <c:v>23.266666669999989</c:v>
                </c:pt>
                <c:pt idx="5392">
                  <c:v>21.566666669999989</c:v>
                </c:pt>
                <c:pt idx="5393">
                  <c:v>22.633333329999999</c:v>
                </c:pt>
                <c:pt idx="5394">
                  <c:v>22.333333329999999</c:v>
                </c:pt>
                <c:pt idx="5395">
                  <c:v>23.3</c:v>
                </c:pt>
                <c:pt idx="5396">
                  <c:v>23.033333329999987</c:v>
                </c:pt>
                <c:pt idx="5397">
                  <c:v>22.366666669999987</c:v>
                </c:pt>
                <c:pt idx="5398">
                  <c:v>21.833333329999999</c:v>
                </c:pt>
                <c:pt idx="5399">
                  <c:v>24.033333329999987</c:v>
                </c:pt>
                <c:pt idx="5400">
                  <c:v>24.2</c:v>
                </c:pt>
                <c:pt idx="5401">
                  <c:v>23.5</c:v>
                </c:pt>
                <c:pt idx="5402">
                  <c:v>22.266666669999989</c:v>
                </c:pt>
                <c:pt idx="5403">
                  <c:v>23.3</c:v>
                </c:pt>
                <c:pt idx="5404">
                  <c:v>23.233333329999986</c:v>
                </c:pt>
                <c:pt idx="5405">
                  <c:v>23.6</c:v>
                </c:pt>
                <c:pt idx="5406">
                  <c:v>22.633333329999999</c:v>
                </c:pt>
                <c:pt idx="5407">
                  <c:v>21.6</c:v>
                </c:pt>
                <c:pt idx="5408">
                  <c:v>22.7</c:v>
                </c:pt>
                <c:pt idx="5409">
                  <c:v>20.666666669999987</c:v>
                </c:pt>
                <c:pt idx="5410">
                  <c:v>23.533333329999987</c:v>
                </c:pt>
                <c:pt idx="5411">
                  <c:v>23.4</c:v>
                </c:pt>
                <c:pt idx="5412">
                  <c:v>23.166666669999987</c:v>
                </c:pt>
                <c:pt idx="5413">
                  <c:v>24.3</c:v>
                </c:pt>
                <c:pt idx="5414">
                  <c:v>22.133333329999999</c:v>
                </c:pt>
                <c:pt idx="5415">
                  <c:v>23.466666669999945</c:v>
                </c:pt>
                <c:pt idx="5416">
                  <c:v>22.266666669999989</c:v>
                </c:pt>
                <c:pt idx="5417">
                  <c:v>23.3</c:v>
                </c:pt>
                <c:pt idx="5418">
                  <c:v>23.066666669999989</c:v>
                </c:pt>
                <c:pt idx="5419">
                  <c:v>23.033333329999987</c:v>
                </c:pt>
                <c:pt idx="5420">
                  <c:v>21.733333329999986</c:v>
                </c:pt>
                <c:pt idx="5421">
                  <c:v>23.233333329999986</c:v>
                </c:pt>
                <c:pt idx="5422">
                  <c:v>22.3</c:v>
                </c:pt>
                <c:pt idx="5423">
                  <c:v>23.133333329999999</c:v>
                </c:pt>
                <c:pt idx="5424">
                  <c:v>21.766666669999989</c:v>
                </c:pt>
                <c:pt idx="5425">
                  <c:v>22.566666669999989</c:v>
                </c:pt>
                <c:pt idx="5426">
                  <c:v>21.6</c:v>
                </c:pt>
                <c:pt idx="5427">
                  <c:v>24.066666669999989</c:v>
                </c:pt>
                <c:pt idx="5428">
                  <c:v>22.333333329999999</c:v>
                </c:pt>
                <c:pt idx="5429">
                  <c:v>22.2</c:v>
                </c:pt>
                <c:pt idx="5430">
                  <c:v>22.133333329999999</c:v>
                </c:pt>
                <c:pt idx="5431">
                  <c:v>23.233333329999986</c:v>
                </c:pt>
                <c:pt idx="5432">
                  <c:v>23.733333329999986</c:v>
                </c:pt>
                <c:pt idx="5433">
                  <c:v>22.633333329999999</c:v>
                </c:pt>
                <c:pt idx="5434">
                  <c:v>24.4</c:v>
                </c:pt>
                <c:pt idx="5435">
                  <c:v>23.033333329999987</c:v>
                </c:pt>
                <c:pt idx="5436">
                  <c:v>24.733333329999986</c:v>
                </c:pt>
                <c:pt idx="5437">
                  <c:v>23.8</c:v>
                </c:pt>
                <c:pt idx="5438">
                  <c:v>22.966666669999945</c:v>
                </c:pt>
                <c:pt idx="5439">
                  <c:v>22.766666669999989</c:v>
                </c:pt>
                <c:pt idx="5440">
                  <c:v>22.1</c:v>
                </c:pt>
                <c:pt idx="5441">
                  <c:v>23.666666669999987</c:v>
                </c:pt>
                <c:pt idx="5442">
                  <c:v>23.333333329999999</c:v>
                </c:pt>
                <c:pt idx="5443">
                  <c:v>22.566666669999989</c:v>
                </c:pt>
                <c:pt idx="5444">
                  <c:v>24.433333329999989</c:v>
                </c:pt>
                <c:pt idx="5445">
                  <c:v>22.033333329999987</c:v>
                </c:pt>
                <c:pt idx="5446">
                  <c:v>23.466666669999945</c:v>
                </c:pt>
                <c:pt idx="5447">
                  <c:v>23.166666669999987</c:v>
                </c:pt>
                <c:pt idx="5448">
                  <c:v>22.3</c:v>
                </c:pt>
                <c:pt idx="5449">
                  <c:v>22.333333329999999</c:v>
                </c:pt>
                <c:pt idx="5450">
                  <c:v>24.2</c:v>
                </c:pt>
                <c:pt idx="5451">
                  <c:v>21.566666669999989</c:v>
                </c:pt>
                <c:pt idx="5452">
                  <c:v>23.4</c:v>
                </c:pt>
                <c:pt idx="5453">
                  <c:v>23.3</c:v>
                </c:pt>
                <c:pt idx="5454">
                  <c:v>23.733333329999986</c:v>
                </c:pt>
                <c:pt idx="5455">
                  <c:v>24.433333329999989</c:v>
                </c:pt>
                <c:pt idx="5456">
                  <c:v>22.133333329999999</c:v>
                </c:pt>
                <c:pt idx="5457">
                  <c:v>24.366666669999987</c:v>
                </c:pt>
                <c:pt idx="5458">
                  <c:v>23.166666669999987</c:v>
                </c:pt>
                <c:pt idx="5459">
                  <c:v>22.1</c:v>
                </c:pt>
                <c:pt idx="5460">
                  <c:v>22.8</c:v>
                </c:pt>
                <c:pt idx="5461">
                  <c:v>22.033333329999987</c:v>
                </c:pt>
                <c:pt idx="5462">
                  <c:v>23.266666669999989</c:v>
                </c:pt>
                <c:pt idx="5463">
                  <c:v>22.366666669999987</c:v>
                </c:pt>
                <c:pt idx="5464">
                  <c:v>23.1</c:v>
                </c:pt>
                <c:pt idx="5465">
                  <c:v>24.366666669999987</c:v>
                </c:pt>
                <c:pt idx="5466">
                  <c:v>23.933333329999989</c:v>
                </c:pt>
                <c:pt idx="5467">
                  <c:v>24.033333329999987</c:v>
                </c:pt>
                <c:pt idx="5468">
                  <c:v>23.1</c:v>
                </c:pt>
                <c:pt idx="5469">
                  <c:v>23.566666669999989</c:v>
                </c:pt>
                <c:pt idx="5470">
                  <c:v>23.7</c:v>
                </c:pt>
                <c:pt idx="5471">
                  <c:v>22.866666669999987</c:v>
                </c:pt>
                <c:pt idx="5472">
                  <c:v>22.766666669999989</c:v>
                </c:pt>
                <c:pt idx="5473">
                  <c:v>21.8</c:v>
                </c:pt>
                <c:pt idx="5474">
                  <c:v>24.1</c:v>
                </c:pt>
                <c:pt idx="5475">
                  <c:v>22.766666669999989</c:v>
                </c:pt>
                <c:pt idx="5476">
                  <c:v>22.3</c:v>
                </c:pt>
                <c:pt idx="5477">
                  <c:v>23.033333329999987</c:v>
                </c:pt>
                <c:pt idx="5478">
                  <c:v>23.533333329999987</c:v>
                </c:pt>
                <c:pt idx="5479">
                  <c:v>23.066666669999989</c:v>
                </c:pt>
                <c:pt idx="5480">
                  <c:v>22.666666669999987</c:v>
                </c:pt>
                <c:pt idx="5481">
                  <c:v>23.133333329999999</c:v>
                </c:pt>
                <c:pt idx="5482">
                  <c:v>22.233333329999986</c:v>
                </c:pt>
                <c:pt idx="5483">
                  <c:v>23.766666669999989</c:v>
                </c:pt>
                <c:pt idx="5484">
                  <c:v>23.633333329999999</c:v>
                </c:pt>
                <c:pt idx="5485">
                  <c:v>23.5</c:v>
                </c:pt>
                <c:pt idx="5486">
                  <c:v>22.366666669999987</c:v>
                </c:pt>
                <c:pt idx="5487">
                  <c:v>23.133333329999999</c:v>
                </c:pt>
                <c:pt idx="5488">
                  <c:v>22.466666669999945</c:v>
                </c:pt>
                <c:pt idx="5489">
                  <c:v>22.7</c:v>
                </c:pt>
                <c:pt idx="5490">
                  <c:v>24.166666669999987</c:v>
                </c:pt>
                <c:pt idx="5491">
                  <c:v>23.8</c:v>
                </c:pt>
                <c:pt idx="5492">
                  <c:v>22.966666669999945</c:v>
                </c:pt>
                <c:pt idx="5493">
                  <c:v>23.033333329999987</c:v>
                </c:pt>
                <c:pt idx="5494">
                  <c:v>23.9</c:v>
                </c:pt>
                <c:pt idx="5495">
                  <c:v>22.033333329999987</c:v>
                </c:pt>
                <c:pt idx="5496">
                  <c:v>22.233333329999986</c:v>
                </c:pt>
                <c:pt idx="5497">
                  <c:v>23.6</c:v>
                </c:pt>
                <c:pt idx="5498">
                  <c:v>22.933333329999989</c:v>
                </c:pt>
                <c:pt idx="5499">
                  <c:v>24.633333329999999</c:v>
                </c:pt>
                <c:pt idx="5500">
                  <c:v>24.666666669999987</c:v>
                </c:pt>
                <c:pt idx="5501">
                  <c:v>24.633333329999999</c:v>
                </c:pt>
                <c:pt idx="5502">
                  <c:v>23.8</c:v>
                </c:pt>
                <c:pt idx="5503">
                  <c:v>22.4</c:v>
                </c:pt>
                <c:pt idx="5504">
                  <c:v>23.1</c:v>
                </c:pt>
                <c:pt idx="5505">
                  <c:v>24.233333329999986</c:v>
                </c:pt>
                <c:pt idx="5506">
                  <c:v>22.633333329999999</c:v>
                </c:pt>
                <c:pt idx="5507">
                  <c:v>21.966666669999945</c:v>
                </c:pt>
                <c:pt idx="5508">
                  <c:v>25.3</c:v>
                </c:pt>
                <c:pt idx="5509">
                  <c:v>23.666666669999987</c:v>
                </c:pt>
                <c:pt idx="5510">
                  <c:v>24.3</c:v>
                </c:pt>
                <c:pt idx="5511">
                  <c:v>22.633333329999999</c:v>
                </c:pt>
                <c:pt idx="5512">
                  <c:v>20.9</c:v>
                </c:pt>
                <c:pt idx="5513">
                  <c:v>23.233333329999986</c:v>
                </c:pt>
                <c:pt idx="5514">
                  <c:v>22.4</c:v>
                </c:pt>
                <c:pt idx="5515">
                  <c:v>22.133333329999999</c:v>
                </c:pt>
                <c:pt idx="5516">
                  <c:v>22.7</c:v>
                </c:pt>
                <c:pt idx="5517">
                  <c:v>22.533333329999987</c:v>
                </c:pt>
                <c:pt idx="5518">
                  <c:v>23.266666669999989</c:v>
                </c:pt>
                <c:pt idx="5519">
                  <c:v>23.333333329999999</c:v>
                </c:pt>
                <c:pt idx="5520">
                  <c:v>23</c:v>
                </c:pt>
                <c:pt idx="5521">
                  <c:v>23.3</c:v>
                </c:pt>
                <c:pt idx="5522">
                  <c:v>22.066666669999989</c:v>
                </c:pt>
                <c:pt idx="5523">
                  <c:v>24.6</c:v>
                </c:pt>
                <c:pt idx="5524">
                  <c:v>22.166666669999987</c:v>
                </c:pt>
                <c:pt idx="5525">
                  <c:v>21.3</c:v>
                </c:pt>
                <c:pt idx="5526">
                  <c:v>23.433333329999989</c:v>
                </c:pt>
                <c:pt idx="5527">
                  <c:v>22.733333329999986</c:v>
                </c:pt>
                <c:pt idx="5528">
                  <c:v>22.5</c:v>
                </c:pt>
                <c:pt idx="5529">
                  <c:v>23.1</c:v>
                </c:pt>
                <c:pt idx="5530">
                  <c:v>22.6</c:v>
                </c:pt>
                <c:pt idx="5531">
                  <c:v>22.5</c:v>
                </c:pt>
                <c:pt idx="5532">
                  <c:v>22.266666669999989</c:v>
                </c:pt>
                <c:pt idx="5533">
                  <c:v>23.266666669999989</c:v>
                </c:pt>
                <c:pt idx="5534">
                  <c:v>24.033333329999987</c:v>
                </c:pt>
                <c:pt idx="5535">
                  <c:v>23.866666669999987</c:v>
                </c:pt>
                <c:pt idx="5536">
                  <c:v>22.833333329999999</c:v>
                </c:pt>
                <c:pt idx="5537">
                  <c:v>22.2</c:v>
                </c:pt>
                <c:pt idx="5538">
                  <c:v>23.2</c:v>
                </c:pt>
                <c:pt idx="5539">
                  <c:v>23.1</c:v>
                </c:pt>
                <c:pt idx="5540">
                  <c:v>22.1</c:v>
                </c:pt>
                <c:pt idx="5541">
                  <c:v>21.466666669999945</c:v>
                </c:pt>
                <c:pt idx="5542">
                  <c:v>21.866666669999987</c:v>
                </c:pt>
                <c:pt idx="5543">
                  <c:v>21.633333329999999</c:v>
                </c:pt>
                <c:pt idx="5544">
                  <c:v>21.966666669999945</c:v>
                </c:pt>
                <c:pt idx="5545">
                  <c:v>22.866666669999987</c:v>
                </c:pt>
                <c:pt idx="5546">
                  <c:v>21.3</c:v>
                </c:pt>
                <c:pt idx="5547">
                  <c:v>22.3</c:v>
                </c:pt>
                <c:pt idx="5548">
                  <c:v>22.5</c:v>
                </c:pt>
                <c:pt idx="5549">
                  <c:v>22.133333329999999</c:v>
                </c:pt>
                <c:pt idx="5550">
                  <c:v>22.833333329999999</c:v>
                </c:pt>
                <c:pt idx="5551">
                  <c:v>23.866666669999987</c:v>
                </c:pt>
                <c:pt idx="5552">
                  <c:v>22.533333329999987</c:v>
                </c:pt>
                <c:pt idx="5553">
                  <c:v>22.766666669999989</c:v>
                </c:pt>
                <c:pt idx="5554">
                  <c:v>21.233333329999986</c:v>
                </c:pt>
                <c:pt idx="5555">
                  <c:v>21.733333329999986</c:v>
                </c:pt>
                <c:pt idx="5556">
                  <c:v>22.466666669999945</c:v>
                </c:pt>
                <c:pt idx="5557">
                  <c:v>22.7</c:v>
                </c:pt>
                <c:pt idx="5558">
                  <c:v>21.9</c:v>
                </c:pt>
                <c:pt idx="5559">
                  <c:v>23.433333329999989</c:v>
                </c:pt>
                <c:pt idx="5560">
                  <c:v>22.066666669999989</c:v>
                </c:pt>
                <c:pt idx="5561">
                  <c:v>22.5</c:v>
                </c:pt>
                <c:pt idx="5562">
                  <c:v>23.466666669999945</c:v>
                </c:pt>
                <c:pt idx="5563">
                  <c:v>23.533333329999987</c:v>
                </c:pt>
                <c:pt idx="5564">
                  <c:v>22.533333329999987</c:v>
                </c:pt>
                <c:pt idx="5565">
                  <c:v>22.2</c:v>
                </c:pt>
                <c:pt idx="5566">
                  <c:v>22.4</c:v>
                </c:pt>
                <c:pt idx="5567">
                  <c:v>23.166666669999987</c:v>
                </c:pt>
                <c:pt idx="5568">
                  <c:v>21.233333329999986</c:v>
                </c:pt>
                <c:pt idx="5569">
                  <c:v>19.633333329999999</c:v>
                </c:pt>
                <c:pt idx="5570">
                  <c:v>16.899999999999999</c:v>
                </c:pt>
                <c:pt idx="5571">
                  <c:v>16.399999999999999</c:v>
                </c:pt>
                <c:pt idx="5572">
                  <c:v>13.4</c:v>
                </c:pt>
                <c:pt idx="5573">
                  <c:v>12.733333330000001</c:v>
                </c:pt>
                <c:pt idx="5574">
                  <c:v>14.7</c:v>
                </c:pt>
                <c:pt idx="5575">
                  <c:v>13.466666670000031</c:v>
                </c:pt>
                <c:pt idx="5576">
                  <c:v>14.43333333</c:v>
                </c:pt>
                <c:pt idx="5577">
                  <c:v>13.7</c:v>
                </c:pt>
                <c:pt idx="5578">
                  <c:v>3.3</c:v>
                </c:pt>
                <c:pt idx="5579">
                  <c:v>0.86666666699999995</c:v>
                </c:pt>
                <c:pt idx="5580">
                  <c:v>0.60000000000000064</c:v>
                </c:pt>
                <c:pt idx="5581">
                  <c:v>0.9</c:v>
                </c:pt>
                <c:pt idx="5582">
                  <c:v>1.0666666669999998</c:v>
                </c:pt>
                <c:pt idx="5583">
                  <c:v>0.60000000000000064</c:v>
                </c:pt>
                <c:pt idx="5584">
                  <c:v>0.93333333299999999</c:v>
                </c:pt>
                <c:pt idx="5585">
                  <c:v>0.93333333299999999</c:v>
                </c:pt>
                <c:pt idx="5586">
                  <c:v>0.53333333299999997</c:v>
                </c:pt>
                <c:pt idx="5587">
                  <c:v>0.60000000000000064</c:v>
                </c:pt>
                <c:pt idx="5588">
                  <c:v>1</c:v>
                </c:pt>
                <c:pt idx="5589">
                  <c:v>0.76666666700000063</c:v>
                </c:pt>
                <c:pt idx="5590">
                  <c:v>0.86666666699999995</c:v>
                </c:pt>
                <c:pt idx="5591">
                  <c:v>0.56666666700000001</c:v>
                </c:pt>
                <c:pt idx="5592">
                  <c:v>0.63333333300000005</c:v>
                </c:pt>
                <c:pt idx="5593">
                  <c:v>0.9</c:v>
                </c:pt>
                <c:pt idx="5594">
                  <c:v>0.46666666700000115</c:v>
                </c:pt>
                <c:pt idx="5595">
                  <c:v>0.56666666700000001</c:v>
                </c:pt>
                <c:pt idx="5596">
                  <c:v>0.9</c:v>
                </c:pt>
                <c:pt idx="5597">
                  <c:v>0.60000000000000064</c:v>
                </c:pt>
                <c:pt idx="5598">
                  <c:v>0.60000000000000064</c:v>
                </c:pt>
                <c:pt idx="5599">
                  <c:v>0.73333333300000003</c:v>
                </c:pt>
                <c:pt idx="5600">
                  <c:v>0.60000000000000064</c:v>
                </c:pt>
                <c:pt idx="5601">
                  <c:v>0.66666666700000154</c:v>
                </c:pt>
                <c:pt idx="5602">
                  <c:v>0.63333333300000005</c:v>
                </c:pt>
                <c:pt idx="5603">
                  <c:v>0.9</c:v>
                </c:pt>
                <c:pt idx="5604">
                  <c:v>1</c:v>
                </c:pt>
                <c:pt idx="5605">
                  <c:v>0.56666666700000001</c:v>
                </c:pt>
                <c:pt idx="5606">
                  <c:v>0.86666666699999995</c:v>
                </c:pt>
                <c:pt idx="5607">
                  <c:v>0.70000000000000062</c:v>
                </c:pt>
                <c:pt idx="5608">
                  <c:v>0.5</c:v>
                </c:pt>
                <c:pt idx="5609">
                  <c:v>0.76666666700000063</c:v>
                </c:pt>
                <c:pt idx="5610">
                  <c:v>0.9</c:v>
                </c:pt>
                <c:pt idx="5611">
                  <c:v>0.46666666700000115</c:v>
                </c:pt>
                <c:pt idx="5612">
                  <c:v>0.56666666700000001</c:v>
                </c:pt>
                <c:pt idx="5613">
                  <c:v>0.66666666700000154</c:v>
                </c:pt>
                <c:pt idx="5614">
                  <c:v>0.53333333299999997</c:v>
                </c:pt>
                <c:pt idx="5615">
                  <c:v>0.63333333300000005</c:v>
                </c:pt>
                <c:pt idx="5616">
                  <c:v>0.53333333299999997</c:v>
                </c:pt>
                <c:pt idx="5617">
                  <c:v>0.63333333300000005</c:v>
                </c:pt>
                <c:pt idx="5618">
                  <c:v>0.60000000000000064</c:v>
                </c:pt>
                <c:pt idx="5619">
                  <c:v>0.8</c:v>
                </c:pt>
                <c:pt idx="5620">
                  <c:v>0.66666666700000154</c:v>
                </c:pt>
                <c:pt idx="5621">
                  <c:v>0.66666666700000154</c:v>
                </c:pt>
                <c:pt idx="5622">
                  <c:v>0.5</c:v>
                </c:pt>
                <c:pt idx="5623">
                  <c:v>0.73333333300000003</c:v>
                </c:pt>
                <c:pt idx="5624">
                  <c:v>0.83333333300000001</c:v>
                </c:pt>
                <c:pt idx="5625">
                  <c:v>0.66666666700000154</c:v>
                </c:pt>
                <c:pt idx="5626">
                  <c:v>0.66666666700000154</c:v>
                </c:pt>
                <c:pt idx="5627">
                  <c:v>0.9</c:v>
                </c:pt>
                <c:pt idx="5628">
                  <c:v>0.76666666700000063</c:v>
                </c:pt>
                <c:pt idx="5629">
                  <c:v>0.70000000000000062</c:v>
                </c:pt>
                <c:pt idx="5630">
                  <c:v>0.9</c:v>
                </c:pt>
                <c:pt idx="5631">
                  <c:v>1</c:v>
                </c:pt>
                <c:pt idx="5632">
                  <c:v>0.70000000000000062</c:v>
                </c:pt>
                <c:pt idx="5633">
                  <c:v>0.76666666700000063</c:v>
                </c:pt>
                <c:pt idx="5634">
                  <c:v>0.56666666700000001</c:v>
                </c:pt>
                <c:pt idx="5635">
                  <c:v>0.73333333300000003</c:v>
                </c:pt>
                <c:pt idx="5636">
                  <c:v>0.56666666700000001</c:v>
                </c:pt>
                <c:pt idx="5637">
                  <c:v>0.96666666700000003</c:v>
                </c:pt>
                <c:pt idx="5638">
                  <c:v>0.66666666700000154</c:v>
                </c:pt>
                <c:pt idx="5639">
                  <c:v>0.83333333300000001</c:v>
                </c:pt>
                <c:pt idx="5640">
                  <c:v>0.46666666700000115</c:v>
                </c:pt>
                <c:pt idx="5641">
                  <c:v>0.93333333299999999</c:v>
                </c:pt>
                <c:pt idx="5642">
                  <c:v>0.8</c:v>
                </c:pt>
                <c:pt idx="5643">
                  <c:v>0.56666666700000001</c:v>
                </c:pt>
                <c:pt idx="5644">
                  <c:v>0.56666666700000001</c:v>
                </c:pt>
                <c:pt idx="5645">
                  <c:v>0.96666666700000003</c:v>
                </c:pt>
                <c:pt idx="5646">
                  <c:v>0.56666666700000001</c:v>
                </c:pt>
                <c:pt idx="5647">
                  <c:v>0.60000000000000064</c:v>
                </c:pt>
                <c:pt idx="5648">
                  <c:v>0.86666666699999995</c:v>
                </c:pt>
                <c:pt idx="5649">
                  <c:v>0.8</c:v>
                </c:pt>
                <c:pt idx="5650">
                  <c:v>0.70000000000000062</c:v>
                </c:pt>
                <c:pt idx="5651">
                  <c:v>0.93333333299999999</c:v>
                </c:pt>
                <c:pt idx="5652">
                  <c:v>0.76666666700000063</c:v>
                </c:pt>
                <c:pt idx="5653">
                  <c:v>0.53333333299999997</c:v>
                </c:pt>
                <c:pt idx="5654">
                  <c:v>0.86666666699999995</c:v>
                </c:pt>
                <c:pt idx="5655">
                  <c:v>0.93333333299999999</c:v>
                </c:pt>
                <c:pt idx="5656">
                  <c:v>0.63333333300000005</c:v>
                </c:pt>
                <c:pt idx="5657">
                  <c:v>0.60000000000000064</c:v>
                </c:pt>
                <c:pt idx="5658">
                  <c:v>0.93333333299999999</c:v>
                </c:pt>
                <c:pt idx="5659">
                  <c:v>0.76666666700000063</c:v>
                </c:pt>
                <c:pt idx="5660">
                  <c:v>0.63333333300000005</c:v>
                </c:pt>
                <c:pt idx="5661">
                  <c:v>0.86666666699999995</c:v>
                </c:pt>
                <c:pt idx="5662">
                  <c:v>0.70000000000000062</c:v>
                </c:pt>
                <c:pt idx="5663">
                  <c:v>0.60000000000000064</c:v>
                </c:pt>
                <c:pt idx="5664">
                  <c:v>0.56666666700000001</c:v>
                </c:pt>
                <c:pt idx="5665">
                  <c:v>0.73333333300000003</c:v>
                </c:pt>
                <c:pt idx="5666">
                  <c:v>0.9</c:v>
                </c:pt>
                <c:pt idx="5667">
                  <c:v>0.63333333300000005</c:v>
                </c:pt>
                <c:pt idx="5668">
                  <c:v>0.8</c:v>
                </c:pt>
                <c:pt idx="5669">
                  <c:v>0.8</c:v>
                </c:pt>
                <c:pt idx="5670">
                  <c:v>0.9</c:v>
                </c:pt>
                <c:pt idx="5671">
                  <c:v>0.63333333300000005</c:v>
                </c:pt>
                <c:pt idx="5672">
                  <c:v>0.76666666700000063</c:v>
                </c:pt>
                <c:pt idx="5673">
                  <c:v>0.46666666700000115</c:v>
                </c:pt>
                <c:pt idx="5674">
                  <c:v>1.1000000000000001</c:v>
                </c:pt>
                <c:pt idx="5675">
                  <c:v>0.9</c:v>
                </c:pt>
                <c:pt idx="5676">
                  <c:v>0.46666666700000115</c:v>
                </c:pt>
                <c:pt idx="5677">
                  <c:v>0.70000000000000062</c:v>
                </c:pt>
                <c:pt idx="5678">
                  <c:v>0.73333333300000003</c:v>
                </c:pt>
                <c:pt idx="5679">
                  <c:v>0.4</c:v>
                </c:pt>
                <c:pt idx="5680">
                  <c:v>0.73333333300000003</c:v>
                </c:pt>
                <c:pt idx="5681">
                  <c:v>0.53333333299999997</c:v>
                </c:pt>
                <c:pt idx="5682">
                  <c:v>0.70000000000000062</c:v>
                </c:pt>
                <c:pt idx="5683">
                  <c:v>0.76666666700000063</c:v>
                </c:pt>
                <c:pt idx="5684">
                  <c:v>0.66666666700000154</c:v>
                </c:pt>
                <c:pt idx="5685">
                  <c:v>0.66666666700000154</c:v>
                </c:pt>
                <c:pt idx="5686">
                  <c:v>0.60000000000000064</c:v>
                </c:pt>
                <c:pt idx="5687">
                  <c:v>0.76666666700000063</c:v>
                </c:pt>
                <c:pt idx="5688">
                  <c:v>0.83333333300000001</c:v>
                </c:pt>
                <c:pt idx="5689">
                  <c:v>0.83333333300000001</c:v>
                </c:pt>
                <c:pt idx="5690">
                  <c:v>0.76666666700000063</c:v>
                </c:pt>
                <c:pt idx="5691">
                  <c:v>0.83333333300000001</c:v>
                </c:pt>
                <c:pt idx="5692">
                  <c:v>0.60000000000000064</c:v>
                </c:pt>
                <c:pt idx="5693">
                  <c:v>0.73333333300000003</c:v>
                </c:pt>
                <c:pt idx="5694">
                  <c:v>0.63333333300000005</c:v>
                </c:pt>
                <c:pt idx="5695">
                  <c:v>0.83333333300000001</c:v>
                </c:pt>
                <c:pt idx="5696">
                  <c:v>0.8</c:v>
                </c:pt>
                <c:pt idx="5697">
                  <c:v>0.8</c:v>
                </c:pt>
                <c:pt idx="5698">
                  <c:v>0.93333333299999999</c:v>
                </c:pt>
                <c:pt idx="5699">
                  <c:v>0.86666666699999995</c:v>
                </c:pt>
                <c:pt idx="5700">
                  <c:v>0.66666666700000154</c:v>
                </c:pt>
                <c:pt idx="5701">
                  <c:v>0.83333333300000001</c:v>
                </c:pt>
                <c:pt idx="5702">
                  <c:v>0.60000000000000064</c:v>
                </c:pt>
                <c:pt idx="5703">
                  <c:v>0.63333333300000005</c:v>
                </c:pt>
                <c:pt idx="5704">
                  <c:v>1.0666666669999998</c:v>
                </c:pt>
                <c:pt idx="5705">
                  <c:v>0.86666666699999995</c:v>
                </c:pt>
                <c:pt idx="5706">
                  <c:v>0.70000000000000062</c:v>
                </c:pt>
                <c:pt idx="5707">
                  <c:v>0.8</c:v>
                </c:pt>
                <c:pt idx="5708">
                  <c:v>0.8</c:v>
                </c:pt>
                <c:pt idx="5709">
                  <c:v>0.66666666700000154</c:v>
                </c:pt>
                <c:pt idx="5710">
                  <c:v>0.73333333300000003</c:v>
                </c:pt>
                <c:pt idx="5711">
                  <c:v>0.83333333300000001</c:v>
                </c:pt>
                <c:pt idx="5712">
                  <c:v>0.8</c:v>
                </c:pt>
                <c:pt idx="5713">
                  <c:v>0.83333333300000001</c:v>
                </c:pt>
                <c:pt idx="5714">
                  <c:v>0.63333333300000005</c:v>
                </c:pt>
                <c:pt idx="5715">
                  <c:v>1</c:v>
                </c:pt>
                <c:pt idx="5716">
                  <c:v>0.8</c:v>
                </c:pt>
                <c:pt idx="5717">
                  <c:v>0.8</c:v>
                </c:pt>
                <c:pt idx="5718">
                  <c:v>0.73333333300000003</c:v>
                </c:pt>
                <c:pt idx="5719">
                  <c:v>0.8</c:v>
                </c:pt>
                <c:pt idx="5720">
                  <c:v>0.76666666700000063</c:v>
                </c:pt>
                <c:pt idx="5721">
                  <c:v>0.73333333300000003</c:v>
                </c:pt>
                <c:pt idx="5722">
                  <c:v>0.53333333299999997</c:v>
                </c:pt>
                <c:pt idx="5723">
                  <c:v>0.86666666699999995</c:v>
                </c:pt>
                <c:pt idx="5724">
                  <c:v>0.70000000000000062</c:v>
                </c:pt>
                <c:pt idx="5725">
                  <c:v>0.8</c:v>
                </c:pt>
                <c:pt idx="5726">
                  <c:v>0.66666666700000154</c:v>
                </c:pt>
                <c:pt idx="5727">
                  <c:v>0.63333333300000005</c:v>
                </c:pt>
                <c:pt idx="5728">
                  <c:v>0.9</c:v>
                </c:pt>
                <c:pt idx="5729">
                  <c:v>0.9</c:v>
                </c:pt>
                <c:pt idx="5730">
                  <c:v>0.86666666699999995</c:v>
                </c:pt>
                <c:pt idx="5731">
                  <c:v>0.83333333300000001</c:v>
                </c:pt>
                <c:pt idx="5732">
                  <c:v>0.63333333300000005</c:v>
                </c:pt>
                <c:pt idx="5733">
                  <c:v>0.66666666700000154</c:v>
                </c:pt>
                <c:pt idx="5734">
                  <c:v>0.73333333300000003</c:v>
                </c:pt>
                <c:pt idx="5735">
                  <c:v>0.66666666700000154</c:v>
                </c:pt>
                <c:pt idx="5736">
                  <c:v>0.76666666700000063</c:v>
                </c:pt>
                <c:pt idx="5737">
                  <c:v>0.66666666700000154</c:v>
                </c:pt>
                <c:pt idx="5738">
                  <c:v>0.4</c:v>
                </c:pt>
                <c:pt idx="5739">
                  <c:v>0.60000000000000064</c:v>
                </c:pt>
                <c:pt idx="5740">
                  <c:v>0.56666666700000001</c:v>
                </c:pt>
                <c:pt idx="5741">
                  <c:v>0.53333333299999997</c:v>
                </c:pt>
                <c:pt idx="5742">
                  <c:v>0.70000000000000062</c:v>
                </c:pt>
                <c:pt idx="5743">
                  <c:v>0.70000000000000062</c:v>
                </c:pt>
                <c:pt idx="5744">
                  <c:v>0.76666666700000063</c:v>
                </c:pt>
                <c:pt idx="5745">
                  <c:v>0.5</c:v>
                </c:pt>
                <c:pt idx="5746">
                  <c:v>0.53333333299999997</c:v>
                </c:pt>
                <c:pt idx="5747">
                  <c:v>0.5</c:v>
                </c:pt>
                <c:pt idx="5748">
                  <c:v>0.56666666700000001</c:v>
                </c:pt>
                <c:pt idx="5749">
                  <c:v>0.73333333300000003</c:v>
                </c:pt>
                <c:pt idx="5750">
                  <c:v>0.60000000000000064</c:v>
                </c:pt>
                <c:pt idx="5751">
                  <c:v>0.63333333300000005</c:v>
                </c:pt>
                <c:pt idx="5752">
                  <c:v>0.60000000000000064</c:v>
                </c:pt>
                <c:pt idx="5753">
                  <c:v>0.56666666700000001</c:v>
                </c:pt>
                <c:pt idx="5754">
                  <c:v>0.66666666700000154</c:v>
                </c:pt>
                <c:pt idx="5755">
                  <c:v>0.86666666699999995</c:v>
                </c:pt>
                <c:pt idx="5756">
                  <c:v>0.46666666700000115</c:v>
                </c:pt>
                <c:pt idx="5757">
                  <c:v>0.46666666700000115</c:v>
                </c:pt>
                <c:pt idx="5758">
                  <c:v>0.53333333299999997</c:v>
                </c:pt>
                <c:pt idx="5759">
                  <c:v>0.60000000000000064</c:v>
                </c:pt>
                <c:pt idx="5760">
                  <c:v>0.63333333300000005</c:v>
                </c:pt>
                <c:pt idx="5761">
                  <c:v>0.8</c:v>
                </c:pt>
                <c:pt idx="5762">
                  <c:v>0.66666666700000154</c:v>
                </c:pt>
                <c:pt idx="5763">
                  <c:v>0.53333333299999997</c:v>
                </c:pt>
                <c:pt idx="5764">
                  <c:v>0.70000000000000062</c:v>
                </c:pt>
                <c:pt idx="5765">
                  <c:v>0.8</c:v>
                </c:pt>
                <c:pt idx="5766">
                  <c:v>0.36666666700000156</c:v>
                </c:pt>
                <c:pt idx="5767">
                  <c:v>0.66666666700000154</c:v>
                </c:pt>
                <c:pt idx="5768">
                  <c:v>0.63333333300000005</c:v>
                </c:pt>
                <c:pt idx="5769">
                  <c:v>0.83333333300000001</c:v>
                </c:pt>
                <c:pt idx="5770">
                  <c:v>0.66666666700000154</c:v>
                </c:pt>
                <c:pt idx="5771">
                  <c:v>1.1333333329999968</c:v>
                </c:pt>
                <c:pt idx="5772">
                  <c:v>0.73333333300000003</c:v>
                </c:pt>
                <c:pt idx="5773">
                  <c:v>0.93333333299999999</c:v>
                </c:pt>
                <c:pt idx="5774">
                  <c:v>0.73333333300000003</c:v>
                </c:pt>
                <c:pt idx="5775">
                  <c:v>0.60000000000000064</c:v>
                </c:pt>
                <c:pt idx="5776">
                  <c:v>0.73333333300000003</c:v>
                </c:pt>
                <c:pt idx="5777">
                  <c:v>0.53333333299999997</c:v>
                </c:pt>
                <c:pt idx="5778">
                  <c:v>0.83333333300000001</c:v>
                </c:pt>
                <c:pt idx="5779">
                  <c:v>0.70000000000000062</c:v>
                </c:pt>
                <c:pt idx="5780">
                  <c:v>0.8</c:v>
                </c:pt>
                <c:pt idx="5781">
                  <c:v>0.63333333300000005</c:v>
                </c:pt>
                <c:pt idx="5782">
                  <c:v>0.73333333300000003</c:v>
                </c:pt>
                <c:pt idx="5783">
                  <c:v>0.63333333300000005</c:v>
                </c:pt>
                <c:pt idx="5784">
                  <c:v>0.8</c:v>
                </c:pt>
                <c:pt idx="5785">
                  <c:v>0.5</c:v>
                </c:pt>
                <c:pt idx="5786">
                  <c:v>0.56666666700000001</c:v>
                </c:pt>
                <c:pt idx="5787">
                  <c:v>0.60000000000000064</c:v>
                </c:pt>
                <c:pt idx="5788">
                  <c:v>0.66666666700000154</c:v>
                </c:pt>
                <c:pt idx="5789">
                  <c:v>0.86666666699999995</c:v>
                </c:pt>
                <c:pt idx="5790">
                  <c:v>0.73333333300000003</c:v>
                </c:pt>
                <c:pt idx="5791">
                  <c:v>0.70000000000000062</c:v>
                </c:pt>
                <c:pt idx="5792">
                  <c:v>0.53333333299999997</c:v>
                </c:pt>
                <c:pt idx="5793">
                  <c:v>0.8</c:v>
                </c:pt>
                <c:pt idx="5794">
                  <c:v>0.60000000000000064</c:v>
                </c:pt>
                <c:pt idx="5795">
                  <c:v>0.76666666700000063</c:v>
                </c:pt>
                <c:pt idx="5796">
                  <c:v>0.83333333300000001</c:v>
                </c:pt>
                <c:pt idx="5797">
                  <c:v>0.70000000000000062</c:v>
                </c:pt>
                <c:pt idx="5798">
                  <c:v>0.86666666699999995</c:v>
                </c:pt>
                <c:pt idx="5799">
                  <c:v>0.70000000000000062</c:v>
                </c:pt>
                <c:pt idx="5800">
                  <c:v>0.63333333300000005</c:v>
                </c:pt>
                <c:pt idx="5801">
                  <c:v>0.63333333300000005</c:v>
                </c:pt>
                <c:pt idx="5802">
                  <c:v>0.86666666699999995</c:v>
                </c:pt>
                <c:pt idx="5803">
                  <c:v>1.1333333329999968</c:v>
                </c:pt>
                <c:pt idx="5804">
                  <c:v>0.70000000000000062</c:v>
                </c:pt>
                <c:pt idx="5805">
                  <c:v>0.73333333300000003</c:v>
                </c:pt>
                <c:pt idx="5806">
                  <c:v>0.66666666700000154</c:v>
                </c:pt>
                <c:pt idx="5807">
                  <c:v>0.66666666700000154</c:v>
                </c:pt>
                <c:pt idx="5808">
                  <c:v>0.83333333300000001</c:v>
                </c:pt>
                <c:pt idx="5809">
                  <c:v>0.56666666700000001</c:v>
                </c:pt>
                <c:pt idx="5810">
                  <c:v>0.53333333299999997</c:v>
                </c:pt>
                <c:pt idx="5811">
                  <c:v>0.60000000000000064</c:v>
                </c:pt>
                <c:pt idx="5812">
                  <c:v>0.53333333299999997</c:v>
                </c:pt>
                <c:pt idx="5813">
                  <c:v>0.5</c:v>
                </c:pt>
                <c:pt idx="5814">
                  <c:v>0.93333333299999999</c:v>
                </c:pt>
                <c:pt idx="5815">
                  <c:v>0.60000000000000064</c:v>
                </c:pt>
                <c:pt idx="5816">
                  <c:v>1.0333333329999963</c:v>
                </c:pt>
                <c:pt idx="5817">
                  <c:v>0.73333333300000003</c:v>
                </c:pt>
                <c:pt idx="5818">
                  <c:v>1</c:v>
                </c:pt>
                <c:pt idx="5819">
                  <c:v>0.2</c:v>
                </c:pt>
                <c:pt idx="5820">
                  <c:v>0.46666666700000115</c:v>
                </c:pt>
                <c:pt idx="5821">
                  <c:v>0.56666666700000001</c:v>
                </c:pt>
                <c:pt idx="5822">
                  <c:v>0.83333333300000001</c:v>
                </c:pt>
                <c:pt idx="5823">
                  <c:v>0.53333333299999997</c:v>
                </c:pt>
                <c:pt idx="5824">
                  <c:v>0.8</c:v>
                </c:pt>
                <c:pt idx="5825">
                  <c:v>0.53333333299999997</c:v>
                </c:pt>
                <c:pt idx="5826">
                  <c:v>0.60000000000000064</c:v>
                </c:pt>
                <c:pt idx="5827">
                  <c:v>0.96666666700000003</c:v>
                </c:pt>
                <c:pt idx="5828">
                  <c:v>0.56666666700000001</c:v>
                </c:pt>
                <c:pt idx="5829">
                  <c:v>0.56666666700000001</c:v>
                </c:pt>
                <c:pt idx="5830">
                  <c:v>0.86666666699999995</c:v>
                </c:pt>
                <c:pt idx="5831">
                  <c:v>0.86666666699999995</c:v>
                </c:pt>
                <c:pt idx="5832">
                  <c:v>1</c:v>
                </c:pt>
                <c:pt idx="5833">
                  <c:v>0.63333333300000005</c:v>
                </c:pt>
                <c:pt idx="5834">
                  <c:v>0.43333333300000032</c:v>
                </c:pt>
                <c:pt idx="5835">
                  <c:v>0.8</c:v>
                </c:pt>
                <c:pt idx="5836">
                  <c:v>0.66666666700000154</c:v>
                </c:pt>
                <c:pt idx="5837">
                  <c:v>0.86666666699999995</c:v>
                </c:pt>
                <c:pt idx="5838">
                  <c:v>0.73333333300000003</c:v>
                </c:pt>
                <c:pt idx="5839">
                  <c:v>0.8</c:v>
                </c:pt>
                <c:pt idx="5840">
                  <c:v>0.9</c:v>
                </c:pt>
                <c:pt idx="5841">
                  <c:v>0.63333333300000005</c:v>
                </c:pt>
                <c:pt idx="5842">
                  <c:v>0.9</c:v>
                </c:pt>
                <c:pt idx="5843">
                  <c:v>0.93333333299999999</c:v>
                </c:pt>
                <c:pt idx="5844">
                  <c:v>0.86666666699999995</c:v>
                </c:pt>
                <c:pt idx="5845">
                  <c:v>0.70000000000000062</c:v>
                </c:pt>
                <c:pt idx="5846">
                  <c:v>0.63333333300000005</c:v>
                </c:pt>
                <c:pt idx="5847">
                  <c:v>0.93333333299999999</c:v>
                </c:pt>
                <c:pt idx="5848">
                  <c:v>0.53333333299999997</c:v>
                </c:pt>
                <c:pt idx="5849">
                  <c:v>0.60000000000000064</c:v>
                </c:pt>
                <c:pt idx="5850">
                  <c:v>1</c:v>
                </c:pt>
                <c:pt idx="5851">
                  <c:v>0.8</c:v>
                </c:pt>
                <c:pt idx="5852">
                  <c:v>0.86666666699999995</c:v>
                </c:pt>
                <c:pt idx="5853">
                  <c:v>0.56666666700000001</c:v>
                </c:pt>
                <c:pt idx="5854">
                  <c:v>0.56666666700000001</c:v>
                </c:pt>
                <c:pt idx="5855">
                  <c:v>0.53333333299999997</c:v>
                </c:pt>
                <c:pt idx="5856">
                  <c:v>0.66666666700000154</c:v>
                </c:pt>
                <c:pt idx="5857">
                  <c:v>0.96666666700000003</c:v>
                </c:pt>
                <c:pt idx="5858">
                  <c:v>0.60000000000000064</c:v>
                </c:pt>
                <c:pt idx="5859">
                  <c:v>0.8</c:v>
                </c:pt>
                <c:pt idx="5860">
                  <c:v>0.66666666700000154</c:v>
                </c:pt>
                <c:pt idx="5861">
                  <c:v>0.63333333300000005</c:v>
                </c:pt>
                <c:pt idx="5862">
                  <c:v>0.73333333300000003</c:v>
                </c:pt>
                <c:pt idx="5863">
                  <c:v>0.4</c:v>
                </c:pt>
                <c:pt idx="5864">
                  <c:v>0.76666666700000063</c:v>
                </c:pt>
                <c:pt idx="5865">
                  <c:v>0.8</c:v>
                </c:pt>
                <c:pt idx="5866">
                  <c:v>0.8</c:v>
                </c:pt>
                <c:pt idx="5867">
                  <c:v>0.53333333299999997</c:v>
                </c:pt>
                <c:pt idx="5868">
                  <c:v>0.83333333300000001</c:v>
                </c:pt>
                <c:pt idx="5869">
                  <c:v>0.60000000000000064</c:v>
                </c:pt>
                <c:pt idx="5870">
                  <c:v>0.73333333300000003</c:v>
                </c:pt>
                <c:pt idx="5871">
                  <c:v>0.70000000000000062</c:v>
                </c:pt>
                <c:pt idx="5872">
                  <c:v>0.70000000000000062</c:v>
                </c:pt>
                <c:pt idx="5873">
                  <c:v>0.86666666699999995</c:v>
                </c:pt>
                <c:pt idx="5874">
                  <c:v>0.8</c:v>
                </c:pt>
                <c:pt idx="5875">
                  <c:v>0.93333333299999999</c:v>
                </c:pt>
                <c:pt idx="5876">
                  <c:v>0.93333333299999999</c:v>
                </c:pt>
                <c:pt idx="5877">
                  <c:v>0.70000000000000062</c:v>
                </c:pt>
                <c:pt idx="5878">
                  <c:v>0.93333333299999999</c:v>
                </c:pt>
                <c:pt idx="5879">
                  <c:v>0.86666666699999995</c:v>
                </c:pt>
                <c:pt idx="5880">
                  <c:v>0.63333333300000005</c:v>
                </c:pt>
                <c:pt idx="5881">
                  <c:v>0.56666666700000001</c:v>
                </c:pt>
                <c:pt idx="5882">
                  <c:v>0.96666666700000003</c:v>
                </c:pt>
                <c:pt idx="5883">
                  <c:v>0.60000000000000064</c:v>
                </c:pt>
                <c:pt idx="5884">
                  <c:v>0.93333333299999999</c:v>
                </c:pt>
                <c:pt idx="5885">
                  <c:v>0.83333333300000001</c:v>
                </c:pt>
                <c:pt idx="5886">
                  <c:v>0.83333333300000001</c:v>
                </c:pt>
                <c:pt idx="5887">
                  <c:v>0.86666666699999995</c:v>
                </c:pt>
                <c:pt idx="5888">
                  <c:v>0.56666666700000001</c:v>
                </c:pt>
                <c:pt idx="5889">
                  <c:v>0.70000000000000062</c:v>
                </c:pt>
                <c:pt idx="5890">
                  <c:v>0.5</c:v>
                </c:pt>
                <c:pt idx="5891">
                  <c:v>0.8</c:v>
                </c:pt>
                <c:pt idx="5892">
                  <c:v>0.8</c:v>
                </c:pt>
                <c:pt idx="5893">
                  <c:v>0.60000000000000064</c:v>
                </c:pt>
                <c:pt idx="5894">
                  <c:v>0.60000000000000064</c:v>
                </c:pt>
                <c:pt idx="5895">
                  <c:v>0.70000000000000062</c:v>
                </c:pt>
                <c:pt idx="5896">
                  <c:v>0.8</c:v>
                </c:pt>
                <c:pt idx="5897">
                  <c:v>0.9</c:v>
                </c:pt>
                <c:pt idx="5898">
                  <c:v>0.83333333300000001</c:v>
                </c:pt>
                <c:pt idx="5899">
                  <c:v>0.63333333300000005</c:v>
                </c:pt>
                <c:pt idx="5900">
                  <c:v>0.63333333300000005</c:v>
                </c:pt>
                <c:pt idx="5901">
                  <c:v>0.73333333300000003</c:v>
                </c:pt>
                <c:pt idx="5902">
                  <c:v>0.76666666700000063</c:v>
                </c:pt>
                <c:pt idx="5903">
                  <c:v>0.76666666700000063</c:v>
                </c:pt>
                <c:pt idx="5904">
                  <c:v>0.66666666700000154</c:v>
                </c:pt>
                <c:pt idx="5905">
                  <c:v>0.60000000000000064</c:v>
                </c:pt>
                <c:pt idx="5906">
                  <c:v>0.76666666700000063</c:v>
                </c:pt>
                <c:pt idx="5907">
                  <c:v>0.66666666700000154</c:v>
                </c:pt>
                <c:pt idx="5908">
                  <c:v>1.1000000000000001</c:v>
                </c:pt>
                <c:pt idx="5909">
                  <c:v>1.0666666669999998</c:v>
                </c:pt>
                <c:pt idx="5910">
                  <c:v>0.76666666700000063</c:v>
                </c:pt>
                <c:pt idx="5911">
                  <c:v>0.73333333300000003</c:v>
                </c:pt>
                <c:pt idx="5912">
                  <c:v>0.76666666700000063</c:v>
                </c:pt>
                <c:pt idx="5913">
                  <c:v>1</c:v>
                </c:pt>
                <c:pt idx="5914">
                  <c:v>0.70000000000000062</c:v>
                </c:pt>
                <c:pt idx="5915">
                  <c:v>0.8</c:v>
                </c:pt>
                <c:pt idx="5916">
                  <c:v>0.60000000000000064</c:v>
                </c:pt>
                <c:pt idx="5917">
                  <c:v>0.8</c:v>
                </c:pt>
                <c:pt idx="5918">
                  <c:v>0.70000000000000062</c:v>
                </c:pt>
                <c:pt idx="5919">
                  <c:v>1</c:v>
                </c:pt>
                <c:pt idx="5920">
                  <c:v>1.1000000000000001</c:v>
                </c:pt>
                <c:pt idx="5921">
                  <c:v>0.66666666700000154</c:v>
                </c:pt>
                <c:pt idx="5922">
                  <c:v>0.60000000000000064</c:v>
                </c:pt>
                <c:pt idx="5923">
                  <c:v>0.86666666699999995</c:v>
                </c:pt>
                <c:pt idx="5924">
                  <c:v>0.66666666700000154</c:v>
                </c:pt>
                <c:pt idx="5925">
                  <c:v>0.8</c:v>
                </c:pt>
                <c:pt idx="5926">
                  <c:v>0.56666666700000001</c:v>
                </c:pt>
                <c:pt idx="5927">
                  <c:v>1.1000000000000001</c:v>
                </c:pt>
                <c:pt idx="5928">
                  <c:v>0.46666666700000115</c:v>
                </c:pt>
                <c:pt idx="5929">
                  <c:v>0.66666666700000154</c:v>
                </c:pt>
                <c:pt idx="5930">
                  <c:v>0.60000000000000064</c:v>
                </c:pt>
                <c:pt idx="5931">
                  <c:v>0.56666666700000001</c:v>
                </c:pt>
                <c:pt idx="5932">
                  <c:v>0.66666666700000154</c:v>
                </c:pt>
                <c:pt idx="5933">
                  <c:v>0.5</c:v>
                </c:pt>
                <c:pt idx="5934">
                  <c:v>0.60000000000000064</c:v>
                </c:pt>
                <c:pt idx="5935">
                  <c:v>0.66666666700000154</c:v>
                </c:pt>
                <c:pt idx="5936">
                  <c:v>0.63333333300000005</c:v>
                </c:pt>
                <c:pt idx="5937">
                  <c:v>0.70000000000000062</c:v>
                </c:pt>
                <c:pt idx="5938">
                  <c:v>0.53333333299999997</c:v>
                </c:pt>
                <c:pt idx="5939">
                  <c:v>0.73333333300000003</c:v>
                </c:pt>
                <c:pt idx="5940">
                  <c:v>2.5333333330000003</c:v>
                </c:pt>
                <c:pt idx="5941">
                  <c:v>27.666666669999987</c:v>
                </c:pt>
                <c:pt idx="5942">
                  <c:v>26.6</c:v>
                </c:pt>
                <c:pt idx="5943">
                  <c:v>27.933333329999989</c:v>
                </c:pt>
                <c:pt idx="5944">
                  <c:v>25.5</c:v>
                </c:pt>
                <c:pt idx="5945">
                  <c:v>26.933333329999989</c:v>
                </c:pt>
                <c:pt idx="5946">
                  <c:v>27.566666669999989</c:v>
                </c:pt>
                <c:pt idx="5947">
                  <c:v>27.466666669999945</c:v>
                </c:pt>
                <c:pt idx="5948">
                  <c:v>26.233333329999986</c:v>
                </c:pt>
                <c:pt idx="5949">
                  <c:v>26.266666669999989</c:v>
                </c:pt>
                <c:pt idx="5950">
                  <c:v>22.233333329999986</c:v>
                </c:pt>
                <c:pt idx="5951">
                  <c:v>29.333333329999999</c:v>
                </c:pt>
                <c:pt idx="5952">
                  <c:v>28.466666669999945</c:v>
                </c:pt>
                <c:pt idx="5953">
                  <c:v>31.6</c:v>
                </c:pt>
                <c:pt idx="5954">
                  <c:v>35.966666669999995</c:v>
                </c:pt>
                <c:pt idx="5955">
                  <c:v>32.300000000000004</c:v>
                </c:pt>
                <c:pt idx="5956">
                  <c:v>34.166666669999998</c:v>
                </c:pt>
                <c:pt idx="5957">
                  <c:v>35.13333333000017</c:v>
                </c:pt>
                <c:pt idx="5958">
                  <c:v>34.533333330000168</c:v>
                </c:pt>
                <c:pt idx="5959">
                  <c:v>34.466666669999995</c:v>
                </c:pt>
                <c:pt idx="5960">
                  <c:v>32.866666669999994</c:v>
                </c:pt>
                <c:pt idx="5961">
                  <c:v>33.266666669999999</c:v>
                </c:pt>
                <c:pt idx="5962">
                  <c:v>33.2333333300002</c:v>
                </c:pt>
                <c:pt idx="5963">
                  <c:v>34</c:v>
                </c:pt>
                <c:pt idx="5964">
                  <c:v>34.1</c:v>
                </c:pt>
                <c:pt idx="5965">
                  <c:v>33.066666669999996</c:v>
                </c:pt>
                <c:pt idx="5966">
                  <c:v>33.466666669999995</c:v>
                </c:pt>
                <c:pt idx="5967">
                  <c:v>33.866666669999994</c:v>
                </c:pt>
                <c:pt idx="5968">
                  <c:v>31.933333329999989</c:v>
                </c:pt>
                <c:pt idx="5969">
                  <c:v>32.833333330000116</c:v>
                </c:pt>
                <c:pt idx="5970">
                  <c:v>33.266666669999999</c:v>
                </c:pt>
                <c:pt idx="5971">
                  <c:v>32.700000000000003</c:v>
                </c:pt>
                <c:pt idx="5972">
                  <c:v>33.366666669999994</c:v>
                </c:pt>
                <c:pt idx="5973">
                  <c:v>33.300000000000004</c:v>
                </c:pt>
                <c:pt idx="5974">
                  <c:v>35.1</c:v>
                </c:pt>
                <c:pt idx="5975">
                  <c:v>35.1</c:v>
                </c:pt>
                <c:pt idx="5976">
                  <c:v>34.266666669999999</c:v>
                </c:pt>
                <c:pt idx="5977">
                  <c:v>31.233333329999986</c:v>
                </c:pt>
                <c:pt idx="5978">
                  <c:v>35.533333330000168</c:v>
                </c:pt>
                <c:pt idx="5979">
                  <c:v>32.800000000000004</c:v>
                </c:pt>
                <c:pt idx="5980">
                  <c:v>34.466666669999995</c:v>
                </c:pt>
                <c:pt idx="5981">
                  <c:v>32.166666669999998</c:v>
                </c:pt>
                <c:pt idx="5982">
                  <c:v>33.566666669999996</c:v>
                </c:pt>
                <c:pt idx="5983">
                  <c:v>32.700000000000003</c:v>
                </c:pt>
                <c:pt idx="5984">
                  <c:v>33.933333330000146</c:v>
                </c:pt>
                <c:pt idx="5985">
                  <c:v>35.566666669999996</c:v>
                </c:pt>
                <c:pt idx="5986">
                  <c:v>35.7333333300002</c:v>
                </c:pt>
                <c:pt idx="5987">
                  <c:v>33.833333330000116</c:v>
                </c:pt>
                <c:pt idx="5988">
                  <c:v>34.066666669999996</c:v>
                </c:pt>
                <c:pt idx="5989">
                  <c:v>34.933333330000146</c:v>
                </c:pt>
                <c:pt idx="5990">
                  <c:v>33.433333330000146</c:v>
                </c:pt>
                <c:pt idx="5991">
                  <c:v>35.266666669999999</c:v>
                </c:pt>
                <c:pt idx="5992">
                  <c:v>32.9</c:v>
                </c:pt>
                <c:pt idx="5993">
                  <c:v>34.4</c:v>
                </c:pt>
                <c:pt idx="5994">
                  <c:v>36.5</c:v>
                </c:pt>
                <c:pt idx="5995">
                  <c:v>33.7333333300002</c:v>
                </c:pt>
                <c:pt idx="5996">
                  <c:v>34.366666669999994</c:v>
                </c:pt>
                <c:pt idx="5997">
                  <c:v>34.533333330000168</c:v>
                </c:pt>
                <c:pt idx="5998">
                  <c:v>33.333333330000116</c:v>
                </c:pt>
                <c:pt idx="5999">
                  <c:v>34.63333333000017</c:v>
                </c:pt>
                <c:pt idx="6000">
                  <c:v>34.366666669999994</c:v>
                </c:pt>
                <c:pt idx="6001">
                  <c:v>32.5</c:v>
                </c:pt>
                <c:pt idx="6002">
                  <c:v>36.333333330000116</c:v>
                </c:pt>
                <c:pt idx="6003">
                  <c:v>34.4</c:v>
                </c:pt>
                <c:pt idx="6004">
                  <c:v>32.9</c:v>
                </c:pt>
                <c:pt idx="6005">
                  <c:v>32.033333330000168</c:v>
                </c:pt>
                <c:pt idx="6006">
                  <c:v>34.700000000000003</c:v>
                </c:pt>
                <c:pt idx="6007">
                  <c:v>32.9</c:v>
                </c:pt>
                <c:pt idx="6008">
                  <c:v>33.2333333300002</c:v>
                </c:pt>
                <c:pt idx="6009">
                  <c:v>34.433333330000146</c:v>
                </c:pt>
                <c:pt idx="6010">
                  <c:v>32.6</c:v>
                </c:pt>
                <c:pt idx="6011">
                  <c:v>32.700000000000003</c:v>
                </c:pt>
                <c:pt idx="6012">
                  <c:v>32.9</c:v>
                </c:pt>
                <c:pt idx="6013">
                  <c:v>34.933333330000146</c:v>
                </c:pt>
                <c:pt idx="6014">
                  <c:v>34.833333330000116</c:v>
                </c:pt>
                <c:pt idx="6015">
                  <c:v>34.266666669999999</c:v>
                </c:pt>
                <c:pt idx="6016">
                  <c:v>33.866666669999994</c:v>
                </c:pt>
                <c:pt idx="6017">
                  <c:v>31.933333329999989</c:v>
                </c:pt>
                <c:pt idx="6018">
                  <c:v>30.2</c:v>
                </c:pt>
                <c:pt idx="6019">
                  <c:v>31.166666669999987</c:v>
                </c:pt>
                <c:pt idx="6020">
                  <c:v>31.733333329999986</c:v>
                </c:pt>
                <c:pt idx="6021">
                  <c:v>31.2</c:v>
                </c:pt>
                <c:pt idx="6022">
                  <c:v>32.333333330000116</c:v>
                </c:pt>
                <c:pt idx="6023">
                  <c:v>31</c:v>
                </c:pt>
                <c:pt idx="6024">
                  <c:v>32.266666669999999</c:v>
                </c:pt>
                <c:pt idx="6025">
                  <c:v>33.166666669999998</c:v>
                </c:pt>
                <c:pt idx="6026">
                  <c:v>31.433333329999989</c:v>
                </c:pt>
                <c:pt idx="6027">
                  <c:v>31.7</c:v>
                </c:pt>
                <c:pt idx="6028">
                  <c:v>30.333333329999999</c:v>
                </c:pt>
                <c:pt idx="6029">
                  <c:v>30.1</c:v>
                </c:pt>
                <c:pt idx="6030">
                  <c:v>31.066666669999989</c:v>
                </c:pt>
                <c:pt idx="6031">
                  <c:v>34.1</c:v>
                </c:pt>
                <c:pt idx="6032">
                  <c:v>30.933333329999989</c:v>
                </c:pt>
                <c:pt idx="6033">
                  <c:v>30.866666669999987</c:v>
                </c:pt>
                <c:pt idx="6034">
                  <c:v>28.933333329999989</c:v>
                </c:pt>
                <c:pt idx="6035">
                  <c:v>31.533333329999987</c:v>
                </c:pt>
                <c:pt idx="6036">
                  <c:v>33.366666669999994</c:v>
                </c:pt>
                <c:pt idx="6037">
                  <c:v>33.033333330000168</c:v>
                </c:pt>
                <c:pt idx="6038">
                  <c:v>31.766666669999989</c:v>
                </c:pt>
                <c:pt idx="6039">
                  <c:v>30.033333329999987</c:v>
                </c:pt>
                <c:pt idx="6040">
                  <c:v>31.333333329999999</c:v>
                </c:pt>
                <c:pt idx="6041">
                  <c:v>31.266666669999989</c:v>
                </c:pt>
                <c:pt idx="6042">
                  <c:v>31.766666669999989</c:v>
                </c:pt>
                <c:pt idx="6043">
                  <c:v>30.733333329999986</c:v>
                </c:pt>
                <c:pt idx="6044">
                  <c:v>30.533333329999987</c:v>
                </c:pt>
                <c:pt idx="6045">
                  <c:v>30.1</c:v>
                </c:pt>
                <c:pt idx="6046">
                  <c:v>31.9</c:v>
                </c:pt>
                <c:pt idx="6047">
                  <c:v>31.433333329999989</c:v>
                </c:pt>
                <c:pt idx="6048">
                  <c:v>33.63333333000017</c:v>
                </c:pt>
                <c:pt idx="6049">
                  <c:v>30.7</c:v>
                </c:pt>
                <c:pt idx="6050">
                  <c:v>30.7</c:v>
                </c:pt>
                <c:pt idx="6051">
                  <c:v>29.466666669999945</c:v>
                </c:pt>
                <c:pt idx="6052">
                  <c:v>33.200000000000003</c:v>
                </c:pt>
                <c:pt idx="6053">
                  <c:v>32.066666669999996</c:v>
                </c:pt>
                <c:pt idx="6054">
                  <c:v>30.7</c:v>
                </c:pt>
                <c:pt idx="6055">
                  <c:v>31</c:v>
                </c:pt>
                <c:pt idx="6056">
                  <c:v>31.066666669999989</c:v>
                </c:pt>
                <c:pt idx="6057">
                  <c:v>32.300000000000004</c:v>
                </c:pt>
                <c:pt idx="6058">
                  <c:v>30.8</c:v>
                </c:pt>
                <c:pt idx="6059">
                  <c:v>29.7</c:v>
                </c:pt>
                <c:pt idx="6060">
                  <c:v>30.766666669999989</c:v>
                </c:pt>
                <c:pt idx="6061">
                  <c:v>30.266666669999989</c:v>
                </c:pt>
                <c:pt idx="6062">
                  <c:v>32.566666669999996</c:v>
                </c:pt>
                <c:pt idx="6063">
                  <c:v>30.2</c:v>
                </c:pt>
                <c:pt idx="6064">
                  <c:v>31.8</c:v>
                </c:pt>
                <c:pt idx="6065">
                  <c:v>30.566666669999989</c:v>
                </c:pt>
                <c:pt idx="6066">
                  <c:v>30.6</c:v>
                </c:pt>
                <c:pt idx="6067">
                  <c:v>31.033333329999987</c:v>
                </c:pt>
                <c:pt idx="6068">
                  <c:v>30.366666669999987</c:v>
                </c:pt>
                <c:pt idx="6069">
                  <c:v>30.833333329999999</c:v>
                </c:pt>
                <c:pt idx="6070">
                  <c:v>30.733333329999986</c:v>
                </c:pt>
                <c:pt idx="6071">
                  <c:v>30.833333329999999</c:v>
                </c:pt>
                <c:pt idx="6072">
                  <c:v>30.533333329999987</c:v>
                </c:pt>
                <c:pt idx="6073">
                  <c:v>30.833333329999999</c:v>
                </c:pt>
                <c:pt idx="6074">
                  <c:v>31.9</c:v>
                </c:pt>
                <c:pt idx="6075">
                  <c:v>32.266666669999999</c:v>
                </c:pt>
                <c:pt idx="6076">
                  <c:v>33.266666669999999</c:v>
                </c:pt>
                <c:pt idx="6077">
                  <c:v>32.4</c:v>
                </c:pt>
                <c:pt idx="6078">
                  <c:v>33.066666669999996</c:v>
                </c:pt>
                <c:pt idx="6079">
                  <c:v>31.9</c:v>
                </c:pt>
                <c:pt idx="6080">
                  <c:v>32.466666669999995</c:v>
                </c:pt>
                <c:pt idx="6081">
                  <c:v>30.433333329999989</c:v>
                </c:pt>
                <c:pt idx="6082">
                  <c:v>30.966666669999945</c:v>
                </c:pt>
                <c:pt idx="6083">
                  <c:v>31.666666669999987</c:v>
                </c:pt>
                <c:pt idx="6084">
                  <c:v>31.6</c:v>
                </c:pt>
                <c:pt idx="6085">
                  <c:v>31.666666669999987</c:v>
                </c:pt>
                <c:pt idx="6086">
                  <c:v>29.5</c:v>
                </c:pt>
                <c:pt idx="6087">
                  <c:v>31.9</c:v>
                </c:pt>
                <c:pt idx="6088">
                  <c:v>31.366666669999987</c:v>
                </c:pt>
                <c:pt idx="6089">
                  <c:v>31.233333329999986</c:v>
                </c:pt>
                <c:pt idx="6090">
                  <c:v>31.766666669999989</c:v>
                </c:pt>
                <c:pt idx="6091">
                  <c:v>31.366666669999987</c:v>
                </c:pt>
                <c:pt idx="6092">
                  <c:v>31.333333329999999</c:v>
                </c:pt>
                <c:pt idx="6093">
                  <c:v>31.833333329999999</c:v>
                </c:pt>
                <c:pt idx="6094">
                  <c:v>29.033333329999987</c:v>
                </c:pt>
                <c:pt idx="6095">
                  <c:v>30.566666669999989</c:v>
                </c:pt>
                <c:pt idx="6096">
                  <c:v>29.7</c:v>
                </c:pt>
                <c:pt idx="6097">
                  <c:v>29.866666669999987</c:v>
                </c:pt>
                <c:pt idx="6098">
                  <c:v>31.866666669999987</c:v>
                </c:pt>
                <c:pt idx="6099">
                  <c:v>32.166666669999998</c:v>
                </c:pt>
                <c:pt idx="6100">
                  <c:v>30.7</c:v>
                </c:pt>
                <c:pt idx="6101">
                  <c:v>31.766666669999989</c:v>
                </c:pt>
                <c:pt idx="6102">
                  <c:v>32.5</c:v>
                </c:pt>
                <c:pt idx="6103">
                  <c:v>30.666666669999987</c:v>
                </c:pt>
                <c:pt idx="6104">
                  <c:v>32.333333330000116</c:v>
                </c:pt>
                <c:pt idx="6105">
                  <c:v>31.633333329999999</c:v>
                </c:pt>
                <c:pt idx="6106">
                  <c:v>31.133333329999999</c:v>
                </c:pt>
                <c:pt idx="6107">
                  <c:v>30.3</c:v>
                </c:pt>
                <c:pt idx="6108">
                  <c:v>30</c:v>
                </c:pt>
                <c:pt idx="6109">
                  <c:v>30.8</c:v>
                </c:pt>
                <c:pt idx="6110">
                  <c:v>30.3</c:v>
                </c:pt>
                <c:pt idx="6111">
                  <c:v>32.366666669999994</c:v>
                </c:pt>
                <c:pt idx="6112">
                  <c:v>30.4</c:v>
                </c:pt>
                <c:pt idx="6113">
                  <c:v>30.166666669999987</c:v>
                </c:pt>
                <c:pt idx="6114">
                  <c:v>30.366666669999987</c:v>
                </c:pt>
                <c:pt idx="6115">
                  <c:v>27.966666669999945</c:v>
                </c:pt>
                <c:pt idx="6116">
                  <c:v>30.933333329999989</c:v>
                </c:pt>
                <c:pt idx="6117">
                  <c:v>31.6</c:v>
                </c:pt>
                <c:pt idx="6118">
                  <c:v>32.533333330000168</c:v>
                </c:pt>
                <c:pt idx="6119">
                  <c:v>30.3</c:v>
                </c:pt>
                <c:pt idx="6120">
                  <c:v>29.8</c:v>
                </c:pt>
                <c:pt idx="6121">
                  <c:v>32.466666669999995</c:v>
                </c:pt>
                <c:pt idx="6122">
                  <c:v>28.9</c:v>
                </c:pt>
                <c:pt idx="6123">
                  <c:v>30.9</c:v>
                </c:pt>
                <c:pt idx="6124">
                  <c:v>28.833333329999999</c:v>
                </c:pt>
                <c:pt idx="6125">
                  <c:v>29.766666669999989</c:v>
                </c:pt>
                <c:pt idx="6126">
                  <c:v>30.166666669999987</c:v>
                </c:pt>
                <c:pt idx="6127">
                  <c:v>29.866666669999987</c:v>
                </c:pt>
                <c:pt idx="6128">
                  <c:v>29.7</c:v>
                </c:pt>
                <c:pt idx="6129">
                  <c:v>29.7</c:v>
                </c:pt>
                <c:pt idx="6130">
                  <c:v>29.2</c:v>
                </c:pt>
                <c:pt idx="6131">
                  <c:v>28.733333329999986</c:v>
                </c:pt>
                <c:pt idx="6132">
                  <c:v>30.766666669999989</c:v>
                </c:pt>
                <c:pt idx="6133">
                  <c:v>31.133333329999999</c:v>
                </c:pt>
                <c:pt idx="6134">
                  <c:v>32.4</c:v>
                </c:pt>
                <c:pt idx="6135">
                  <c:v>33.033333330000168</c:v>
                </c:pt>
                <c:pt idx="6136">
                  <c:v>29.8</c:v>
                </c:pt>
                <c:pt idx="6137">
                  <c:v>32.300000000000004</c:v>
                </c:pt>
                <c:pt idx="6138">
                  <c:v>30.4</c:v>
                </c:pt>
                <c:pt idx="6139">
                  <c:v>30.466666669999945</c:v>
                </c:pt>
                <c:pt idx="6140">
                  <c:v>31.866666669999987</c:v>
                </c:pt>
                <c:pt idx="6141">
                  <c:v>32.2333333300002</c:v>
                </c:pt>
                <c:pt idx="6142">
                  <c:v>32.366666669999994</c:v>
                </c:pt>
                <c:pt idx="6143">
                  <c:v>31.933333329999989</c:v>
                </c:pt>
                <c:pt idx="6144">
                  <c:v>30.933333329999989</c:v>
                </c:pt>
                <c:pt idx="6145">
                  <c:v>31.9</c:v>
                </c:pt>
                <c:pt idx="6146">
                  <c:v>30.3</c:v>
                </c:pt>
                <c:pt idx="6147">
                  <c:v>30.2</c:v>
                </c:pt>
                <c:pt idx="6148">
                  <c:v>33.066666669999996</c:v>
                </c:pt>
                <c:pt idx="6149">
                  <c:v>32.833333330000116</c:v>
                </c:pt>
                <c:pt idx="6150">
                  <c:v>32.7333333300002</c:v>
                </c:pt>
                <c:pt idx="6151">
                  <c:v>32</c:v>
                </c:pt>
                <c:pt idx="6152">
                  <c:v>29.666666669999987</c:v>
                </c:pt>
                <c:pt idx="6153">
                  <c:v>31.033333329999987</c:v>
                </c:pt>
                <c:pt idx="6154">
                  <c:v>30.866666669999987</c:v>
                </c:pt>
                <c:pt idx="6155">
                  <c:v>30.2</c:v>
                </c:pt>
                <c:pt idx="6156">
                  <c:v>32.9</c:v>
                </c:pt>
                <c:pt idx="6157">
                  <c:v>30.233333329999986</c:v>
                </c:pt>
                <c:pt idx="6158">
                  <c:v>31.733333329999986</c:v>
                </c:pt>
                <c:pt idx="6159">
                  <c:v>35.366666669999994</c:v>
                </c:pt>
                <c:pt idx="6160">
                  <c:v>32.200000000000003</c:v>
                </c:pt>
                <c:pt idx="6161">
                  <c:v>31.5</c:v>
                </c:pt>
                <c:pt idx="6162">
                  <c:v>30.4</c:v>
                </c:pt>
                <c:pt idx="6163">
                  <c:v>31.966666669999945</c:v>
                </c:pt>
                <c:pt idx="6164">
                  <c:v>31.266666669999989</c:v>
                </c:pt>
                <c:pt idx="6165">
                  <c:v>31.5</c:v>
                </c:pt>
                <c:pt idx="6166">
                  <c:v>29.766666669999989</c:v>
                </c:pt>
                <c:pt idx="6167">
                  <c:v>31.7</c:v>
                </c:pt>
                <c:pt idx="6168">
                  <c:v>29.933333329999989</c:v>
                </c:pt>
                <c:pt idx="6169">
                  <c:v>31.3</c:v>
                </c:pt>
                <c:pt idx="6170">
                  <c:v>30.1</c:v>
                </c:pt>
                <c:pt idx="6171">
                  <c:v>29.6</c:v>
                </c:pt>
                <c:pt idx="6172">
                  <c:v>30.866666669999987</c:v>
                </c:pt>
                <c:pt idx="6173">
                  <c:v>31.8</c:v>
                </c:pt>
                <c:pt idx="6174">
                  <c:v>32.800000000000004</c:v>
                </c:pt>
                <c:pt idx="6175">
                  <c:v>29.866666669999987</c:v>
                </c:pt>
                <c:pt idx="6176">
                  <c:v>28.566666669999989</c:v>
                </c:pt>
                <c:pt idx="6177">
                  <c:v>29.466666669999945</c:v>
                </c:pt>
                <c:pt idx="6178">
                  <c:v>31.866666669999987</c:v>
                </c:pt>
                <c:pt idx="6179">
                  <c:v>30.2</c:v>
                </c:pt>
                <c:pt idx="6180">
                  <c:v>32.033333330000168</c:v>
                </c:pt>
                <c:pt idx="6181">
                  <c:v>32.300000000000004</c:v>
                </c:pt>
                <c:pt idx="6182">
                  <c:v>31.733333329999986</c:v>
                </c:pt>
                <c:pt idx="6183">
                  <c:v>31.766666669999989</c:v>
                </c:pt>
                <c:pt idx="6184">
                  <c:v>31.8</c:v>
                </c:pt>
                <c:pt idx="6185">
                  <c:v>31.166666669999987</c:v>
                </c:pt>
                <c:pt idx="6186">
                  <c:v>29.366666669999987</c:v>
                </c:pt>
                <c:pt idx="6187">
                  <c:v>32.2333333300002</c:v>
                </c:pt>
                <c:pt idx="6188">
                  <c:v>31.5</c:v>
                </c:pt>
                <c:pt idx="6189">
                  <c:v>29.7</c:v>
                </c:pt>
                <c:pt idx="6190">
                  <c:v>29.666666669999987</c:v>
                </c:pt>
                <c:pt idx="6191">
                  <c:v>30.366666669999987</c:v>
                </c:pt>
                <c:pt idx="6192">
                  <c:v>30.1</c:v>
                </c:pt>
                <c:pt idx="6193">
                  <c:v>31.533333329999987</c:v>
                </c:pt>
                <c:pt idx="6194">
                  <c:v>30.066666669999989</c:v>
                </c:pt>
                <c:pt idx="6195">
                  <c:v>28.066666669999989</c:v>
                </c:pt>
                <c:pt idx="6196">
                  <c:v>32.533333330000168</c:v>
                </c:pt>
                <c:pt idx="6197">
                  <c:v>31.766666669999989</c:v>
                </c:pt>
                <c:pt idx="6198">
                  <c:v>28.4</c:v>
                </c:pt>
                <c:pt idx="6199">
                  <c:v>28.4</c:v>
                </c:pt>
                <c:pt idx="6200">
                  <c:v>30.666666669999987</c:v>
                </c:pt>
                <c:pt idx="6201">
                  <c:v>31.066666669999989</c:v>
                </c:pt>
                <c:pt idx="6202">
                  <c:v>30.066666669999989</c:v>
                </c:pt>
                <c:pt idx="6203">
                  <c:v>29.133333329999999</c:v>
                </c:pt>
                <c:pt idx="6204">
                  <c:v>31</c:v>
                </c:pt>
                <c:pt idx="6205">
                  <c:v>29.033333329999987</c:v>
                </c:pt>
                <c:pt idx="6206">
                  <c:v>28.533333329999987</c:v>
                </c:pt>
                <c:pt idx="6207">
                  <c:v>29.033333329999987</c:v>
                </c:pt>
                <c:pt idx="6208">
                  <c:v>28.533333329999987</c:v>
                </c:pt>
                <c:pt idx="6209">
                  <c:v>29.866666669999987</c:v>
                </c:pt>
                <c:pt idx="6210">
                  <c:v>30.766666669999989</c:v>
                </c:pt>
                <c:pt idx="6211">
                  <c:v>29.133333329999999</c:v>
                </c:pt>
                <c:pt idx="6212">
                  <c:v>31.6</c:v>
                </c:pt>
                <c:pt idx="6213">
                  <c:v>29.066666669999989</c:v>
                </c:pt>
                <c:pt idx="6214">
                  <c:v>29.566666669999989</c:v>
                </c:pt>
                <c:pt idx="6215">
                  <c:v>28.8</c:v>
                </c:pt>
                <c:pt idx="6216">
                  <c:v>29</c:v>
                </c:pt>
                <c:pt idx="6217">
                  <c:v>30.066666669999989</c:v>
                </c:pt>
                <c:pt idx="6218">
                  <c:v>29.866666669999987</c:v>
                </c:pt>
                <c:pt idx="6219">
                  <c:v>29.8</c:v>
                </c:pt>
                <c:pt idx="6220">
                  <c:v>28.133333329999999</c:v>
                </c:pt>
                <c:pt idx="6221">
                  <c:v>30.866666669999987</c:v>
                </c:pt>
                <c:pt idx="6222">
                  <c:v>29.133333329999999</c:v>
                </c:pt>
                <c:pt idx="6223">
                  <c:v>29.6</c:v>
                </c:pt>
                <c:pt idx="6224">
                  <c:v>28.633333329999999</c:v>
                </c:pt>
                <c:pt idx="6225">
                  <c:v>28.733333329999986</c:v>
                </c:pt>
                <c:pt idx="6226">
                  <c:v>30.833333329999999</c:v>
                </c:pt>
                <c:pt idx="6227">
                  <c:v>29.4</c:v>
                </c:pt>
                <c:pt idx="6228">
                  <c:v>30.133333329999999</c:v>
                </c:pt>
                <c:pt idx="6229">
                  <c:v>30.466666669999945</c:v>
                </c:pt>
                <c:pt idx="6230">
                  <c:v>28.266666669999989</c:v>
                </c:pt>
                <c:pt idx="6231">
                  <c:v>29.2</c:v>
                </c:pt>
                <c:pt idx="6232">
                  <c:v>28.866666669999987</c:v>
                </c:pt>
                <c:pt idx="6233">
                  <c:v>30.6</c:v>
                </c:pt>
                <c:pt idx="6234">
                  <c:v>28.5</c:v>
                </c:pt>
                <c:pt idx="6235">
                  <c:v>29.566666669999989</c:v>
                </c:pt>
                <c:pt idx="6236">
                  <c:v>30.9</c:v>
                </c:pt>
                <c:pt idx="6237">
                  <c:v>30.266666669999989</c:v>
                </c:pt>
                <c:pt idx="6238">
                  <c:v>30.466666669999945</c:v>
                </c:pt>
                <c:pt idx="6239">
                  <c:v>30.533333329999987</c:v>
                </c:pt>
                <c:pt idx="6240">
                  <c:v>30.033333329999987</c:v>
                </c:pt>
                <c:pt idx="6241">
                  <c:v>32.200000000000003</c:v>
                </c:pt>
                <c:pt idx="6242">
                  <c:v>30.466666669999945</c:v>
                </c:pt>
                <c:pt idx="6243">
                  <c:v>31.566666669999989</c:v>
                </c:pt>
                <c:pt idx="6244">
                  <c:v>32.300000000000004</c:v>
                </c:pt>
                <c:pt idx="6245">
                  <c:v>31.2</c:v>
                </c:pt>
                <c:pt idx="6246">
                  <c:v>29.5</c:v>
                </c:pt>
                <c:pt idx="6247">
                  <c:v>29.233333329999986</c:v>
                </c:pt>
                <c:pt idx="6248">
                  <c:v>29.8</c:v>
                </c:pt>
                <c:pt idx="6249">
                  <c:v>31.633333329999999</c:v>
                </c:pt>
                <c:pt idx="6250">
                  <c:v>28.966666669999945</c:v>
                </c:pt>
                <c:pt idx="6251">
                  <c:v>29.333333329999999</c:v>
                </c:pt>
                <c:pt idx="6252">
                  <c:v>32.066666669999996</c:v>
                </c:pt>
                <c:pt idx="6253">
                  <c:v>32.7333333300002</c:v>
                </c:pt>
                <c:pt idx="6254">
                  <c:v>30.833333329999999</c:v>
                </c:pt>
                <c:pt idx="6255">
                  <c:v>30.2</c:v>
                </c:pt>
                <c:pt idx="6256">
                  <c:v>30.9</c:v>
                </c:pt>
                <c:pt idx="6257">
                  <c:v>30.1</c:v>
                </c:pt>
                <c:pt idx="6258">
                  <c:v>28.266666669999989</c:v>
                </c:pt>
                <c:pt idx="6259">
                  <c:v>29.533333329999987</c:v>
                </c:pt>
                <c:pt idx="6260">
                  <c:v>30.066666669999989</c:v>
                </c:pt>
                <c:pt idx="6261">
                  <c:v>31.4</c:v>
                </c:pt>
                <c:pt idx="6262">
                  <c:v>29.9</c:v>
                </c:pt>
                <c:pt idx="6263">
                  <c:v>29.933333329999989</c:v>
                </c:pt>
                <c:pt idx="6264">
                  <c:v>29</c:v>
                </c:pt>
                <c:pt idx="6265">
                  <c:v>29.533333329999987</c:v>
                </c:pt>
                <c:pt idx="6266">
                  <c:v>29.233333329999986</c:v>
                </c:pt>
                <c:pt idx="6267">
                  <c:v>28.966666669999945</c:v>
                </c:pt>
                <c:pt idx="6268">
                  <c:v>31.666666669999987</c:v>
                </c:pt>
                <c:pt idx="6269">
                  <c:v>29.5</c:v>
                </c:pt>
                <c:pt idx="6270">
                  <c:v>31.066666669999989</c:v>
                </c:pt>
                <c:pt idx="6271">
                  <c:v>30.8</c:v>
                </c:pt>
                <c:pt idx="6272">
                  <c:v>30.9</c:v>
                </c:pt>
                <c:pt idx="6273">
                  <c:v>31</c:v>
                </c:pt>
                <c:pt idx="6274">
                  <c:v>29.666666669999987</c:v>
                </c:pt>
                <c:pt idx="6275">
                  <c:v>29.466666669999945</c:v>
                </c:pt>
                <c:pt idx="6276">
                  <c:v>30.8</c:v>
                </c:pt>
                <c:pt idx="6277">
                  <c:v>31.433333329999989</c:v>
                </c:pt>
                <c:pt idx="6278">
                  <c:v>29.7</c:v>
                </c:pt>
                <c:pt idx="6279">
                  <c:v>28.4</c:v>
                </c:pt>
                <c:pt idx="6280">
                  <c:v>28.9</c:v>
                </c:pt>
                <c:pt idx="6281">
                  <c:v>30.033333329999987</c:v>
                </c:pt>
                <c:pt idx="6282">
                  <c:v>30.433333329999989</c:v>
                </c:pt>
                <c:pt idx="6283">
                  <c:v>29.7</c:v>
                </c:pt>
                <c:pt idx="6284">
                  <c:v>31.233333329999986</c:v>
                </c:pt>
                <c:pt idx="6285">
                  <c:v>28.633333329999999</c:v>
                </c:pt>
                <c:pt idx="6286">
                  <c:v>29.8</c:v>
                </c:pt>
                <c:pt idx="6287">
                  <c:v>28.066666669999989</c:v>
                </c:pt>
                <c:pt idx="6288">
                  <c:v>30.133333329999999</c:v>
                </c:pt>
                <c:pt idx="6289">
                  <c:v>30</c:v>
                </c:pt>
                <c:pt idx="6290">
                  <c:v>29.333333329999999</c:v>
                </c:pt>
                <c:pt idx="6291">
                  <c:v>27.333333329999999</c:v>
                </c:pt>
                <c:pt idx="6292">
                  <c:v>28.133333329999999</c:v>
                </c:pt>
                <c:pt idx="6293">
                  <c:v>30.3</c:v>
                </c:pt>
                <c:pt idx="6294">
                  <c:v>29.466666669999945</c:v>
                </c:pt>
                <c:pt idx="6295">
                  <c:v>28.1</c:v>
                </c:pt>
                <c:pt idx="6296">
                  <c:v>30.233333329999986</c:v>
                </c:pt>
                <c:pt idx="6297">
                  <c:v>29.1</c:v>
                </c:pt>
                <c:pt idx="6298">
                  <c:v>26.933333329999989</c:v>
                </c:pt>
                <c:pt idx="6299">
                  <c:v>27.266666669999989</c:v>
                </c:pt>
                <c:pt idx="6300">
                  <c:v>29</c:v>
                </c:pt>
                <c:pt idx="6301">
                  <c:v>29</c:v>
                </c:pt>
                <c:pt idx="6302">
                  <c:v>29.9</c:v>
                </c:pt>
                <c:pt idx="6303">
                  <c:v>29.4</c:v>
                </c:pt>
                <c:pt idx="6304">
                  <c:v>27.766666669999989</c:v>
                </c:pt>
                <c:pt idx="6305">
                  <c:v>28.533333329999987</c:v>
                </c:pt>
                <c:pt idx="6306">
                  <c:v>30.066666669999989</c:v>
                </c:pt>
                <c:pt idx="6307">
                  <c:v>28.6</c:v>
                </c:pt>
                <c:pt idx="6308">
                  <c:v>26.766666669999989</c:v>
                </c:pt>
                <c:pt idx="6309">
                  <c:v>30</c:v>
                </c:pt>
                <c:pt idx="6310">
                  <c:v>29</c:v>
                </c:pt>
                <c:pt idx="6311">
                  <c:v>28.066666669999989</c:v>
                </c:pt>
                <c:pt idx="6312">
                  <c:v>27.566666669999989</c:v>
                </c:pt>
                <c:pt idx="6313">
                  <c:v>28.133333329999999</c:v>
                </c:pt>
                <c:pt idx="6314">
                  <c:v>29.3</c:v>
                </c:pt>
                <c:pt idx="6315">
                  <c:v>27.566666669999989</c:v>
                </c:pt>
                <c:pt idx="6316">
                  <c:v>29.833333329999999</c:v>
                </c:pt>
                <c:pt idx="6317">
                  <c:v>28.633333329999999</c:v>
                </c:pt>
                <c:pt idx="6318">
                  <c:v>27.3</c:v>
                </c:pt>
                <c:pt idx="6319">
                  <c:v>26.966666669999945</c:v>
                </c:pt>
                <c:pt idx="6320">
                  <c:v>26.7</c:v>
                </c:pt>
                <c:pt idx="6321">
                  <c:v>27.566666669999989</c:v>
                </c:pt>
                <c:pt idx="6322">
                  <c:v>26.666666669999987</c:v>
                </c:pt>
                <c:pt idx="6323">
                  <c:v>28.7</c:v>
                </c:pt>
                <c:pt idx="6324">
                  <c:v>28.433333329999989</c:v>
                </c:pt>
                <c:pt idx="6325">
                  <c:v>26.733333329999986</c:v>
                </c:pt>
                <c:pt idx="6326">
                  <c:v>27.333333329999999</c:v>
                </c:pt>
                <c:pt idx="6327">
                  <c:v>26.733333329999986</c:v>
                </c:pt>
                <c:pt idx="6328">
                  <c:v>25.133333329999999</c:v>
                </c:pt>
                <c:pt idx="6329">
                  <c:v>26.866666669999987</c:v>
                </c:pt>
                <c:pt idx="6330">
                  <c:v>25.533333329999987</c:v>
                </c:pt>
                <c:pt idx="6331">
                  <c:v>25.433333329999989</c:v>
                </c:pt>
                <c:pt idx="6332">
                  <c:v>26.033333329999987</c:v>
                </c:pt>
                <c:pt idx="6333">
                  <c:v>25.866666669999987</c:v>
                </c:pt>
                <c:pt idx="6334">
                  <c:v>25.3</c:v>
                </c:pt>
                <c:pt idx="6335">
                  <c:v>28.966666669999945</c:v>
                </c:pt>
                <c:pt idx="6336">
                  <c:v>28.466666669999945</c:v>
                </c:pt>
                <c:pt idx="6337">
                  <c:v>27.866666669999987</c:v>
                </c:pt>
                <c:pt idx="6338">
                  <c:v>30.133333329999999</c:v>
                </c:pt>
                <c:pt idx="6339">
                  <c:v>28.166666669999987</c:v>
                </c:pt>
                <c:pt idx="6340">
                  <c:v>31.366666669999987</c:v>
                </c:pt>
                <c:pt idx="6341">
                  <c:v>29.133333329999999</c:v>
                </c:pt>
                <c:pt idx="6342">
                  <c:v>28.3</c:v>
                </c:pt>
                <c:pt idx="6343">
                  <c:v>30.2</c:v>
                </c:pt>
                <c:pt idx="6344">
                  <c:v>27.2</c:v>
                </c:pt>
                <c:pt idx="6345">
                  <c:v>27.166666669999987</c:v>
                </c:pt>
                <c:pt idx="6346">
                  <c:v>30.666666669999987</c:v>
                </c:pt>
                <c:pt idx="6347">
                  <c:v>28.2</c:v>
                </c:pt>
                <c:pt idx="6348">
                  <c:v>31.8</c:v>
                </c:pt>
                <c:pt idx="6349">
                  <c:v>31.133333329999999</c:v>
                </c:pt>
                <c:pt idx="6350">
                  <c:v>30.2</c:v>
                </c:pt>
                <c:pt idx="6351">
                  <c:v>27.533333329999987</c:v>
                </c:pt>
                <c:pt idx="6352">
                  <c:v>28.2</c:v>
                </c:pt>
                <c:pt idx="6353">
                  <c:v>29.533333329999987</c:v>
                </c:pt>
                <c:pt idx="6354">
                  <c:v>29.6</c:v>
                </c:pt>
                <c:pt idx="6355">
                  <c:v>28.9</c:v>
                </c:pt>
                <c:pt idx="6356">
                  <c:v>31.066666669999989</c:v>
                </c:pt>
                <c:pt idx="6357">
                  <c:v>29.6</c:v>
                </c:pt>
                <c:pt idx="6358">
                  <c:v>28.433333329999989</c:v>
                </c:pt>
                <c:pt idx="6359">
                  <c:v>29.466666669999945</c:v>
                </c:pt>
                <c:pt idx="6360">
                  <c:v>29.833333329999999</c:v>
                </c:pt>
                <c:pt idx="6361">
                  <c:v>30.233333329999986</c:v>
                </c:pt>
                <c:pt idx="6362">
                  <c:v>30.766666669999989</c:v>
                </c:pt>
                <c:pt idx="6363">
                  <c:v>30.3</c:v>
                </c:pt>
                <c:pt idx="6364">
                  <c:v>29.533333329999987</c:v>
                </c:pt>
                <c:pt idx="6365">
                  <c:v>31.4</c:v>
                </c:pt>
                <c:pt idx="6366">
                  <c:v>29.466666669999945</c:v>
                </c:pt>
                <c:pt idx="6367">
                  <c:v>31.533333329999987</c:v>
                </c:pt>
                <c:pt idx="6368">
                  <c:v>29.666666669999987</c:v>
                </c:pt>
                <c:pt idx="6369">
                  <c:v>29.8</c:v>
                </c:pt>
                <c:pt idx="6370">
                  <c:v>28.5</c:v>
                </c:pt>
                <c:pt idx="6371">
                  <c:v>27.666666669999987</c:v>
                </c:pt>
                <c:pt idx="6372">
                  <c:v>25.533333329999987</c:v>
                </c:pt>
                <c:pt idx="6373">
                  <c:v>29.466666669999945</c:v>
                </c:pt>
                <c:pt idx="6374">
                  <c:v>29.533333329999987</c:v>
                </c:pt>
                <c:pt idx="6375">
                  <c:v>31.4</c:v>
                </c:pt>
                <c:pt idx="6376">
                  <c:v>29.4</c:v>
                </c:pt>
                <c:pt idx="6377">
                  <c:v>27.766666669999989</c:v>
                </c:pt>
                <c:pt idx="6378">
                  <c:v>28.566666669999989</c:v>
                </c:pt>
                <c:pt idx="6379">
                  <c:v>27.666666669999987</c:v>
                </c:pt>
                <c:pt idx="6380">
                  <c:v>29.033333329999987</c:v>
                </c:pt>
                <c:pt idx="6381">
                  <c:v>28.866666669999987</c:v>
                </c:pt>
                <c:pt idx="6382">
                  <c:v>30.933333329999989</c:v>
                </c:pt>
                <c:pt idx="6383">
                  <c:v>28</c:v>
                </c:pt>
                <c:pt idx="6384">
                  <c:v>29.2</c:v>
                </c:pt>
                <c:pt idx="6385">
                  <c:v>27.066666669999989</c:v>
                </c:pt>
                <c:pt idx="6386">
                  <c:v>29.4</c:v>
                </c:pt>
                <c:pt idx="6387">
                  <c:v>27.633333329999999</c:v>
                </c:pt>
                <c:pt idx="6388">
                  <c:v>28.766666669999989</c:v>
                </c:pt>
                <c:pt idx="6389">
                  <c:v>27.933333329999989</c:v>
                </c:pt>
                <c:pt idx="6390">
                  <c:v>29.566666669999989</c:v>
                </c:pt>
                <c:pt idx="6391">
                  <c:v>30.666666669999987</c:v>
                </c:pt>
                <c:pt idx="6392">
                  <c:v>30.6</c:v>
                </c:pt>
                <c:pt idx="6393">
                  <c:v>30.9</c:v>
                </c:pt>
                <c:pt idx="6394">
                  <c:v>30.933333329999989</c:v>
                </c:pt>
                <c:pt idx="6395">
                  <c:v>29.4</c:v>
                </c:pt>
                <c:pt idx="6396">
                  <c:v>29</c:v>
                </c:pt>
                <c:pt idx="6397">
                  <c:v>29.333333329999999</c:v>
                </c:pt>
                <c:pt idx="6398">
                  <c:v>27.8</c:v>
                </c:pt>
                <c:pt idx="6399">
                  <c:v>28.9</c:v>
                </c:pt>
                <c:pt idx="6400">
                  <c:v>28.666666669999987</c:v>
                </c:pt>
                <c:pt idx="6401">
                  <c:v>29</c:v>
                </c:pt>
                <c:pt idx="6402">
                  <c:v>29.466666669999945</c:v>
                </c:pt>
                <c:pt idx="6403">
                  <c:v>29.633333329999999</c:v>
                </c:pt>
                <c:pt idx="6404">
                  <c:v>29.6</c:v>
                </c:pt>
                <c:pt idx="6405">
                  <c:v>28.7</c:v>
                </c:pt>
                <c:pt idx="6406">
                  <c:v>29.633333329999999</c:v>
                </c:pt>
                <c:pt idx="6407">
                  <c:v>27.466666669999945</c:v>
                </c:pt>
                <c:pt idx="6408">
                  <c:v>27.7</c:v>
                </c:pt>
                <c:pt idx="6409">
                  <c:v>29.233333329999986</c:v>
                </c:pt>
                <c:pt idx="6410">
                  <c:v>30.233333329999986</c:v>
                </c:pt>
                <c:pt idx="6411">
                  <c:v>28.366666669999987</c:v>
                </c:pt>
                <c:pt idx="6412">
                  <c:v>29.566666669999989</c:v>
                </c:pt>
                <c:pt idx="6413">
                  <c:v>28.466666669999945</c:v>
                </c:pt>
                <c:pt idx="6414">
                  <c:v>30.1</c:v>
                </c:pt>
                <c:pt idx="6415">
                  <c:v>29.6</c:v>
                </c:pt>
                <c:pt idx="6416">
                  <c:v>28.133333329999999</c:v>
                </c:pt>
                <c:pt idx="6417">
                  <c:v>28.533333329999987</c:v>
                </c:pt>
                <c:pt idx="6418">
                  <c:v>26.966666669999945</c:v>
                </c:pt>
                <c:pt idx="6419">
                  <c:v>26.9</c:v>
                </c:pt>
                <c:pt idx="6420">
                  <c:v>29.233333329999986</c:v>
                </c:pt>
                <c:pt idx="6421">
                  <c:v>30.966666669999945</c:v>
                </c:pt>
                <c:pt idx="6422">
                  <c:v>28.733333329999986</c:v>
                </c:pt>
                <c:pt idx="6423">
                  <c:v>29.366666669999987</c:v>
                </c:pt>
                <c:pt idx="6424">
                  <c:v>28</c:v>
                </c:pt>
                <c:pt idx="6425">
                  <c:v>28</c:v>
                </c:pt>
                <c:pt idx="6426">
                  <c:v>27.133333329999999</c:v>
                </c:pt>
                <c:pt idx="6427">
                  <c:v>28</c:v>
                </c:pt>
                <c:pt idx="6428">
                  <c:v>29.466666669999945</c:v>
                </c:pt>
                <c:pt idx="6429">
                  <c:v>28.5</c:v>
                </c:pt>
                <c:pt idx="6430">
                  <c:v>28.166666669999987</c:v>
                </c:pt>
                <c:pt idx="6431">
                  <c:v>28.7</c:v>
                </c:pt>
                <c:pt idx="6432">
                  <c:v>27.533333329999987</c:v>
                </c:pt>
                <c:pt idx="6433">
                  <c:v>29.566666669999989</c:v>
                </c:pt>
                <c:pt idx="6434">
                  <c:v>28.133333329999999</c:v>
                </c:pt>
                <c:pt idx="6435">
                  <c:v>29.433333329999989</c:v>
                </c:pt>
                <c:pt idx="6436">
                  <c:v>28.633333329999999</c:v>
                </c:pt>
                <c:pt idx="6437">
                  <c:v>28.033333329999987</c:v>
                </c:pt>
                <c:pt idx="6438">
                  <c:v>26.833333329999999</c:v>
                </c:pt>
                <c:pt idx="6439">
                  <c:v>29.366666669999987</c:v>
                </c:pt>
                <c:pt idx="6440">
                  <c:v>29.333333329999999</c:v>
                </c:pt>
                <c:pt idx="6441">
                  <c:v>29.8</c:v>
                </c:pt>
                <c:pt idx="6442">
                  <c:v>27.033333329999987</c:v>
                </c:pt>
                <c:pt idx="6443">
                  <c:v>29.866666669999987</c:v>
                </c:pt>
                <c:pt idx="6444">
                  <c:v>29.033333329999987</c:v>
                </c:pt>
                <c:pt idx="6445">
                  <c:v>28.6</c:v>
                </c:pt>
                <c:pt idx="6446">
                  <c:v>29.366666669999987</c:v>
                </c:pt>
                <c:pt idx="6447">
                  <c:v>29.333333329999999</c:v>
                </c:pt>
                <c:pt idx="6448">
                  <c:v>28.8</c:v>
                </c:pt>
                <c:pt idx="6449">
                  <c:v>29.033333329999987</c:v>
                </c:pt>
                <c:pt idx="6450">
                  <c:v>28.633333329999999</c:v>
                </c:pt>
                <c:pt idx="6451">
                  <c:v>28.233333329999986</c:v>
                </c:pt>
                <c:pt idx="6452">
                  <c:v>29.633333329999999</c:v>
                </c:pt>
                <c:pt idx="6453">
                  <c:v>30.7</c:v>
                </c:pt>
                <c:pt idx="6454">
                  <c:v>26.533333329999987</c:v>
                </c:pt>
                <c:pt idx="6455">
                  <c:v>26.666666669999987</c:v>
                </c:pt>
                <c:pt idx="6456">
                  <c:v>26.566666669999989</c:v>
                </c:pt>
                <c:pt idx="6457">
                  <c:v>28.266666669999989</c:v>
                </c:pt>
                <c:pt idx="6458">
                  <c:v>29.733333329999986</c:v>
                </c:pt>
                <c:pt idx="6459">
                  <c:v>28.3</c:v>
                </c:pt>
                <c:pt idx="6460">
                  <c:v>27.766666669999989</c:v>
                </c:pt>
                <c:pt idx="6461">
                  <c:v>28.7</c:v>
                </c:pt>
                <c:pt idx="6462">
                  <c:v>27.166666669999987</c:v>
                </c:pt>
                <c:pt idx="6463">
                  <c:v>28.2</c:v>
                </c:pt>
                <c:pt idx="6464">
                  <c:v>29.8</c:v>
                </c:pt>
                <c:pt idx="6465">
                  <c:v>27.466666669999945</c:v>
                </c:pt>
                <c:pt idx="6466">
                  <c:v>29.933333329999989</c:v>
                </c:pt>
                <c:pt idx="6467">
                  <c:v>26.233333329999986</c:v>
                </c:pt>
                <c:pt idx="6468">
                  <c:v>27.533333329999987</c:v>
                </c:pt>
                <c:pt idx="6469">
                  <c:v>28</c:v>
                </c:pt>
                <c:pt idx="6470">
                  <c:v>27.633333329999999</c:v>
                </c:pt>
                <c:pt idx="6471">
                  <c:v>27.7</c:v>
                </c:pt>
                <c:pt idx="6472">
                  <c:v>29.3</c:v>
                </c:pt>
                <c:pt idx="6473">
                  <c:v>29.1</c:v>
                </c:pt>
                <c:pt idx="6474">
                  <c:v>26.166666669999987</c:v>
                </c:pt>
                <c:pt idx="6475">
                  <c:v>27.333333329999999</c:v>
                </c:pt>
                <c:pt idx="6476">
                  <c:v>26.366666669999987</c:v>
                </c:pt>
                <c:pt idx="6477">
                  <c:v>28.2</c:v>
                </c:pt>
                <c:pt idx="6478">
                  <c:v>27.833333329999999</c:v>
                </c:pt>
                <c:pt idx="6479">
                  <c:v>27.166666669999987</c:v>
                </c:pt>
                <c:pt idx="6480">
                  <c:v>26.4</c:v>
                </c:pt>
                <c:pt idx="6481">
                  <c:v>29.166666669999987</c:v>
                </c:pt>
                <c:pt idx="6482">
                  <c:v>27.166666669999987</c:v>
                </c:pt>
                <c:pt idx="6483">
                  <c:v>26.8</c:v>
                </c:pt>
                <c:pt idx="6484">
                  <c:v>28.766666669999989</c:v>
                </c:pt>
                <c:pt idx="6485">
                  <c:v>25.633333329999999</c:v>
                </c:pt>
                <c:pt idx="6486">
                  <c:v>26.733333329999986</c:v>
                </c:pt>
                <c:pt idx="6487">
                  <c:v>27.433333329999989</c:v>
                </c:pt>
                <c:pt idx="6488">
                  <c:v>27</c:v>
                </c:pt>
                <c:pt idx="6489">
                  <c:v>27.566666669999989</c:v>
                </c:pt>
                <c:pt idx="6490">
                  <c:v>27.733333329999986</c:v>
                </c:pt>
                <c:pt idx="6491">
                  <c:v>27.233333329999986</c:v>
                </c:pt>
                <c:pt idx="6492">
                  <c:v>27.433333329999989</c:v>
                </c:pt>
                <c:pt idx="6493">
                  <c:v>27.7</c:v>
                </c:pt>
                <c:pt idx="6494">
                  <c:v>26.166666669999987</c:v>
                </c:pt>
                <c:pt idx="6495">
                  <c:v>27.3</c:v>
                </c:pt>
                <c:pt idx="6496">
                  <c:v>25.8</c:v>
                </c:pt>
                <c:pt idx="6497">
                  <c:v>26.666666669999987</c:v>
                </c:pt>
                <c:pt idx="6498">
                  <c:v>29.7</c:v>
                </c:pt>
                <c:pt idx="6499">
                  <c:v>26.133333329999999</c:v>
                </c:pt>
                <c:pt idx="6500">
                  <c:v>27.333333329999999</c:v>
                </c:pt>
                <c:pt idx="6501">
                  <c:v>26.233333329999986</c:v>
                </c:pt>
                <c:pt idx="6502">
                  <c:v>28.133333329999999</c:v>
                </c:pt>
                <c:pt idx="6503">
                  <c:v>26.4</c:v>
                </c:pt>
                <c:pt idx="6504">
                  <c:v>26.7</c:v>
                </c:pt>
                <c:pt idx="6505">
                  <c:v>25</c:v>
                </c:pt>
                <c:pt idx="6506">
                  <c:v>24.3</c:v>
                </c:pt>
                <c:pt idx="6507">
                  <c:v>24.6</c:v>
                </c:pt>
                <c:pt idx="6508">
                  <c:v>24.533333329999987</c:v>
                </c:pt>
                <c:pt idx="6509">
                  <c:v>27.833333329999999</c:v>
                </c:pt>
                <c:pt idx="6510">
                  <c:v>26.9</c:v>
                </c:pt>
                <c:pt idx="6511">
                  <c:v>26.266666669999989</c:v>
                </c:pt>
                <c:pt idx="6512">
                  <c:v>25.133333329999999</c:v>
                </c:pt>
                <c:pt idx="6513">
                  <c:v>26.433333329999989</c:v>
                </c:pt>
                <c:pt idx="6514">
                  <c:v>26.333333329999999</c:v>
                </c:pt>
                <c:pt idx="6515">
                  <c:v>26.333333329999999</c:v>
                </c:pt>
                <c:pt idx="6516">
                  <c:v>26.366666669999987</c:v>
                </c:pt>
                <c:pt idx="6517">
                  <c:v>26.233333329999986</c:v>
                </c:pt>
                <c:pt idx="6518">
                  <c:v>26.166666669999987</c:v>
                </c:pt>
                <c:pt idx="6519">
                  <c:v>24.3</c:v>
                </c:pt>
                <c:pt idx="6520">
                  <c:v>24.933333329999989</c:v>
                </c:pt>
                <c:pt idx="6521">
                  <c:v>26.766666669999989</c:v>
                </c:pt>
                <c:pt idx="6522">
                  <c:v>27</c:v>
                </c:pt>
                <c:pt idx="6523">
                  <c:v>24.466666669999945</c:v>
                </c:pt>
                <c:pt idx="6524">
                  <c:v>24.566666669999989</c:v>
                </c:pt>
                <c:pt idx="6525">
                  <c:v>24.7</c:v>
                </c:pt>
                <c:pt idx="6526">
                  <c:v>24.466666669999945</c:v>
                </c:pt>
                <c:pt idx="6527">
                  <c:v>24.233333329999986</c:v>
                </c:pt>
                <c:pt idx="6528">
                  <c:v>23.1</c:v>
                </c:pt>
                <c:pt idx="6529">
                  <c:v>23.6</c:v>
                </c:pt>
                <c:pt idx="6530">
                  <c:v>24.166666669999987</c:v>
                </c:pt>
                <c:pt idx="6531">
                  <c:v>25.933333329999989</c:v>
                </c:pt>
                <c:pt idx="6532">
                  <c:v>25.533333329999987</c:v>
                </c:pt>
                <c:pt idx="6533">
                  <c:v>23.866666669999987</c:v>
                </c:pt>
                <c:pt idx="6534">
                  <c:v>26.066666669999989</c:v>
                </c:pt>
                <c:pt idx="6535">
                  <c:v>22</c:v>
                </c:pt>
                <c:pt idx="6536">
                  <c:v>23.7</c:v>
                </c:pt>
                <c:pt idx="6537">
                  <c:v>24.466666669999945</c:v>
                </c:pt>
                <c:pt idx="6538">
                  <c:v>26.1</c:v>
                </c:pt>
                <c:pt idx="6539">
                  <c:v>24.233333329999986</c:v>
                </c:pt>
                <c:pt idx="6540">
                  <c:v>21.733333329999986</c:v>
                </c:pt>
                <c:pt idx="6541">
                  <c:v>24.7</c:v>
                </c:pt>
                <c:pt idx="6542">
                  <c:v>25.633333329999999</c:v>
                </c:pt>
                <c:pt idx="6543">
                  <c:v>24</c:v>
                </c:pt>
                <c:pt idx="6544">
                  <c:v>25.166666669999987</c:v>
                </c:pt>
                <c:pt idx="6545">
                  <c:v>23.233333329999986</c:v>
                </c:pt>
                <c:pt idx="6546">
                  <c:v>25</c:v>
                </c:pt>
                <c:pt idx="6547">
                  <c:v>24.6</c:v>
                </c:pt>
                <c:pt idx="6548">
                  <c:v>22.266666669999989</c:v>
                </c:pt>
                <c:pt idx="6549">
                  <c:v>23.633333329999999</c:v>
                </c:pt>
                <c:pt idx="6550">
                  <c:v>24.666666669999987</c:v>
                </c:pt>
                <c:pt idx="6551">
                  <c:v>26.4</c:v>
                </c:pt>
                <c:pt idx="6552">
                  <c:v>27.566666669999989</c:v>
                </c:pt>
                <c:pt idx="6553">
                  <c:v>27.8</c:v>
                </c:pt>
                <c:pt idx="6554">
                  <c:v>27.966666669999945</c:v>
                </c:pt>
                <c:pt idx="6555">
                  <c:v>27.5</c:v>
                </c:pt>
                <c:pt idx="6556">
                  <c:v>27.533333329999987</c:v>
                </c:pt>
                <c:pt idx="6557">
                  <c:v>27.1</c:v>
                </c:pt>
                <c:pt idx="6558">
                  <c:v>28.466666669999945</c:v>
                </c:pt>
                <c:pt idx="6559">
                  <c:v>27.566666669999989</c:v>
                </c:pt>
                <c:pt idx="6560">
                  <c:v>28.7</c:v>
                </c:pt>
                <c:pt idx="6561">
                  <c:v>27.666666669999987</c:v>
                </c:pt>
                <c:pt idx="6562">
                  <c:v>26.6</c:v>
                </c:pt>
                <c:pt idx="6563">
                  <c:v>26.233333329999986</c:v>
                </c:pt>
                <c:pt idx="6564">
                  <c:v>25.333333329999999</c:v>
                </c:pt>
                <c:pt idx="6565">
                  <c:v>28.433333329999989</c:v>
                </c:pt>
                <c:pt idx="6566">
                  <c:v>27.966666669999945</c:v>
                </c:pt>
                <c:pt idx="6567">
                  <c:v>25.966666669999945</c:v>
                </c:pt>
                <c:pt idx="6568">
                  <c:v>28.333333329999999</c:v>
                </c:pt>
                <c:pt idx="6569">
                  <c:v>27.733333329999986</c:v>
                </c:pt>
                <c:pt idx="6570">
                  <c:v>26.733333329999986</c:v>
                </c:pt>
                <c:pt idx="6571">
                  <c:v>27.366666669999987</c:v>
                </c:pt>
                <c:pt idx="6572">
                  <c:v>25.066666669999989</c:v>
                </c:pt>
                <c:pt idx="6573">
                  <c:v>27.633333329999999</c:v>
                </c:pt>
                <c:pt idx="6574">
                  <c:v>26.733333329999986</c:v>
                </c:pt>
                <c:pt idx="6575">
                  <c:v>25.3</c:v>
                </c:pt>
                <c:pt idx="6576">
                  <c:v>25.233333329999986</c:v>
                </c:pt>
                <c:pt idx="6577">
                  <c:v>26.633333329999999</c:v>
                </c:pt>
                <c:pt idx="6578">
                  <c:v>25.3</c:v>
                </c:pt>
                <c:pt idx="6579">
                  <c:v>23.633333329999999</c:v>
                </c:pt>
                <c:pt idx="6580">
                  <c:v>23.2</c:v>
                </c:pt>
                <c:pt idx="6581">
                  <c:v>23.1</c:v>
                </c:pt>
                <c:pt idx="6582">
                  <c:v>22.1</c:v>
                </c:pt>
                <c:pt idx="6583">
                  <c:v>22.2</c:v>
                </c:pt>
                <c:pt idx="6584">
                  <c:v>20.933333329999989</c:v>
                </c:pt>
                <c:pt idx="6585">
                  <c:v>22.666666669999987</c:v>
                </c:pt>
                <c:pt idx="6586">
                  <c:v>21.466666669999945</c:v>
                </c:pt>
                <c:pt idx="6587">
                  <c:v>20.933333329999989</c:v>
                </c:pt>
                <c:pt idx="6588">
                  <c:v>20.966666669999945</c:v>
                </c:pt>
                <c:pt idx="6589">
                  <c:v>20.8</c:v>
                </c:pt>
                <c:pt idx="6590">
                  <c:v>19.933333329999989</c:v>
                </c:pt>
                <c:pt idx="6591">
                  <c:v>20.3</c:v>
                </c:pt>
                <c:pt idx="6592">
                  <c:v>19.3</c:v>
                </c:pt>
                <c:pt idx="6593">
                  <c:v>18.666666669999987</c:v>
                </c:pt>
                <c:pt idx="6594">
                  <c:v>19.666666669999987</c:v>
                </c:pt>
                <c:pt idx="6595">
                  <c:v>18.166666669999987</c:v>
                </c:pt>
                <c:pt idx="6596">
                  <c:v>15.633333329999999</c:v>
                </c:pt>
                <c:pt idx="6597">
                  <c:v>15.03333333</c:v>
                </c:pt>
                <c:pt idx="6598">
                  <c:v>13.83333333</c:v>
                </c:pt>
                <c:pt idx="6599">
                  <c:v>13.83333333</c:v>
                </c:pt>
                <c:pt idx="6600">
                  <c:v>13.7</c:v>
                </c:pt>
                <c:pt idx="6601">
                  <c:v>12.466666670000031</c:v>
                </c:pt>
                <c:pt idx="6602">
                  <c:v>10.7</c:v>
                </c:pt>
                <c:pt idx="6603">
                  <c:v>9.5666666670000247</c:v>
                </c:pt>
                <c:pt idx="6604">
                  <c:v>8.2666666670000026</c:v>
                </c:pt>
                <c:pt idx="6605">
                  <c:v>8.0333333330000016</c:v>
                </c:pt>
                <c:pt idx="6606">
                  <c:v>7.7333333330000134</c:v>
                </c:pt>
                <c:pt idx="6607">
                  <c:v>6.4</c:v>
                </c:pt>
                <c:pt idx="6608">
                  <c:v>6.4666666670000001</c:v>
                </c:pt>
                <c:pt idx="6609">
                  <c:v>5.9333333330000135</c:v>
                </c:pt>
                <c:pt idx="6610">
                  <c:v>4.5333333329999999</c:v>
                </c:pt>
                <c:pt idx="6611">
                  <c:v>4.9333333330000135</c:v>
                </c:pt>
                <c:pt idx="6612">
                  <c:v>4.6333333330000004</c:v>
                </c:pt>
                <c:pt idx="6613">
                  <c:v>4.5666666669999945</c:v>
                </c:pt>
                <c:pt idx="6614">
                  <c:v>3.9</c:v>
                </c:pt>
                <c:pt idx="6615">
                  <c:v>4.1333333330000004</c:v>
                </c:pt>
                <c:pt idx="6616">
                  <c:v>3.1333333330000004</c:v>
                </c:pt>
                <c:pt idx="6617">
                  <c:v>3.5666666669999998</c:v>
                </c:pt>
                <c:pt idx="6618">
                  <c:v>3.7</c:v>
                </c:pt>
                <c:pt idx="6619">
                  <c:v>3.5</c:v>
                </c:pt>
                <c:pt idx="6620">
                  <c:v>3.4666666669999997</c:v>
                </c:pt>
                <c:pt idx="6621">
                  <c:v>5.3333333329999997</c:v>
                </c:pt>
                <c:pt idx="6622">
                  <c:v>2.5</c:v>
                </c:pt>
                <c:pt idx="6623">
                  <c:v>0.9</c:v>
                </c:pt>
                <c:pt idx="6624">
                  <c:v>1</c:v>
                </c:pt>
                <c:pt idx="6625">
                  <c:v>1.1333333329999968</c:v>
                </c:pt>
                <c:pt idx="6626">
                  <c:v>0.46666666700000115</c:v>
                </c:pt>
                <c:pt idx="6627">
                  <c:v>0.60000000000000064</c:v>
                </c:pt>
                <c:pt idx="6628">
                  <c:v>0.63333333300000005</c:v>
                </c:pt>
                <c:pt idx="6629">
                  <c:v>0.53333333299999997</c:v>
                </c:pt>
                <c:pt idx="6630">
                  <c:v>0.9</c:v>
                </c:pt>
                <c:pt idx="6631">
                  <c:v>0.8</c:v>
                </c:pt>
                <c:pt idx="6632">
                  <c:v>0.66666666700000154</c:v>
                </c:pt>
                <c:pt idx="6633">
                  <c:v>0.66666666700000154</c:v>
                </c:pt>
                <c:pt idx="6634">
                  <c:v>0.76666666700000063</c:v>
                </c:pt>
                <c:pt idx="6635">
                  <c:v>0.73333333300000003</c:v>
                </c:pt>
                <c:pt idx="6636">
                  <c:v>0.76666666700000063</c:v>
                </c:pt>
                <c:pt idx="6637">
                  <c:v>1.1000000000000001</c:v>
                </c:pt>
                <c:pt idx="6638">
                  <c:v>0.93333333299999999</c:v>
                </c:pt>
                <c:pt idx="6639">
                  <c:v>0.60000000000000064</c:v>
                </c:pt>
                <c:pt idx="6640">
                  <c:v>0.63333333300000005</c:v>
                </c:pt>
                <c:pt idx="6641">
                  <c:v>1.0333333329999963</c:v>
                </c:pt>
                <c:pt idx="6642">
                  <c:v>1</c:v>
                </c:pt>
                <c:pt idx="6643">
                  <c:v>0.73333333300000003</c:v>
                </c:pt>
                <c:pt idx="6644">
                  <c:v>0.63333333300000005</c:v>
                </c:pt>
                <c:pt idx="6645">
                  <c:v>0.86666666699999995</c:v>
                </c:pt>
                <c:pt idx="6646">
                  <c:v>0.66666666700000154</c:v>
                </c:pt>
                <c:pt idx="6647">
                  <c:v>0.86666666699999995</c:v>
                </c:pt>
                <c:pt idx="6648">
                  <c:v>0.73333333300000003</c:v>
                </c:pt>
                <c:pt idx="6649">
                  <c:v>0.86666666699999995</c:v>
                </c:pt>
                <c:pt idx="6650">
                  <c:v>0.83333333300000001</c:v>
                </c:pt>
                <c:pt idx="6651">
                  <c:v>0.86666666699999995</c:v>
                </c:pt>
                <c:pt idx="6652">
                  <c:v>0.83333333300000001</c:v>
                </c:pt>
                <c:pt idx="6653">
                  <c:v>0.66666666700000154</c:v>
                </c:pt>
                <c:pt idx="6654">
                  <c:v>0.83333333300000001</c:v>
                </c:pt>
                <c:pt idx="6655">
                  <c:v>0.70000000000000062</c:v>
                </c:pt>
                <c:pt idx="6656">
                  <c:v>0.9</c:v>
                </c:pt>
                <c:pt idx="6657">
                  <c:v>0.86666666699999995</c:v>
                </c:pt>
                <c:pt idx="6658">
                  <c:v>0.63333333300000005</c:v>
                </c:pt>
                <c:pt idx="6659">
                  <c:v>0.56666666700000001</c:v>
                </c:pt>
                <c:pt idx="6660">
                  <c:v>0.63333333300000005</c:v>
                </c:pt>
                <c:pt idx="6661">
                  <c:v>0.86666666699999995</c:v>
                </c:pt>
                <c:pt idx="6662">
                  <c:v>0.73333333300000003</c:v>
                </c:pt>
                <c:pt idx="6663">
                  <c:v>0.30000000000000032</c:v>
                </c:pt>
                <c:pt idx="6664">
                  <c:v>0.56666666700000001</c:v>
                </c:pt>
                <c:pt idx="6665">
                  <c:v>0.60000000000000064</c:v>
                </c:pt>
                <c:pt idx="6666">
                  <c:v>0.66666666700000154</c:v>
                </c:pt>
                <c:pt idx="6667">
                  <c:v>0.70000000000000062</c:v>
                </c:pt>
                <c:pt idx="6668">
                  <c:v>0.8</c:v>
                </c:pt>
                <c:pt idx="6669">
                  <c:v>0.60000000000000064</c:v>
                </c:pt>
                <c:pt idx="6670">
                  <c:v>1</c:v>
                </c:pt>
                <c:pt idx="6671">
                  <c:v>0.46666666700000115</c:v>
                </c:pt>
                <c:pt idx="6672">
                  <c:v>0.83333333300000001</c:v>
                </c:pt>
                <c:pt idx="6673">
                  <c:v>0.73333333300000003</c:v>
                </c:pt>
                <c:pt idx="6674">
                  <c:v>0.70000000000000062</c:v>
                </c:pt>
                <c:pt idx="6675">
                  <c:v>0.73333333300000003</c:v>
                </c:pt>
                <c:pt idx="6676">
                  <c:v>0.73333333300000003</c:v>
                </c:pt>
                <c:pt idx="6677">
                  <c:v>0.60000000000000064</c:v>
                </c:pt>
                <c:pt idx="6678">
                  <c:v>0.83333333300000001</c:v>
                </c:pt>
                <c:pt idx="6679">
                  <c:v>0.53333333299999997</c:v>
                </c:pt>
                <c:pt idx="6680">
                  <c:v>0.86666666699999995</c:v>
                </c:pt>
                <c:pt idx="6681">
                  <c:v>0.76666666700000063</c:v>
                </c:pt>
                <c:pt idx="6682">
                  <c:v>0.70000000000000062</c:v>
                </c:pt>
                <c:pt idx="6683">
                  <c:v>0.86666666699999995</c:v>
                </c:pt>
                <c:pt idx="6684">
                  <c:v>0.8</c:v>
                </c:pt>
                <c:pt idx="6685">
                  <c:v>0.53333333299999997</c:v>
                </c:pt>
                <c:pt idx="6686">
                  <c:v>0.70000000000000062</c:v>
                </c:pt>
                <c:pt idx="6687">
                  <c:v>0.53333333299999997</c:v>
                </c:pt>
                <c:pt idx="6688">
                  <c:v>1</c:v>
                </c:pt>
                <c:pt idx="6689">
                  <c:v>0.5</c:v>
                </c:pt>
                <c:pt idx="6690">
                  <c:v>0.76666666700000063</c:v>
                </c:pt>
                <c:pt idx="6691">
                  <c:v>1.0333333329999963</c:v>
                </c:pt>
                <c:pt idx="6692">
                  <c:v>0.70000000000000062</c:v>
                </c:pt>
                <c:pt idx="6693">
                  <c:v>0.73333333300000003</c:v>
                </c:pt>
                <c:pt idx="6694">
                  <c:v>0.46666666700000115</c:v>
                </c:pt>
                <c:pt idx="6695">
                  <c:v>0.66666666700000154</c:v>
                </c:pt>
                <c:pt idx="6696">
                  <c:v>0.70000000000000062</c:v>
                </c:pt>
                <c:pt idx="6697">
                  <c:v>0.5</c:v>
                </c:pt>
                <c:pt idx="6698">
                  <c:v>0.63333333300000005</c:v>
                </c:pt>
                <c:pt idx="6699">
                  <c:v>0.76666666700000063</c:v>
                </c:pt>
                <c:pt idx="6700">
                  <c:v>0.60000000000000064</c:v>
                </c:pt>
                <c:pt idx="6701">
                  <c:v>0.66666666700000154</c:v>
                </c:pt>
                <c:pt idx="6702">
                  <c:v>0.63333333300000005</c:v>
                </c:pt>
                <c:pt idx="6703">
                  <c:v>0.63333333300000005</c:v>
                </c:pt>
                <c:pt idx="6704">
                  <c:v>0.76666666700000063</c:v>
                </c:pt>
                <c:pt idx="6705">
                  <c:v>0.36666666700000156</c:v>
                </c:pt>
                <c:pt idx="6706">
                  <c:v>0.8</c:v>
                </c:pt>
                <c:pt idx="6707">
                  <c:v>0.76666666700000063</c:v>
                </c:pt>
                <c:pt idx="6708">
                  <c:v>0.4</c:v>
                </c:pt>
                <c:pt idx="6709">
                  <c:v>0.70000000000000062</c:v>
                </c:pt>
                <c:pt idx="6710">
                  <c:v>0.73333333300000003</c:v>
                </c:pt>
                <c:pt idx="6711">
                  <c:v>0.70000000000000062</c:v>
                </c:pt>
                <c:pt idx="6712">
                  <c:v>0.43333333300000032</c:v>
                </c:pt>
                <c:pt idx="6713">
                  <c:v>0.73333333300000003</c:v>
                </c:pt>
                <c:pt idx="6714">
                  <c:v>1</c:v>
                </c:pt>
                <c:pt idx="6715">
                  <c:v>0.60000000000000064</c:v>
                </c:pt>
                <c:pt idx="6716">
                  <c:v>0.63333333300000005</c:v>
                </c:pt>
                <c:pt idx="6717">
                  <c:v>0.5</c:v>
                </c:pt>
                <c:pt idx="6718">
                  <c:v>0.73333333300000003</c:v>
                </c:pt>
                <c:pt idx="6719">
                  <c:v>0.66666666700000154</c:v>
                </c:pt>
                <c:pt idx="6720">
                  <c:v>0.63333333300000005</c:v>
                </c:pt>
                <c:pt idx="6721">
                  <c:v>0.8</c:v>
                </c:pt>
                <c:pt idx="6722">
                  <c:v>0.43333333300000032</c:v>
                </c:pt>
                <c:pt idx="6723">
                  <c:v>0.96666666700000003</c:v>
                </c:pt>
                <c:pt idx="6724">
                  <c:v>0.73333333300000003</c:v>
                </c:pt>
                <c:pt idx="6725">
                  <c:v>0.76666666700000063</c:v>
                </c:pt>
                <c:pt idx="6726">
                  <c:v>0.93333333299999999</c:v>
                </c:pt>
                <c:pt idx="6727">
                  <c:v>0.83333333300000001</c:v>
                </c:pt>
                <c:pt idx="6728">
                  <c:v>0.63333333300000005</c:v>
                </c:pt>
                <c:pt idx="6729">
                  <c:v>0.56666666700000001</c:v>
                </c:pt>
                <c:pt idx="6730">
                  <c:v>0.73333333300000003</c:v>
                </c:pt>
                <c:pt idx="6731">
                  <c:v>0.63333333300000005</c:v>
                </c:pt>
                <c:pt idx="6732">
                  <c:v>0.63333333300000005</c:v>
                </c:pt>
                <c:pt idx="6733">
                  <c:v>0.70000000000000062</c:v>
                </c:pt>
                <c:pt idx="6734">
                  <c:v>0.53333333299999997</c:v>
                </c:pt>
                <c:pt idx="6735">
                  <c:v>0.66666666700000154</c:v>
                </c:pt>
                <c:pt idx="6736">
                  <c:v>0.73333333300000003</c:v>
                </c:pt>
                <c:pt idx="6737">
                  <c:v>0.60000000000000064</c:v>
                </c:pt>
                <c:pt idx="6738">
                  <c:v>0.60000000000000064</c:v>
                </c:pt>
                <c:pt idx="6739">
                  <c:v>0.66666666700000154</c:v>
                </c:pt>
                <c:pt idx="6740">
                  <c:v>0.93333333299999999</c:v>
                </c:pt>
                <c:pt idx="6741">
                  <c:v>0.73333333300000003</c:v>
                </c:pt>
                <c:pt idx="6742">
                  <c:v>0.3333333330000009</c:v>
                </c:pt>
                <c:pt idx="6743">
                  <c:v>0.56666666700000001</c:v>
                </c:pt>
                <c:pt idx="6744">
                  <c:v>0.73333333300000003</c:v>
                </c:pt>
                <c:pt idx="6745">
                  <c:v>0.73333333300000003</c:v>
                </c:pt>
                <c:pt idx="6746">
                  <c:v>0.36666666700000156</c:v>
                </c:pt>
                <c:pt idx="6747">
                  <c:v>0.86666666699999995</c:v>
                </c:pt>
                <c:pt idx="6748">
                  <c:v>0.56666666700000001</c:v>
                </c:pt>
                <c:pt idx="6749">
                  <c:v>0.76666666700000063</c:v>
                </c:pt>
                <c:pt idx="6750">
                  <c:v>0.8</c:v>
                </c:pt>
                <c:pt idx="6751">
                  <c:v>0.60000000000000064</c:v>
                </c:pt>
                <c:pt idx="6752">
                  <c:v>0.63333333300000005</c:v>
                </c:pt>
                <c:pt idx="6753">
                  <c:v>0.8</c:v>
                </c:pt>
                <c:pt idx="6754">
                  <c:v>0.4</c:v>
                </c:pt>
                <c:pt idx="6755">
                  <c:v>1.2333333329999956</c:v>
                </c:pt>
                <c:pt idx="6756">
                  <c:v>0.66666666700000154</c:v>
                </c:pt>
                <c:pt idx="6757">
                  <c:v>0.53333333299999997</c:v>
                </c:pt>
                <c:pt idx="6758">
                  <c:v>0.76666666700000063</c:v>
                </c:pt>
                <c:pt idx="6759">
                  <c:v>0.9</c:v>
                </c:pt>
                <c:pt idx="6760">
                  <c:v>0.70000000000000062</c:v>
                </c:pt>
                <c:pt idx="6761">
                  <c:v>1.0333333329999963</c:v>
                </c:pt>
                <c:pt idx="6762">
                  <c:v>0.5</c:v>
                </c:pt>
                <c:pt idx="6763">
                  <c:v>0.8</c:v>
                </c:pt>
                <c:pt idx="6764">
                  <c:v>0.9</c:v>
                </c:pt>
                <c:pt idx="6765">
                  <c:v>0.5</c:v>
                </c:pt>
                <c:pt idx="6766">
                  <c:v>0.46666666700000115</c:v>
                </c:pt>
                <c:pt idx="6767">
                  <c:v>0.9</c:v>
                </c:pt>
                <c:pt idx="6768">
                  <c:v>0.73333333300000003</c:v>
                </c:pt>
                <c:pt idx="6769">
                  <c:v>0.8</c:v>
                </c:pt>
                <c:pt idx="6770">
                  <c:v>0.8</c:v>
                </c:pt>
                <c:pt idx="6771">
                  <c:v>0.53333333299999997</c:v>
                </c:pt>
                <c:pt idx="6772">
                  <c:v>0.53333333299999997</c:v>
                </c:pt>
                <c:pt idx="6773">
                  <c:v>0.53333333299999997</c:v>
                </c:pt>
                <c:pt idx="6774">
                  <c:v>0.53333333299999997</c:v>
                </c:pt>
                <c:pt idx="6775">
                  <c:v>0.66666666700000154</c:v>
                </c:pt>
                <c:pt idx="6776">
                  <c:v>0.60000000000000064</c:v>
                </c:pt>
                <c:pt idx="6777">
                  <c:v>0.3333333330000009</c:v>
                </c:pt>
                <c:pt idx="6778">
                  <c:v>0.53333333299999997</c:v>
                </c:pt>
                <c:pt idx="6779">
                  <c:v>0.96666666700000003</c:v>
                </c:pt>
                <c:pt idx="6780">
                  <c:v>0.8</c:v>
                </c:pt>
                <c:pt idx="6781">
                  <c:v>0.3333333330000009</c:v>
                </c:pt>
                <c:pt idx="6782">
                  <c:v>1.0333333329999963</c:v>
                </c:pt>
                <c:pt idx="6783">
                  <c:v>0.60000000000000064</c:v>
                </c:pt>
                <c:pt idx="6784">
                  <c:v>0.5</c:v>
                </c:pt>
                <c:pt idx="6785">
                  <c:v>0.83333333300000001</c:v>
                </c:pt>
                <c:pt idx="6786">
                  <c:v>0.4</c:v>
                </c:pt>
                <c:pt idx="6787">
                  <c:v>0.76666666700000063</c:v>
                </c:pt>
                <c:pt idx="6788">
                  <c:v>0.8</c:v>
                </c:pt>
                <c:pt idx="6789">
                  <c:v>0.73333333300000003</c:v>
                </c:pt>
                <c:pt idx="6790">
                  <c:v>0.66666666700000154</c:v>
                </c:pt>
                <c:pt idx="6791">
                  <c:v>0.56666666700000001</c:v>
                </c:pt>
                <c:pt idx="6792">
                  <c:v>0.86666666699999995</c:v>
                </c:pt>
                <c:pt idx="6793">
                  <c:v>0.76666666700000063</c:v>
                </c:pt>
                <c:pt idx="6794">
                  <c:v>0.83333333300000001</c:v>
                </c:pt>
                <c:pt idx="6795">
                  <c:v>0.5</c:v>
                </c:pt>
                <c:pt idx="6796">
                  <c:v>1.0333333329999963</c:v>
                </c:pt>
                <c:pt idx="6797">
                  <c:v>0.70000000000000062</c:v>
                </c:pt>
                <c:pt idx="6798">
                  <c:v>0.5</c:v>
                </c:pt>
                <c:pt idx="6799">
                  <c:v>0.66666666700000154</c:v>
                </c:pt>
                <c:pt idx="6800">
                  <c:v>0.60000000000000064</c:v>
                </c:pt>
                <c:pt idx="6801">
                  <c:v>0.53333333299999997</c:v>
                </c:pt>
                <c:pt idx="6802">
                  <c:v>0.60000000000000064</c:v>
                </c:pt>
                <c:pt idx="6803">
                  <c:v>0.73333333300000003</c:v>
                </c:pt>
                <c:pt idx="6804">
                  <c:v>0.63333333300000005</c:v>
                </c:pt>
                <c:pt idx="6805">
                  <c:v>0.63333333300000005</c:v>
                </c:pt>
                <c:pt idx="6806">
                  <c:v>0.73333333300000003</c:v>
                </c:pt>
                <c:pt idx="6807">
                  <c:v>0.63333333300000005</c:v>
                </c:pt>
                <c:pt idx="6808">
                  <c:v>0.9</c:v>
                </c:pt>
                <c:pt idx="6809">
                  <c:v>0.73333333300000003</c:v>
                </c:pt>
                <c:pt idx="6810">
                  <c:v>0.76666666700000063</c:v>
                </c:pt>
                <c:pt idx="6811">
                  <c:v>0.93333333299999999</c:v>
                </c:pt>
                <c:pt idx="6812">
                  <c:v>0.5</c:v>
                </c:pt>
                <c:pt idx="6813">
                  <c:v>0.9</c:v>
                </c:pt>
                <c:pt idx="6814">
                  <c:v>0.73333333300000003</c:v>
                </c:pt>
                <c:pt idx="6815">
                  <c:v>0.63333333300000005</c:v>
                </c:pt>
                <c:pt idx="6816">
                  <c:v>0.70000000000000062</c:v>
                </c:pt>
                <c:pt idx="6817">
                  <c:v>0.93333333299999999</c:v>
                </c:pt>
                <c:pt idx="6818">
                  <c:v>0.76666666700000063</c:v>
                </c:pt>
                <c:pt idx="6819">
                  <c:v>0.66666666700000154</c:v>
                </c:pt>
                <c:pt idx="6820">
                  <c:v>0.66666666700000154</c:v>
                </c:pt>
                <c:pt idx="6821">
                  <c:v>1.1000000000000001</c:v>
                </c:pt>
                <c:pt idx="6822">
                  <c:v>0.53333333299999997</c:v>
                </c:pt>
                <c:pt idx="6823">
                  <c:v>0.63333333300000005</c:v>
                </c:pt>
                <c:pt idx="6824">
                  <c:v>0.56666666700000001</c:v>
                </c:pt>
                <c:pt idx="6825">
                  <c:v>0.73333333300000003</c:v>
                </c:pt>
                <c:pt idx="6826">
                  <c:v>0.53333333299999997</c:v>
                </c:pt>
                <c:pt idx="6827">
                  <c:v>0.8</c:v>
                </c:pt>
                <c:pt idx="6828">
                  <c:v>0.8</c:v>
                </c:pt>
                <c:pt idx="6829">
                  <c:v>0.96666666700000003</c:v>
                </c:pt>
                <c:pt idx="6830">
                  <c:v>1.0666666669999998</c:v>
                </c:pt>
              </c:numCache>
            </c:numRef>
          </c:yVal>
        </c:ser>
        <c:ser>
          <c:idx val="2"/>
          <c:order val="2"/>
          <c:tx>
            <c:v>Lumi</c:v>
          </c:tx>
          <c:xVal>
            <c:numRef>
              <c:f>Data!$R$1645:$R$6998</c:f>
              <c:numCache>
                <c:formatCode>General</c:formatCode>
                <c:ptCount val="5354"/>
                <c:pt idx="0">
                  <c:v>1433176791</c:v>
                </c:pt>
                <c:pt idx="1">
                  <c:v>1433176828</c:v>
                </c:pt>
                <c:pt idx="2">
                  <c:v>1433176864</c:v>
                </c:pt>
                <c:pt idx="3">
                  <c:v>1433176901</c:v>
                </c:pt>
                <c:pt idx="4">
                  <c:v>1433176937</c:v>
                </c:pt>
                <c:pt idx="5">
                  <c:v>1433176974</c:v>
                </c:pt>
                <c:pt idx="6">
                  <c:v>1433177010</c:v>
                </c:pt>
                <c:pt idx="7">
                  <c:v>1433177047</c:v>
                </c:pt>
                <c:pt idx="8">
                  <c:v>1433177083</c:v>
                </c:pt>
                <c:pt idx="9">
                  <c:v>1433177120</c:v>
                </c:pt>
                <c:pt idx="10">
                  <c:v>1433177156</c:v>
                </c:pt>
                <c:pt idx="11">
                  <c:v>1433177193</c:v>
                </c:pt>
                <c:pt idx="12">
                  <c:v>1433177229</c:v>
                </c:pt>
                <c:pt idx="13">
                  <c:v>1433177266</c:v>
                </c:pt>
                <c:pt idx="14">
                  <c:v>1433177302</c:v>
                </c:pt>
                <c:pt idx="15">
                  <c:v>1433177339</c:v>
                </c:pt>
                <c:pt idx="16">
                  <c:v>1433177376</c:v>
                </c:pt>
                <c:pt idx="17">
                  <c:v>1433177412</c:v>
                </c:pt>
                <c:pt idx="18">
                  <c:v>1433177449</c:v>
                </c:pt>
                <c:pt idx="19">
                  <c:v>1433177485</c:v>
                </c:pt>
                <c:pt idx="20">
                  <c:v>1433177522</c:v>
                </c:pt>
                <c:pt idx="21">
                  <c:v>1433177558</c:v>
                </c:pt>
                <c:pt idx="22">
                  <c:v>1433177595</c:v>
                </c:pt>
                <c:pt idx="23">
                  <c:v>1433177631</c:v>
                </c:pt>
                <c:pt idx="24">
                  <c:v>1433177668</c:v>
                </c:pt>
                <c:pt idx="25">
                  <c:v>1433177704</c:v>
                </c:pt>
                <c:pt idx="26">
                  <c:v>1433177741</c:v>
                </c:pt>
                <c:pt idx="27">
                  <c:v>1433177777</c:v>
                </c:pt>
                <c:pt idx="28">
                  <c:v>1433177814</c:v>
                </c:pt>
                <c:pt idx="29">
                  <c:v>1433177850</c:v>
                </c:pt>
                <c:pt idx="30">
                  <c:v>1433177887</c:v>
                </c:pt>
                <c:pt idx="31">
                  <c:v>1433177923</c:v>
                </c:pt>
                <c:pt idx="32">
                  <c:v>1433177960</c:v>
                </c:pt>
                <c:pt idx="33">
                  <c:v>1433177996</c:v>
                </c:pt>
                <c:pt idx="34">
                  <c:v>1433178033</c:v>
                </c:pt>
                <c:pt idx="35">
                  <c:v>1433178069</c:v>
                </c:pt>
                <c:pt idx="36">
                  <c:v>1433178106</c:v>
                </c:pt>
                <c:pt idx="37">
                  <c:v>1433178142</c:v>
                </c:pt>
                <c:pt idx="38">
                  <c:v>1433178179</c:v>
                </c:pt>
                <c:pt idx="39">
                  <c:v>1433178215</c:v>
                </c:pt>
                <c:pt idx="40">
                  <c:v>1433178252</c:v>
                </c:pt>
                <c:pt idx="41">
                  <c:v>1433178288</c:v>
                </c:pt>
                <c:pt idx="42">
                  <c:v>1433178325</c:v>
                </c:pt>
                <c:pt idx="43">
                  <c:v>1433178361</c:v>
                </c:pt>
                <c:pt idx="44">
                  <c:v>1433178398</c:v>
                </c:pt>
                <c:pt idx="45">
                  <c:v>1433178434</c:v>
                </c:pt>
                <c:pt idx="46">
                  <c:v>1433178471</c:v>
                </c:pt>
                <c:pt idx="47">
                  <c:v>1433178507</c:v>
                </c:pt>
                <c:pt idx="48">
                  <c:v>1433178544</c:v>
                </c:pt>
                <c:pt idx="49">
                  <c:v>1433178580</c:v>
                </c:pt>
                <c:pt idx="50">
                  <c:v>1433178617</c:v>
                </c:pt>
                <c:pt idx="51">
                  <c:v>1433178653</c:v>
                </c:pt>
                <c:pt idx="52">
                  <c:v>1433178690</c:v>
                </c:pt>
                <c:pt idx="53">
                  <c:v>1433178726</c:v>
                </c:pt>
                <c:pt idx="54">
                  <c:v>1433178763</c:v>
                </c:pt>
                <c:pt idx="55">
                  <c:v>1433178799</c:v>
                </c:pt>
                <c:pt idx="56">
                  <c:v>1433178836</c:v>
                </c:pt>
                <c:pt idx="57">
                  <c:v>1433178872</c:v>
                </c:pt>
                <c:pt idx="58">
                  <c:v>1433178909</c:v>
                </c:pt>
                <c:pt idx="59">
                  <c:v>1433178945</c:v>
                </c:pt>
                <c:pt idx="60">
                  <c:v>1433178982</c:v>
                </c:pt>
                <c:pt idx="61">
                  <c:v>1433179018</c:v>
                </c:pt>
                <c:pt idx="62">
                  <c:v>1433179055</c:v>
                </c:pt>
                <c:pt idx="63">
                  <c:v>1433179091</c:v>
                </c:pt>
                <c:pt idx="64">
                  <c:v>1433179128</c:v>
                </c:pt>
                <c:pt idx="65">
                  <c:v>1433179164</c:v>
                </c:pt>
                <c:pt idx="66">
                  <c:v>1433179201</c:v>
                </c:pt>
                <c:pt idx="67">
                  <c:v>1433179237</c:v>
                </c:pt>
                <c:pt idx="68">
                  <c:v>1433179274</c:v>
                </c:pt>
                <c:pt idx="69">
                  <c:v>1433179310</c:v>
                </c:pt>
                <c:pt idx="70">
                  <c:v>1433179347</c:v>
                </c:pt>
                <c:pt idx="71">
                  <c:v>1433179383</c:v>
                </c:pt>
                <c:pt idx="72">
                  <c:v>1433179421</c:v>
                </c:pt>
                <c:pt idx="73">
                  <c:v>1433179458</c:v>
                </c:pt>
                <c:pt idx="74">
                  <c:v>1433179494</c:v>
                </c:pt>
                <c:pt idx="75">
                  <c:v>1433179531</c:v>
                </c:pt>
                <c:pt idx="76">
                  <c:v>1433179567</c:v>
                </c:pt>
                <c:pt idx="77">
                  <c:v>1433179604</c:v>
                </c:pt>
                <c:pt idx="78">
                  <c:v>1433179640</c:v>
                </c:pt>
                <c:pt idx="79">
                  <c:v>1433179677</c:v>
                </c:pt>
                <c:pt idx="80">
                  <c:v>1433179713</c:v>
                </c:pt>
                <c:pt idx="81">
                  <c:v>1433179750</c:v>
                </c:pt>
                <c:pt idx="82">
                  <c:v>1433179786</c:v>
                </c:pt>
                <c:pt idx="83">
                  <c:v>1433179823</c:v>
                </c:pt>
                <c:pt idx="84">
                  <c:v>1433179859</c:v>
                </c:pt>
                <c:pt idx="85">
                  <c:v>1433179896</c:v>
                </c:pt>
                <c:pt idx="86">
                  <c:v>1433179932</c:v>
                </c:pt>
                <c:pt idx="87">
                  <c:v>1433179969</c:v>
                </c:pt>
                <c:pt idx="88">
                  <c:v>1433180005</c:v>
                </c:pt>
                <c:pt idx="89">
                  <c:v>1433180042</c:v>
                </c:pt>
                <c:pt idx="90">
                  <c:v>1433180078</c:v>
                </c:pt>
                <c:pt idx="91">
                  <c:v>1433180115</c:v>
                </c:pt>
                <c:pt idx="92">
                  <c:v>1433180151</c:v>
                </c:pt>
                <c:pt idx="93">
                  <c:v>1433180188</c:v>
                </c:pt>
                <c:pt idx="94">
                  <c:v>1433180224</c:v>
                </c:pt>
                <c:pt idx="95">
                  <c:v>1433180261</c:v>
                </c:pt>
                <c:pt idx="96">
                  <c:v>1433180297</c:v>
                </c:pt>
                <c:pt idx="97">
                  <c:v>1433180334</c:v>
                </c:pt>
                <c:pt idx="98">
                  <c:v>1433180370</c:v>
                </c:pt>
                <c:pt idx="99">
                  <c:v>1433180407</c:v>
                </c:pt>
                <c:pt idx="100">
                  <c:v>1433180443</c:v>
                </c:pt>
                <c:pt idx="101">
                  <c:v>1433180480</c:v>
                </c:pt>
                <c:pt idx="102">
                  <c:v>1433180516</c:v>
                </c:pt>
                <c:pt idx="103">
                  <c:v>1433180553</c:v>
                </c:pt>
                <c:pt idx="104">
                  <c:v>1433180589</c:v>
                </c:pt>
                <c:pt idx="105">
                  <c:v>1433180626</c:v>
                </c:pt>
                <c:pt idx="106">
                  <c:v>1433180662</c:v>
                </c:pt>
                <c:pt idx="107">
                  <c:v>1433180699</c:v>
                </c:pt>
                <c:pt idx="108">
                  <c:v>1433180735</c:v>
                </c:pt>
                <c:pt idx="109">
                  <c:v>1433180772</c:v>
                </c:pt>
                <c:pt idx="110">
                  <c:v>1433180810</c:v>
                </c:pt>
                <c:pt idx="111">
                  <c:v>1433180846</c:v>
                </c:pt>
                <c:pt idx="112">
                  <c:v>1433180883</c:v>
                </c:pt>
                <c:pt idx="113">
                  <c:v>1433180919</c:v>
                </c:pt>
                <c:pt idx="114">
                  <c:v>1433180956</c:v>
                </c:pt>
                <c:pt idx="115">
                  <c:v>1433180992</c:v>
                </c:pt>
                <c:pt idx="116">
                  <c:v>1433181029</c:v>
                </c:pt>
                <c:pt idx="117">
                  <c:v>1433181065</c:v>
                </c:pt>
                <c:pt idx="118">
                  <c:v>1433181102</c:v>
                </c:pt>
                <c:pt idx="119">
                  <c:v>1433181138</c:v>
                </c:pt>
                <c:pt idx="120">
                  <c:v>1433181175</c:v>
                </c:pt>
                <c:pt idx="121">
                  <c:v>1433181211</c:v>
                </c:pt>
                <c:pt idx="122">
                  <c:v>1433181248</c:v>
                </c:pt>
                <c:pt idx="123">
                  <c:v>1433181284</c:v>
                </c:pt>
                <c:pt idx="124">
                  <c:v>1433181321</c:v>
                </c:pt>
                <c:pt idx="125">
                  <c:v>1433181357</c:v>
                </c:pt>
                <c:pt idx="126">
                  <c:v>1433181394</c:v>
                </c:pt>
                <c:pt idx="127">
                  <c:v>1433181430</c:v>
                </c:pt>
                <c:pt idx="128">
                  <c:v>1433181467</c:v>
                </c:pt>
                <c:pt idx="129">
                  <c:v>1433181503</c:v>
                </c:pt>
                <c:pt idx="130">
                  <c:v>1433181540</c:v>
                </c:pt>
                <c:pt idx="131">
                  <c:v>1433181576</c:v>
                </c:pt>
                <c:pt idx="132">
                  <c:v>1433181613</c:v>
                </c:pt>
                <c:pt idx="133">
                  <c:v>1433181649</c:v>
                </c:pt>
                <c:pt idx="134">
                  <c:v>1433181686</c:v>
                </c:pt>
                <c:pt idx="135">
                  <c:v>1433181722</c:v>
                </c:pt>
                <c:pt idx="136">
                  <c:v>1433181759</c:v>
                </c:pt>
                <c:pt idx="137">
                  <c:v>1433181795</c:v>
                </c:pt>
                <c:pt idx="138">
                  <c:v>1433181832</c:v>
                </c:pt>
                <c:pt idx="139">
                  <c:v>1433181868</c:v>
                </c:pt>
                <c:pt idx="140">
                  <c:v>1433181905</c:v>
                </c:pt>
                <c:pt idx="141">
                  <c:v>1433181941</c:v>
                </c:pt>
                <c:pt idx="142">
                  <c:v>1433181978</c:v>
                </c:pt>
                <c:pt idx="143">
                  <c:v>1433182014</c:v>
                </c:pt>
                <c:pt idx="144">
                  <c:v>1433182051</c:v>
                </c:pt>
                <c:pt idx="145">
                  <c:v>1433182087</c:v>
                </c:pt>
                <c:pt idx="146">
                  <c:v>1433182124</c:v>
                </c:pt>
                <c:pt idx="147">
                  <c:v>1433182160</c:v>
                </c:pt>
                <c:pt idx="148">
                  <c:v>1433182197</c:v>
                </c:pt>
                <c:pt idx="149">
                  <c:v>1433182233</c:v>
                </c:pt>
                <c:pt idx="150">
                  <c:v>1433182270</c:v>
                </c:pt>
                <c:pt idx="151">
                  <c:v>1433182306</c:v>
                </c:pt>
                <c:pt idx="152">
                  <c:v>1433182343</c:v>
                </c:pt>
                <c:pt idx="153">
                  <c:v>1433182379</c:v>
                </c:pt>
                <c:pt idx="154">
                  <c:v>1433182416</c:v>
                </c:pt>
                <c:pt idx="155">
                  <c:v>1433182452</c:v>
                </c:pt>
                <c:pt idx="156">
                  <c:v>1433182489</c:v>
                </c:pt>
                <c:pt idx="157">
                  <c:v>1433182525</c:v>
                </c:pt>
                <c:pt idx="158">
                  <c:v>1433182562</c:v>
                </c:pt>
                <c:pt idx="159">
                  <c:v>1433182598</c:v>
                </c:pt>
                <c:pt idx="160">
                  <c:v>1433182635</c:v>
                </c:pt>
                <c:pt idx="161">
                  <c:v>1433182671</c:v>
                </c:pt>
                <c:pt idx="162">
                  <c:v>1433182708</c:v>
                </c:pt>
                <c:pt idx="163">
                  <c:v>1433182744</c:v>
                </c:pt>
                <c:pt idx="164">
                  <c:v>1433182781</c:v>
                </c:pt>
                <c:pt idx="165">
                  <c:v>1433182817</c:v>
                </c:pt>
                <c:pt idx="166">
                  <c:v>1433182854</c:v>
                </c:pt>
                <c:pt idx="167">
                  <c:v>1433182890</c:v>
                </c:pt>
                <c:pt idx="168">
                  <c:v>1433182927</c:v>
                </c:pt>
                <c:pt idx="169">
                  <c:v>1433182963</c:v>
                </c:pt>
                <c:pt idx="170">
                  <c:v>1433183000</c:v>
                </c:pt>
                <c:pt idx="171">
                  <c:v>1433183036</c:v>
                </c:pt>
                <c:pt idx="172">
                  <c:v>1433183073</c:v>
                </c:pt>
                <c:pt idx="173">
                  <c:v>1433183109</c:v>
                </c:pt>
                <c:pt idx="174">
                  <c:v>1433183145</c:v>
                </c:pt>
                <c:pt idx="175">
                  <c:v>1433183182</c:v>
                </c:pt>
                <c:pt idx="176">
                  <c:v>1433183218</c:v>
                </c:pt>
                <c:pt idx="177">
                  <c:v>1433183255</c:v>
                </c:pt>
                <c:pt idx="178">
                  <c:v>1433183291</c:v>
                </c:pt>
                <c:pt idx="179">
                  <c:v>1433183328</c:v>
                </c:pt>
                <c:pt idx="180">
                  <c:v>1433183365</c:v>
                </c:pt>
                <c:pt idx="181">
                  <c:v>1433183401</c:v>
                </c:pt>
                <c:pt idx="182">
                  <c:v>1433183438</c:v>
                </c:pt>
                <c:pt idx="183">
                  <c:v>1433183474</c:v>
                </c:pt>
                <c:pt idx="184">
                  <c:v>1433183510</c:v>
                </c:pt>
                <c:pt idx="185">
                  <c:v>1433183547</c:v>
                </c:pt>
                <c:pt idx="186">
                  <c:v>1433183583</c:v>
                </c:pt>
                <c:pt idx="187">
                  <c:v>1433183620</c:v>
                </c:pt>
                <c:pt idx="188">
                  <c:v>1433183656</c:v>
                </c:pt>
                <c:pt idx="189">
                  <c:v>1433183693</c:v>
                </c:pt>
                <c:pt idx="190">
                  <c:v>1433183729</c:v>
                </c:pt>
                <c:pt idx="191">
                  <c:v>1433183765</c:v>
                </c:pt>
                <c:pt idx="192">
                  <c:v>1433183802</c:v>
                </c:pt>
                <c:pt idx="193">
                  <c:v>1433183838</c:v>
                </c:pt>
                <c:pt idx="194">
                  <c:v>1433183875</c:v>
                </c:pt>
                <c:pt idx="195">
                  <c:v>1433183911</c:v>
                </c:pt>
                <c:pt idx="196">
                  <c:v>1433183948</c:v>
                </c:pt>
                <c:pt idx="197">
                  <c:v>1433183984</c:v>
                </c:pt>
                <c:pt idx="198">
                  <c:v>1433184020</c:v>
                </c:pt>
                <c:pt idx="199">
                  <c:v>1433184057</c:v>
                </c:pt>
                <c:pt idx="200">
                  <c:v>1433184093</c:v>
                </c:pt>
                <c:pt idx="201">
                  <c:v>1433184130</c:v>
                </c:pt>
                <c:pt idx="202">
                  <c:v>1433184166</c:v>
                </c:pt>
                <c:pt idx="203">
                  <c:v>1433184204</c:v>
                </c:pt>
                <c:pt idx="204">
                  <c:v>1433184240</c:v>
                </c:pt>
                <c:pt idx="205">
                  <c:v>1433184277</c:v>
                </c:pt>
                <c:pt idx="206">
                  <c:v>1433184313</c:v>
                </c:pt>
                <c:pt idx="207">
                  <c:v>1433184349</c:v>
                </c:pt>
                <c:pt idx="208">
                  <c:v>1433184386</c:v>
                </c:pt>
                <c:pt idx="209">
                  <c:v>1433184422</c:v>
                </c:pt>
                <c:pt idx="210">
                  <c:v>1433184459</c:v>
                </c:pt>
                <c:pt idx="211">
                  <c:v>1433184495</c:v>
                </c:pt>
                <c:pt idx="212">
                  <c:v>1433184531</c:v>
                </c:pt>
                <c:pt idx="213">
                  <c:v>1433184568</c:v>
                </c:pt>
                <c:pt idx="214">
                  <c:v>1433184604</c:v>
                </c:pt>
                <c:pt idx="215">
                  <c:v>1433184641</c:v>
                </c:pt>
                <c:pt idx="216">
                  <c:v>1433184678</c:v>
                </c:pt>
                <c:pt idx="217">
                  <c:v>1433184714</c:v>
                </c:pt>
                <c:pt idx="218">
                  <c:v>1433184751</c:v>
                </c:pt>
                <c:pt idx="219">
                  <c:v>1433184787</c:v>
                </c:pt>
                <c:pt idx="220">
                  <c:v>1433184824</c:v>
                </c:pt>
                <c:pt idx="221">
                  <c:v>1433184860</c:v>
                </c:pt>
                <c:pt idx="222">
                  <c:v>1433184896</c:v>
                </c:pt>
                <c:pt idx="223">
                  <c:v>1433184933</c:v>
                </c:pt>
                <c:pt idx="224">
                  <c:v>1433184969</c:v>
                </c:pt>
                <c:pt idx="225">
                  <c:v>1433185006</c:v>
                </c:pt>
                <c:pt idx="226">
                  <c:v>1433185043</c:v>
                </c:pt>
                <c:pt idx="227">
                  <c:v>1433185079</c:v>
                </c:pt>
                <c:pt idx="228">
                  <c:v>1433185116</c:v>
                </c:pt>
                <c:pt idx="229">
                  <c:v>1433185152</c:v>
                </c:pt>
                <c:pt idx="230">
                  <c:v>1433185189</c:v>
                </c:pt>
                <c:pt idx="231">
                  <c:v>1433185225</c:v>
                </c:pt>
                <c:pt idx="232">
                  <c:v>1433185261</c:v>
                </c:pt>
                <c:pt idx="233">
                  <c:v>1433185298</c:v>
                </c:pt>
                <c:pt idx="234">
                  <c:v>1433185334</c:v>
                </c:pt>
                <c:pt idx="235">
                  <c:v>1433185371</c:v>
                </c:pt>
                <c:pt idx="236">
                  <c:v>1433185407</c:v>
                </c:pt>
                <c:pt idx="237">
                  <c:v>1433185443</c:v>
                </c:pt>
                <c:pt idx="238">
                  <c:v>1433185480</c:v>
                </c:pt>
                <c:pt idx="239">
                  <c:v>1433185516</c:v>
                </c:pt>
                <c:pt idx="240">
                  <c:v>1433185553</c:v>
                </c:pt>
                <c:pt idx="241">
                  <c:v>1433185589</c:v>
                </c:pt>
                <c:pt idx="242">
                  <c:v>1433185626</c:v>
                </c:pt>
                <c:pt idx="243">
                  <c:v>1433185662</c:v>
                </c:pt>
                <c:pt idx="244">
                  <c:v>1433185698</c:v>
                </c:pt>
                <c:pt idx="245">
                  <c:v>1433185735</c:v>
                </c:pt>
                <c:pt idx="246">
                  <c:v>1433185771</c:v>
                </c:pt>
                <c:pt idx="247">
                  <c:v>1433185808</c:v>
                </c:pt>
                <c:pt idx="248">
                  <c:v>1433185844</c:v>
                </c:pt>
                <c:pt idx="249">
                  <c:v>1433185881</c:v>
                </c:pt>
                <c:pt idx="250">
                  <c:v>1433185917</c:v>
                </c:pt>
                <c:pt idx="251">
                  <c:v>1433185953</c:v>
                </c:pt>
                <c:pt idx="252">
                  <c:v>1433185990</c:v>
                </c:pt>
                <c:pt idx="253">
                  <c:v>1433186026</c:v>
                </c:pt>
                <c:pt idx="254">
                  <c:v>1433186063</c:v>
                </c:pt>
                <c:pt idx="255">
                  <c:v>1433186099</c:v>
                </c:pt>
                <c:pt idx="256">
                  <c:v>1433186136</c:v>
                </c:pt>
                <c:pt idx="257">
                  <c:v>1433186172</c:v>
                </c:pt>
                <c:pt idx="258">
                  <c:v>1433186208</c:v>
                </c:pt>
                <c:pt idx="259">
                  <c:v>1433186245</c:v>
                </c:pt>
                <c:pt idx="260">
                  <c:v>1433186281</c:v>
                </c:pt>
                <c:pt idx="261">
                  <c:v>1433186318</c:v>
                </c:pt>
                <c:pt idx="262">
                  <c:v>1433186354</c:v>
                </c:pt>
                <c:pt idx="263">
                  <c:v>1433186390</c:v>
                </c:pt>
                <c:pt idx="264">
                  <c:v>1433186427</c:v>
                </c:pt>
                <c:pt idx="265">
                  <c:v>1433186463</c:v>
                </c:pt>
                <c:pt idx="266">
                  <c:v>1433186500</c:v>
                </c:pt>
                <c:pt idx="267">
                  <c:v>1433186536</c:v>
                </c:pt>
                <c:pt idx="268">
                  <c:v>1433186573</c:v>
                </c:pt>
                <c:pt idx="269">
                  <c:v>1433186609</c:v>
                </c:pt>
                <c:pt idx="270">
                  <c:v>1433186646</c:v>
                </c:pt>
                <c:pt idx="271">
                  <c:v>1433186682</c:v>
                </c:pt>
                <c:pt idx="272">
                  <c:v>1433186718</c:v>
                </c:pt>
                <c:pt idx="273">
                  <c:v>1433186755</c:v>
                </c:pt>
                <c:pt idx="274">
                  <c:v>1433186791</c:v>
                </c:pt>
                <c:pt idx="275">
                  <c:v>1433186829</c:v>
                </c:pt>
                <c:pt idx="276">
                  <c:v>1433186866</c:v>
                </c:pt>
                <c:pt idx="277">
                  <c:v>1433186902</c:v>
                </c:pt>
                <c:pt idx="278">
                  <c:v>1433186938</c:v>
                </c:pt>
                <c:pt idx="279">
                  <c:v>1433186975</c:v>
                </c:pt>
                <c:pt idx="280">
                  <c:v>1433187011</c:v>
                </c:pt>
                <c:pt idx="281">
                  <c:v>1433187048</c:v>
                </c:pt>
                <c:pt idx="282">
                  <c:v>1433187084</c:v>
                </c:pt>
                <c:pt idx="283">
                  <c:v>1433187120</c:v>
                </c:pt>
                <c:pt idx="284">
                  <c:v>1433187157</c:v>
                </c:pt>
                <c:pt idx="285">
                  <c:v>1433187193</c:v>
                </c:pt>
                <c:pt idx="286">
                  <c:v>1433187230</c:v>
                </c:pt>
                <c:pt idx="287">
                  <c:v>1433187266</c:v>
                </c:pt>
                <c:pt idx="288">
                  <c:v>1433187303</c:v>
                </c:pt>
                <c:pt idx="289">
                  <c:v>1433187339</c:v>
                </c:pt>
                <c:pt idx="290">
                  <c:v>1433187375</c:v>
                </c:pt>
                <c:pt idx="291">
                  <c:v>1433187412</c:v>
                </c:pt>
                <c:pt idx="292">
                  <c:v>1433187448</c:v>
                </c:pt>
                <c:pt idx="293">
                  <c:v>1433187485</c:v>
                </c:pt>
                <c:pt idx="294">
                  <c:v>1433187521</c:v>
                </c:pt>
                <c:pt idx="295">
                  <c:v>1433187558</c:v>
                </c:pt>
                <c:pt idx="296">
                  <c:v>1433187594</c:v>
                </c:pt>
                <c:pt idx="297">
                  <c:v>1433187630</c:v>
                </c:pt>
                <c:pt idx="298">
                  <c:v>1433187667</c:v>
                </c:pt>
                <c:pt idx="299">
                  <c:v>1433187703</c:v>
                </c:pt>
                <c:pt idx="300">
                  <c:v>1433187740</c:v>
                </c:pt>
                <c:pt idx="301">
                  <c:v>1433187776</c:v>
                </c:pt>
                <c:pt idx="302">
                  <c:v>1433187813</c:v>
                </c:pt>
                <c:pt idx="303">
                  <c:v>1433187849</c:v>
                </c:pt>
                <c:pt idx="304">
                  <c:v>1433187885</c:v>
                </c:pt>
                <c:pt idx="305">
                  <c:v>1433187922</c:v>
                </c:pt>
                <c:pt idx="306">
                  <c:v>1433187958</c:v>
                </c:pt>
                <c:pt idx="307">
                  <c:v>1433187995</c:v>
                </c:pt>
                <c:pt idx="308">
                  <c:v>1433188049</c:v>
                </c:pt>
                <c:pt idx="309">
                  <c:v>1433188085</c:v>
                </c:pt>
                <c:pt idx="310">
                  <c:v>1433188121</c:v>
                </c:pt>
                <c:pt idx="311">
                  <c:v>1433188158</c:v>
                </c:pt>
                <c:pt idx="312">
                  <c:v>1433188235</c:v>
                </c:pt>
                <c:pt idx="313">
                  <c:v>1433188271</c:v>
                </c:pt>
                <c:pt idx="314">
                  <c:v>1433188308</c:v>
                </c:pt>
                <c:pt idx="315">
                  <c:v>1433188344</c:v>
                </c:pt>
                <c:pt idx="316">
                  <c:v>1433188413</c:v>
                </c:pt>
                <c:pt idx="317">
                  <c:v>1433188449</c:v>
                </c:pt>
                <c:pt idx="318">
                  <c:v>1433188486</c:v>
                </c:pt>
                <c:pt idx="319">
                  <c:v>1433188522</c:v>
                </c:pt>
                <c:pt idx="320">
                  <c:v>1433188572</c:v>
                </c:pt>
                <c:pt idx="321">
                  <c:v>1433188608</c:v>
                </c:pt>
                <c:pt idx="322">
                  <c:v>1433188644</c:v>
                </c:pt>
                <c:pt idx="323">
                  <c:v>1433188681</c:v>
                </c:pt>
                <c:pt idx="324">
                  <c:v>1433188717</c:v>
                </c:pt>
                <c:pt idx="325">
                  <c:v>1433188754</c:v>
                </c:pt>
                <c:pt idx="326">
                  <c:v>1433188790</c:v>
                </c:pt>
                <c:pt idx="327">
                  <c:v>1433188827</c:v>
                </c:pt>
                <c:pt idx="328">
                  <c:v>1433188863</c:v>
                </c:pt>
                <c:pt idx="329">
                  <c:v>1433188899</c:v>
                </c:pt>
                <c:pt idx="330">
                  <c:v>1433188936</c:v>
                </c:pt>
                <c:pt idx="331">
                  <c:v>1433188972</c:v>
                </c:pt>
                <c:pt idx="332">
                  <c:v>1433189009</c:v>
                </c:pt>
                <c:pt idx="333">
                  <c:v>1433189045</c:v>
                </c:pt>
                <c:pt idx="334">
                  <c:v>1433189081</c:v>
                </c:pt>
                <c:pt idx="335">
                  <c:v>1433189118</c:v>
                </c:pt>
                <c:pt idx="336">
                  <c:v>1433189154</c:v>
                </c:pt>
                <c:pt idx="337">
                  <c:v>1433189191</c:v>
                </c:pt>
                <c:pt idx="338">
                  <c:v>1433189227</c:v>
                </c:pt>
                <c:pt idx="339">
                  <c:v>1433189264</c:v>
                </c:pt>
                <c:pt idx="340">
                  <c:v>1433189300</c:v>
                </c:pt>
                <c:pt idx="341">
                  <c:v>1433189336</c:v>
                </c:pt>
                <c:pt idx="342">
                  <c:v>1433189373</c:v>
                </c:pt>
                <c:pt idx="343">
                  <c:v>1433189409</c:v>
                </c:pt>
                <c:pt idx="344">
                  <c:v>1433189449</c:v>
                </c:pt>
                <c:pt idx="345">
                  <c:v>1433189485</c:v>
                </c:pt>
                <c:pt idx="346">
                  <c:v>1433189521</c:v>
                </c:pt>
                <c:pt idx="347">
                  <c:v>1433189558</c:v>
                </c:pt>
                <c:pt idx="348">
                  <c:v>1433189594</c:v>
                </c:pt>
                <c:pt idx="349">
                  <c:v>1433189631</c:v>
                </c:pt>
                <c:pt idx="350">
                  <c:v>1433189667</c:v>
                </c:pt>
                <c:pt idx="351">
                  <c:v>1433189705</c:v>
                </c:pt>
                <c:pt idx="352">
                  <c:v>1433189741</c:v>
                </c:pt>
                <c:pt idx="353">
                  <c:v>1433189777</c:v>
                </c:pt>
                <c:pt idx="354">
                  <c:v>1433189814</c:v>
                </c:pt>
                <c:pt idx="355">
                  <c:v>1433189850</c:v>
                </c:pt>
                <c:pt idx="356">
                  <c:v>1433189887</c:v>
                </c:pt>
                <c:pt idx="357">
                  <c:v>1433189923</c:v>
                </c:pt>
                <c:pt idx="358">
                  <c:v>1433189959</c:v>
                </c:pt>
                <c:pt idx="359">
                  <c:v>1433189996</c:v>
                </c:pt>
                <c:pt idx="360">
                  <c:v>1433190032</c:v>
                </c:pt>
                <c:pt idx="361">
                  <c:v>1433190069</c:v>
                </c:pt>
                <c:pt idx="362">
                  <c:v>1433190105</c:v>
                </c:pt>
                <c:pt idx="363">
                  <c:v>1433190142</c:v>
                </c:pt>
                <c:pt idx="364">
                  <c:v>1433190178</c:v>
                </c:pt>
                <c:pt idx="365">
                  <c:v>1433190214</c:v>
                </c:pt>
                <c:pt idx="366">
                  <c:v>1433190251</c:v>
                </c:pt>
                <c:pt idx="367">
                  <c:v>1433190287</c:v>
                </c:pt>
                <c:pt idx="368">
                  <c:v>1433190324</c:v>
                </c:pt>
                <c:pt idx="369">
                  <c:v>1433190360</c:v>
                </c:pt>
                <c:pt idx="370">
                  <c:v>1433190397</c:v>
                </c:pt>
                <c:pt idx="371">
                  <c:v>1433190433</c:v>
                </c:pt>
                <c:pt idx="372">
                  <c:v>1433190469</c:v>
                </c:pt>
                <c:pt idx="373">
                  <c:v>1433190506</c:v>
                </c:pt>
                <c:pt idx="374">
                  <c:v>1433190542</c:v>
                </c:pt>
                <c:pt idx="375">
                  <c:v>1433190579</c:v>
                </c:pt>
                <c:pt idx="376">
                  <c:v>1433190615</c:v>
                </c:pt>
                <c:pt idx="377">
                  <c:v>1433190651</c:v>
                </c:pt>
                <c:pt idx="378">
                  <c:v>1433190688</c:v>
                </c:pt>
                <c:pt idx="379">
                  <c:v>1433190724</c:v>
                </c:pt>
                <c:pt idx="380">
                  <c:v>1433190761</c:v>
                </c:pt>
                <c:pt idx="381">
                  <c:v>1433190797</c:v>
                </c:pt>
                <c:pt idx="382">
                  <c:v>1433190834</c:v>
                </c:pt>
                <c:pt idx="383">
                  <c:v>1433190870</c:v>
                </c:pt>
                <c:pt idx="384">
                  <c:v>1433190906</c:v>
                </c:pt>
                <c:pt idx="385">
                  <c:v>1433190943</c:v>
                </c:pt>
                <c:pt idx="386">
                  <c:v>1433190979</c:v>
                </c:pt>
                <c:pt idx="387">
                  <c:v>1433191016</c:v>
                </c:pt>
                <c:pt idx="388">
                  <c:v>1433191052</c:v>
                </c:pt>
                <c:pt idx="389">
                  <c:v>1433191089</c:v>
                </c:pt>
                <c:pt idx="390">
                  <c:v>1433191125</c:v>
                </c:pt>
                <c:pt idx="391">
                  <c:v>1433191161</c:v>
                </c:pt>
                <c:pt idx="392">
                  <c:v>1433191198</c:v>
                </c:pt>
                <c:pt idx="393">
                  <c:v>1433191234</c:v>
                </c:pt>
                <c:pt idx="394">
                  <c:v>1433191271</c:v>
                </c:pt>
                <c:pt idx="395">
                  <c:v>1433191307</c:v>
                </c:pt>
                <c:pt idx="396">
                  <c:v>1433191344</c:v>
                </c:pt>
                <c:pt idx="397">
                  <c:v>1433191380</c:v>
                </c:pt>
                <c:pt idx="398">
                  <c:v>1433191416</c:v>
                </c:pt>
                <c:pt idx="399">
                  <c:v>1433191453</c:v>
                </c:pt>
                <c:pt idx="400">
                  <c:v>1433191489</c:v>
                </c:pt>
                <c:pt idx="401">
                  <c:v>1433191526</c:v>
                </c:pt>
                <c:pt idx="402">
                  <c:v>1433191562</c:v>
                </c:pt>
                <c:pt idx="403">
                  <c:v>1433191598</c:v>
                </c:pt>
                <c:pt idx="404">
                  <c:v>1433191635</c:v>
                </c:pt>
                <c:pt idx="405">
                  <c:v>1433191671</c:v>
                </c:pt>
                <c:pt idx="406">
                  <c:v>1433191708</c:v>
                </c:pt>
                <c:pt idx="407">
                  <c:v>1433191744</c:v>
                </c:pt>
                <c:pt idx="408">
                  <c:v>1433191781</c:v>
                </c:pt>
                <c:pt idx="409">
                  <c:v>1433191817</c:v>
                </c:pt>
                <c:pt idx="410">
                  <c:v>1433191854</c:v>
                </c:pt>
                <c:pt idx="411">
                  <c:v>1433191890</c:v>
                </c:pt>
                <c:pt idx="412">
                  <c:v>1433191926</c:v>
                </c:pt>
                <c:pt idx="413">
                  <c:v>1433191963</c:v>
                </c:pt>
                <c:pt idx="414">
                  <c:v>1433191999</c:v>
                </c:pt>
                <c:pt idx="415">
                  <c:v>1433192036</c:v>
                </c:pt>
                <c:pt idx="416">
                  <c:v>1433192072</c:v>
                </c:pt>
                <c:pt idx="417">
                  <c:v>1433192108</c:v>
                </c:pt>
                <c:pt idx="418">
                  <c:v>1433192145</c:v>
                </c:pt>
                <c:pt idx="419">
                  <c:v>1433192181</c:v>
                </c:pt>
                <c:pt idx="420">
                  <c:v>1433192218</c:v>
                </c:pt>
                <c:pt idx="421">
                  <c:v>1433192254</c:v>
                </c:pt>
                <c:pt idx="422">
                  <c:v>1433192291</c:v>
                </c:pt>
                <c:pt idx="423">
                  <c:v>1433192327</c:v>
                </c:pt>
                <c:pt idx="424">
                  <c:v>1433192363</c:v>
                </c:pt>
                <c:pt idx="425">
                  <c:v>1433192400</c:v>
                </c:pt>
                <c:pt idx="426">
                  <c:v>1433192436</c:v>
                </c:pt>
                <c:pt idx="427">
                  <c:v>1433192473</c:v>
                </c:pt>
                <c:pt idx="428">
                  <c:v>1433192509</c:v>
                </c:pt>
                <c:pt idx="429">
                  <c:v>1433192546</c:v>
                </c:pt>
                <c:pt idx="430">
                  <c:v>1433192582</c:v>
                </c:pt>
                <c:pt idx="431">
                  <c:v>1433192618</c:v>
                </c:pt>
                <c:pt idx="432">
                  <c:v>1433192655</c:v>
                </c:pt>
                <c:pt idx="433">
                  <c:v>1433192691</c:v>
                </c:pt>
                <c:pt idx="434">
                  <c:v>1433192728</c:v>
                </c:pt>
                <c:pt idx="435">
                  <c:v>1433192764</c:v>
                </c:pt>
                <c:pt idx="436">
                  <c:v>1433192800</c:v>
                </c:pt>
                <c:pt idx="437">
                  <c:v>1433192837</c:v>
                </c:pt>
                <c:pt idx="438">
                  <c:v>1433192873</c:v>
                </c:pt>
                <c:pt idx="439">
                  <c:v>1433192910</c:v>
                </c:pt>
                <c:pt idx="440">
                  <c:v>1433192946</c:v>
                </c:pt>
                <c:pt idx="441">
                  <c:v>1433192983</c:v>
                </c:pt>
                <c:pt idx="442">
                  <c:v>1433193019</c:v>
                </c:pt>
                <c:pt idx="443">
                  <c:v>1433193055</c:v>
                </c:pt>
                <c:pt idx="444">
                  <c:v>1433193092</c:v>
                </c:pt>
                <c:pt idx="445">
                  <c:v>1433193128</c:v>
                </c:pt>
                <c:pt idx="446">
                  <c:v>1433193165</c:v>
                </c:pt>
                <c:pt idx="447">
                  <c:v>1433193201</c:v>
                </c:pt>
                <c:pt idx="448">
                  <c:v>1433193238</c:v>
                </c:pt>
                <c:pt idx="449">
                  <c:v>1433193274</c:v>
                </c:pt>
                <c:pt idx="450">
                  <c:v>1433193310</c:v>
                </c:pt>
                <c:pt idx="451">
                  <c:v>1433193347</c:v>
                </c:pt>
                <c:pt idx="452">
                  <c:v>1433193383</c:v>
                </c:pt>
                <c:pt idx="453">
                  <c:v>1433193420</c:v>
                </c:pt>
                <c:pt idx="454">
                  <c:v>1433193456</c:v>
                </c:pt>
                <c:pt idx="455">
                  <c:v>1433193493</c:v>
                </c:pt>
                <c:pt idx="456">
                  <c:v>1433193529</c:v>
                </c:pt>
                <c:pt idx="457">
                  <c:v>1433193565</c:v>
                </c:pt>
                <c:pt idx="458">
                  <c:v>1433193602</c:v>
                </c:pt>
                <c:pt idx="459">
                  <c:v>1433193638</c:v>
                </c:pt>
                <c:pt idx="460">
                  <c:v>1433193675</c:v>
                </c:pt>
                <c:pt idx="461">
                  <c:v>1433193711</c:v>
                </c:pt>
                <c:pt idx="462">
                  <c:v>1433193748</c:v>
                </c:pt>
                <c:pt idx="463">
                  <c:v>1433193784</c:v>
                </c:pt>
                <c:pt idx="464">
                  <c:v>1433193820</c:v>
                </c:pt>
                <c:pt idx="465">
                  <c:v>1433193857</c:v>
                </c:pt>
                <c:pt idx="466">
                  <c:v>1433193893</c:v>
                </c:pt>
                <c:pt idx="467">
                  <c:v>1433193930</c:v>
                </c:pt>
                <c:pt idx="468">
                  <c:v>1433193966</c:v>
                </c:pt>
                <c:pt idx="469">
                  <c:v>1433194003</c:v>
                </c:pt>
                <c:pt idx="470">
                  <c:v>1433194039</c:v>
                </c:pt>
                <c:pt idx="471">
                  <c:v>1433194075</c:v>
                </c:pt>
                <c:pt idx="472">
                  <c:v>1433194112</c:v>
                </c:pt>
                <c:pt idx="473">
                  <c:v>1433194148</c:v>
                </c:pt>
                <c:pt idx="474">
                  <c:v>1433194185</c:v>
                </c:pt>
                <c:pt idx="475">
                  <c:v>1433194221</c:v>
                </c:pt>
                <c:pt idx="476">
                  <c:v>1433194257</c:v>
                </c:pt>
                <c:pt idx="477">
                  <c:v>1433194294</c:v>
                </c:pt>
                <c:pt idx="478">
                  <c:v>1433194330</c:v>
                </c:pt>
                <c:pt idx="479">
                  <c:v>1433194367</c:v>
                </c:pt>
                <c:pt idx="480">
                  <c:v>1433194403</c:v>
                </c:pt>
                <c:pt idx="481">
                  <c:v>1433194440</c:v>
                </c:pt>
                <c:pt idx="482">
                  <c:v>1433194476</c:v>
                </c:pt>
                <c:pt idx="483">
                  <c:v>1433194512</c:v>
                </c:pt>
                <c:pt idx="484">
                  <c:v>1433194549</c:v>
                </c:pt>
                <c:pt idx="485">
                  <c:v>1433194585</c:v>
                </c:pt>
                <c:pt idx="486">
                  <c:v>1433194622</c:v>
                </c:pt>
                <c:pt idx="487">
                  <c:v>1433194658</c:v>
                </c:pt>
                <c:pt idx="488">
                  <c:v>1433194695</c:v>
                </c:pt>
                <c:pt idx="489">
                  <c:v>1433194731</c:v>
                </c:pt>
                <c:pt idx="490">
                  <c:v>1433194767</c:v>
                </c:pt>
                <c:pt idx="491">
                  <c:v>1433194804</c:v>
                </c:pt>
                <c:pt idx="492">
                  <c:v>1433194840</c:v>
                </c:pt>
                <c:pt idx="493">
                  <c:v>1433194877</c:v>
                </c:pt>
                <c:pt idx="494">
                  <c:v>1433194913</c:v>
                </c:pt>
                <c:pt idx="495">
                  <c:v>1433194950</c:v>
                </c:pt>
                <c:pt idx="496">
                  <c:v>1433194986</c:v>
                </c:pt>
                <c:pt idx="497">
                  <c:v>1433195022</c:v>
                </c:pt>
                <c:pt idx="498">
                  <c:v>1433195059</c:v>
                </c:pt>
                <c:pt idx="499">
                  <c:v>1433195095</c:v>
                </c:pt>
                <c:pt idx="500">
                  <c:v>1433195132</c:v>
                </c:pt>
                <c:pt idx="501">
                  <c:v>1433195168</c:v>
                </c:pt>
                <c:pt idx="502">
                  <c:v>1433195204</c:v>
                </c:pt>
                <c:pt idx="503">
                  <c:v>1433195241</c:v>
                </c:pt>
                <c:pt idx="504">
                  <c:v>1433195277</c:v>
                </c:pt>
                <c:pt idx="505">
                  <c:v>1433195314</c:v>
                </c:pt>
                <c:pt idx="506">
                  <c:v>1433195350</c:v>
                </c:pt>
                <c:pt idx="507">
                  <c:v>1433195387</c:v>
                </c:pt>
                <c:pt idx="508">
                  <c:v>1433195423</c:v>
                </c:pt>
                <c:pt idx="509">
                  <c:v>1433195459</c:v>
                </c:pt>
                <c:pt idx="510">
                  <c:v>1433195496</c:v>
                </c:pt>
                <c:pt idx="511">
                  <c:v>1433195532</c:v>
                </c:pt>
                <c:pt idx="512">
                  <c:v>1433195569</c:v>
                </c:pt>
                <c:pt idx="513">
                  <c:v>1433195605</c:v>
                </c:pt>
                <c:pt idx="514">
                  <c:v>1433195642</c:v>
                </c:pt>
                <c:pt idx="515">
                  <c:v>1433195678</c:v>
                </c:pt>
                <c:pt idx="516">
                  <c:v>1433195714</c:v>
                </c:pt>
                <c:pt idx="517">
                  <c:v>1433195751</c:v>
                </c:pt>
                <c:pt idx="518">
                  <c:v>1433195787</c:v>
                </c:pt>
                <c:pt idx="519">
                  <c:v>1433195824</c:v>
                </c:pt>
                <c:pt idx="520">
                  <c:v>1433195860</c:v>
                </c:pt>
                <c:pt idx="521">
                  <c:v>1433195897</c:v>
                </c:pt>
                <c:pt idx="522">
                  <c:v>1433195933</c:v>
                </c:pt>
                <c:pt idx="523">
                  <c:v>1433195969</c:v>
                </c:pt>
                <c:pt idx="524">
                  <c:v>1433196006</c:v>
                </c:pt>
                <c:pt idx="525">
                  <c:v>1433196042</c:v>
                </c:pt>
                <c:pt idx="526">
                  <c:v>1433196079</c:v>
                </c:pt>
                <c:pt idx="527">
                  <c:v>1433196115</c:v>
                </c:pt>
                <c:pt idx="528">
                  <c:v>1433196151</c:v>
                </c:pt>
                <c:pt idx="529">
                  <c:v>1433196188</c:v>
                </c:pt>
                <c:pt idx="530">
                  <c:v>1433196224</c:v>
                </c:pt>
                <c:pt idx="531">
                  <c:v>1433196261</c:v>
                </c:pt>
                <c:pt idx="532">
                  <c:v>1433196297</c:v>
                </c:pt>
                <c:pt idx="533">
                  <c:v>1433196334</c:v>
                </c:pt>
                <c:pt idx="534">
                  <c:v>1433196370</c:v>
                </c:pt>
                <c:pt idx="535">
                  <c:v>1433196406</c:v>
                </c:pt>
                <c:pt idx="536">
                  <c:v>1433196443</c:v>
                </c:pt>
                <c:pt idx="537">
                  <c:v>1433196479</c:v>
                </c:pt>
                <c:pt idx="538">
                  <c:v>1433196516</c:v>
                </c:pt>
                <c:pt idx="539">
                  <c:v>1433196552</c:v>
                </c:pt>
                <c:pt idx="540">
                  <c:v>1433196589</c:v>
                </c:pt>
                <c:pt idx="541">
                  <c:v>1433196625</c:v>
                </c:pt>
                <c:pt idx="542">
                  <c:v>1433196661</c:v>
                </c:pt>
                <c:pt idx="543">
                  <c:v>1433196698</c:v>
                </c:pt>
                <c:pt idx="544">
                  <c:v>1433196734</c:v>
                </c:pt>
                <c:pt idx="545">
                  <c:v>1433196771</c:v>
                </c:pt>
                <c:pt idx="546">
                  <c:v>1433196807</c:v>
                </c:pt>
                <c:pt idx="547">
                  <c:v>1433196844</c:v>
                </c:pt>
                <c:pt idx="548">
                  <c:v>1433196880</c:v>
                </c:pt>
                <c:pt idx="549">
                  <c:v>1433196916</c:v>
                </c:pt>
                <c:pt idx="550">
                  <c:v>1433196953</c:v>
                </c:pt>
                <c:pt idx="551">
                  <c:v>1433196989</c:v>
                </c:pt>
                <c:pt idx="552">
                  <c:v>1433197026</c:v>
                </c:pt>
                <c:pt idx="553">
                  <c:v>1433197062</c:v>
                </c:pt>
                <c:pt idx="554">
                  <c:v>1433197098</c:v>
                </c:pt>
                <c:pt idx="555">
                  <c:v>1433197135</c:v>
                </c:pt>
                <c:pt idx="556">
                  <c:v>1433197171</c:v>
                </c:pt>
                <c:pt idx="557">
                  <c:v>1433197208</c:v>
                </c:pt>
                <c:pt idx="558">
                  <c:v>1433197244</c:v>
                </c:pt>
                <c:pt idx="559">
                  <c:v>1433197281</c:v>
                </c:pt>
                <c:pt idx="560">
                  <c:v>1433197317</c:v>
                </c:pt>
                <c:pt idx="561">
                  <c:v>1433197353</c:v>
                </c:pt>
                <c:pt idx="562">
                  <c:v>1433197390</c:v>
                </c:pt>
                <c:pt idx="563">
                  <c:v>1433197426</c:v>
                </c:pt>
                <c:pt idx="564">
                  <c:v>1433197463</c:v>
                </c:pt>
                <c:pt idx="565">
                  <c:v>1433197499</c:v>
                </c:pt>
                <c:pt idx="566">
                  <c:v>1433197536</c:v>
                </c:pt>
                <c:pt idx="567">
                  <c:v>1433197572</c:v>
                </c:pt>
                <c:pt idx="568">
                  <c:v>1433197608</c:v>
                </c:pt>
                <c:pt idx="569">
                  <c:v>1433197645</c:v>
                </c:pt>
                <c:pt idx="570">
                  <c:v>1433197681</c:v>
                </c:pt>
                <c:pt idx="571">
                  <c:v>1433197718</c:v>
                </c:pt>
                <c:pt idx="572">
                  <c:v>1433197754</c:v>
                </c:pt>
                <c:pt idx="573">
                  <c:v>1433197791</c:v>
                </c:pt>
                <c:pt idx="574">
                  <c:v>1433197827</c:v>
                </c:pt>
                <c:pt idx="575">
                  <c:v>1433197863</c:v>
                </c:pt>
                <c:pt idx="576">
                  <c:v>1433197900</c:v>
                </c:pt>
                <c:pt idx="577">
                  <c:v>1433197936</c:v>
                </c:pt>
                <c:pt idx="578">
                  <c:v>1433197973</c:v>
                </c:pt>
                <c:pt idx="579">
                  <c:v>1433198009</c:v>
                </c:pt>
                <c:pt idx="580">
                  <c:v>1433198045</c:v>
                </c:pt>
                <c:pt idx="581">
                  <c:v>1433198082</c:v>
                </c:pt>
                <c:pt idx="582">
                  <c:v>1433198118</c:v>
                </c:pt>
                <c:pt idx="583">
                  <c:v>1433198155</c:v>
                </c:pt>
                <c:pt idx="584">
                  <c:v>1433198191</c:v>
                </c:pt>
                <c:pt idx="585">
                  <c:v>1433198228</c:v>
                </c:pt>
                <c:pt idx="586">
                  <c:v>1433198264</c:v>
                </c:pt>
                <c:pt idx="587">
                  <c:v>1433198300</c:v>
                </c:pt>
                <c:pt idx="588">
                  <c:v>1433198337</c:v>
                </c:pt>
                <c:pt idx="589">
                  <c:v>1433198373</c:v>
                </c:pt>
                <c:pt idx="590">
                  <c:v>1433198410</c:v>
                </c:pt>
                <c:pt idx="591">
                  <c:v>1433198446</c:v>
                </c:pt>
                <c:pt idx="592">
                  <c:v>1433198483</c:v>
                </c:pt>
                <c:pt idx="593">
                  <c:v>1433198519</c:v>
                </c:pt>
                <c:pt idx="594">
                  <c:v>1433198555</c:v>
                </c:pt>
                <c:pt idx="595">
                  <c:v>1433198592</c:v>
                </c:pt>
                <c:pt idx="596">
                  <c:v>1433198628</c:v>
                </c:pt>
                <c:pt idx="597">
                  <c:v>1433198665</c:v>
                </c:pt>
                <c:pt idx="598">
                  <c:v>1433198701</c:v>
                </c:pt>
                <c:pt idx="599">
                  <c:v>1433198737</c:v>
                </c:pt>
                <c:pt idx="600">
                  <c:v>1433198774</c:v>
                </c:pt>
                <c:pt idx="601">
                  <c:v>1433198810</c:v>
                </c:pt>
                <c:pt idx="602">
                  <c:v>1433198847</c:v>
                </c:pt>
                <c:pt idx="603">
                  <c:v>1433198883</c:v>
                </c:pt>
                <c:pt idx="604">
                  <c:v>1433198920</c:v>
                </c:pt>
                <c:pt idx="605">
                  <c:v>1433198956</c:v>
                </c:pt>
                <c:pt idx="606">
                  <c:v>1433198993</c:v>
                </c:pt>
                <c:pt idx="607">
                  <c:v>1433199029</c:v>
                </c:pt>
                <c:pt idx="608">
                  <c:v>1433199065</c:v>
                </c:pt>
                <c:pt idx="609">
                  <c:v>1433199102</c:v>
                </c:pt>
                <c:pt idx="610">
                  <c:v>1433199138</c:v>
                </c:pt>
                <c:pt idx="611">
                  <c:v>1433199175</c:v>
                </c:pt>
                <c:pt idx="612">
                  <c:v>1433199211</c:v>
                </c:pt>
                <c:pt idx="613">
                  <c:v>1433199247</c:v>
                </c:pt>
                <c:pt idx="614">
                  <c:v>1433199284</c:v>
                </c:pt>
                <c:pt idx="615">
                  <c:v>1433199320</c:v>
                </c:pt>
                <c:pt idx="616">
                  <c:v>1433199357</c:v>
                </c:pt>
                <c:pt idx="617">
                  <c:v>1433199393</c:v>
                </c:pt>
                <c:pt idx="618">
                  <c:v>1433199430</c:v>
                </c:pt>
                <c:pt idx="619">
                  <c:v>1433199466</c:v>
                </c:pt>
                <c:pt idx="620">
                  <c:v>1433199502</c:v>
                </c:pt>
                <c:pt idx="621">
                  <c:v>1433199539</c:v>
                </c:pt>
                <c:pt idx="622">
                  <c:v>1433199575</c:v>
                </c:pt>
                <c:pt idx="623">
                  <c:v>1433199612</c:v>
                </c:pt>
                <c:pt idx="624">
                  <c:v>1433199648</c:v>
                </c:pt>
                <c:pt idx="625">
                  <c:v>1433199685</c:v>
                </c:pt>
                <c:pt idx="626">
                  <c:v>1433199721</c:v>
                </c:pt>
                <c:pt idx="627">
                  <c:v>1433199757</c:v>
                </c:pt>
                <c:pt idx="628">
                  <c:v>1433199794</c:v>
                </c:pt>
                <c:pt idx="629">
                  <c:v>1433199830</c:v>
                </c:pt>
                <c:pt idx="630">
                  <c:v>1433199867</c:v>
                </c:pt>
                <c:pt idx="631">
                  <c:v>1433199903</c:v>
                </c:pt>
                <c:pt idx="632">
                  <c:v>1433199939</c:v>
                </c:pt>
                <c:pt idx="633">
                  <c:v>1433199976</c:v>
                </c:pt>
                <c:pt idx="634">
                  <c:v>1433200012</c:v>
                </c:pt>
                <c:pt idx="635">
                  <c:v>1433200049</c:v>
                </c:pt>
                <c:pt idx="636">
                  <c:v>1433200085</c:v>
                </c:pt>
                <c:pt idx="637">
                  <c:v>1433200122</c:v>
                </c:pt>
                <c:pt idx="638">
                  <c:v>1433200158</c:v>
                </c:pt>
                <c:pt idx="639">
                  <c:v>1433200194</c:v>
                </c:pt>
                <c:pt idx="640">
                  <c:v>1433200231</c:v>
                </c:pt>
                <c:pt idx="641">
                  <c:v>1433200267</c:v>
                </c:pt>
                <c:pt idx="642">
                  <c:v>1433200304</c:v>
                </c:pt>
                <c:pt idx="643">
                  <c:v>1433200340</c:v>
                </c:pt>
                <c:pt idx="644">
                  <c:v>1433200377</c:v>
                </c:pt>
                <c:pt idx="645">
                  <c:v>1433200413</c:v>
                </c:pt>
                <c:pt idx="646">
                  <c:v>1433200449</c:v>
                </c:pt>
                <c:pt idx="647">
                  <c:v>1433200486</c:v>
                </c:pt>
                <c:pt idx="648">
                  <c:v>1433200522</c:v>
                </c:pt>
                <c:pt idx="649">
                  <c:v>1433200559</c:v>
                </c:pt>
                <c:pt idx="650">
                  <c:v>1433200595</c:v>
                </c:pt>
                <c:pt idx="651">
                  <c:v>1433200632</c:v>
                </c:pt>
                <c:pt idx="652">
                  <c:v>1433200668</c:v>
                </c:pt>
                <c:pt idx="653">
                  <c:v>1433200704</c:v>
                </c:pt>
                <c:pt idx="654">
                  <c:v>1433200741</c:v>
                </c:pt>
                <c:pt idx="655">
                  <c:v>1433200777</c:v>
                </c:pt>
                <c:pt idx="656">
                  <c:v>1433200814</c:v>
                </c:pt>
                <c:pt idx="657">
                  <c:v>1433200850</c:v>
                </c:pt>
                <c:pt idx="658">
                  <c:v>1433200886</c:v>
                </c:pt>
                <c:pt idx="659">
                  <c:v>1433200923</c:v>
                </c:pt>
                <c:pt idx="660">
                  <c:v>1433200959</c:v>
                </c:pt>
                <c:pt idx="661">
                  <c:v>1433200996</c:v>
                </c:pt>
                <c:pt idx="662">
                  <c:v>1433201032</c:v>
                </c:pt>
                <c:pt idx="663">
                  <c:v>1433201069</c:v>
                </c:pt>
                <c:pt idx="664">
                  <c:v>1433201105</c:v>
                </c:pt>
                <c:pt idx="665">
                  <c:v>1433201141</c:v>
                </c:pt>
                <c:pt idx="666">
                  <c:v>1433201178</c:v>
                </c:pt>
                <c:pt idx="667">
                  <c:v>1433201214</c:v>
                </c:pt>
                <c:pt idx="668">
                  <c:v>1433201251</c:v>
                </c:pt>
                <c:pt idx="669">
                  <c:v>1433201287</c:v>
                </c:pt>
                <c:pt idx="670">
                  <c:v>1433201324</c:v>
                </c:pt>
                <c:pt idx="671">
                  <c:v>1433201360</c:v>
                </c:pt>
                <c:pt idx="672">
                  <c:v>1433201396</c:v>
                </c:pt>
                <c:pt idx="673">
                  <c:v>1433201433</c:v>
                </c:pt>
                <c:pt idx="674">
                  <c:v>1433201469</c:v>
                </c:pt>
                <c:pt idx="675">
                  <c:v>1433201506</c:v>
                </c:pt>
                <c:pt idx="676">
                  <c:v>1433201542</c:v>
                </c:pt>
                <c:pt idx="677">
                  <c:v>1433201579</c:v>
                </c:pt>
                <c:pt idx="678">
                  <c:v>1433201615</c:v>
                </c:pt>
                <c:pt idx="679">
                  <c:v>1433201651</c:v>
                </c:pt>
                <c:pt idx="680">
                  <c:v>1433201688</c:v>
                </c:pt>
                <c:pt idx="681">
                  <c:v>1433201724</c:v>
                </c:pt>
                <c:pt idx="682">
                  <c:v>1433201761</c:v>
                </c:pt>
                <c:pt idx="683">
                  <c:v>1433201797</c:v>
                </c:pt>
                <c:pt idx="684">
                  <c:v>1433201834</c:v>
                </c:pt>
                <c:pt idx="685">
                  <c:v>1433201870</c:v>
                </c:pt>
                <c:pt idx="686">
                  <c:v>1433201906</c:v>
                </c:pt>
                <c:pt idx="687">
                  <c:v>1433201943</c:v>
                </c:pt>
                <c:pt idx="688">
                  <c:v>1433201979</c:v>
                </c:pt>
                <c:pt idx="689">
                  <c:v>1433202016</c:v>
                </c:pt>
                <c:pt idx="690">
                  <c:v>1433202052</c:v>
                </c:pt>
                <c:pt idx="691">
                  <c:v>1433202088</c:v>
                </c:pt>
                <c:pt idx="692">
                  <c:v>1433202125</c:v>
                </c:pt>
                <c:pt idx="693">
                  <c:v>1433202161</c:v>
                </c:pt>
                <c:pt idx="694">
                  <c:v>1433202198</c:v>
                </c:pt>
                <c:pt idx="695">
                  <c:v>1433202234</c:v>
                </c:pt>
                <c:pt idx="696">
                  <c:v>1433202271</c:v>
                </c:pt>
                <c:pt idx="697">
                  <c:v>1433202307</c:v>
                </c:pt>
                <c:pt idx="698">
                  <c:v>1433202343</c:v>
                </c:pt>
                <c:pt idx="699">
                  <c:v>1433202380</c:v>
                </c:pt>
                <c:pt idx="700">
                  <c:v>1433202416</c:v>
                </c:pt>
                <c:pt idx="701">
                  <c:v>1433202453</c:v>
                </c:pt>
                <c:pt idx="702">
                  <c:v>1433202489</c:v>
                </c:pt>
                <c:pt idx="703">
                  <c:v>1433202526</c:v>
                </c:pt>
                <c:pt idx="704">
                  <c:v>1433202562</c:v>
                </c:pt>
                <c:pt idx="705">
                  <c:v>1433202598</c:v>
                </c:pt>
                <c:pt idx="706">
                  <c:v>1433202635</c:v>
                </c:pt>
                <c:pt idx="707">
                  <c:v>1433202671</c:v>
                </c:pt>
                <c:pt idx="708">
                  <c:v>1433202708</c:v>
                </c:pt>
                <c:pt idx="709">
                  <c:v>1433202744</c:v>
                </c:pt>
                <c:pt idx="710">
                  <c:v>1433202781</c:v>
                </c:pt>
                <c:pt idx="711">
                  <c:v>1433202817</c:v>
                </c:pt>
                <c:pt idx="712">
                  <c:v>1433202853</c:v>
                </c:pt>
                <c:pt idx="713">
                  <c:v>1433202890</c:v>
                </c:pt>
                <c:pt idx="714">
                  <c:v>1433202926</c:v>
                </c:pt>
                <c:pt idx="715">
                  <c:v>1433202963</c:v>
                </c:pt>
                <c:pt idx="716">
                  <c:v>1433202999</c:v>
                </c:pt>
                <c:pt idx="717">
                  <c:v>1433203036</c:v>
                </c:pt>
                <c:pt idx="718">
                  <c:v>1433203072</c:v>
                </c:pt>
                <c:pt idx="719">
                  <c:v>1433203108</c:v>
                </c:pt>
                <c:pt idx="720">
                  <c:v>1433203145</c:v>
                </c:pt>
                <c:pt idx="721">
                  <c:v>1433203181</c:v>
                </c:pt>
                <c:pt idx="722">
                  <c:v>1433203218</c:v>
                </c:pt>
                <c:pt idx="723">
                  <c:v>1433203254</c:v>
                </c:pt>
                <c:pt idx="724">
                  <c:v>1433203290</c:v>
                </c:pt>
                <c:pt idx="725">
                  <c:v>1433203327</c:v>
                </c:pt>
                <c:pt idx="726">
                  <c:v>1433203379</c:v>
                </c:pt>
                <c:pt idx="727">
                  <c:v>1433203416</c:v>
                </c:pt>
                <c:pt idx="728">
                  <c:v>1433203452</c:v>
                </c:pt>
                <c:pt idx="729">
                  <c:v>1433203489</c:v>
                </c:pt>
                <c:pt idx="730">
                  <c:v>1433203525</c:v>
                </c:pt>
                <c:pt idx="731">
                  <c:v>1433203561</c:v>
                </c:pt>
                <c:pt idx="732">
                  <c:v>1433203598</c:v>
                </c:pt>
                <c:pt idx="733">
                  <c:v>1433203636</c:v>
                </c:pt>
                <c:pt idx="734">
                  <c:v>1433203672</c:v>
                </c:pt>
                <c:pt idx="735">
                  <c:v>1433203708</c:v>
                </c:pt>
                <c:pt idx="736">
                  <c:v>1433203745</c:v>
                </c:pt>
                <c:pt idx="737">
                  <c:v>1433203781</c:v>
                </c:pt>
                <c:pt idx="738">
                  <c:v>1433203818</c:v>
                </c:pt>
                <c:pt idx="739">
                  <c:v>1433203854</c:v>
                </c:pt>
                <c:pt idx="740">
                  <c:v>1433203891</c:v>
                </c:pt>
                <c:pt idx="741">
                  <c:v>1433203927</c:v>
                </c:pt>
                <c:pt idx="742">
                  <c:v>1433203963</c:v>
                </c:pt>
                <c:pt idx="743">
                  <c:v>1433204000</c:v>
                </c:pt>
                <c:pt idx="744">
                  <c:v>1433204037</c:v>
                </c:pt>
                <c:pt idx="745">
                  <c:v>1433204074</c:v>
                </c:pt>
                <c:pt idx="746">
                  <c:v>1433204110</c:v>
                </c:pt>
                <c:pt idx="747">
                  <c:v>1433204146</c:v>
                </c:pt>
                <c:pt idx="748">
                  <c:v>1433204183</c:v>
                </c:pt>
                <c:pt idx="749">
                  <c:v>1433204219</c:v>
                </c:pt>
                <c:pt idx="750">
                  <c:v>1433204257</c:v>
                </c:pt>
                <c:pt idx="751">
                  <c:v>1433204293</c:v>
                </c:pt>
                <c:pt idx="752">
                  <c:v>1433204330</c:v>
                </c:pt>
                <c:pt idx="753">
                  <c:v>1433204366</c:v>
                </c:pt>
                <c:pt idx="754">
                  <c:v>1433204403</c:v>
                </c:pt>
                <c:pt idx="755">
                  <c:v>1433204439</c:v>
                </c:pt>
                <c:pt idx="756">
                  <c:v>1433204475</c:v>
                </c:pt>
                <c:pt idx="757">
                  <c:v>1433204512</c:v>
                </c:pt>
                <c:pt idx="758">
                  <c:v>1433204549</c:v>
                </c:pt>
                <c:pt idx="759">
                  <c:v>1433204585</c:v>
                </c:pt>
                <c:pt idx="760">
                  <c:v>1433204622</c:v>
                </c:pt>
                <c:pt idx="761">
                  <c:v>1433204658</c:v>
                </c:pt>
                <c:pt idx="762">
                  <c:v>1433204695</c:v>
                </c:pt>
                <c:pt idx="763">
                  <c:v>1433204731</c:v>
                </c:pt>
                <c:pt idx="764">
                  <c:v>1433204767</c:v>
                </c:pt>
                <c:pt idx="765">
                  <c:v>1433204815</c:v>
                </c:pt>
                <c:pt idx="766">
                  <c:v>1433204852</c:v>
                </c:pt>
                <c:pt idx="767">
                  <c:v>1433204888</c:v>
                </c:pt>
                <c:pt idx="768">
                  <c:v>1433204925</c:v>
                </c:pt>
                <c:pt idx="769">
                  <c:v>1433204961</c:v>
                </c:pt>
                <c:pt idx="770">
                  <c:v>1433204998</c:v>
                </c:pt>
                <c:pt idx="771">
                  <c:v>1433205034</c:v>
                </c:pt>
                <c:pt idx="772">
                  <c:v>1433205070</c:v>
                </c:pt>
                <c:pt idx="773">
                  <c:v>1433205107</c:v>
                </c:pt>
                <c:pt idx="774">
                  <c:v>1433205143</c:v>
                </c:pt>
                <c:pt idx="775">
                  <c:v>1433205180</c:v>
                </c:pt>
                <c:pt idx="776">
                  <c:v>1433205216</c:v>
                </c:pt>
                <c:pt idx="777">
                  <c:v>1433205252</c:v>
                </c:pt>
                <c:pt idx="778">
                  <c:v>1433205289</c:v>
                </c:pt>
                <c:pt idx="779">
                  <c:v>1433205325</c:v>
                </c:pt>
                <c:pt idx="780">
                  <c:v>1433205363</c:v>
                </c:pt>
                <c:pt idx="781">
                  <c:v>1433205399</c:v>
                </c:pt>
                <c:pt idx="782">
                  <c:v>1433205436</c:v>
                </c:pt>
                <c:pt idx="783">
                  <c:v>1433205472</c:v>
                </c:pt>
                <c:pt idx="784">
                  <c:v>1433205509</c:v>
                </c:pt>
                <c:pt idx="785">
                  <c:v>1433205545</c:v>
                </c:pt>
                <c:pt idx="786">
                  <c:v>1433205581</c:v>
                </c:pt>
                <c:pt idx="787">
                  <c:v>1433205618</c:v>
                </c:pt>
                <c:pt idx="788">
                  <c:v>1433205654</c:v>
                </c:pt>
                <c:pt idx="789">
                  <c:v>1433205691</c:v>
                </c:pt>
                <c:pt idx="790">
                  <c:v>1433205727</c:v>
                </c:pt>
                <c:pt idx="791">
                  <c:v>1433205764</c:v>
                </c:pt>
                <c:pt idx="792">
                  <c:v>1433205800</c:v>
                </c:pt>
                <c:pt idx="793">
                  <c:v>1433205837</c:v>
                </c:pt>
                <c:pt idx="794">
                  <c:v>1433205873</c:v>
                </c:pt>
                <c:pt idx="795">
                  <c:v>1433205909</c:v>
                </c:pt>
                <c:pt idx="796">
                  <c:v>1433205946</c:v>
                </c:pt>
                <c:pt idx="797">
                  <c:v>1433205982</c:v>
                </c:pt>
                <c:pt idx="798">
                  <c:v>1433206019</c:v>
                </c:pt>
                <c:pt idx="799">
                  <c:v>1433206055</c:v>
                </c:pt>
                <c:pt idx="800">
                  <c:v>1433206091</c:v>
                </c:pt>
                <c:pt idx="801">
                  <c:v>1433206128</c:v>
                </c:pt>
                <c:pt idx="802">
                  <c:v>1433206164</c:v>
                </c:pt>
                <c:pt idx="803">
                  <c:v>1433206201</c:v>
                </c:pt>
                <c:pt idx="804">
                  <c:v>1433206237</c:v>
                </c:pt>
                <c:pt idx="805">
                  <c:v>1433206274</c:v>
                </c:pt>
                <c:pt idx="806">
                  <c:v>1433206310</c:v>
                </c:pt>
                <c:pt idx="807">
                  <c:v>1433206346</c:v>
                </c:pt>
                <c:pt idx="808">
                  <c:v>1433206383</c:v>
                </c:pt>
                <c:pt idx="809">
                  <c:v>1433206419</c:v>
                </c:pt>
                <c:pt idx="810">
                  <c:v>1433206456</c:v>
                </c:pt>
                <c:pt idx="811">
                  <c:v>1433206492</c:v>
                </c:pt>
                <c:pt idx="812">
                  <c:v>1433206529</c:v>
                </c:pt>
                <c:pt idx="813">
                  <c:v>1433206565</c:v>
                </c:pt>
                <c:pt idx="814">
                  <c:v>1433206601</c:v>
                </c:pt>
                <c:pt idx="815">
                  <c:v>1433206638</c:v>
                </c:pt>
                <c:pt idx="816">
                  <c:v>1433206674</c:v>
                </c:pt>
                <c:pt idx="817">
                  <c:v>1433206711</c:v>
                </c:pt>
                <c:pt idx="818">
                  <c:v>1433206747</c:v>
                </c:pt>
                <c:pt idx="819">
                  <c:v>1433206783</c:v>
                </c:pt>
                <c:pt idx="820">
                  <c:v>1433206820</c:v>
                </c:pt>
                <c:pt idx="821">
                  <c:v>1433206856</c:v>
                </c:pt>
                <c:pt idx="822">
                  <c:v>1433206893</c:v>
                </c:pt>
                <c:pt idx="823">
                  <c:v>1433206929</c:v>
                </c:pt>
                <c:pt idx="824">
                  <c:v>1433206966</c:v>
                </c:pt>
                <c:pt idx="825">
                  <c:v>1433207002</c:v>
                </c:pt>
                <c:pt idx="826">
                  <c:v>1433207038</c:v>
                </c:pt>
                <c:pt idx="827">
                  <c:v>1433207075</c:v>
                </c:pt>
                <c:pt idx="828">
                  <c:v>1433207111</c:v>
                </c:pt>
                <c:pt idx="829">
                  <c:v>1433207148</c:v>
                </c:pt>
                <c:pt idx="830">
                  <c:v>1433207184</c:v>
                </c:pt>
                <c:pt idx="831">
                  <c:v>1433207221</c:v>
                </c:pt>
                <c:pt idx="832">
                  <c:v>1433207257</c:v>
                </c:pt>
                <c:pt idx="833">
                  <c:v>1433207293</c:v>
                </c:pt>
                <c:pt idx="834">
                  <c:v>1433207330</c:v>
                </c:pt>
                <c:pt idx="835">
                  <c:v>1433207366</c:v>
                </c:pt>
                <c:pt idx="836">
                  <c:v>1433207403</c:v>
                </c:pt>
                <c:pt idx="837">
                  <c:v>1433207439</c:v>
                </c:pt>
                <c:pt idx="838">
                  <c:v>1433207476</c:v>
                </c:pt>
                <c:pt idx="839">
                  <c:v>1433207512</c:v>
                </c:pt>
                <c:pt idx="840">
                  <c:v>1433207548</c:v>
                </c:pt>
                <c:pt idx="841">
                  <c:v>1433207585</c:v>
                </c:pt>
                <c:pt idx="842">
                  <c:v>1433207621</c:v>
                </c:pt>
                <c:pt idx="843">
                  <c:v>1433207658</c:v>
                </c:pt>
                <c:pt idx="844">
                  <c:v>1433207694</c:v>
                </c:pt>
                <c:pt idx="845">
                  <c:v>1433207731</c:v>
                </c:pt>
                <c:pt idx="846">
                  <c:v>1433207767</c:v>
                </c:pt>
                <c:pt idx="847">
                  <c:v>1433207803</c:v>
                </c:pt>
                <c:pt idx="848">
                  <c:v>1433207840</c:v>
                </c:pt>
                <c:pt idx="849">
                  <c:v>1433207876</c:v>
                </c:pt>
                <c:pt idx="850">
                  <c:v>1433207913</c:v>
                </c:pt>
                <c:pt idx="851">
                  <c:v>1433207949</c:v>
                </c:pt>
                <c:pt idx="852">
                  <c:v>1433207985</c:v>
                </c:pt>
                <c:pt idx="853">
                  <c:v>1433208022</c:v>
                </c:pt>
                <c:pt idx="854">
                  <c:v>1433208058</c:v>
                </c:pt>
                <c:pt idx="855">
                  <c:v>1433208095</c:v>
                </c:pt>
                <c:pt idx="856">
                  <c:v>1433208131</c:v>
                </c:pt>
                <c:pt idx="857">
                  <c:v>1433208168</c:v>
                </c:pt>
                <c:pt idx="858">
                  <c:v>1433208204</c:v>
                </c:pt>
                <c:pt idx="859">
                  <c:v>1433208240</c:v>
                </c:pt>
                <c:pt idx="860">
                  <c:v>1433208277</c:v>
                </c:pt>
                <c:pt idx="861">
                  <c:v>1433208313</c:v>
                </c:pt>
                <c:pt idx="862">
                  <c:v>1433208350</c:v>
                </c:pt>
                <c:pt idx="863">
                  <c:v>1433208386</c:v>
                </c:pt>
                <c:pt idx="864">
                  <c:v>1433208423</c:v>
                </c:pt>
                <c:pt idx="865">
                  <c:v>1433208459</c:v>
                </c:pt>
                <c:pt idx="866">
                  <c:v>1433208495</c:v>
                </c:pt>
                <c:pt idx="867">
                  <c:v>1433208532</c:v>
                </c:pt>
                <c:pt idx="868">
                  <c:v>1433208568</c:v>
                </c:pt>
                <c:pt idx="869">
                  <c:v>1433208605</c:v>
                </c:pt>
                <c:pt idx="870">
                  <c:v>1433208641</c:v>
                </c:pt>
                <c:pt idx="871">
                  <c:v>1433208677</c:v>
                </c:pt>
                <c:pt idx="872">
                  <c:v>1433208714</c:v>
                </c:pt>
                <c:pt idx="873">
                  <c:v>1433208750</c:v>
                </c:pt>
                <c:pt idx="874">
                  <c:v>1433208787</c:v>
                </c:pt>
                <c:pt idx="875">
                  <c:v>1433208823</c:v>
                </c:pt>
                <c:pt idx="876">
                  <c:v>1433208860</c:v>
                </c:pt>
                <c:pt idx="877">
                  <c:v>1433208896</c:v>
                </c:pt>
                <c:pt idx="878">
                  <c:v>1433208932</c:v>
                </c:pt>
                <c:pt idx="879">
                  <c:v>1433208969</c:v>
                </c:pt>
                <c:pt idx="880">
                  <c:v>1433209005</c:v>
                </c:pt>
                <c:pt idx="881">
                  <c:v>1433209042</c:v>
                </c:pt>
                <c:pt idx="882">
                  <c:v>1433209078</c:v>
                </c:pt>
                <c:pt idx="883">
                  <c:v>1433209115</c:v>
                </c:pt>
                <c:pt idx="884">
                  <c:v>1433209151</c:v>
                </c:pt>
                <c:pt idx="885">
                  <c:v>1433209187</c:v>
                </c:pt>
                <c:pt idx="886">
                  <c:v>1433209224</c:v>
                </c:pt>
                <c:pt idx="887">
                  <c:v>1433209260</c:v>
                </c:pt>
                <c:pt idx="888">
                  <c:v>1433209297</c:v>
                </c:pt>
                <c:pt idx="889">
                  <c:v>1433209333</c:v>
                </c:pt>
                <c:pt idx="890">
                  <c:v>1433209370</c:v>
                </c:pt>
                <c:pt idx="891">
                  <c:v>1433209406</c:v>
                </c:pt>
                <c:pt idx="892">
                  <c:v>1433209442</c:v>
                </c:pt>
                <c:pt idx="893">
                  <c:v>1433209479</c:v>
                </c:pt>
                <c:pt idx="894">
                  <c:v>1433209515</c:v>
                </c:pt>
                <c:pt idx="895">
                  <c:v>1433209552</c:v>
                </c:pt>
                <c:pt idx="896">
                  <c:v>1433209589</c:v>
                </c:pt>
                <c:pt idx="897">
                  <c:v>1433209625</c:v>
                </c:pt>
                <c:pt idx="898">
                  <c:v>1433209662</c:v>
                </c:pt>
                <c:pt idx="899">
                  <c:v>1433209698</c:v>
                </c:pt>
                <c:pt idx="900">
                  <c:v>1433209734</c:v>
                </c:pt>
                <c:pt idx="901">
                  <c:v>1433209771</c:v>
                </c:pt>
                <c:pt idx="902">
                  <c:v>1433209807</c:v>
                </c:pt>
                <c:pt idx="903">
                  <c:v>1433209844</c:v>
                </c:pt>
                <c:pt idx="904">
                  <c:v>1433209880</c:v>
                </c:pt>
                <c:pt idx="905">
                  <c:v>1433209917</c:v>
                </c:pt>
                <c:pt idx="906">
                  <c:v>1433209953</c:v>
                </c:pt>
                <c:pt idx="907">
                  <c:v>1433209989</c:v>
                </c:pt>
                <c:pt idx="908">
                  <c:v>1433210026</c:v>
                </c:pt>
                <c:pt idx="909">
                  <c:v>1433210062</c:v>
                </c:pt>
                <c:pt idx="910">
                  <c:v>1433210099</c:v>
                </c:pt>
                <c:pt idx="911">
                  <c:v>1433210135</c:v>
                </c:pt>
                <c:pt idx="912">
                  <c:v>1433210171</c:v>
                </c:pt>
                <c:pt idx="913">
                  <c:v>1433210208</c:v>
                </c:pt>
                <c:pt idx="914">
                  <c:v>1433210244</c:v>
                </c:pt>
                <c:pt idx="915">
                  <c:v>1433210281</c:v>
                </c:pt>
                <c:pt idx="916">
                  <c:v>1433210317</c:v>
                </c:pt>
                <c:pt idx="917">
                  <c:v>1433210354</c:v>
                </c:pt>
                <c:pt idx="918">
                  <c:v>1433210390</c:v>
                </c:pt>
                <c:pt idx="919">
                  <c:v>1433210426</c:v>
                </c:pt>
                <c:pt idx="920">
                  <c:v>1433210463</c:v>
                </c:pt>
                <c:pt idx="921">
                  <c:v>1433210499</c:v>
                </c:pt>
                <c:pt idx="922">
                  <c:v>1433210536</c:v>
                </c:pt>
                <c:pt idx="923">
                  <c:v>1433210572</c:v>
                </c:pt>
                <c:pt idx="924">
                  <c:v>1433210609</c:v>
                </c:pt>
                <c:pt idx="925">
                  <c:v>1433210645</c:v>
                </c:pt>
                <c:pt idx="926">
                  <c:v>1433210681</c:v>
                </c:pt>
                <c:pt idx="927">
                  <c:v>1433210718</c:v>
                </c:pt>
                <c:pt idx="928">
                  <c:v>1433210754</c:v>
                </c:pt>
                <c:pt idx="929">
                  <c:v>1433210791</c:v>
                </c:pt>
                <c:pt idx="930">
                  <c:v>1433210827</c:v>
                </c:pt>
                <c:pt idx="931">
                  <c:v>1433210864</c:v>
                </c:pt>
                <c:pt idx="932">
                  <c:v>1433210900</c:v>
                </c:pt>
                <c:pt idx="933">
                  <c:v>1433210936</c:v>
                </c:pt>
                <c:pt idx="934">
                  <c:v>1433210973</c:v>
                </c:pt>
                <c:pt idx="935">
                  <c:v>1433211009</c:v>
                </c:pt>
                <c:pt idx="936">
                  <c:v>1433211046</c:v>
                </c:pt>
                <c:pt idx="937">
                  <c:v>1433211082</c:v>
                </c:pt>
                <c:pt idx="938">
                  <c:v>1433211119</c:v>
                </c:pt>
                <c:pt idx="939">
                  <c:v>1433211155</c:v>
                </c:pt>
                <c:pt idx="940">
                  <c:v>1433211191</c:v>
                </c:pt>
                <c:pt idx="941">
                  <c:v>1433211228</c:v>
                </c:pt>
                <c:pt idx="942">
                  <c:v>1433211264</c:v>
                </c:pt>
                <c:pt idx="943">
                  <c:v>1433211301</c:v>
                </c:pt>
                <c:pt idx="944">
                  <c:v>1433211337</c:v>
                </c:pt>
                <c:pt idx="945">
                  <c:v>1433211373</c:v>
                </c:pt>
                <c:pt idx="946">
                  <c:v>1433211410</c:v>
                </c:pt>
                <c:pt idx="947">
                  <c:v>1433211446</c:v>
                </c:pt>
                <c:pt idx="948">
                  <c:v>1433211483</c:v>
                </c:pt>
                <c:pt idx="949">
                  <c:v>1433211519</c:v>
                </c:pt>
                <c:pt idx="950">
                  <c:v>1433211556</c:v>
                </c:pt>
                <c:pt idx="951">
                  <c:v>1433211592</c:v>
                </c:pt>
                <c:pt idx="952">
                  <c:v>1433211628</c:v>
                </c:pt>
                <c:pt idx="953">
                  <c:v>1433211665</c:v>
                </c:pt>
                <c:pt idx="954">
                  <c:v>1433211701</c:v>
                </c:pt>
                <c:pt idx="955">
                  <c:v>1433211738</c:v>
                </c:pt>
                <c:pt idx="956">
                  <c:v>1433211774</c:v>
                </c:pt>
                <c:pt idx="957">
                  <c:v>1433211811</c:v>
                </c:pt>
                <c:pt idx="958">
                  <c:v>1433211850</c:v>
                </c:pt>
                <c:pt idx="959">
                  <c:v>1433211898</c:v>
                </c:pt>
                <c:pt idx="960">
                  <c:v>1433211934</c:v>
                </c:pt>
                <c:pt idx="961">
                  <c:v>1433211971</c:v>
                </c:pt>
                <c:pt idx="962">
                  <c:v>1433212007</c:v>
                </c:pt>
                <c:pt idx="963">
                  <c:v>1433212044</c:v>
                </c:pt>
                <c:pt idx="964">
                  <c:v>1433212081</c:v>
                </c:pt>
                <c:pt idx="965">
                  <c:v>1433212118</c:v>
                </c:pt>
                <c:pt idx="966">
                  <c:v>1433212154</c:v>
                </c:pt>
                <c:pt idx="967">
                  <c:v>1433212191</c:v>
                </c:pt>
                <c:pt idx="968">
                  <c:v>1433212227</c:v>
                </c:pt>
                <c:pt idx="969">
                  <c:v>1433212263</c:v>
                </c:pt>
                <c:pt idx="970">
                  <c:v>1433212300</c:v>
                </c:pt>
                <c:pt idx="971">
                  <c:v>1433212336</c:v>
                </c:pt>
                <c:pt idx="972">
                  <c:v>1433212374</c:v>
                </c:pt>
                <c:pt idx="973">
                  <c:v>1433212411</c:v>
                </c:pt>
                <c:pt idx="974">
                  <c:v>1433212447</c:v>
                </c:pt>
                <c:pt idx="975">
                  <c:v>1433212483</c:v>
                </c:pt>
                <c:pt idx="976">
                  <c:v>1433212520</c:v>
                </c:pt>
                <c:pt idx="977">
                  <c:v>1433212556</c:v>
                </c:pt>
                <c:pt idx="978">
                  <c:v>1433212593</c:v>
                </c:pt>
                <c:pt idx="979">
                  <c:v>1433212629</c:v>
                </c:pt>
                <c:pt idx="980">
                  <c:v>1433212666</c:v>
                </c:pt>
                <c:pt idx="981">
                  <c:v>1433212702</c:v>
                </c:pt>
                <c:pt idx="982">
                  <c:v>1433212738</c:v>
                </c:pt>
                <c:pt idx="983">
                  <c:v>1433212775</c:v>
                </c:pt>
                <c:pt idx="984">
                  <c:v>1433212811</c:v>
                </c:pt>
                <c:pt idx="985">
                  <c:v>1433212848</c:v>
                </c:pt>
                <c:pt idx="986">
                  <c:v>1433212884</c:v>
                </c:pt>
                <c:pt idx="987">
                  <c:v>1433212920</c:v>
                </c:pt>
                <c:pt idx="988">
                  <c:v>1433212957</c:v>
                </c:pt>
                <c:pt idx="989">
                  <c:v>1433212993</c:v>
                </c:pt>
                <c:pt idx="990">
                  <c:v>1433213030</c:v>
                </c:pt>
                <c:pt idx="991">
                  <c:v>1433213066</c:v>
                </c:pt>
                <c:pt idx="992">
                  <c:v>1433213103</c:v>
                </c:pt>
                <c:pt idx="993">
                  <c:v>1433213139</c:v>
                </c:pt>
                <c:pt idx="994">
                  <c:v>1433213175</c:v>
                </c:pt>
                <c:pt idx="995">
                  <c:v>1433213212</c:v>
                </c:pt>
                <c:pt idx="996">
                  <c:v>1433213251</c:v>
                </c:pt>
                <c:pt idx="997">
                  <c:v>1433213288</c:v>
                </c:pt>
                <c:pt idx="998">
                  <c:v>1433213324</c:v>
                </c:pt>
                <c:pt idx="999">
                  <c:v>1433213361</c:v>
                </c:pt>
                <c:pt idx="1000">
                  <c:v>1433213397</c:v>
                </c:pt>
                <c:pt idx="1001">
                  <c:v>1433213433</c:v>
                </c:pt>
                <c:pt idx="1002">
                  <c:v>1433213470</c:v>
                </c:pt>
                <c:pt idx="1003">
                  <c:v>1433213506</c:v>
                </c:pt>
                <c:pt idx="1004">
                  <c:v>1433213543</c:v>
                </c:pt>
                <c:pt idx="1005">
                  <c:v>1433213579</c:v>
                </c:pt>
                <c:pt idx="1006">
                  <c:v>1433213615</c:v>
                </c:pt>
                <c:pt idx="1007">
                  <c:v>1433213652</c:v>
                </c:pt>
                <c:pt idx="1008">
                  <c:v>1433213688</c:v>
                </c:pt>
                <c:pt idx="1009">
                  <c:v>1433213725</c:v>
                </c:pt>
                <c:pt idx="1010">
                  <c:v>1433213761</c:v>
                </c:pt>
                <c:pt idx="1011">
                  <c:v>1433213798</c:v>
                </c:pt>
                <c:pt idx="1012">
                  <c:v>1433213834</c:v>
                </c:pt>
                <c:pt idx="1013">
                  <c:v>1433213870</c:v>
                </c:pt>
                <c:pt idx="1014">
                  <c:v>1433213907</c:v>
                </c:pt>
                <c:pt idx="1015">
                  <c:v>1433213943</c:v>
                </c:pt>
                <c:pt idx="1016">
                  <c:v>1433213980</c:v>
                </c:pt>
                <c:pt idx="1017">
                  <c:v>1433214016</c:v>
                </c:pt>
                <c:pt idx="1018">
                  <c:v>1433214053</c:v>
                </c:pt>
                <c:pt idx="1019">
                  <c:v>1433214089</c:v>
                </c:pt>
                <c:pt idx="1020">
                  <c:v>1433214125</c:v>
                </c:pt>
                <c:pt idx="1021">
                  <c:v>1433214162</c:v>
                </c:pt>
                <c:pt idx="1022">
                  <c:v>1433214198</c:v>
                </c:pt>
                <c:pt idx="1023">
                  <c:v>1433214235</c:v>
                </c:pt>
                <c:pt idx="1024">
                  <c:v>1433214271</c:v>
                </c:pt>
                <c:pt idx="1025">
                  <c:v>1433214308</c:v>
                </c:pt>
                <c:pt idx="1026">
                  <c:v>1433214344</c:v>
                </c:pt>
                <c:pt idx="1027">
                  <c:v>1433214380</c:v>
                </c:pt>
                <c:pt idx="1028">
                  <c:v>1433214417</c:v>
                </c:pt>
                <c:pt idx="1029">
                  <c:v>1433214453</c:v>
                </c:pt>
                <c:pt idx="1030">
                  <c:v>1433214490</c:v>
                </c:pt>
                <c:pt idx="1031">
                  <c:v>1433214526</c:v>
                </c:pt>
                <c:pt idx="1032">
                  <c:v>1433214563</c:v>
                </c:pt>
                <c:pt idx="1033">
                  <c:v>1433214599</c:v>
                </c:pt>
                <c:pt idx="1034">
                  <c:v>1433214635</c:v>
                </c:pt>
                <c:pt idx="1035">
                  <c:v>1433214672</c:v>
                </c:pt>
                <c:pt idx="1036">
                  <c:v>1433214708</c:v>
                </c:pt>
                <c:pt idx="1037">
                  <c:v>1433214745</c:v>
                </c:pt>
                <c:pt idx="1038">
                  <c:v>1433214781</c:v>
                </c:pt>
                <c:pt idx="1039">
                  <c:v>1433214817</c:v>
                </c:pt>
                <c:pt idx="1040">
                  <c:v>1433214861</c:v>
                </c:pt>
                <c:pt idx="1041">
                  <c:v>1433214898</c:v>
                </c:pt>
                <c:pt idx="1042">
                  <c:v>1433214934</c:v>
                </c:pt>
                <c:pt idx="1043">
                  <c:v>1433214970</c:v>
                </c:pt>
                <c:pt idx="1044">
                  <c:v>1433215007</c:v>
                </c:pt>
                <c:pt idx="1045">
                  <c:v>1433215043</c:v>
                </c:pt>
                <c:pt idx="1046">
                  <c:v>1433215080</c:v>
                </c:pt>
                <c:pt idx="1047">
                  <c:v>1433215116</c:v>
                </c:pt>
                <c:pt idx="1048">
                  <c:v>1433215153</c:v>
                </c:pt>
                <c:pt idx="1049">
                  <c:v>1433215189</c:v>
                </c:pt>
                <c:pt idx="1050">
                  <c:v>1433215225</c:v>
                </c:pt>
                <c:pt idx="1051">
                  <c:v>1433215262</c:v>
                </c:pt>
                <c:pt idx="1052">
                  <c:v>1433215298</c:v>
                </c:pt>
                <c:pt idx="1053">
                  <c:v>1433215335</c:v>
                </c:pt>
                <c:pt idx="1054">
                  <c:v>1433215371</c:v>
                </c:pt>
                <c:pt idx="1055">
                  <c:v>1433215408</c:v>
                </c:pt>
                <c:pt idx="1056">
                  <c:v>1433215444</c:v>
                </c:pt>
                <c:pt idx="1057">
                  <c:v>1433215480</c:v>
                </c:pt>
                <c:pt idx="1058">
                  <c:v>1433215517</c:v>
                </c:pt>
                <c:pt idx="1059">
                  <c:v>1433215553</c:v>
                </c:pt>
                <c:pt idx="1060">
                  <c:v>1433215590</c:v>
                </c:pt>
                <c:pt idx="1061">
                  <c:v>1433215626</c:v>
                </c:pt>
                <c:pt idx="1062">
                  <c:v>1433215662</c:v>
                </c:pt>
                <c:pt idx="1063">
                  <c:v>1433215699</c:v>
                </c:pt>
                <c:pt idx="1064">
                  <c:v>1433215735</c:v>
                </c:pt>
                <c:pt idx="1065">
                  <c:v>1433215772</c:v>
                </c:pt>
                <c:pt idx="1066">
                  <c:v>1433215808</c:v>
                </c:pt>
                <c:pt idx="1067">
                  <c:v>1433215845</c:v>
                </c:pt>
                <c:pt idx="1068">
                  <c:v>1433215881</c:v>
                </c:pt>
                <c:pt idx="1069">
                  <c:v>1433215917</c:v>
                </c:pt>
                <c:pt idx="1070">
                  <c:v>1433215954</c:v>
                </c:pt>
                <c:pt idx="1071">
                  <c:v>1433215990</c:v>
                </c:pt>
                <c:pt idx="1072">
                  <c:v>1433216027</c:v>
                </c:pt>
                <c:pt idx="1073">
                  <c:v>1433216063</c:v>
                </c:pt>
                <c:pt idx="1074">
                  <c:v>1433216100</c:v>
                </c:pt>
                <c:pt idx="1075">
                  <c:v>1433216136</c:v>
                </c:pt>
                <c:pt idx="1076">
                  <c:v>1433216178</c:v>
                </c:pt>
                <c:pt idx="1077">
                  <c:v>1433216215</c:v>
                </c:pt>
                <c:pt idx="1078">
                  <c:v>1433216251</c:v>
                </c:pt>
                <c:pt idx="1079">
                  <c:v>1433216288</c:v>
                </c:pt>
                <c:pt idx="1080">
                  <c:v>1433216324</c:v>
                </c:pt>
                <c:pt idx="1081">
                  <c:v>1433216360</c:v>
                </c:pt>
                <c:pt idx="1082">
                  <c:v>1433216397</c:v>
                </c:pt>
                <c:pt idx="1083">
                  <c:v>1433216433</c:v>
                </c:pt>
                <c:pt idx="1084">
                  <c:v>1433216470</c:v>
                </c:pt>
                <c:pt idx="1085">
                  <c:v>1433216507</c:v>
                </c:pt>
                <c:pt idx="1086">
                  <c:v>1433216543</c:v>
                </c:pt>
                <c:pt idx="1087">
                  <c:v>1433216579</c:v>
                </c:pt>
                <c:pt idx="1088">
                  <c:v>1433216616</c:v>
                </c:pt>
                <c:pt idx="1089">
                  <c:v>1433216652</c:v>
                </c:pt>
                <c:pt idx="1090">
                  <c:v>1433216689</c:v>
                </c:pt>
                <c:pt idx="1091">
                  <c:v>1433216725</c:v>
                </c:pt>
                <c:pt idx="1092">
                  <c:v>1433216762</c:v>
                </c:pt>
                <c:pt idx="1093">
                  <c:v>1433216798</c:v>
                </c:pt>
                <c:pt idx="1094">
                  <c:v>1433216834</c:v>
                </c:pt>
                <c:pt idx="1095">
                  <c:v>1433216871</c:v>
                </c:pt>
                <c:pt idx="1096">
                  <c:v>1433216907</c:v>
                </c:pt>
                <c:pt idx="1097">
                  <c:v>1433216944</c:v>
                </c:pt>
                <c:pt idx="1098">
                  <c:v>1433216980</c:v>
                </c:pt>
                <c:pt idx="1099">
                  <c:v>1433217016</c:v>
                </c:pt>
                <c:pt idx="1100">
                  <c:v>1433217053</c:v>
                </c:pt>
                <c:pt idx="1101">
                  <c:v>1433217089</c:v>
                </c:pt>
                <c:pt idx="1102">
                  <c:v>1433217126</c:v>
                </c:pt>
                <c:pt idx="1103">
                  <c:v>1433217162</c:v>
                </c:pt>
                <c:pt idx="1104">
                  <c:v>1433217199</c:v>
                </c:pt>
                <c:pt idx="1105">
                  <c:v>1433217235</c:v>
                </c:pt>
                <c:pt idx="1106">
                  <c:v>1433217271</c:v>
                </c:pt>
                <c:pt idx="1107">
                  <c:v>1433217308</c:v>
                </c:pt>
                <c:pt idx="1108">
                  <c:v>1433217344</c:v>
                </c:pt>
                <c:pt idx="1109">
                  <c:v>1433217381</c:v>
                </c:pt>
                <c:pt idx="1110">
                  <c:v>1433217417</c:v>
                </c:pt>
                <c:pt idx="1111">
                  <c:v>1433217454</c:v>
                </c:pt>
                <c:pt idx="1112">
                  <c:v>1433217490</c:v>
                </c:pt>
                <c:pt idx="1113">
                  <c:v>1433217526</c:v>
                </c:pt>
                <c:pt idx="1114">
                  <c:v>1433217563</c:v>
                </c:pt>
                <c:pt idx="1115">
                  <c:v>1433217599</c:v>
                </c:pt>
                <c:pt idx="1116">
                  <c:v>1433217636</c:v>
                </c:pt>
                <c:pt idx="1117">
                  <c:v>1433217672</c:v>
                </c:pt>
                <c:pt idx="1118">
                  <c:v>1433217709</c:v>
                </c:pt>
                <c:pt idx="1119">
                  <c:v>1433217745</c:v>
                </c:pt>
                <c:pt idx="1120">
                  <c:v>1433217781</c:v>
                </c:pt>
                <c:pt idx="1121">
                  <c:v>1433217818</c:v>
                </c:pt>
                <c:pt idx="1122">
                  <c:v>1433217854</c:v>
                </c:pt>
                <c:pt idx="1123">
                  <c:v>1433217891</c:v>
                </c:pt>
                <c:pt idx="1124">
                  <c:v>1433217927</c:v>
                </c:pt>
                <c:pt idx="1125">
                  <c:v>1433217964</c:v>
                </c:pt>
                <c:pt idx="1126">
                  <c:v>1433218000</c:v>
                </c:pt>
                <c:pt idx="1127">
                  <c:v>1433218036</c:v>
                </c:pt>
                <c:pt idx="1128">
                  <c:v>1433218073</c:v>
                </c:pt>
                <c:pt idx="1129">
                  <c:v>1433218109</c:v>
                </c:pt>
                <c:pt idx="1130">
                  <c:v>1433218146</c:v>
                </c:pt>
                <c:pt idx="1131">
                  <c:v>1433218182</c:v>
                </c:pt>
                <c:pt idx="1132">
                  <c:v>1433218219</c:v>
                </c:pt>
                <c:pt idx="1133">
                  <c:v>1433218255</c:v>
                </c:pt>
                <c:pt idx="1134">
                  <c:v>1433218291</c:v>
                </c:pt>
                <c:pt idx="1135">
                  <c:v>1433218328</c:v>
                </c:pt>
                <c:pt idx="1136">
                  <c:v>1433218374</c:v>
                </c:pt>
                <c:pt idx="1137">
                  <c:v>1433218411</c:v>
                </c:pt>
                <c:pt idx="1138">
                  <c:v>1433218447</c:v>
                </c:pt>
                <c:pt idx="1139">
                  <c:v>1433218484</c:v>
                </c:pt>
                <c:pt idx="1140">
                  <c:v>1433218520</c:v>
                </c:pt>
                <c:pt idx="1141">
                  <c:v>1433218557</c:v>
                </c:pt>
                <c:pt idx="1142">
                  <c:v>1433218593</c:v>
                </c:pt>
                <c:pt idx="1143">
                  <c:v>1433218630</c:v>
                </c:pt>
                <c:pt idx="1144">
                  <c:v>1433218666</c:v>
                </c:pt>
                <c:pt idx="1145">
                  <c:v>1433218703</c:v>
                </c:pt>
                <c:pt idx="1146">
                  <c:v>1433218739</c:v>
                </c:pt>
                <c:pt idx="1147">
                  <c:v>1433218776</c:v>
                </c:pt>
                <c:pt idx="1148">
                  <c:v>1433218812</c:v>
                </c:pt>
                <c:pt idx="1149">
                  <c:v>1433218849</c:v>
                </c:pt>
                <c:pt idx="1150">
                  <c:v>1433218885</c:v>
                </c:pt>
                <c:pt idx="1151">
                  <c:v>1433218922</c:v>
                </c:pt>
                <c:pt idx="1152">
                  <c:v>1433218958</c:v>
                </c:pt>
                <c:pt idx="1153">
                  <c:v>1433218995</c:v>
                </c:pt>
                <c:pt idx="1154">
                  <c:v>1433219031</c:v>
                </c:pt>
                <c:pt idx="1155">
                  <c:v>1433219068</c:v>
                </c:pt>
                <c:pt idx="1156">
                  <c:v>1433219104</c:v>
                </c:pt>
                <c:pt idx="1157">
                  <c:v>1433219141</c:v>
                </c:pt>
                <c:pt idx="1158">
                  <c:v>1433219177</c:v>
                </c:pt>
                <c:pt idx="1159">
                  <c:v>1433219214</c:v>
                </c:pt>
                <c:pt idx="1160">
                  <c:v>1433219250</c:v>
                </c:pt>
                <c:pt idx="1161">
                  <c:v>1433219287</c:v>
                </c:pt>
                <c:pt idx="1162">
                  <c:v>1433219323</c:v>
                </c:pt>
                <c:pt idx="1163">
                  <c:v>1433219360</c:v>
                </c:pt>
                <c:pt idx="1164">
                  <c:v>1433219396</c:v>
                </c:pt>
                <c:pt idx="1165">
                  <c:v>1433219433</c:v>
                </c:pt>
                <c:pt idx="1166">
                  <c:v>1433219469</c:v>
                </c:pt>
                <c:pt idx="1167">
                  <c:v>1433219506</c:v>
                </c:pt>
                <c:pt idx="1168">
                  <c:v>1433219542</c:v>
                </c:pt>
                <c:pt idx="1169">
                  <c:v>1433219579</c:v>
                </c:pt>
                <c:pt idx="1170">
                  <c:v>1433219615</c:v>
                </c:pt>
                <c:pt idx="1171">
                  <c:v>1433219652</c:v>
                </c:pt>
                <c:pt idx="1172">
                  <c:v>1433219688</c:v>
                </c:pt>
                <c:pt idx="1173">
                  <c:v>1433219725</c:v>
                </c:pt>
                <c:pt idx="1174">
                  <c:v>1433219761</c:v>
                </c:pt>
                <c:pt idx="1175">
                  <c:v>1433219798</c:v>
                </c:pt>
                <c:pt idx="1176">
                  <c:v>1433219834</c:v>
                </c:pt>
                <c:pt idx="1177">
                  <c:v>1433219871</c:v>
                </c:pt>
                <c:pt idx="1178">
                  <c:v>1433219907</c:v>
                </c:pt>
                <c:pt idx="1179">
                  <c:v>1433219944</c:v>
                </c:pt>
                <c:pt idx="1180">
                  <c:v>1433219980</c:v>
                </c:pt>
                <c:pt idx="1181">
                  <c:v>1433220017</c:v>
                </c:pt>
                <c:pt idx="1182">
                  <c:v>1433220053</c:v>
                </c:pt>
                <c:pt idx="1183">
                  <c:v>1433220090</c:v>
                </c:pt>
                <c:pt idx="1184">
                  <c:v>1433220126</c:v>
                </c:pt>
                <c:pt idx="1185">
                  <c:v>1433220163</c:v>
                </c:pt>
                <c:pt idx="1186">
                  <c:v>1433220199</c:v>
                </c:pt>
                <c:pt idx="1187">
                  <c:v>1433220236</c:v>
                </c:pt>
                <c:pt idx="1188">
                  <c:v>1433220272</c:v>
                </c:pt>
                <c:pt idx="1189">
                  <c:v>1433220309</c:v>
                </c:pt>
                <c:pt idx="1190">
                  <c:v>1433220345</c:v>
                </c:pt>
                <c:pt idx="1191">
                  <c:v>1433220382</c:v>
                </c:pt>
                <c:pt idx="1192">
                  <c:v>1433220418</c:v>
                </c:pt>
                <c:pt idx="1193">
                  <c:v>1433220455</c:v>
                </c:pt>
                <c:pt idx="1194">
                  <c:v>1433220491</c:v>
                </c:pt>
                <c:pt idx="1195">
                  <c:v>1433220528</c:v>
                </c:pt>
                <c:pt idx="1196">
                  <c:v>1433220564</c:v>
                </c:pt>
                <c:pt idx="1197">
                  <c:v>1433220601</c:v>
                </c:pt>
                <c:pt idx="1198">
                  <c:v>1433220637</c:v>
                </c:pt>
                <c:pt idx="1199">
                  <c:v>1433220674</c:v>
                </c:pt>
                <c:pt idx="1200">
                  <c:v>1433220710</c:v>
                </c:pt>
                <c:pt idx="1201">
                  <c:v>1433220747</c:v>
                </c:pt>
                <c:pt idx="1202">
                  <c:v>1433220783</c:v>
                </c:pt>
                <c:pt idx="1203">
                  <c:v>1433220820</c:v>
                </c:pt>
                <c:pt idx="1204">
                  <c:v>1433220856</c:v>
                </c:pt>
                <c:pt idx="1205">
                  <c:v>1433220893</c:v>
                </c:pt>
                <c:pt idx="1206">
                  <c:v>1433220929</c:v>
                </c:pt>
                <c:pt idx="1207">
                  <c:v>1433220966</c:v>
                </c:pt>
                <c:pt idx="1208">
                  <c:v>1433221002</c:v>
                </c:pt>
                <c:pt idx="1209">
                  <c:v>1433221039</c:v>
                </c:pt>
                <c:pt idx="1210">
                  <c:v>1433221075</c:v>
                </c:pt>
                <c:pt idx="1211">
                  <c:v>1433221112</c:v>
                </c:pt>
                <c:pt idx="1212">
                  <c:v>1433221148</c:v>
                </c:pt>
                <c:pt idx="1213">
                  <c:v>1433221185</c:v>
                </c:pt>
                <c:pt idx="1214">
                  <c:v>1433221221</c:v>
                </c:pt>
                <c:pt idx="1215">
                  <c:v>1433221258</c:v>
                </c:pt>
                <c:pt idx="1216">
                  <c:v>1433221294</c:v>
                </c:pt>
                <c:pt idx="1217">
                  <c:v>1433221331</c:v>
                </c:pt>
                <c:pt idx="1218">
                  <c:v>1433221367</c:v>
                </c:pt>
                <c:pt idx="1219">
                  <c:v>1433221404</c:v>
                </c:pt>
                <c:pt idx="1220">
                  <c:v>1433221440</c:v>
                </c:pt>
                <c:pt idx="1221">
                  <c:v>1433221477</c:v>
                </c:pt>
                <c:pt idx="1222">
                  <c:v>1433221513</c:v>
                </c:pt>
                <c:pt idx="1223">
                  <c:v>1433221550</c:v>
                </c:pt>
                <c:pt idx="1224">
                  <c:v>1433221586</c:v>
                </c:pt>
                <c:pt idx="1225">
                  <c:v>1433221623</c:v>
                </c:pt>
                <c:pt idx="1226">
                  <c:v>1433221659</c:v>
                </c:pt>
                <c:pt idx="1227">
                  <c:v>1433221696</c:v>
                </c:pt>
                <c:pt idx="1228">
                  <c:v>1433221732</c:v>
                </c:pt>
                <c:pt idx="1229">
                  <c:v>1433221769</c:v>
                </c:pt>
                <c:pt idx="1230">
                  <c:v>1433221805</c:v>
                </c:pt>
                <c:pt idx="1231">
                  <c:v>1433221842</c:v>
                </c:pt>
                <c:pt idx="1232">
                  <c:v>1433221878</c:v>
                </c:pt>
                <c:pt idx="1233">
                  <c:v>1433221915</c:v>
                </c:pt>
                <c:pt idx="1234">
                  <c:v>1433221951</c:v>
                </c:pt>
                <c:pt idx="1235">
                  <c:v>1433221988</c:v>
                </c:pt>
                <c:pt idx="1236">
                  <c:v>1433222024</c:v>
                </c:pt>
                <c:pt idx="1237">
                  <c:v>1433222061</c:v>
                </c:pt>
                <c:pt idx="1238">
                  <c:v>1433222097</c:v>
                </c:pt>
                <c:pt idx="1239">
                  <c:v>1433222134</c:v>
                </c:pt>
                <c:pt idx="1240">
                  <c:v>1433222170</c:v>
                </c:pt>
                <c:pt idx="1241">
                  <c:v>1433222207</c:v>
                </c:pt>
                <c:pt idx="1242">
                  <c:v>1433222243</c:v>
                </c:pt>
                <c:pt idx="1243">
                  <c:v>1433222280</c:v>
                </c:pt>
                <c:pt idx="1244">
                  <c:v>1433222316</c:v>
                </c:pt>
                <c:pt idx="1245">
                  <c:v>1433222353</c:v>
                </c:pt>
                <c:pt idx="1246">
                  <c:v>1433222389</c:v>
                </c:pt>
                <c:pt idx="1247">
                  <c:v>1433222426</c:v>
                </c:pt>
                <c:pt idx="1248">
                  <c:v>1433222462</c:v>
                </c:pt>
                <c:pt idx="1249">
                  <c:v>1433222499</c:v>
                </c:pt>
                <c:pt idx="1250">
                  <c:v>1433222535</c:v>
                </c:pt>
                <c:pt idx="1251">
                  <c:v>1433222572</c:v>
                </c:pt>
                <c:pt idx="1252">
                  <c:v>1433222608</c:v>
                </c:pt>
                <c:pt idx="1253">
                  <c:v>1433222645</c:v>
                </c:pt>
                <c:pt idx="1254">
                  <c:v>1433222681</c:v>
                </c:pt>
                <c:pt idx="1255">
                  <c:v>1433222718</c:v>
                </c:pt>
                <c:pt idx="1256">
                  <c:v>1433222754</c:v>
                </c:pt>
                <c:pt idx="1257">
                  <c:v>1433222791</c:v>
                </c:pt>
                <c:pt idx="1258">
                  <c:v>1433222827</c:v>
                </c:pt>
                <c:pt idx="1259">
                  <c:v>1433222864</c:v>
                </c:pt>
                <c:pt idx="1260">
                  <c:v>1433222900</c:v>
                </c:pt>
                <c:pt idx="1261">
                  <c:v>1433222937</c:v>
                </c:pt>
                <c:pt idx="1262">
                  <c:v>1433222973</c:v>
                </c:pt>
                <c:pt idx="1263">
                  <c:v>1433223010</c:v>
                </c:pt>
                <c:pt idx="1264">
                  <c:v>1433223046</c:v>
                </c:pt>
                <c:pt idx="1265">
                  <c:v>1433223083</c:v>
                </c:pt>
                <c:pt idx="1266">
                  <c:v>1433223119</c:v>
                </c:pt>
                <c:pt idx="1267">
                  <c:v>1433223156</c:v>
                </c:pt>
                <c:pt idx="1268">
                  <c:v>1433223192</c:v>
                </c:pt>
                <c:pt idx="1269">
                  <c:v>1433223229</c:v>
                </c:pt>
                <c:pt idx="1270">
                  <c:v>1433223265</c:v>
                </c:pt>
                <c:pt idx="1271">
                  <c:v>1433223302</c:v>
                </c:pt>
                <c:pt idx="1272">
                  <c:v>1433223338</c:v>
                </c:pt>
                <c:pt idx="1273">
                  <c:v>1433223375</c:v>
                </c:pt>
                <c:pt idx="1274">
                  <c:v>1433223411</c:v>
                </c:pt>
                <c:pt idx="1275">
                  <c:v>1433223448</c:v>
                </c:pt>
                <c:pt idx="1276">
                  <c:v>1433223484</c:v>
                </c:pt>
                <c:pt idx="1277">
                  <c:v>1433223521</c:v>
                </c:pt>
                <c:pt idx="1278">
                  <c:v>1433223557</c:v>
                </c:pt>
                <c:pt idx="1279">
                  <c:v>1433223594</c:v>
                </c:pt>
                <c:pt idx="1280">
                  <c:v>1433223630</c:v>
                </c:pt>
                <c:pt idx="1281">
                  <c:v>1433223667</c:v>
                </c:pt>
                <c:pt idx="1282">
                  <c:v>1433223703</c:v>
                </c:pt>
                <c:pt idx="1283">
                  <c:v>1433223740</c:v>
                </c:pt>
                <c:pt idx="1284">
                  <c:v>1433223776</c:v>
                </c:pt>
                <c:pt idx="1285">
                  <c:v>1433223813</c:v>
                </c:pt>
                <c:pt idx="1286">
                  <c:v>1433223849</c:v>
                </c:pt>
                <c:pt idx="1287">
                  <c:v>1433223886</c:v>
                </c:pt>
                <c:pt idx="1288">
                  <c:v>1433223922</c:v>
                </c:pt>
                <c:pt idx="1289">
                  <c:v>1433223959</c:v>
                </c:pt>
                <c:pt idx="1290">
                  <c:v>1433223995</c:v>
                </c:pt>
                <c:pt idx="1291">
                  <c:v>1433224032</c:v>
                </c:pt>
                <c:pt idx="1292">
                  <c:v>1433224068</c:v>
                </c:pt>
                <c:pt idx="1293">
                  <c:v>1433224105</c:v>
                </c:pt>
                <c:pt idx="1294">
                  <c:v>1433224141</c:v>
                </c:pt>
                <c:pt idx="1295">
                  <c:v>1433224178</c:v>
                </c:pt>
                <c:pt idx="1296">
                  <c:v>1433224214</c:v>
                </c:pt>
                <c:pt idx="1297">
                  <c:v>1433224251</c:v>
                </c:pt>
                <c:pt idx="1298">
                  <c:v>1433224287</c:v>
                </c:pt>
                <c:pt idx="1299">
                  <c:v>1433224324</c:v>
                </c:pt>
                <c:pt idx="1300">
                  <c:v>1433224360</c:v>
                </c:pt>
                <c:pt idx="1301">
                  <c:v>1433224397</c:v>
                </c:pt>
                <c:pt idx="1302">
                  <c:v>1433224434</c:v>
                </c:pt>
                <c:pt idx="1303">
                  <c:v>1433224470</c:v>
                </c:pt>
                <c:pt idx="1304">
                  <c:v>1433224507</c:v>
                </c:pt>
                <c:pt idx="1305">
                  <c:v>1433224543</c:v>
                </c:pt>
                <c:pt idx="1306">
                  <c:v>1433224580</c:v>
                </c:pt>
                <c:pt idx="1307">
                  <c:v>1433224616</c:v>
                </c:pt>
                <c:pt idx="1308">
                  <c:v>1433224653</c:v>
                </c:pt>
                <c:pt idx="1309">
                  <c:v>1433224689</c:v>
                </c:pt>
                <c:pt idx="1310">
                  <c:v>1433224726</c:v>
                </c:pt>
                <c:pt idx="1311">
                  <c:v>1433224762</c:v>
                </c:pt>
                <c:pt idx="1312">
                  <c:v>1433224799</c:v>
                </c:pt>
                <c:pt idx="1313">
                  <c:v>1433224835</c:v>
                </c:pt>
                <c:pt idx="1314">
                  <c:v>1433224872</c:v>
                </c:pt>
                <c:pt idx="1315">
                  <c:v>1433224909</c:v>
                </c:pt>
                <c:pt idx="1316">
                  <c:v>1433224945</c:v>
                </c:pt>
                <c:pt idx="1317">
                  <c:v>1433224982</c:v>
                </c:pt>
                <c:pt idx="1318">
                  <c:v>1433225018</c:v>
                </c:pt>
                <c:pt idx="1319">
                  <c:v>1433225054</c:v>
                </c:pt>
                <c:pt idx="1320">
                  <c:v>1433225091</c:v>
                </c:pt>
                <c:pt idx="1321">
                  <c:v>1433225127</c:v>
                </c:pt>
                <c:pt idx="1322">
                  <c:v>1433225164</c:v>
                </c:pt>
                <c:pt idx="1323">
                  <c:v>1433225200</c:v>
                </c:pt>
                <c:pt idx="1324">
                  <c:v>1433225237</c:v>
                </c:pt>
                <c:pt idx="1325">
                  <c:v>1433225273</c:v>
                </c:pt>
                <c:pt idx="1326">
                  <c:v>1433225309</c:v>
                </c:pt>
                <c:pt idx="1327">
                  <c:v>1433225346</c:v>
                </c:pt>
                <c:pt idx="1328">
                  <c:v>1433225382</c:v>
                </c:pt>
                <c:pt idx="1329">
                  <c:v>1433225419</c:v>
                </c:pt>
                <c:pt idx="1330">
                  <c:v>1433225463</c:v>
                </c:pt>
                <c:pt idx="1331">
                  <c:v>1433225499</c:v>
                </c:pt>
                <c:pt idx="1332">
                  <c:v>1433225535</c:v>
                </c:pt>
                <c:pt idx="1333">
                  <c:v>1433225572</c:v>
                </c:pt>
                <c:pt idx="1334">
                  <c:v>1433225608</c:v>
                </c:pt>
                <c:pt idx="1335">
                  <c:v>1433225645</c:v>
                </c:pt>
                <c:pt idx="1336">
                  <c:v>1433225681</c:v>
                </c:pt>
                <c:pt idx="1337">
                  <c:v>1433225718</c:v>
                </c:pt>
                <c:pt idx="1338">
                  <c:v>1433225754</c:v>
                </c:pt>
                <c:pt idx="1339">
                  <c:v>1433225790</c:v>
                </c:pt>
                <c:pt idx="1340">
                  <c:v>1433225827</c:v>
                </c:pt>
                <c:pt idx="1341">
                  <c:v>1433225863</c:v>
                </c:pt>
                <c:pt idx="1342">
                  <c:v>1433225900</c:v>
                </c:pt>
                <c:pt idx="1343">
                  <c:v>1433225936</c:v>
                </c:pt>
                <c:pt idx="1344">
                  <c:v>1433226207</c:v>
                </c:pt>
                <c:pt idx="1345">
                  <c:v>1433226244</c:v>
                </c:pt>
                <c:pt idx="1346">
                  <c:v>1433226280</c:v>
                </c:pt>
                <c:pt idx="1347">
                  <c:v>1433226317</c:v>
                </c:pt>
                <c:pt idx="1348">
                  <c:v>1433226353</c:v>
                </c:pt>
                <c:pt idx="1349">
                  <c:v>1433227608</c:v>
                </c:pt>
                <c:pt idx="1350">
                  <c:v>1433227645</c:v>
                </c:pt>
                <c:pt idx="1351">
                  <c:v>1433227681</c:v>
                </c:pt>
                <c:pt idx="1352">
                  <c:v>1433227717</c:v>
                </c:pt>
                <c:pt idx="1353">
                  <c:v>1433227755</c:v>
                </c:pt>
                <c:pt idx="1354">
                  <c:v>1433227791</c:v>
                </c:pt>
                <c:pt idx="1355">
                  <c:v>1433227828</c:v>
                </c:pt>
                <c:pt idx="1356">
                  <c:v>1433227864</c:v>
                </c:pt>
                <c:pt idx="1357">
                  <c:v>1433227900</c:v>
                </c:pt>
                <c:pt idx="1358">
                  <c:v>1433227947</c:v>
                </c:pt>
                <c:pt idx="1359">
                  <c:v>1433227984</c:v>
                </c:pt>
                <c:pt idx="1360">
                  <c:v>1433228020</c:v>
                </c:pt>
                <c:pt idx="1361">
                  <c:v>1433228058</c:v>
                </c:pt>
                <c:pt idx="1362">
                  <c:v>1433228094</c:v>
                </c:pt>
                <c:pt idx="1363">
                  <c:v>1433228131</c:v>
                </c:pt>
                <c:pt idx="1364">
                  <c:v>1433228170</c:v>
                </c:pt>
                <c:pt idx="1365">
                  <c:v>1433228206</c:v>
                </c:pt>
                <c:pt idx="1366">
                  <c:v>1433228243</c:v>
                </c:pt>
                <c:pt idx="1367">
                  <c:v>1433228279</c:v>
                </c:pt>
                <c:pt idx="1368">
                  <c:v>1433228319</c:v>
                </c:pt>
                <c:pt idx="1369">
                  <c:v>1433228355</c:v>
                </c:pt>
                <c:pt idx="1370">
                  <c:v>1433228391</c:v>
                </c:pt>
                <c:pt idx="1371">
                  <c:v>1433228428</c:v>
                </c:pt>
                <c:pt idx="1372">
                  <c:v>1433228464</c:v>
                </c:pt>
                <c:pt idx="1373">
                  <c:v>1433228501</c:v>
                </c:pt>
                <c:pt idx="1374">
                  <c:v>1433228537</c:v>
                </c:pt>
                <c:pt idx="1375">
                  <c:v>1433228574</c:v>
                </c:pt>
                <c:pt idx="1376">
                  <c:v>1433228610</c:v>
                </c:pt>
                <c:pt idx="1377">
                  <c:v>1433228646</c:v>
                </c:pt>
                <c:pt idx="1378">
                  <c:v>1433228683</c:v>
                </c:pt>
                <c:pt idx="1379">
                  <c:v>1433228719</c:v>
                </c:pt>
                <c:pt idx="1380">
                  <c:v>1433228756</c:v>
                </c:pt>
                <c:pt idx="1381">
                  <c:v>1433228792</c:v>
                </c:pt>
                <c:pt idx="1382">
                  <c:v>1433228829</c:v>
                </c:pt>
                <c:pt idx="1383">
                  <c:v>1433228865</c:v>
                </c:pt>
                <c:pt idx="1384">
                  <c:v>1433228902</c:v>
                </c:pt>
                <c:pt idx="1385">
                  <c:v>1433228938</c:v>
                </c:pt>
                <c:pt idx="1386">
                  <c:v>1433228974</c:v>
                </c:pt>
                <c:pt idx="1387">
                  <c:v>1433229011</c:v>
                </c:pt>
                <c:pt idx="1388">
                  <c:v>1433229047</c:v>
                </c:pt>
                <c:pt idx="1389">
                  <c:v>1433229084</c:v>
                </c:pt>
                <c:pt idx="1390">
                  <c:v>1433229120</c:v>
                </c:pt>
                <c:pt idx="1391">
                  <c:v>1433229156</c:v>
                </c:pt>
                <c:pt idx="1392">
                  <c:v>1433229193</c:v>
                </c:pt>
                <c:pt idx="1393">
                  <c:v>1433229229</c:v>
                </c:pt>
                <c:pt idx="1394">
                  <c:v>1433229266</c:v>
                </c:pt>
                <c:pt idx="1395">
                  <c:v>1433229302</c:v>
                </c:pt>
                <c:pt idx="1396">
                  <c:v>1433229339</c:v>
                </c:pt>
                <c:pt idx="1397">
                  <c:v>1433229375</c:v>
                </c:pt>
                <c:pt idx="1398">
                  <c:v>1433229411</c:v>
                </c:pt>
                <c:pt idx="1399">
                  <c:v>1433229448</c:v>
                </c:pt>
                <c:pt idx="1400">
                  <c:v>1433229484</c:v>
                </c:pt>
                <c:pt idx="1401">
                  <c:v>1433229521</c:v>
                </c:pt>
                <c:pt idx="1402">
                  <c:v>1433229557</c:v>
                </c:pt>
                <c:pt idx="1403">
                  <c:v>1433229594</c:v>
                </c:pt>
                <c:pt idx="1404">
                  <c:v>1433229630</c:v>
                </c:pt>
                <c:pt idx="1405">
                  <c:v>1433229666</c:v>
                </c:pt>
                <c:pt idx="1406">
                  <c:v>1433229703</c:v>
                </c:pt>
                <c:pt idx="1407">
                  <c:v>1433229739</c:v>
                </c:pt>
                <c:pt idx="1408">
                  <c:v>1433229776</c:v>
                </c:pt>
                <c:pt idx="1409">
                  <c:v>1433229812</c:v>
                </c:pt>
                <c:pt idx="1410">
                  <c:v>1433229849</c:v>
                </c:pt>
                <c:pt idx="1411">
                  <c:v>1433229885</c:v>
                </c:pt>
                <c:pt idx="1412">
                  <c:v>1433229921</c:v>
                </c:pt>
                <c:pt idx="1413">
                  <c:v>1433229958</c:v>
                </c:pt>
                <c:pt idx="1414">
                  <c:v>1433229994</c:v>
                </c:pt>
                <c:pt idx="1415">
                  <c:v>1433230031</c:v>
                </c:pt>
                <c:pt idx="1416">
                  <c:v>1433230067</c:v>
                </c:pt>
                <c:pt idx="1417">
                  <c:v>1433230103</c:v>
                </c:pt>
                <c:pt idx="1418">
                  <c:v>1433230140</c:v>
                </c:pt>
                <c:pt idx="1419">
                  <c:v>1433230176</c:v>
                </c:pt>
                <c:pt idx="1420">
                  <c:v>1433230223</c:v>
                </c:pt>
                <c:pt idx="1421">
                  <c:v>1433230260</c:v>
                </c:pt>
                <c:pt idx="1422">
                  <c:v>1433230296</c:v>
                </c:pt>
                <c:pt idx="1423">
                  <c:v>1433230333</c:v>
                </c:pt>
                <c:pt idx="1424">
                  <c:v>1433230369</c:v>
                </c:pt>
                <c:pt idx="1425">
                  <c:v>1433230406</c:v>
                </c:pt>
                <c:pt idx="1426">
                  <c:v>1433230442</c:v>
                </c:pt>
                <c:pt idx="1427">
                  <c:v>1433230479</c:v>
                </c:pt>
                <c:pt idx="1428">
                  <c:v>1433230515</c:v>
                </c:pt>
                <c:pt idx="1429">
                  <c:v>1433230552</c:v>
                </c:pt>
                <c:pt idx="1430">
                  <c:v>1433230588</c:v>
                </c:pt>
                <c:pt idx="1431">
                  <c:v>1433230625</c:v>
                </c:pt>
                <c:pt idx="1432">
                  <c:v>1433230661</c:v>
                </c:pt>
                <c:pt idx="1433">
                  <c:v>1433230698</c:v>
                </c:pt>
                <c:pt idx="1434">
                  <c:v>1433230734</c:v>
                </c:pt>
                <c:pt idx="1435">
                  <c:v>1433230771</c:v>
                </c:pt>
                <c:pt idx="1436">
                  <c:v>1433230807</c:v>
                </c:pt>
                <c:pt idx="1437">
                  <c:v>1433230844</c:v>
                </c:pt>
                <c:pt idx="1438">
                  <c:v>1433230880</c:v>
                </c:pt>
                <c:pt idx="1439">
                  <c:v>1433230917</c:v>
                </c:pt>
                <c:pt idx="1440">
                  <c:v>1433230953</c:v>
                </c:pt>
                <c:pt idx="1441">
                  <c:v>1433230990</c:v>
                </c:pt>
                <c:pt idx="1442">
                  <c:v>1433231026</c:v>
                </c:pt>
                <c:pt idx="1443">
                  <c:v>1433231063</c:v>
                </c:pt>
                <c:pt idx="1444">
                  <c:v>1433231099</c:v>
                </c:pt>
                <c:pt idx="1445">
                  <c:v>1433231136</c:v>
                </c:pt>
                <c:pt idx="1446">
                  <c:v>1433231172</c:v>
                </c:pt>
                <c:pt idx="1447">
                  <c:v>1433231209</c:v>
                </c:pt>
                <c:pt idx="1448">
                  <c:v>1433231245</c:v>
                </c:pt>
                <c:pt idx="1449">
                  <c:v>1433231460</c:v>
                </c:pt>
                <c:pt idx="1450">
                  <c:v>1433231496</c:v>
                </c:pt>
                <c:pt idx="1451">
                  <c:v>1433231533</c:v>
                </c:pt>
                <c:pt idx="1452">
                  <c:v>1433231569</c:v>
                </c:pt>
                <c:pt idx="1453">
                  <c:v>1433231606</c:v>
                </c:pt>
                <c:pt idx="1454">
                  <c:v>1433231642</c:v>
                </c:pt>
                <c:pt idx="1455">
                  <c:v>1433231679</c:v>
                </c:pt>
                <c:pt idx="1456">
                  <c:v>1433231715</c:v>
                </c:pt>
                <c:pt idx="1457">
                  <c:v>1433231752</c:v>
                </c:pt>
                <c:pt idx="1458">
                  <c:v>1433231788</c:v>
                </c:pt>
                <c:pt idx="1459">
                  <c:v>1433231825</c:v>
                </c:pt>
                <c:pt idx="1460">
                  <c:v>1433231861</c:v>
                </c:pt>
                <c:pt idx="1461">
                  <c:v>1433231898</c:v>
                </c:pt>
                <c:pt idx="1462">
                  <c:v>1433231934</c:v>
                </c:pt>
                <c:pt idx="1463">
                  <c:v>1433231971</c:v>
                </c:pt>
                <c:pt idx="1464">
                  <c:v>1433232007</c:v>
                </c:pt>
                <c:pt idx="1465">
                  <c:v>1433232044</c:v>
                </c:pt>
                <c:pt idx="1466">
                  <c:v>1433232080</c:v>
                </c:pt>
                <c:pt idx="1467">
                  <c:v>1433232117</c:v>
                </c:pt>
                <c:pt idx="1468">
                  <c:v>1433232153</c:v>
                </c:pt>
                <c:pt idx="1469">
                  <c:v>1433232190</c:v>
                </c:pt>
                <c:pt idx="1470">
                  <c:v>1433232226</c:v>
                </c:pt>
                <c:pt idx="1471">
                  <c:v>1433232263</c:v>
                </c:pt>
                <c:pt idx="1472">
                  <c:v>1433232299</c:v>
                </c:pt>
                <c:pt idx="1473">
                  <c:v>1433232336</c:v>
                </c:pt>
                <c:pt idx="1474">
                  <c:v>1433232372</c:v>
                </c:pt>
                <c:pt idx="1475">
                  <c:v>1433232409</c:v>
                </c:pt>
                <c:pt idx="1476">
                  <c:v>1433232445</c:v>
                </c:pt>
                <c:pt idx="1477">
                  <c:v>1433232482</c:v>
                </c:pt>
                <c:pt idx="1478">
                  <c:v>1433232519</c:v>
                </c:pt>
                <c:pt idx="1479">
                  <c:v>1433232556</c:v>
                </c:pt>
                <c:pt idx="1480">
                  <c:v>1433232592</c:v>
                </c:pt>
                <c:pt idx="1481">
                  <c:v>1433232628</c:v>
                </c:pt>
                <c:pt idx="1482">
                  <c:v>1433232665</c:v>
                </c:pt>
                <c:pt idx="1483">
                  <c:v>1433232701</c:v>
                </c:pt>
                <c:pt idx="1484">
                  <c:v>1433232738</c:v>
                </c:pt>
                <c:pt idx="1485">
                  <c:v>1433232774</c:v>
                </c:pt>
                <c:pt idx="1486">
                  <c:v>1433232810</c:v>
                </c:pt>
                <c:pt idx="1487">
                  <c:v>1433232847</c:v>
                </c:pt>
                <c:pt idx="1488">
                  <c:v>1433232883</c:v>
                </c:pt>
                <c:pt idx="1489">
                  <c:v>1433232920</c:v>
                </c:pt>
                <c:pt idx="1490">
                  <c:v>1433232956</c:v>
                </c:pt>
                <c:pt idx="1491">
                  <c:v>1433232993</c:v>
                </c:pt>
                <c:pt idx="1492">
                  <c:v>1433233029</c:v>
                </c:pt>
                <c:pt idx="1493">
                  <c:v>1433233065</c:v>
                </c:pt>
                <c:pt idx="1494">
                  <c:v>1433233102</c:v>
                </c:pt>
                <c:pt idx="1495">
                  <c:v>1433233138</c:v>
                </c:pt>
                <c:pt idx="1496">
                  <c:v>1433233175</c:v>
                </c:pt>
                <c:pt idx="1497">
                  <c:v>1433233211</c:v>
                </c:pt>
                <c:pt idx="1498">
                  <c:v>1433233248</c:v>
                </c:pt>
                <c:pt idx="1499">
                  <c:v>1433233284</c:v>
                </c:pt>
                <c:pt idx="1500">
                  <c:v>1433233320</c:v>
                </c:pt>
                <c:pt idx="1501">
                  <c:v>1433233357</c:v>
                </c:pt>
                <c:pt idx="1502">
                  <c:v>1433233393</c:v>
                </c:pt>
                <c:pt idx="1503">
                  <c:v>1433233430</c:v>
                </c:pt>
                <c:pt idx="1504">
                  <c:v>1433233466</c:v>
                </c:pt>
                <c:pt idx="1505">
                  <c:v>1433233502</c:v>
                </c:pt>
                <c:pt idx="1506">
                  <c:v>1433233539</c:v>
                </c:pt>
                <c:pt idx="1507">
                  <c:v>1433233575</c:v>
                </c:pt>
                <c:pt idx="1508">
                  <c:v>1433233612</c:v>
                </c:pt>
                <c:pt idx="1509">
                  <c:v>1433233648</c:v>
                </c:pt>
                <c:pt idx="1510">
                  <c:v>1433233685</c:v>
                </c:pt>
                <c:pt idx="1511">
                  <c:v>1433233721</c:v>
                </c:pt>
                <c:pt idx="1512">
                  <c:v>1433233757</c:v>
                </c:pt>
                <c:pt idx="1513">
                  <c:v>1433233794</c:v>
                </c:pt>
                <c:pt idx="1514">
                  <c:v>1433233830</c:v>
                </c:pt>
                <c:pt idx="1515">
                  <c:v>1433233867</c:v>
                </c:pt>
                <c:pt idx="1516">
                  <c:v>1433233903</c:v>
                </c:pt>
                <c:pt idx="1517">
                  <c:v>1433233940</c:v>
                </c:pt>
                <c:pt idx="1518">
                  <c:v>1433233976</c:v>
                </c:pt>
                <c:pt idx="1519">
                  <c:v>1433234012</c:v>
                </c:pt>
                <c:pt idx="1520">
                  <c:v>1433234049</c:v>
                </c:pt>
                <c:pt idx="1521">
                  <c:v>1433234085</c:v>
                </c:pt>
                <c:pt idx="1522">
                  <c:v>1433234122</c:v>
                </c:pt>
                <c:pt idx="1523">
                  <c:v>1433234158</c:v>
                </c:pt>
                <c:pt idx="1524">
                  <c:v>1433234195</c:v>
                </c:pt>
                <c:pt idx="1525">
                  <c:v>1433234231</c:v>
                </c:pt>
                <c:pt idx="1526">
                  <c:v>1433234267</c:v>
                </c:pt>
                <c:pt idx="1527">
                  <c:v>1433234304</c:v>
                </c:pt>
                <c:pt idx="1528">
                  <c:v>1433234340</c:v>
                </c:pt>
                <c:pt idx="1529">
                  <c:v>1433234377</c:v>
                </c:pt>
                <c:pt idx="1530">
                  <c:v>1433234413</c:v>
                </c:pt>
                <c:pt idx="1531">
                  <c:v>1433234449</c:v>
                </c:pt>
                <c:pt idx="1532">
                  <c:v>1433234486</c:v>
                </c:pt>
                <c:pt idx="1533">
                  <c:v>1433234522</c:v>
                </c:pt>
                <c:pt idx="1534">
                  <c:v>1433234559</c:v>
                </c:pt>
                <c:pt idx="1535">
                  <c:v>1433234595</c:v>
                </c:pt>
                <c:pt idx="1536">
                  <c:v>1433234632</c:v>
                </c:pt>
                <c:pt idx="1537">
                  <c:v>1433234668</c:v>
                </c:pt>
                <c:pt idx="1538">
                  <c:v>1433234704</c:v>
                </c:pt>
                <c:pt idx="1539">
                  <c:v>1433234741</c:v>
                </c:pt>
                <c:pt idx="1540">
                  <c:v>1433234777</c:v>
                </c:pt>
                <c:pt idx="1541">
                  <c:v>1433234814</c:v>
                </c:pt>
                <c:pt idx="1542">
                  <c:v>1433234850</c:v>
                </c:pt>
                <c:pt idx="1543">
                  <c:v>1433234887</c:v>
                </c:pt>
                <c:pt idx="1544">
                  <c:v>1433234923</c:v>
                </c:pt>
                <c:pt idx="1545">
                  <c:v>1433234959</c:v>
                </c:pt>
                <c:pt idx="1546">
                  <c:v>1433234996</c:v>
                </c:pt>
                <c:pt idx="1547">
                  <c:v>1433235032</c:v>
                </c:pt>
                <c:pt idx="1548">
                  <c:v>1433235069</c:v>
                </c:pt>
                <c:pt idx="1549">
                  <c:v>1433235105</c:v>
                </c:pt>
                <c:pt idx="1550">
                  <c:v>1433235142</c:v>
                </c:pt>
                <c:pt idx="1551">
                  <c:v>1433235178</c:v>
                </c:pt>
                <c:pt idx="1552">
                  <c:v>1433235214</c:v>
                </c:pt>
                <c:pt idx="1553">
                  <c:v>1433235251</c:v>
                </c:pt>
                <c:pt idx="1554">
                  <c:v>1433235287</c:v>
                </c:pt>
                <c:pt idx="1555">
                  <c:v>1433235324</c:v>
                </c:pt>
                <c:pt idx="1556">
                  <c:v>1433235360</c:v>
                </c:pt>
                <c:pt idx="1557">
                  <c:v>1433235397</c:v>
                </c:pt>
                <c:pt idx="1558">
                  <c:v>1433235433</c:v>
                </c:pt>
                <c:pt idx="1559">
                  <c:v>1433235469</c:v>
                </c:pt>
                <c:pt idx="1560">
                  <c:v>1433235506</c:v>
                </c:pt>
                <c:pt idx="1561">
                  <c:v>1433235542</c:v>
                </c:pt>
                <c:pt idx="1562">
                  <c:v>1433235579</c:v>
                </c:pt>
                <c:pt idx="1563">
                  <c:v>1433235615</c:v>
                </c:pt>
                <c:pt idx="1564">
                  <c:v>1433235651</c:v>
                </c:pt>
                <c:pt idx="1565">
                  <c:v>1433235688</c:v>
                </c:pt>
                <c:pt idx="1566">
                  <c:v>1433235724</c:v>
                </c:pt>
                <c:pt idx="1567">
                  <c:v>1433235761</c:v>
                </c:pt>
                <c:pt idx="1568">
                  <c:v>1433235797</c:v>
                </c:pt>
                <c:pt idx="1569">
                  <c:v>1433235834</c:v>
                </c:pt>
                <c:pt idx="1570">
                  <c:v>1433235870</c:v>
                </c:pt>
                <c:pt idx="1571">
                  <c:v>1433235906</c:v>
                </c:pt>
                <c:pt idx="1572">
                  <c:v>1433235984</c:v>
                </c:pt>
                <c:pt idx="1573">
                  <c:v>1433236020</c:v>
                </c:pt>
                <c:pt idx="1574">
                  <c:v>1433236057</c:v>
                </c:pt>
                <c:pt idx="1575">
                  <c:v>1433236093</c:v>
                </c:pt>
                <c:pt idx="1576">
                  <c:v>1433236129</c:v>
                </c:pt>
                <c:pt idx="1577">
                  <c:v>1433236166</c:v>
                </c:pt>
                <c:pt idx="1578">
                  <c:v>1433236202</c:v>
                </c:pt>
                <c:pt idx="1579">
                  <c:v>1433236239</c:v>
                </c:pt>
                <c:pt idx="1580">
                  <c:v>1433236290</c:v>
                </c:pt>
                <c:pt idx="1581">
                  <c:v>1433236326</c:v>
                </c:pt>
                <c:pt idx="1582">
                  <c:v>1433236362</c:v>
                </c:pt>
                <c:pt idx="1583">
                  <c:v>1433236399</c:v>
                </c:pt>
                <c:pt idx="1584">
                  <c:v>1433236435</c:v>
                </c:pt>
                <c:pt idx="1585">
                  <c:v>1433236472</c:v>
                </c:pt>
                <c:pt idx="1586">
                  <c:v>1433236508</c:v>
                </c:pt>
                <c:pt idx="1587">
                  <c:v>1433236545</c:v>
                </c:pt>
                <c:pt idx="1588">
                  <c:v>1433236581</c:v>
                </c:pt>
                <c:pt idx="1589">
                  <c:v>1433236617</c:v>
                </c:pt>
                <c:pt idx="1590">
                  <c:v>1433236654</c:v>
                </c:pt>
                <c:pt idx="1591">
                  <c:v>1433236690</c:v>
                </c:pt>
                <c:pt idx="1592">
                  <c:v>1433236727</c:v>
                </c:pt>
                <c:pt idx="1593">
                  <c:v>1433236763</c:v>
                </c:pt>
                <c:pt idx="1594">
                  <c:v>1433236800</c:v>
                </c:pt>
                <c:pt idx="1595">
                  <c:v>1433236836</c:v>
                </c:pt>
                <c:pt idx="1596">
                  <c:v>1433236872</c:v>
                </c:pt>
                <c:pt idx="1597">
                  <c:v>1433236909</c:v>
                </c:pt>
                <c:pt idx="1598">
                  <c:v>1433236945</c:v>
                </c:pt>
                <c:pt idx="1599">
                  <c:v>1433236982</c:v>
                </c:pt>
                <c:pt idx="1600">
                  <c:v>1433237018</c:v>
                </c:pt>
                <c:pt idx="1601">
                  <c:v>1433237055</c:v>
                </c:pt>
                <c:pt idx="1602">
                  <c:v>1433237091</c:v>
                </c:pt>
                <c:pt idx="1603">
                  <c:v>1433237127</c:v>
                </c:pt>
                <c:pt idx="1604">
                  <c:v>1433237164</c:v>
                </c:pt>
                <c:pt idx="1605">
                  <c:v>1433237200</c:v>
                </c:pt>
                <c:pt idx="1606">
                  <c:v>1433237237</c:v>
                </c:pt>
                <c:pt idx="1607">
                  <c:v>1433237273</c:v>
                </c:pt>
                <c:pt idx="1608">
                  <c:v>1433237309</c:v>
                </c:pt>
                <c:pt idx="1609">
                  <c:v>1433237346</c:v>
                </c:pt>
                <c:pt idx="1610">
                  <c:v>1433237382</c:v>
                </c:pt>
                <c:pt idx="1611">
                  <c:v>1433237419</c:v>
                </c:pt>
                <c:pt idx="1612">
                  <c:v>1433237455</c:v>
                </c:pt>
                <c:pt idx="1613">
                  <c:v>1433237492</c:v>
                </c:pt>
                <c:pt idx="1614">
                  <c:v>1433237528</c:v>
                </c:pt>
                <c:pt idx="1615">
                  <c:v>1433237564</c:v>
                </c:pt>
                <c:pt idx="1616">
                  <c:v>1433237601</c:v>
                </c:pt>
                <c:pt idx="1617">
                  <c:v>1433237637</c:v>
                </c:pt>
                <c:pt idx="1618">
                  <c:v>1433237674</c:v>
                </c:pt>
                <c:pt idx="1619">
                  <c:v>1433237710</c:v>
                </c:pt>
                <c:pt idx="1620">
                  <c:v>1433237747</c:v>
                </c:pt>
                <c:pt idx="1621">
                  <c:v>1433237783</c:v>
                </c:pt>
                <c:pt idx="1622">
                  <c:v>1433237819</c:v>
                </c:pt>
                <c:pt idx="1623">
                  <c:v>1433237856</c:v>
                </c:pt>
                <c:pt idx="1624">
                  <c:v>1433237892</c:v>
                </c:pt>
                <c:pt idx="1625">
                  <c:v>1433237929</c:v>
                </c:pt>
                <c:pt idx="1626">
                  <c:v>1433237965</c:v>
                </c:pt>
                <c:pt idx="1627">
                  <c:v>1433238001</c:v>
                </c:pt>
                <c:pt idx="1628">
                  <c:v>1433238066</c:v>
                </c:pt>
                <c:pt idx="1629">
                  <c:v>1433238102</c:v>
                </c:pt>
                <c:pt idx="1630">
                  <c:v>1433238139</c:v>
                </c:pt>
                <c:pt idx="1631">
                  <c:v>1433238175</c:v>
                </c:pt>
                <c:pt idx="1632">
                  <c:v>1433238211</c:v>
                </c:pt>
                <c:pt idx="1633">
                  <c:v>1433238248</c:v>
                </c:pt>
                <c:pt idx="1634">
                  <c:v>1433238284</c:v>
                </c:pt>
                <c:pt idx="1635">
                  <c:v>1433238321</c:v>
                </c:pt>
                <c:pt idx="1636">
                  <c:v>1433238357</c:v>
                </c:pt>
                <c:pt idx="1637">
                  <c:v>1433238393</c:v>
                </c:pt>
                <c:pt idx="1638">
                  <c:v>1433238430</c:v>
                </c:pt>
                <c:pt idx="1639">
                  <c:v>1433238466</c:v>
                </c:pt>
                <c:pt idx="1640">
                  <c:v>1433238503</c:v>
                </c:pt>
                <c:pt idx="1641">
                  <c:v>1433238549</c:v>
                </c:pt>
                <c:pt idx="1642">
                  <c:v>1433238586</c:v>
                </c:pt>
                <c:pt idx="1643">
                  <c:v>1433238622</c:v>
                </c:pt>
                <c:pt idx="1644">
                  <c:v>1433238659</c:v>
                </c:pt>
                <c:pt idx="1645">
                  <c:v>1433238695</c:v>
                </c:pt>
                <c:pt idx="1646">
                  <c:v>1433238731</c:v>
                </c:pt>
                <c:pt idx="1647">
                  <c:v>1433238778</c:v>
                </c:pt>
                <c:pt idx="1648">
                  <c:v>1433238814</c:v>
                </c:pt>
                <c:pt idx="1649">
                  <c:v>1433238851</c:v>
                </c:pt>
                <c:pt idx="1650">
                  <c:v>1433238887</c:v>
                </c:pt>
                <c:pt idx="1651">
                  <c:v>1433238924</c:v>
                </c:pt>
                <c:pt idx="1652">
                  <c:v>1433238965</c:v>
                </c:pt>
                <c:pt idx="1653">
                  <c:v>1433239001</c:v>
                </c:pt>
                <c:pt idx="1654">
                  <c:v>1433239037</c:v>
                </c:pt>
                <c:pt idx="1655">
                  <c:v>1433239074</c:v>
                </c:pt>
                <c:pt idx="1656">
                  <c:v>1433239113</c:v>
                </c:pt>
                <c:pt idx="1657">
                  <c:v>1433239150</c:v>
                </c:pt>
                <c:pt idx="1658">
                  <c:v>1433239186</c:v>
                </c:pt>
                <c:pt idx="1659">
                  <c:v>1433239222</c:v>
                </c:pt>
                <c:pt idx="1660">
                  <c:v>1433239259</c:v>
                </c:pt>
                <c:pt idx="1661">
                  <c:v>1433239295</c:v>
                </c:pt>
                <c:pt idx="1662">
                  <c:v>1433239332</c:v>
                </c:pt>
                <c:pt idx="1663">
                  <c:v>1433239368</c:v>
                </c:pt>
                <c:pt idx="1664">
                  <c:v>1433239405</c:v>
                </c:pt>
                <c:pt idx="1665">
                  <c:v>1433239441</c:v>
                </c:pt>
                <c:pt idx="1666">
                  <c:v>1433239477</c:v>
                </c:pt>
                <c:pt idx="1667">
                  <c:v>1433239514</c:v>
                </c:pt>
                <c:pt idx="1668">
                  <c:v>1433239550</c:v>
                </c:pt>
                <c:pt idx="1669">
                  <c:v>1433239587</c:v>
                </c:pt>
                <c:pt idx="1670">
                  <c:v>1433239623</c:v>
                </c:pt>
                <c:pt idx="1671">
                  <c:v>1433239659</c:v>
                </c:pt>
                <c:pt idx="1672">
                  <c:v>1433239696</c:v>
                </c:pt>
                <c:pt idx="1673">
                  <c:v>1433239732</c:v>
                </c:pt>
                <c:pt idx="1674">
                  <c:v>1433239769</c:v>
                </c:pt>
                <c:pt idx="1675">
                  <c:v>1433239805</c:v>
                </c:pt>
                <c:pt idx="1676">
                  <c:v>1433239842</c:v>
                </c:pt>
                <c:pt idx="1677">
                  <c:v>1433239878</c:v>
                </c:pt>
                <c:pt idx="1678">
                  <c:v>1433239914</c:v>
                </c:pt>
                <c:pt idx="1679">
                  <c:v>1433239951</c:v>
                </c:pt>
                <c:pt idx="1680">
                  <c:v>1433239987</c:v>
                </c:pt>
                <c:pt idx="1681">
                  <c:v>1433240024</c:v>
                </c:pt>
                <c:pt idx="1682">
                  <c:v>1433240060</c:v>
                </c:pt>
                <c:pt idx="1683">
                  <c:v>1433240097</c:v>
                </c:pt>
                <c:pt idx="1684">
                  <c:v>1433240133</c:v>
                </c:pt>
                <c:pt idx="1685">
                  <c:v>1433240169</c:v>
                </c:pt>
                <c:pt idx="1686">
                  <c:v>1433240206</c:v>
                </c:pt>
                <c:pt idx="1687">
                  <c:v>1433240242</c:v>
                </c:pt>
                <c:pt idx="1688">
                  <c:v>1433240279</c:v>
                </c:pt>
                <c:pt idx="1689">
                  <c:v>1433240315</c:v>
                </c:pt>
                <c:pt idx="1690">
                  <c:v>1433240352</c:v>
                </c:pt>
                <c:pt idx="1691">
                  <c:v>1433240388</c:v>
                </c:pt>
                <c:pt idx="1692">
                  <c:v>1433240424</c:v>
                </c:pt>
                <c:pt idx="1693">
                  <c:v>1433240461</c:v>
                </c:pt>
                <c:pt idx="1694">
                  <c:v>1433240497</c:v>
                </c:pt>
                <c:pt idx="1695">
                  <c:v>1433240534</c:v>
                </c:pt>
                <c:pt idx="1696">
                  <c:v>1433240570</c:v>
                </c:pt>
                <c:pt idx="1697">
                  <c:v>1433240607</c:v>
                </c:pt>
                <c:pt idx="1698">
                  <c:v>1433240643</c:v>
                </c:pt>
                <c:pt idx="1699">
                  <c:v>1433240679</c:v>
                </c:pt>
                <c:pt idx="1700">
                  <c:v>1433240716</c:v>
                </c:pt>
                <c:pt idx="1701">
                  <c:v>1433240752</c:v>
                </c:pt>
                <c:pt idx="1702">
                  <c:v>1433240789</c:v>
                </c:pt>
                <c:pt idx="1703">
                  <c:v>1433240825</c:v>
                </c:pt>
                <c:pt idx="1704">
                  <c:v>1433240861</c:v>
                </c:pt>
                <c:pt idx="1705">
                  <c:v>1433240898</c:v>
                </c:pt>
                <c:pt idx="1706">
                  <c:v>1433240934</c:v>
                </c:pt>
                <c:pt idx="1707">
                  <c:v>1433240971</c:v>
                </c:pt>
                <c:pt idx="1708">
                  <c:v>1433241007</c:v>
                </c:pt>
                <c:pt idx="1709">
                  <c:v>1433241044</c:v>
                </c:pt>
                <c:pt idx="1710">
                  <c:v>1433241080</c:v>
                </c:pt>
                <c:pt idx="1711">
                  <c:v>1433241116</c:v>
                </c:pt>
                <c:pt idx="1712">
                  <c:v>1433241153</c:v>
                </c:pt>
                <c:pt idx="1713">
                  <c:v>1433241189</c:v>
                </c:pt>
                <c:pt idx="1714">
                  <c:v>1433241226</c:v>
                </c:pt>
                <c:pt idx="1715">
                  <c:v>1433241262</c:v>
                </c:pt>
                <c:pt idx="1716">
                  <c:v>1433241299</c:v>
                </c:pt>
                <c:pt idx="1717">
                  <c:v>1433241335</c:v>
                </c:pt>
                <c:pt idx="1718">
                  <c:v>1433241371</c:v>
                </c:pt>
                <c:pt idx="1719">
                  <c:v>1433241408</c:v>
                </c:pt>
                <c:pt idx="1720">
                  <c:v>1433241444</c:v>
                </c:pt>
                <c:pt idx="1721">
                  <c:v>1433241481</c:v>
                </c:pt>
                <c:pt idx="1722">
                  <c:v>1433241517</c:v>
                </c:pt>
                <c:pt idx="1723">
                  <c:v>1433241554</c:v>
                </c:pt>
                <c:pt idx="1724">
                  <c:v>1433241590</c:v>
                </c:pt>
                <c:pt idx="1725">
                  <c:v>1433241626</c:v>
                </c:pt>
                <c:pt idx="1726">
                  <c:v>1433241663</c:v>
                </c:pt>
                <c:pt idx="1727">
                  <c:v>1433241699</c:v>
                </c:pt>
                <c:pt idx="1728">
                  <c:v>1433241736</c:v>
                </c:pt>
                <c:pt idx="1729">
                  <c:v>1433241772</c:v>
                </c:pt>
                <c:pt idx="1730">
                  <c:v>1433241809</c:v>
                </c:pt>
                <c:pt idx="1731">
                  <c:v>1433241845</c:v>
                </c:pt>
                <c:pt idx="1732">
                  <c:v>1433241881</c:v>
                </c:pt>
                <c:pt idx="1733">
                  <c:v>1433241918</c:v>
                </c:pt>
                <c:pt idx="1734">
                  <c:v>1433241954</c:v>
                </c:pt>
                <c:pt idx="1735">
                  <c:v>1433241991</c:v>
                </c:pt>
                <c:pt idx="1736">
                  <c:v>1433242027</c:v>
                </c:pt>
                <c:pt idx="1737">
                  <c:v>1433242063</c:v>
                </c:pt>
                <c:pt idx="1738">
                  <c:v>1433242100</c:v>
                </c:pt>
                <c:pt idx="1739">
                  <c:v>1433242136</c:v>
                </c:pt>
                <c:pt idx="1740">
                  <c:v>1433242173</c:v>
                </c:pt>
                <c:pt idx="1741">
                  <c:v>1433242209</c:v>
                </c:pt>
                <c:pt idx="1742">
                  <c:v>1433242246</c:v>
                </c:pt>
                <c:pt idx="1743">
                  <c:v>1433242282</c:v>
                </c:pt>
                <c:pt idx="1744">
                  <c:v>1433242318</c:v>
                </c:pt>
                <c:pt idx="1745">
                  <c:v>1433242355</c:v>
                </c:pt>
                <c:pt idx="1746">
                  <c:v>1433242391</c:v>
                </c:pt>
                <c:pt idx="1747">
                  <c:v>1433242428</c:v>
                </c:pt>
                <c:pt idx="1748">
                  <c:v>1433242464</c:v>
                </c:pt>
                <c:pt idx="1749">
                  <c:v>1433242501</c:v>
                </c:pt>
                <c:pt idx="1750">
                  <c:v>1433242537</c:v>
                </c:pt>
                <c:pt idx="1751">
                  <c:v>1433242573</c:v>
                </c:pt>
                <c:pt idx="1752">
                  <c:v>1433242610</c:v>
                </c:pt>
                <c:pt idx="1753">
                  <c:v>1433242646</c:v>
                </c:pt>
                <c:pt idx="1754">
                  <c:v>1433242683</c:v>
                </c:pt>
                <c:pt idx="1755">
                  <c:v>1433242719</c:v>
                </c:pt>
                <c:pt idx="1756">
                  <c:v>1433242756</c:v>
                </c:pt>
                <c:pt idx="1757">
                  <c:v>1433242792</c:v>
                </c:pt>
                <c:pt idx="1758">
                  <c:v>1433242828</c:v>
                </c:pt>
                <c:pt idx="1759">
                  <c:v>1433242865</c:v>
                </c:pt>
                <c:pt idx="1760">
                  <c:v>1433242901</c:v>
                </c:pt>
                <c:pt idx="1761">
                  <c:v>1433242938</c:v>
                </c:pt>
                <c:pt idx="1762">
                  <c:v>1433242974</c:v>
                </c:pt>
                <c:pt idx="1763">
                  <c:v>1433243010</c:v>
                </c:pt>
                <c:pt idx="1764">
                  <c:v>1433243047</c:v>
                </c:pt>
                <c:pt idx="1765">
                  <c:v>1433243083</c:v>
                </c:pt>
                <c:pt idx="1766">
                  <c:v>1433243120</c:v>
                </c:pt>
                <c:pt idx="1767">
                  <c:v>1433243156</c:v>
                </c:pt>
                <c:pt idx="1768">
                  <c:v>1433243193</c:v>
                </c:pt>
                <c:pt idx="1769">
                  <c:v>1433243229</c:v>
                </c:pt>
                <c:pt idx="1770">
                  <c:v>1433243265</c:v>
                </c:pt>
                <c:pt idx="1771">
                  <c:v>1433243302</c:v>
                </c:pt>
                <c:pt idx="1772">
                  <c:v>1433243338</c:v>
                </c:pt>
                <c:pt idx="1773">
                  <c:v>1433243375</c:v>
                </c:pt>
                <c:pt idx="1774">
                  <c:v>1433243411</c:v>
                </c:pt>
                <c:pt idx="1775">
                  <c:v>1433243447</c:v>
                </c:pt>
                <c:pt idx="1776">
                  <c:v>1433243484</c:v>
                </c:pt>
                <c:pt idx="1777">
                  <c:v>1433243520</c:v>
                </c:pt>
                <c:pt idx="1778">
                  <c:v>1433243557</c:v>
                </c:pt>
                <c:pt idx="1779">
                  <c:v>1433243593</c:v>
                </c:pt>
                <c:pt idx="1780">
                  <c:v>1433243630</c:v>
                </c:pt>
                <c:pt idx="1781">
                  <c:v>1433243666</c:v>
                </c:pt>
                <c:pt idx="1782">
                  <c:v>1433243703</c:v>
                </c:pt>
                <c:pt idx="1783">
                  <c:v>1433243739</c:v>
                </c:pt>
                <c:pt idx="1784">
                  <c:v>1433243775</c:v>
                </c:pt>
                <c:pt idx="1785">
                  <c:v>1433243812</c:v>
                </c:pt>
                <c:pt idx="1786">
                  <c:v>1433243848</c:v>
                </c:pt>
                <c:pt idx="1787">
                  <c:v>1433243885</c:v>
                </c:pt>
                <c:pt idx="1788">
                  <c:v>1433243921</c:v>
                </c:pt>
                <c:pt idx="1789">
                  <c:v>1433243957</c:v>
                </c:pt>
                <c:pt idx="1790">
                  <c:v>1433243994</c:v>
                </c:pt>
                <c:pt idx="1791">
                  <c:v>1433244030</c:v>
                </c:pt>
                <c:pt idx="1792">
                  <c:v>1433244067</c:v>
                </c:pt>
                <c:pt idx="1793">
                  <c:v>1433244103</c:v>
                </c:pt>
                <c:pt idx="1794">
                  <c:v>1433244140</c:v>
                </c:pt>
                <c:pt idx="1795">
                  <c:v>1433244176</c:v>
                </c:pt>
                <c:pt idx="1796">
                  <c:v>1433244212</c:v>
                </c:pt>
                <c:pt idx="1797">
                  <c:v>1433244249</c:v>
                </c:pt>
                <c:pt idx="1798">
                  <c:v>1433244285</c:v>
                </c:pt>
                <c:pt idx="1799">
                  <c:v>1433244322</c:v>
                </c:pt>
                <c:pt idx="1800">
                  <c:v>1433244358</c:v>
                </c:pt>
                <c:pt idx="1801">
                  <c:v>1433244395</c:v>
                </c:pt>
                <c:pt idx="1802">
                  <c:v>1433244431</c:v>
                </c:pt>
                <c:pt idx="1803">
                  <c:v>1433244467</c:v>
                </c:pt>
                <c:pt idx="1804">
                  <c:v>1433244504</c:v>
                </c:pt>
                <c:pt idx="1805">
                  <c:v>1433244540</c:v>
                </c:pt>
                <c:pt idx="1806">
                  <c:v>1433244577</c:v>
                </c:pt>
                <c:pt idx="1807">
                  <c:v>1433244613</c:v>
                </c:pt>
                <c:pt idx="1808">
                  <c:v>1433244649</c:v>
                </c:pt>
                <c:pt idx="1809">
                  <c:v>1433244686</c:v>
                </c:pt>
                <c:pt idx="1810">
                  <c:v>1433244722</c:v>
                </c:pt>
                <c:pt idx="1811">
                  <c:v>1433244759</c:v>
                </c:pt>
                <c:pt idx="1812">
                  <c:v>1433244795</c:v>
                </c:pt>
                <c:pt idx="1813">
                  <c:v>1433244832</c:v>
                </c:pt>
                <c:pt idx="1814">
                  <c:v>1433244868</c:v>
                </c:pt>
                <c:pt idx="1815">
                  <c:v>1433244904</c:v>
                </c:pt>
                <c:pt idx="1816">
                  <c:v>1433244941</c:v>
                </c:pt>
                <c:pt idx="1817">
                  <c:v>1433244977</c:v>
                </c:pt>
                <c:pt idx="1818">
                  <c:v>1433245014</c:v>
                </c:pt>
                <c:pt idx="1819">
                  <c:v>1433245050</c:v>
                </c:pt>
                <c:pt idx="1820">
                  <c:v>1433245087</c:v>
                </c:pt>
                <c:pt idx="1821">
                  <c:v>1433245123</c:v>
                </c:pt>
                <c:pt idx="1822">
                  <c:v>1433245159</c:v>
                </c:pt>
                <c:pt idx="1823">
                  <c:v>1433245196</c:v>
                </c:pt>
                <c:pt idx="1824">
                  <c:v>1433245232</c:v>
                </c:pt>
                <c:pt idx="1825">
                  <c:v>1433245269</c:v>
                </c:pt>
                <c:pt idx="1826">
                  <c:v>1433245305</c:v>
                </c:pt>
                <c:pt idx="1827">
                  <c:v>1433245342</c:v>
                </c:pt>
                <c:pt idx="1828">
                  <c:v>1433245378</c:v>
                </c:pt>
                <c:pt idx="1829">
                  <c:v>1433245414</c:v>
                </c:pt>
                <c:pt idx="1830">
                  <c:v>1433245451</c:v>
                </c:pt>
                <c:pt idx="1831">
                  <c:v>1433245487</c:v>
                </c:pt>
                <c:pt idx="1832">
                  <c:v>1433245524</c:v>
                </c:pt>
                <c:pt idx="1833">
                  <c:v>1433245560</c:v>
                </c:pt>
                <c:pt idx="1834">
                  <c:v>1433245597</c:v>
                </c:pt>
                <c:pt idx="1835">
                  <c:v>1433245633</c:v>
                </c:pt>
                <c:pt idx="1836">
                  <c:v>1433245669</c:v>
                </c:pt>
                <c:pt idx="1837">
                  <c:v>1433245706</c:v>
                </c:pt>
                <c:pt idx="1838">
                  <c:v>1433245742</c:v>
                </c:pt>
                <c:pt idx="1839">
                  <c:v>1433245779</c:v>
                </c:pt>
                <c:pt idx="1840">
                  <c:v>1433245815</c:v>
                </c:pt>
                <c:pt idx="1841">
                  <c:v>1433245851</c:v>
                </c:pt>
                <c:pt idx="1842">
                  <c:v>1433245888</c:v>
                </c:pt>
                <c:pt idx="1843">
                  <c:v>1433245924</c:v>
                </c:pt>
                <c:pt idx="1844">
                  <c:v>1433245961</c:v>
                </c:pt>
                <c:pt idx="1845">
                  <c:v>1433245997</c:v>
                </c:pt>
                <c:pt idx="1846">
                  <c:v>1433246034</c:v>
                </c:pt>
                <c:pt idx="1847">
                  <c:v>1433246070</c:v>
                </c:pt>
                <c:pt idx="1848">
                  <c:v>1433246106</c:v>
                </c:pt>
                <c:pt idx="1849">
                  <c:v>1433246143</c:v>
                </c:pt>
                <c:pt idx="1850">
                  <c:v>1433246179</c:v>
                </c:pt>
                <c:pt idx="1851">
                  <c:v>1433246216</c:v>
                </c:pt>
                <c:pt idx="1852">
                  <c:v>1433246252</c:v>
                </c:pt>
                <c:pt idx="1853">
                  <c:v>1433246289</c:v>
                </c:pt>
                <c:pt idx="1854">
                  <c:v>1433246325</c:v>
                </c:pt>
                <c:pt idx="1855">
                  <c:v>1433246361</c:v>
                </c:pt>
                <c:pt idx="1856">
                  <c:v>1433246398</c:v>
                </c:pt>
                <c:pt idx="1857">
                  <c:v>1433246434</c:v>
                </c:pt>
                <c:pt idx="1858">
                  <c:v>1433246471</c:v>
                </c:pt>
                <c:pt idx="1859">
                  <c:v>1433246507</c:v>
                </c:pt>
                <c:pt idx="1860">
                  <c:v>1433246544</c:v>
                </c:pt>
                <c:pt idx="1861">
                  <c:v>1433246580</c:v>
                </c:pt>
                <c:pt idx="1862">
                  <c:v>1433246616</c:v>
                </c:pt>
                <c:pt idx="1863">
                  <c:v>1433246653</c:v>
                </c:pt>
                <c:pt idx="1864">
                  <c:v>1433246689</c:v>
                </c:pt>
                <c:pt idx="1865">
                  <c:v>1433246726</c:v>
                </c:pt>
                <c:pt idx="1866">
                  <c:v>1433246762</c:v>
                </c:pt>
                <c:pt idx="1867">
                  <c:v>1433246799</c:v>
                </c:pt>
                <c:pt idx="1868">
                  <c:v>1433246835</c:v>
                </c:pt>
                <c:pt idx="1869">
                  <c:v>1433246871</c:v>
                </c:pt>
                <c:pt idx="1870">
                  <c:v>1433246908</c:v>
                </c:pt>
                <c:pt idx="1871">
                  <c:v>1433246944</c:v>
                </c:pt>
                <c:pt idx="1872">
                  <c:v>1433246981</c:v>
                </c:pt>
                <c:pt idx="1873">
                  <c:v>1433247017</c:v>
                </c:pt>
                <c:pt idx="1874">
                  <c:v>1433247053</c:v>
                </c:pt>
                <c:pt idx="1875">
                  <c:v>1433247090</c:v>
                </c:pt>
                <c:pt idx="1876">
                  <c:v>1433247126</c:v>
                </c:pt>
                <c:pt idx="1877">
                  <c:v>1433247163</c:v>
                </c:pt>
                <c:pt idx="1878">
                  <c:v>1433247199</c:v>
                </c:pt>
                <c:pt idx="1879">
                  <c:v>1433247246</c:v>
                </c:pt>
                <c:pt idx="1880">
                  <c:v>1433247282</c:v>
                </c:pt>
                <c:pt idx="1881">
                  <c:v>1433247319</c:v>
                </c:pt>
                <c:pt idx="1882">
                  <c:v>1433247355</c:v>
                </c:pt>
                <c:pt idx="1883">
                  <c:v>1433247392</c:v>
                </c:pt>
                <c:pt idx="1884">
                  <c:v>1433247428</c:v>
                </c:pt>
                <c:pt idx="1885">
                  <c:v>1433247465</c:v>
                </c:pt>
                <c:pt idx="1886">
                  <c:v>1433247501</c:v>
                </c:pt>
                <c:pt idx="1887">
                  <c:v>1433247538</c:v>
                </c:pt>
                <c:pt idx="1888">
                  <c:v>1433247574</c:v>
                </c:pt>
                <c:pt idx="1889">
                  <c:v>1433247611</c:v>
                </c:pt>
                <c:pt idx="1890">
                  <c:v>1433247647</c:v>
                </c:pt>
                <c:pt idx="1891">
                  <c:v>1433247684</c:v>
                </c:pt>
                <c:pt idx="1892">
                  <c:v>1433247720</c:v>
                </c:pt>
                <c:pt idx="1893">
                  <c:v>1433247757</c:v>
                </c:pt>
                <c:pt idx="1894">
                  <c:v>1433247793</c:v>
                </c:pt>
                <c:pt idx="1895">
                  <c:v>1433247832</c:v>
                </c:pt>
                <c:pt idx="1896">
                  <c:v>1433247871</c:v>
                </c:pt>
                <c:pt idx="1897">
                  <c:v>1433247907</c:v>
                </c:pt>
                <c:pt idx="1898">
                  <c:v>1433247944</c:v>
                </c:pt>
                <c:pt idx="1899">
                  <c:v>1433247987</c:v>
                </c:pt>
                <c:pt idx="1900">
                  <c:v>1433249139</c:v>
                </c:pt>
                <c:pt idx="1901">
                  <c:v>1433249175</c:v>
                </c:pt>
                <c:pt idx="1902">
                  <c:v>1433249212</c:v>
                </c:pt>
                <c:pt idx="1903">
                  <c:v>1433249248</c:v>
                </c:pt>
                <c:pt idx="1904">
                  <c:v>1433249285</c:v>
                </c:pt>
                <c:pt idx="1905">
                  <c:v>1433249321</c:v>
                </c:pt>
                <c:pt idx="1906">
                  <c:v>1433249357</c:v>
                </c:pt>
                <c:pt idx="1907">
                  <c:v>1433249394</c:v>
                </c:pt>
                <c:pt idx="1908">
                  <c:v>1433249430</c:v>
                </c:pt>
                <c:pt idx="1909">
                  <c:v>1433249467</c:v>
                </c:pt>
                <c:pt idx="1910">
                  <c:v>1433249503</c:v>
                </c:pt>
                <c:pt idx="1911">
                  <c:v>1433249539</c:v>
                </c:pt>
                <c:pt idx="1912">
                  <c:v>1433251595</c:v>
                </c:pt>
                <c:pt idx="1913">
                  <c:v>1433251631</c:v>
                </c:pt>
                <c:pt idx="1914">
                  <c:v>1433251668</c:v>
                </c:pt>
                <c:pt idx="1915">
                  <c:v>1433251704</c:v>
                </c:pt>
                <c:pt idx="1916">
                  <c:v>1433251741</c:v>
                </c:pt>
                <c:pt idx="1917">
                  <c:v>1433251777</c:v>
                </c:pt>
                <c:pt idx="1918">
                  <c:v>1433251813</c:v>
                </c:pt>
                <c:pt idx="1919">
                  <c:v>1433251850</c:v>
                </c:pt>
                <c:pt idx="1920">
                  <c:v>1433251886</c:v>
                </c:pt>
                <c:pt idx="1921">
                  <c:v>1433251998</c:v>
                </c:pt>
                <c:pt idx="1922">
                  <c:v>1433252035</c:v>
                </c:pt>
                <c:pt idx="1923">
                  <c:v>1433252071</c:v>
                </c:pt>
                <c:pt idx="1924">
                  <c:v>1433252108</c:v>
                </c:pt>
                <c:pt idx="1925">
                  <c:v>1433252144</c:v>
                </c:pt>
                <c:pt idx="1926">
                  <c:v>1433252180</c:v>
                </c:pt>
                <c:pt idx="1927">
                  <c:v>1433252217</c:v>
                </c:pt>
                <c:pt idx="1928">
                  <c:v>1433252253</c:v>
                </c:pt>
                <c:pt idx="1929">
                  <c:v>1433252290</c:v>
                </c:pt>
                <c:pt idx="1930">
                  <c:v>1433252326</c:v>
                </c:pt>
                <c:pt idx="1931">
                  <c:v>1433252363</c:v>
                </c:pt>
                <c:pt idx="1932">
                  <c:v>1433252399</c:v>
                </c:pt>
                <c:pt idx="1933">
                  <c:v>1433252435</c:v>
                </c:pt>
                <c:pt idx="1934">
                  <c:v>1433252472</c:v>
                </c:pt>
                <c:pt idx="1935">
                  <c:v>1433252509</c:v>
                </c:pt>
                <c:pt idx="1936">
                  <c:v>1433252546</c:v>
                </c:pt>
                <c:pt idx="1937">
                  <c:v>1433252582</c:v>
                </c:pt>
                <c:pt idx="1938">
                  <c:v>1433252618</c:v>
                </c:pt>
                <c:pt idx="1939">
                  <c:v>1433252655</c:v>
                </c:pt>
                <c:pt idx="1940">
                  <c:v>1433252691</c:v>
                </c:pt>
                <c:pt idx="1941">
                  <c:v>1433252728</c:v>
                </c:pt>
                <c:pt idx="1942">
                  <c:v>1433252764</c:v>
                </c:pt>
                <c:pt idx="1943">
                  <c:v>1433252801</c:v>
                </c:pt>
                <c:pt idx="1944">
                  <c:v>1433252837</c:v>
                </c:pt>
                <c:pt idx="1945">
                  <c:v>1433252873</c:v>
                </c:pt>
                <c:pt idx="1946">
                  <c:v>1433252910</c:v>
                </c:pt>
                <c:pt idx="1947">
                  <c:v>1433252946</c:v>
                </c:pt>
                <c:pt idx="1948">
                  <c:v>1433252983</c:v>
                </c:pt>
                <c:pt idx="1949">
                  <c:v>1433253022</c:v>
                </c:pt>
                <c:pt idx="1950">
                  <c:v>1433253058</c:v>
                </c:pt>
                <c:pt idx="1951">
                  <c:v>1433253095</c:v>
                </c:pt>
                <c:pt idx="1952">
                  <c:v>1433253131</c:v>
                </c:pt>
                <c:pt idx="1953">
                  <c:v>1433253168</c:v>
                </c:pt>
                <c:pt idx="1954">
                  <c:v>1433253204</c:v>
                </c:pt>
                <c:pt idx="1955">
                  <c:v>1433253241</c:v>
                </c:pt>
                <c:pt idx="1956">
                  <c:v>1433253277</c:v>
                </c:pt>
                <c:pt idx="1957">
                  <c:v>1433253313</c:v>
                </c:pt>
                <c:pt idx="1958">
                  <c:v>1433253350</c:v>
                </c:pt>
                <c:pt idx="1959">
                  <c:v>1433253386</c:v>
                </c:pt>
                <c:pt idx="1960">
                  <c:v>1433253423</c:v>
                </c:pt>
                <c:pt idx="1961">
                  <c:v>1433253459</c:v>
                </c:pt>
                <c:pt idx="1962">
                  <c:v>1433253495</c:v>
                </c:pt>
                <c:pt idx="1963">
                  <c:v>1433253532</c:v>
                </c:pt>
                <c:pt idx="1964">
                  <c:v>1433253581</c:v>
                </c:pt>
                <c:pt idx="1965">
                  <c:v>1433253618</c:v>
                </c:pt>
                <c:pt idx="1966">
                  <c:v>1433253666</c:v>
                </c:pt>
                <c:pt idx="1967">
                  <c:v>1433253702</c:v>
                </c:pt>
                <c:pt idx="1968">
                  <c:v>1433253739</c:v>
                </c:pt>
                <c:pt idx="1969">
                  <c:v>1433253775</c:v>
                </c:pt>
                <c:pt idx="1970">
                  <c:v>1433253812</c:v>
                </c:pt>
                <c:pt idx="1971">
                  <c:v>1433253848</c:v>
                </c:pt>
                <c:pt idx="1972">
                  <c:v>1433253885</c:v>
                </c:pt>
                <c:pt idx="1973">
                  <c:v>1433253921</c:v>
                </c:pt>
                <c:pt idx="1974">
                  <c:v>1433253957</c:v>
                </c:pt>
                <c:pt idx="1975">
                  <c:v>1433253994</c:v>
                </c:pt>
                <c:pt idx="1976">
                  <c:v>1433254031</c:v>
                </c:pt>
                <c:pt idx="1977">
                  <c:v>1433254067</c:v>
                </c:pt>
                <c:pt idx="1978">
                  <c:v>1433254104</c:v>
                </c:pt>
                <c:pt idx="1979">
                  <c:v>1433254140</c:v>
                </c:pt>
                <c:pt idx="1980">
                  <c:v>1433254177</c:v>
                </c:pt>
                <c:pt idx="1981">
                  <c:v>1433254213</c:v>
                </c:pt>
                <c:pt idx="1982">
                  <c:v>1433254250</c:v>
                </c:pt>
                <c:pt idx="1983">
                  <c:v>1433254286</c:v>
                </c:pt>
                <c:pt idx="1984">
                  <c:v>1433254322</c:v>
                </c:pt>
                <c:pt idx="1985">
                  <c:v>1433254359</c:v>
                </c:pt>
                <c:pt idx="1986">
                  <c:v>1433254395</c:v>
                </c:pt>
                <c:pt idx="1987">
                  <c:v>1433254432</c:v>
                </c:pt>
                <c:pt idx="1988">
                  <c:v>1433254468</c:v>
                </c:pt>
                <c:pt idx="1989">
                  <c:v>1433254504</c:v>
                </c:pt>
                <c:pt idx="1990">
                  <c:v>1433254542</c:v>
                </c:pt>
                <c:pt idx="1991">
                  <c:v>1433254578</c:v>
                </c:pt>
                <c:pt idx="1992">
                  <c:v>1433254615</c:v>
                </c:pt>
                <c:pt idx="1993">
                  <c:v>1433254651</c:v>
                </c:pt>
                <c:pt idx="1994">
                  <c:v>1433254687</c:v>
                </c:pt>
                <c:pt idx="1995">
                  <c:v>1433254724</c:v>
                </c:pt>
                <c:pt idx="1996">
                  <c:v>1433254760</c:v>
                </c:pt>
                <c:pt idx="1997">
                  <c:v>1433254797</c:v>
                </c:pt>
                <c:pt idx="1998">
                  <c:v>1433254833</c:v>
                </c:pt>
                <c:pt idx="1999">
                  <c:v>1433254870</c:v>
                </c:pt>
                <c:pt idx="2000">
                  <c:v>1433254906</c:v>
                </c:pt>
                <c:pt idx="2001">
                  <c:v>1433254942</c:v>
                </c:pt>
                <c:pt idx="2002">
                  <c:v>1433254979</c:v>
                </c:pt>
                <c:pt idx="2003">
                  <c:v>1433255015</c:v>
                </c:pt>
                <c:pt idx="2004">
                  <c:v>1433255052</c:v>
                </c:pt>
                <c:pt idx="2005">
                  <c:v>1433255088</c:v>
                </c:pt>
                <c:pt idx="2006">
                  <c:v>1433255141</c:v>
                </c:pt>
                <c:pt idx="2007">
                  <c:v>1433255177</c:v>
                </c:pt>
                <c:pt idx="2008">
                  <c:v>1433255213</c:v>
                </c:pt>
                <c:pt idx="2009">
                  <c:v>1433255264</c:v>
                </c:pt>
                <c:pt idx="2010">
                  <c:v>1433255301</c:v>
                </c:pt>
                <c:pt idx="2011">
                  <c:v>1433255337</c:v>
                </c:pt>
                <c:pt idx="2012">
                  <c:v>1433255374</c:v>
                </c:pt>
                <c:pt idx="2013">
                  <c:v>1433255410</c:v>
                </c:pt>
                <c:pt idx="2014">
                  <c:v>1433255446</c:v>
                </c:pt>
                <c:pt idx="2015">
                  <c:v>1433255483</c:v>
                </c:pt>
                <c:pt idx="2016">
                  <c:v>1433255519</c:v>
                </c:pt>
                <c:pt idx="2017">
                  <c:v>1433255556</c:v>
                </c:pt>
                <c:pt idx="2018">
                  <c:v>1433255592</c:v>
                </c:pt>
                <c:pt idx="2019">
                  <c:v>1433255629</c:v>
                </c:pt>
                <c:pt idx="2020">
                  <c:v>1433255665</c:v>
                </c:pt>
                <c:pt idx="2021">
                  <c:v>1433255701</c:v>
                </c:pt>
                <c:pt idx="2022">
                  <c:v>1433255738</c:v>
                </c:pt>
                <c:pt idx="2023">
                  <c:v>1433255774</c:v>
                </c:pt>
                <c:pt idx="2024">
                  <c:v>1433255811</c:v>
                </c:pt>
                <c:pt idx="2025">
                  <c:v>1433255847</c:v>
                </c:pt>
                <c:pt idx="2026">
                  <c:v>1433255884</c:v>
                </c:pt>
                <c:pt idx="2027">
                  <c:v>1433255920</c:v>
                </c:pt>
                <c:pt idx="2028">
                  <c:v>1433255956</c:v>
                </c:pt>
                <c:pt idx="2029">
                  <c:v>1433255993</c:v>
                </c:pt>
                <c:pt idx="2030">
                  <c:v>1433256029</c:v>
                </c:pt>
                <c:pt idx="2031">
                  <c:v>1433256066</c:v>
                </c:pt>
                <c:pt idx="2032">
                  <c:v>1433256102</c:v>
                </c:pt>
                <c:pt idx="2033">
                  <c:v>1433256139</c:v>
                </c:pt>
                <c:pt idx="2034">
                  <c:v>1433256175</c:v>
                </c:pt>
                <c:pt idx="2035">
                  <c:v>1433256211</c:v>
                </c:pt>
                <c:pt idx="2036">
                  <c:v>1433256248</c:v>
                </c:pt>
                <c:pt idx="2037">
                  <c:v>1433256284</c:v>
                </c:pt>
                <c:pt idx="2038">
                  <c:v>1433256321</c:v>
                </c:pt>
                <c:pt idx="2039">
                  <c:v>1433256357</c:v>
                </c:pt>
                <c:pt idx="2040">
                  <c:v>1433256394</c:v>
                </c:pt>
                <c:pt idx="2041">
                  <c:v>1433256430</c:v>
                </c:pt>
                <c:pt idx="2042">
                  <c:v>1433256466</c:v>
                </c:pt>
                <c:pt idx="2043">
                  <c:v>1433256503</c:v>
                </c:pt>
                <c:pt idx="2044">
                  <c:v>1433256539</c:v>
                </c:pt>
                <c:pt idx="2045">
                  <c:v>1433256576</c:v>
                </c:pt>
                <c:pt idx="2046">
                  <c:v>1433256612</c:v>
                </c:pt>
                <c:pt idx="2047">
                  <c:v>1433256649</c:v>
                </c:pt>
                <c:pt idx="2048">
                  <c:v>1433256685</c:v>
                </c:pt>
                <c:pt idx="2049">
                  <c:v>1433256721</c:v>
                </c:pt>
                <c:pt idx="2050">
                  <c:v>1433256758</c:v>
                </c:pt>
                <c:pt idx="2051">
                  <c:v>1433256794</c:v>
                </c:pt>
                <c:pt idx="2052">
                  <c:v>1433256831</c:v>
                </c:pt>
                <c:pt idx="2053">
                  <c:v>1433256867</c:v>
                </c:pt>
                <c:pt idx="2054">
                  <c:v>1433256903</c:v>
                </c:pt>
                <c:pt idx="2055">
                  <c:v>1433256940</c:v>
                </c:pt>
                <c:pt idx="2056">
                  <c:v>1433256976</c:v>
                </c:pt>
                <c:pt idx="2057">
                  <c:v>1433257013</c:v>
                </c:pt>
                <c:pt idx="2058">
                  <c:v>1433257049</c:v>
                </c:pt>
                <c:pt idx="2059">
                  <c:v>1433257086</c:v>
                </c:pt>
                <c:pt idx="2060">
                  <c:v>1433257122</c:v>
                </c:pt>
                <c:pt idx="2061">
                  <c:v>1433257158</c:v>
                </c:pt>
                <c:pt idx="2062">
                  <c:v>1433257195</c:v>
                </c:pt>
                <c:pt idx="2063">
                  <c:v>1433257231</c:v>
                </c:pt>
                <c:pt idx="2064">
                  <c:v>1433257268</c:v>
                </c:pt>
                <c:pt idx="2065">
                  <c:v>1433257304</c:v>
                </c:pt>
                <c:pt idx="2066">
                  <c:v>1433257341</c:v>
                </c:pt>
                <c:pt idx="2067">
                  <c:v>1433257377</c:v>
                </c:pt>
                <c:pt idx="2068">
                  <c:v>1433257413</c:v>
                </c:pt>
                <c:pt idx="2069">
                  <c:v>1433257450</c:v>
                </c:pt>
                <c:pt idx="2070">
                  <c:v>1433257486</c:v>
                </c:pt>
                <c:pt idx="2071">
                  <c:v>1433257523</c:v>
                </c:pt>
                <c:pt idx="2072">
                  <c:v>1433257559</c:v>
                </c:pt>
                <c:pt idx="2073">
                  <c:v>1433257596</c:v>
                </c:pt>
                <c:pt idx="2074">
                  <c:v>1433257632</c:v>
                </c:pt>
                <c:pt idx="2075">
                  <c:v>1433257668</c:v>
                </c:pt>
                <c:pt idx="2076">
                  <c:v>1433257705</c:v>
                </c:pt>
                <c:pt idx="2077">
                  <c:v>1433257741</c:v>
                </c:pt>
                <c:pt idx="2078">
                  <c:v>1433257778</c:v>
                </c:pt>
                <c:pt idx="2079">
                  <c:v>1433257814</c:v>
                </c:pt>
                <c:pt idx="2080">
                  <c:v>1433257850</c:v>
                </c:pt>
                <c:pt idx="2081">
                  <c:v>1433257887</c:v>
                </c:pt>
                <c:pt idx="2082">
                  <c:v>1433257923</c:v>
                </c:pt>
                <c:pt idx="2083">
                  <c:v>1433257960</c:v>
                </c:pt>
                <c:pt idx="2084">
                  <c:v>1433257996</c:v>
                </c:pt>
                <c:pt idx="2085">
                  <c:v>1433258033</c:v>
                </c:pt>
                <c:pt idx="2086">
                  <c:v>1433258069</c:v>
                </c:pt>
                <c:pt idx="2087">
                  <c:v>1433258105</c:v>
                </c:pt>
                <c:pt idx="2088">
                  <c:v>1433258142</c:v>
                </c:pt>
                <c:pt idx="2089">
                  <c:v>1433258178</c:v>
                </c:pt>
                <c:pt idx="2090">
                  <c:v>1433258215</c:v>
                </c:pt>
                <c:pt idx="2091">
                  <c:v>1433258251</c:v>
                </c:pt>
                <c:pt idx="2092">
                  <c:v>1433258288</c:v>
                </c:pt>
                <c:pt idx="2093">
                  <c:v>1433258324</c:v>
                </c:pt>
                <c:pt idx="2094">
                  <c:v>1433258360</c:v>
                </c:pt>
                <c:pt idx="2095">
                  <c:v>1433258397</c:v>
                </c:pt>
                <c:pt idx="2096">
                  <c:v>1433258433</c:v>
                </c:pt>
                <c:pt idx="2097">
                  <c:v>1433258470</c:v>
                </c:pt>
                <c:pt idx="2098">
                  <c:v>1433258506</c:v>
                </c:pt>
                <c:pt idx="2099">
                  <c:v>1433258542</c:v>
                </c:pt>
                <c:pt idx="2100">
                  <c:v>1433258579</c:v>
                </c:pt>
                <c:pt idx="2101">
                  <c:v>1433258615</c:v>
                </c:pt>
                <c:pt idx="2102">
                  <c:v>1433258652</c:v>
                </c:pt>
                <c:pt idx="2103">
                  <c:v>1433258688</c:v>
                </c:pt>
                <c:pt idx="2104">
                  <c:v>1433258725</c:v>
                </c:pt>
                <c:pt idx="2105">
                  <c:v>1433258761</c:v>
                </c:pt>
                <c:pt idx="2106">
                  <c:v>1433258798</c:v>
                </c:pt>
                <c:pt idx="2107">
                  <c:v>1433258834</c:v>
                </c:pt>
                <c:pt idx="2108">
                  <c:v>1433258870</c:v>
                </c:pt>
                <c:pt idx="2109">
                  <c:v>1433258907</c:v>
                </c:pt>
                <c:pt idx="2110">
                  <c:v>1433258943</c:v>
                </c:pt>
                <c:pt idx="2111">
                  <c:v>1433258980</c:v>
                </c:pt>
                <c:pt idx="2112">
                  <c:v>1433259016</c:v>
                </c:pt>
                <c:pt idx="2113">
                  <c:v>1433259052</c:v>
                </c:pt>
                <c:pt idx="2114">
                  <c:v>1433259089</c:v>
                </c:pt>
                <c:pt idx="2115">
                  <c:v>1433259125</c:v>
                </c:pt>
                <c:pt idx="2116">
                  <c:v>1433259162</c:v>
                </c:pt>
                <c:pt idx="2117">
                  <c:v>1433259198</c:v>
                </c:pt>
                <c:pt idx="2118">
                  <c:v>1433259235</c:v>
                </c:pt>
                <c:pt idx="2119">
                  <c:v>1433259271</c:v>
                </c:pt>
                <c:pt idx="2120">
                  <c:v>1433259309</c:v>
                </c:pt>
                <c:pt idx="2121">
                  <c:v>1433259345</c:v>
                </c:pt>
                <c:pt idx="2122">
                  <c:v>1433259382</c:v>
                </c:pt>
                <c:pt idx="2123">
                  <c:v>1433259418</c:v>
                </c:pt>
                <c:pt idx="2124">
                  <c:v>1433259455</c:v>
                </c:pt>
                <c:pt idx="2125">
                  <c:v>1433259495</c:v>
                </c:pt>
                <c:pt idx="2126">
                  <c:v>1433259532</c:v>
                </c:pt>
                <c:pt idx="2127">
                  <c:v>1433259568</c:v>
                </c:pt>
                <c:pt idx="2128">
                  <c:v>1433259605</c:v>
                </c:pt>
                <c:pt idx="2129">
                  <c:v>1433259663</c:v>
                </c:pt>
                <c:pt idx="2130">
                  <c:v>1433259699</c:v>
                </c:pt>
                <c:pt idx="2131">
                  <c:v>1433259736</c:v>
                </c:pt>
                <c:pt idx="2132">
                  <c:v>1433259795</c:v>
                </c:pt>
                <c:pt idx="2133">
                  <c:v>1433259832</c:v>
                </c:pt>
                <c:pt idx="2134">
                  <c:v>1433259868</c:v>
                </c:pt>
                <c:pt idx="2135">
                  <c:v>1433259905</c:v>
                </c:pt>
                <c:pt idx="2136">
                  <c:v>1433259944</c:v>
                </c:pt>
                <c:pt idx="2137">
                  <c:v>1433259981</c:v>
                </c:pt>
                <c:pt idx="2138">
                  <c:v>1433260017</c:v>
                </c:pt>
                <c:pt idx="2139">
                  <c:v>1433260053</c:v>
                </c:pt>
                <c:pt idx="2140">
                  <c:v>1433260090</c:v>
                </c:pt>
                <c:pt idx="2141">
                  <c:v>1433260126</c:v>
                </c:pt>
                <c:pt idx="2142">
                  <c:v>1433260163</c:v>
                </c:pt>
                <c:pt idx="2143">
                  <c:v>1433260199</c:v>
                </c:pt>
                <c:pt idx="2144">
                  <c:v>1433260236</c:v>
                </c:pt>
                <c:pt idx="2145">
                  <c:v>1433260272</c:v>
                </c:pt>
                <c:pt idx="2146">
                  <c:v>1433260308</c:v>
                </c:pt>
                <c:pt idx="2147">
                  <c:v>1433260345</c:v>
                </c:pt>
                <c:pt idx="2148">
                  <c:v>1433260381</c:v>
                </c:pt>
                <c:pt idx="2149">
                  <c:v>1433260421</c:v>
                </c:pt>
                <c:pt idx="2150">
                  <c:v>1433260457</c:v>
                </c:pt>
                <c:pt idx="2151">
                  <c:v>1433260493</c:v>
                </c:pt>
                <c:pt idx="2152">
                  <c:v>1433260530</c:v>
                </c:pt>
                <c:pt idx="2153">
                  <c:v>1433260566</c:v>
                </c:pt>
                <c:pt idx="2154">
                  <c:v>1433260603</c:v>
                </c:pt>
                <c:pt idx="2155">
                  <c:v>1433260639</c:v>
                </c:pt>
                <c:pt idx="2156">
                  <c:v>1433260676</c:v>
                </c:pt>
                <c:pt idx="2157">
                  <c:v>1433260712</c:v>
                </c:pt>
                <c:pt idx="2158">
                  <c:v>1433260748</c:v>
                </c:pt>
                <c:pt idx="2159">
                  <c:v>1433260785</c:v>
                </c:pt>
                <c:pt idx="2160">
                  <c:v>1433260821</c:v>
                </c:pt>
                <c:pt idx="2161">
                  <c:v>1433260858</c:v>
                </c:pt>
                <c:pt idx="2162">
                  <c:v>1433260894</c:v>
                </c:pt>
                <c:pt idx="2163">
                  <c:v>1433260931</c:v>
                </c:pt>
                <c:pt idx="2164">
                  <c:v>1433260968</c:v>
                </c:pt>
                <c:pt idx="2165">
                  <c:v>1433261004</c:v>
                </c:pt>
                <c:pt idx="2166">
                  <c:v>1433261041</c:v>
                </c:pt>
                <c:pt idx="2167">
                  <c:v>1433261077</c:v>
                </c:pt>
                <c:pt idx="2168">
                  <c:v>1433261114</c:v>
                </c:pt>
                <c:pt idx="2169">
                  <c:v>1433261150</c:v>
                </c:pt>
                <c:pt idx="2170">
                  <c:v>1433261186</c:v>
                </c:pt>
                <c:pt idx="2171">
                  <c:v>1433261224</c:v>
                </c:pt>
                <c:pt idx="2172">
                  <c:v>1433261260</c:v>
                </c:pt>
                <c:pt idx="2173">
                  <c:v>1433261297</c:v>
                </c:pt>
                <c:pt idx="2174">
                  <c:v>1433261333</c:v>
                </c:pt>
                <c:pt idx="2175">
                  <c:v>1433261369</c:v>
                </c:pt>
                <c:pt idx="2176">
                  <c:v>1433261406</c:v>
                </c:pt>
                <c:pt idx="2177">
                  <c:v>1433261442</c:v>
                </c:pt>
                <c:pt idx="2178">
                  <c:v>1433261479</c:v>
                </c:pt>
                <c:pt idx="2179">
                  <c:v>1433261515</c:v>
                </c:pt>
                <c:pt idx="2180">
                  <c:v>1433261553</c:v>
                </c:pt>
                <c:pt idx="2181">
                  <c:v>1433261589</c:v>
                </c:pt>
                <c:pt idx="2182">
                  <c:v>1433261626</c:v>
                </c:pt>
                <c:pt idx="2183">
                  <c:v>1433261662</c:v>
                </c:pt>
                <c:pt idx="2184">
                  <c:v>1433261699</c:v>
                </c:pt>
                <c:pt idx="2185">
                  <c:v>1433261735</c:v>
                </c:pt>
                <c:pt idx="2186">
                  <c:v>1433261771</c:v>
                </c:pt>
                <c:pt idx="2187">
                  <c:v>1433261808</c:v>
                </c:pt>
                <c:pt idx="2188">
                  <c:v>1433261844</c:v>
                </c:pt>
                <c:pt idx="2189">
                  <c:v>1433261881</c:v>
                </c:pt>
                <c:pt idx="2190">
                  <c:v>1433261918</c:v>
                </c:pt>
                <c:pt idx="2191">
                  <c:v>1433261955</c:v>
                </c:pt>
                <c:pt idx="2192">
                  <c:v>1433261991</c:v>
                </c:pt>
                <c:pt idx="2193">
                  <c:v>1433262027</c:v>
                </c:pt>
                <c:pt idx="2194">
                  <c:v>1433262064</c:v>
                </c:pt>
                <c:pt idx="2195">
                  <c:v>1433262100</c:v>
                </c:pt>
                <c:pt idx="2196">
                  <c:v>1433262137</c:v>
                </c:pt>
                <c:pt idx="2197">
                  <c:v>1433262173</c:v>
                </c:pt>
                <c:pt idx="2198">
                  <c:v>1433262214</c:v>
                </c:pt>
                <c:pt idx="2199">
                  <c:v>1433262250</c:v>
                </c:pt>
                <c:pt idx="2200">
                  <c:v>1433262287</c:v>
                </c:pt>
                <c:pt idx="2201">
                  <c:v>1433262323</c:v>
                </c:pt>
                <c:pt idx="2202">
                  <c:v>1433262360</c:v>
                </c:pt>
                <c:pt idx="2203">
                  <c:v>1433262396</c:v>
                </c:pt>
                <c:pt idx="2204">
                  <c:v>1433262432</c:v>
                </c:pt>
                <c:pt idx="2205">
                  <c:v>1433262469</c:v>
                </c:pt>
                <c:pt idx="2206">
                  <c:v>1433262505</c:v>
                </c:pt>
                <c:pt idx="2207">
                  <c:v>1433262542</c:v>
                </c:pt>
                <c:pt idx="2208">
                  <c:v>1433262578</c:v>
                </c:pt>
                <c:pt idx="2209">
                  <c:v>1433262615</c:v>
                </c:pt>
                <c:pt idx="2210">
                  <c:v>1433262651</c:v>
                </c:pt>
                <c:pt idx="2211">
                  <c:v>1433262687</c:v>
                </c:pt>
                <c:pt idx="2212">
                  <c:v>1433262724</c:v>
                </c:pt>
                <c:pt idx="2213">
                  <c:v>1433262760</c:v>
                </c:pt>
                <c:pt idx="2214">
                  <c:v>1433262797</c:v>
                </c:pt>
                <c:pt idx="2215">
                  <c:v>1433262833</c:v>
                </c:pt>
                <c:pt idx="2216">
                  <c:v>1433262870</c:v>
                </c:pt>
                <c:pt idx="2217">
                  <c:v>1433262906</c:v>
                </c:pt>
                <c:pt idx="2218">
                  <c:v>1433262942</c:v>
                </c:pt>
                <c:pt idx="2219">
                  <c:v>1433262979</c:v>
                </c:pt>
                <c:pt idx="2220">
                  <c:v>1433263015</c:v>
                </c:pt>
                <c:pt idx="2221">
                  <c:v>1433263052</c:v>
                </c:pt>
                <c:pt idx="2222">
                  <c:v>1433263088</c:v>
                </c:pt>
                <c:pt idx="2223">
                  <c:v>1433263125</c:v>
                </c:pt>
                <c:pt idx="2224">
                  <c:v>1433263161</c:v>
                </c:pt>
                <c:pt idx="2225">
                  <c:v>1433263197</c:v>
                </c:pt>
                <c:pt idx="2226">
                  <c:v>1433263234</c:v>
                </c:pt>
                <c:pt idx="2227">
                  <c:v>1433263270</c:v>
                </c:pt>
                <c:pt idx="2228">
                  <c:v>1433263310</c:v>
                </c:pt>
                <c:pt idx="2229">
                  <c:v>1433263346</c:v>
                </c:pt>
                <c:pt idx="2230">
                  <c:v>1433263382</c:v>
                </c:pt>
                <c:pt idx="2231">
                  <c:v>1433263419</c:v>
                </c:pt>
                <c:pt idx="2232">
                  <c:v>1433263455</c:v>
                </c:pt>
                <c:pt idx="2233">
                  <c:v>1433263492</c:v>
                </c:pt>
                <c:pt idx="2234">
                  <c:v>1433263528</c:v>
                </c:pt>
                <c:pt idx="2235">
                  <c:v>1433263565</c:v>
                </c:pt>
                <c:pt idx="2236">
                  <c:v>1433263601</c:v>
                </c:pt>
                <c:pt idx="2237">
                  <c:v>1433263637</c:v>
                </c:pt>
                <c:pt idx="2238">
                  <c:v>1433263674</c:v>
                </c:pt>
                <c:pt idx="2239">
                  <c:v>1433263710</c:v>
                </c:pt>
                <c:pt idx="2240">
                  <c:v>1433263750</c:v>
                </c:pt>
                <c:pt idx="2241">
                  <c:v>1433263786</c:v>
                </c:pt>
                <c:pt idx="2242">
                  <c:v>1433263823</c:v>
                </c:pt>
                <c:pt idx="2243">
                  <c:v>1433263859</c:v>
                </c:pt>
                <c:pt idx="2244">
                  <c:v>1433263896</c:v>
                </c:pt>
                <c:pt idx="2245">
                  <c:v>1433263932</c:v>
                </c:pt>
                <c:pt idx="2246">
                  <c:v>1433263968</c:v>
                </c:pt>
                <c:pt idx="2247">
                  <c:v>1433264005</c:v>
                </c:pt>
                <c:pt idx="2248">
                  <c:v>1433264041</c:v>
                </c:pt>
                <c:pt idx="2249">
                  <c:v>1433264078</c:v>
                </c:pt>
                <c:pt idx="2250">
                  <c:v>1433264114</c:v>
                </c:pt>
                <c:pt idx="2251">
                  <c:v>1433264151</c:v>
                </c:pt>
                <c:pt idx="2252">
                  <c:v>1433264187</c:v>
                </c:pt>
                <c:pt idx="2253">
                  <c:v>1433264223</c:v>
                </c:pt>
                <c:pt idx="2254">
                  <c:v>1433264260</c:v>
                </c:pt>
                <c:pt idx="2255">
                  <c:v>1433264296</c:v>
                </c:pt>
                <c:pt idx="2256">
                  <c:v>1433264333</c:v>
                </c:pt>
                <c:pt idx="2257">
                  <c:v>1433264369</c:v>
                </c:pt>
                <c:pt idx="2258">
                  <c:v>1433264406</c:v>
                </c:pt>
                <c:pt idx="2259">
                  <c:v>1433264443</c:v>
                </c:pt>
                <c:pt idx="2260">
                  <c:v>1433264479</c:v>
                </c:pt>
                <c:pt idx="2261">
                  <c:v>1433264516</c:v>
                </c:pt>
                <c:pt idx="2262">
                  <c:v>1433264553</c:v>
                </c:pt>
                <c:pt idx="2263">
                  <c:v>1433264589</c:v>
                </c:pt>
                <c:pt idx="2264">
                  <c:v>1433264626</c:v>
                </c:pt>
                <c:pt idx="2265">
                  <c:v>1433264662</c:v>
                </c:pt>
                <c:pt idx="2266">
                  <c:v>1433264698</c:v>
                </c:pt>
                <c:pt idx="2267">
                  <c:v>1433264735</c:v>
                </c:pt>
                <c:pt idx="2268">
                  <c:v>1433264771</c:v>
                </c:pt>
                <c:pt idx="2269">
                  <c:v>1433264808</c:v>
                </c:pt>
                <c:pt idx="2270">
                  <c:v>1433264844</c:v>
                </c:pt>
                <c:pt idx="2271">
                  <c:v>1433264881</c:v>
                </c:pt>
                <c:pt idx="2272">
                  <c:v>1433264917</c:v>
                </c:pt>
                <c:pt idx="2273">
                  <c:v>1433264953</c:v>
                </c:pt>
                <c:pt idx="2274">
                  <c:v>1433264990</c:v>
                </c:pt>
                <c:pt idx="2275">
                  <c:v>1433265026</c:v>
                </c:pt>
                <c:pt idx="2276">
                  <c:v>1433265063</c:v>
                </c:pt>
                <c:pt idx="2277">
                  <c:v>1433265099</c:v>
                </c:pt>
                <c:pt idx="2278">
                  <c:v>1433265136</c:v>
                </c:pt>
                <c:pt idx="2279">
                  <c:v>1433265172</c:v>
                </c:pt>
                <c:pt idx="2280">
                  <c:v>1433265209</c:v>
                </c:pt>
                <c:pt idx="2281">
                  <c:v>1433265245</c:v>
                </c:pt>
                <c:pt idx="2282">
                  <c:v>1433265282</c:v>
                </c:pt>
                <c:pt idx="2283">
                  <c:v>1433265318</c:v>
                </c:pt>
                <c:pt idx="2284">
                  <c:v>1433265354</c:v>
                </c:pt>
                <c:pt idx="2285">
                  <c:v>1433265391</c:v>
                </c:pt>
                <c:pt idx="2286">
                  <c:v>1433265427</c:v>
                </c:pt>
                <c:pt idx="2287">
                  <c:v>1433265464</c:v>
                </c:pt>
                <c:pt idx="2288">
                  <c:v>1433265500</c:v>
                </c:pt>
                <c:pt idx="2289">
                  <c:v>1433265537</c:v>
                </c:pt>
                <c:pt idx="2290">
                  <c:v>1433265573</c:v>
                </c:pt>
                <c:pt idx="2291">
                  <c:v>1433265609</c:v>
                </c:pt>
                <c:pt idx="2292">
                  <c:v>1433265646</c:v>
                </c:pt>
                <c:pt idx="2293">
                  <c:v>1433265682</c:v>
                </c:pt>
                <c:pt idx="2294">
                  <c:v>1433265719</c:v>
                </c:pt>
                <c:pt idx="2295">
                  <c:v>1433265755</c:v>
                </c:pt>
                <c:pt idx="2296">
                  <c:v>1433265791</c:v>
                </c:pt>
                <c:pt idx="2297">
                  <c:v>1433265894</c:v>
                </c:pt>
                <c:pt idx="2298">
                  <c:v>1433265930</c:v>
                </c:pt>
                <c:pt idx="2299">
                  <c:v>1433265966</c:v>
                </c:pt>
                <c:pt idx="2300">
                  <c:v>1433266003</c:v>
                </c:pt>
                <c:pt idx="2301">
                  <c:v>1433266039</c:v>
                </c:pt>
                <c:pt idx="2302">
                  <c:v>1433266076</c:v>
                </c:pt>
                <c:pt idx="2303">
                  <c:v>1433266112</c:v>
                </c:pt>
                <c:pt idx="2304">
                  <c:v>1433266148</c:v>
                </c:pt>
                <c:pt idx="2305">
                  <c:v>1433266185</c:v>
                </c:pt>
                <c:pt idx="2306">
                  <c:v>1433266221</c:v>
                </c:pt>
                <c:pt idx="2307">
                  <c:v>1433266258</c:v>
                </c:pt>
                <c:pt idx="2308">
                  <c:v>1433266294</c:v>
                </c:pt>
                <c:pt idx="2309">
                  <c:v>1433266331</c:v>
                </c:pt>
                <c:pt idx="2310">
                  <c:v>1433266367</c:v>
                </c:pt>
                <c:pt idx="2311">
                  <c:v>1433266403</c:v>
                </c:pt>
                <c:pt idx="2312">
                  <c:v>1433266440</c:v>
                </c:pt>
                <c:pt idx="2313">
                  <c:v>1433266476</c:v>
                </c:pt>
                <c:pt idx="2314">
                  <c:v>1433266513</c:v>
                </c:pt>
                <c:pt idx="2315">
                  <c:v>1433266549</c:v>
                </c:pt>
                <c:pt idx="2316">
                  <c:v>1433266586</c:v>
                </c:pt>
                <c:pt idx="2317">
                  <c:v>1433266622</c:v>
                </c:pt>
                <c:pt idx="2318">
                  <c:v>1433266658</c:v>
                </c:pt>
                <c:pt idx="2319">
                  <c:v>1433266695</c:v>
                </c:pt>
                <c:pt idx="2320">
                  <c:v>1433266731</c:v>
                </c:pt>
                <c:pt idx="2321">
                  <c:v>1433266768</c:v>
                </c:pt>
                <c:pt idx="2322">
                  <c:v>1433266804</c:v>
                </c:pt>
                <c:pt idx="2323">
                  <c:v>1433266841</c:v>
                </c:pt>
                <c:pt idx="2324">
                  <c:v>1433266877</c:v>
                </c:pt>
                <c:pt idx="2325">
                  <c:v>1433266915</c:v>
                </c:pt>
                <c:pt idx="2326">
                  <c:v>1433266951</c:v>
                </c:pt>
                <c:pt idx="2327">
                  <c:v>1433266987</c:v>
                </c:pt>
                <c:pt idx="2328">
                  <c:v>1433267024</c:v>
                </c:pt>
                <c:pt idx="2329">
                  <c:v>1433267224</c:v>
                </c:pt>
                <c:pt idx="2330">
                  <c:v>1433267262</c:v>
                </c:pt>
                <c:pt idx="2331">
                  <c:v>1433267298</c:v>
                </c:pt>
                <c:pt idx="2332">
                  <c:v>1433267335</c:v>
                </c:pt>
                <c:pt idx="2333">
                  <c:v>1433267372</c:v>
                </c:pt>
                <c:pt idx="2334">
                  <c:v>1433267409</c:v>
                </c:pt>
                <c:pt idx="2335">
                  <c:v>1433267445</c:v>
                </c:pt>
                <c:pt idx="2336">
                  <c:v>1433267482</c:v>
                </c:pt>
                <c:pt idx="2337">
                  <c:v>1433268057</c:v>
                </c:pt>
                <c:pt idx="2338">
                  <c:v>1433268094</c:v>
                </c:pt>
                <c:pt idx="2339">
                  <c:v>1433268130</c:v>
                </c:pt>
                <c:pt idx="2340">
                  <c:v>1433268167</c:v>
                </c:pt>
                <c:pt idx="2341">
                  <c:v>1433268203</c:v>
                </c:pt>
                <c:pt idx="2342">
                  <c:v>1433268239</c:v>
                </c:pt>
                <c:pt idx="2343">
                  <c:v>1433268279</c:v>
                </c:pt>
                <c:pt idx="2344">
                  <c:v>1433268315</c:v>
                </c:pt>
                <c:pt idx="2345">
                  <c:v>1433268352</c:v>
                </c:pt>
                <c:pt idx="2346">
                  <c:v>1433268388</c:v>
                </c:pt>
                <c:pt idx="2347">
                  <c:v>1433268424</c:v>
                </c:pt>
                <c:pt idx="2348">
                  <c:v>1433268461</c:v>
                </c:pt>
                <c:pt idx="2349">
                  <c:v>1433268497</c:v>
                </c:pt>
                <c:pt idx="2350">
                  <c:v>1433268534</c:v>
                </c:pt>
                <c:pt idx="2351">
                  <c:v>1433268570</c:v>
                </c:pt>
                <c:pt idx="2352">
                  <c:v>1433268606</c:v>
                </c:pt>
                <c:pt idx="2353">
                  <c:v>1433268643</c:v>
                </c:pt>
                <c:pt idx="2354">
                  <c:v>1433268679</c:v>
                </c:pt>
                <c:pt idx="2355">
                  <c:v>1433268716</c:v>
                </c:pt>
                <c:pt idx="2356">
                  <c:v>1433268752</c:v>
                </c:pt>
                <c:pt idx="2357">
                  <c:v>1433268789</c:v>
                </c:pt>
                <c:pt idx="2358">
                  <c:v>1433268825</c:v>
                </c:pt>
                <c:pt idx="2359">
                  <c:v>1433268861</c:v>
                </c:pt>
                <c:pt idx="2360">
                  <c:v>1433268898</c:v>
                </c:pt>
                <c:pt idx="2361">
                  <c:v>1433268934</c:v>
                </c:pt>
                <c:pt idx="2362">
                  <c:v>1433268971</c:v>
                </c:pt>
                <c:pt idx="2363">
                  <c:v>1433269007</c:v>
                </c:pt>
                <c:pt idx="2364">
                  <c:v>1433269044</c:v>
                </c:pt>
                <c:pt idx="2365">
                  <c:v>1433269080</c:v>
                </c:pt>
                <c:pt idx="2366">
                  <c:v>1433269116</c:v>
                </c:pt>
                <c:pt idx="2367">
                  <c:v>1433269153</c:v>
                </c:pt>
                <c:pt idx="2368">
                  <c:v>1433269189</c:v>
                </c:pt>
                <c:pt idx="2369">
                  <c:v>1433269226</c:v>
                </c:pt>
                <c:pt idx="2370">
                  <c:v>1433269272</c:v>
                </c:pt>
                <c:pt idx="2371">
                  <c:v>1433269309</c:v>
                </c:pt>
                <c:pt idx="2372">
                  <c:v>1433269345</c:v>
                </c:pt>
                <c:pt idx="2373">
                  <c:v>1433269382</c:v>
                </c:pt>
                <c:pt idx="2374">
                  <c:v>1433269418</c:v>
                </c:pt>
                <c:pt idx="2375">
                  <c:v>1433269454</c:v>
                </c:pt>
                <c:pt idx="2376">
                  <c:v>1433269491</c:v>
                </c:pt>
                <c:pt idx="2377">
                  <c:v>1433269527</c:v>
                </c:pt>
                <c:pt idx="2378">
                  <c:v>1433269564</c:v>
                </c:pt>
                <c:pt idx="2379">
                  <c:v>1433269600</c:v>
                </c:pt>
                <c:pt idx="2380">
                  <c:v>1433269637</c:v>
                </c:pt>
                <c:pt idx="2381">
                  <c:v>1433269673</c:v>
                </c:pt>
                <c:pt idx="2382">
                  <c:v>1433269709</c:v>
                </c:pt>
                <c:pt idx="2383">
                  <c:v>1433269746</c:v>
                </c:pt>
                <c:pt idx="2384">
                  <c:v>1433269782</c:v>
                </c:pt>
                <c:pt idx="2385">
                  <c:v>1433269819</c:v>
                </c:pt>
                <c:pt idx="2386">
                  <c:v>1433269855</c:v>
                </c:pt>
                <c:pt idx="2387">
                  <c:v>1433269892</c:v>
                </c:pt>
                <c:pt idx="2388">
                  <c:v>1433269928</c:v>
                </c:pt>
                <c:pt idx="2389">
                  <c:v>1433269964</c:v>
                </c:pt>
                <c:pt idx="2390">
                  <c:v>1433270001</c:v>
                </c:pt>
                <c:pt idx="2391">
                  <c:v>1433270037</c:v>
                </c:pt>
                <c:pt idx="2392">
                  <c:v>1433270074</c:v>
                </c:pt>
                <c:pt idx="2393">
                  <c:v>1433270111</c:v>
                </c:pt>
                <c:pt idx="2394">
                  <c:v>1433270147</c:v>
                </c:pt>
                <c:pt idx="2395">
                  <c:v>1433270183</c:v>
                </c:pt>
                <c:pt idx="2396">
                  <c:v>1433270220</c:v>
                </c:pt>
                <c:pt idx="2397">
                  <c:v>1433270256</c:v>
                </c:pt>
                <c:pt idx="2398">
                  <c:v>1433270293</c:v>
                </c:pt>
                <c:pt idx="2399">
                  <c:v>1433270329</c:v>
                </c:pt>
                <c:pt idx="2400">
                  <c:v>1433270365</c:v>
                </c:pt>
                <c:pt idx="2401">
                  <c:v>1433270402</c:v>
                </c:pt>
                <c:pt idx="2402">
                  <c:v>1433270438</c:v>
                </c:pt>
                <c:pt idx="2403">
                  <c:v>1433270475</c:v>
                </c:pt>
                <c:pt idx="2404">
                  <c:v>1433270511</c:v>
                </c:pt>
                <c:pt idx="2405">
                  <c:v>1433270548</c:v>
                </c:pt>
                <c:pt idx="2406">
                  <c:v>1433270584</c:v>
                </c:pt>
                <c:pt idx="2407">
                  <c:v>1433270621</c:v>
                </c:pt>
                <c:pt idx="2408">
                  <c:v>1433270657</c:v>
                </c:pt>
                <c:pt idx="2409">
                  <c:v>1433270693</c:v>
                </c:pt>
                <c:pt idx="2410">
                  <c:v>1433270730</c:v>
                </c:pt>
                <c:pt idx="2411">
                  <c:v>1433270766</c:v>
                </c:pt>
                <c:pt idx="2412">
                  <c:v>1433270803</c:v>
                </c:pt>
                <c:pt idx="2413">
                  <c:v>1433270839</c:v>
                </c:pt>
                <c:pt idx="2414">
                  <c:v>1433270875</c:v>
                </c:pt>
                <c:pt idx="2415">
                  <c:v>1433270912</c:v>
                </c:pt>
                <c:pt idx="2416">
                  <c:v>1433270948</c:v>
                </c:pt>
                <c:pt idx="2417">
                  <c:v>1433270985</c:v>
                </c:pt>
                <c:pt idx="2418">
                  <c:v>1433271021</c:v>
                </c:pt>
                <c:pt idx="2419">
                  <c:v>1433271057</c:v>
                </c:pt>
                <c:pt idx="2420">
                  <c:v>1433271094</c:v>
                </c:pt>
                <c:pt idx="2421">
                  <c:v>1433271130</c:v>
                </c:pt>
                <c:pt idx="2422">
                  <c:v>1433271167</c:v>
                </c:pt>
                <c:pt idx="2423">
                  <c:v>1433271203</c:v>
                </c:pt>
                <c:pt idx="2424">
                  <c:v>1433271240</c:v>
                </c:pt>
                <c:pt idx="2425">
                  <c:v>1433271276</c:v>
                </c:pt>
                <c:pt idx="2426">
                  <c:v>1433271313</c:v>
                </c:pt>
                <c:pt idx="2427">
                  <c:v>1433271349</c:v>
                </c:pt>
                <c:pt idx="2428">
                  <c:v>1433271385</c:v>
                </c:pt>
                <c:pt idx="2429">
                  <c:v>1433271422</c:v>
                </c:pt>
                <c:pt idx="2430">
                  <c:v>1433271458</c:v>
                </c:pt>
                <c:pt idx="2431">
                  <c:v>1433271495</c:v>
                </c:pt>
                <c:pt idx="2432">
                  <c:v>1433271531</c:v>
                </c:pt>
                <c:pt idx="2433">
                  <c:v>1433271567</c:v>
                </c:pt>
                <c:pt idx="2434">
                  <c:v>1433271604</c:v>
                </c:pt>
                <c:pt idx="2435">
                  <c:v>1433271640</c:v>
                </c:pt>
                <c:pt idx="2436">
                  <c:v>1433271677</c:v>
                </c:pt>
                <c:pt idx="2437">
                  <c:v>1433271713</c:v>
                </c:pt>
                <c:pt idx="2438">
                  <c:v>1433271750</c:v>
                </c:pt>
                <c:pt idx="2439">
                  <c:v>1433271786</c:v>
                </c:pt>
                <c:pt idx="2440">
                  <c:v>1433271822</c:v>
                </c:pt>
                <c:pt idx="2441">
                  <c:v>1433271859</c:v>
                </c:pt>
                <c:pt idx="2442">
                  <c:v>1433271895</c:v>
                </c:pt>
                <c:pt idx="2443">
                  <c:v>1433271932</c:v>
                </c:pt>
                <c:pt idx="2444">
                  <c:v>1433271968</c:v>
                </c:pt>
                <c:pt idx="2445">
                  <c:v>1433272004</c:v>
                </c:pt>
                <c:pt idx="2446">
                  <c:v>1433272041</c:v>
                </c:pt>
                <c:pt idx="2447">
                  <c:v>1433272077</c:v>
                </c:pt>
                <c:pt idx="2448">
                  <c:v>1433272114</c:v>
                </c:pt>
                <c:pt idx="2449">
                  <c:v>1433272150</c:v>
                </c:pt>
                <c:pt idx="2450">
                  <c:v>1433272187</c:v>
                </c:pt>
                <c:pt idx="2451">
                  <c:v>1433272224</c:v>
                </c:pt>
                <c:pt idx="2452">
                  <c:v>1433272261</c:v>
                </c:pt>
                <c:pt idx="2453">
                  <c:v>1433272297</c:v>
                </c:pt>
                <c:pt idx="2454">
                  <c:v>1433272334</c:v>
                </c:pt>
                <c:pt idx="2455">
                  <c:v>1433272370</c:v>
                </c:pt>
                <c:pt idx="2456">
                  <c:v>1433272407</c:v>
                </c:pt>
                <c:pt idx="2457">
                  <c:v>1433272443</c:v>
                </c:pt>
                <c:pt idx="2458">
                  <c:v>1433272479</c:v>
                </c:pt>
                <c:pt idx="2459">
                  <c:v>1433272516</c:v>
                </c:pt>
                <c:pt idx="2460">
                  <c:v>1433272552</c:v>
                </c:pt>
                <c:pt idx="2461">
                  <c:v>1433272603</c:v>
                </c:pt>
                <c:pt idx="2462">
                  <c:v>1433272640</c:v>
                </c:pt>
                <c:pt idx="2463">
                  <c:v>1433272676</c:v>
                </c:pt>
                <c:pt idx="2464">
                  <c:v>1433272713</c:v>
                </c:pt>
                <c:pt idx="2465">
                  <c:v>1433272749</c:v>
                </c:pt>
                <c:pt idx="2466">
                  <c:v>1433272785</c:v>
                </c:pt>
                <c:pt idx="2467">
                  <c:v>1433272822</c:v>
                </c:pt>
                <c:pt idx="2468">
                  <c:v>1433272858</c:v>
                </c:pt>
                <c:pt idx="2469">
                  <c:v>1433272895</c:v>
                </c:pt>
                <c:pt idx="2470">
                  <c:v>1433272931</c:v>
                </c:pt>
                <c:pt idx="2471">
                  <c:v>1433272968</c:v>
                </c:pt>
                <c:pt idx="2472">
                  <c:v>1433273004</c:v>
                </c:pt>
                <c:pt idx="2473">
                  <c:v>1433273041</c:v>
                </c:pt>
                <c:pt idx="2474">
                  <c:v>1433273077</c:v>
                </c:pt>
                <c:pt idx="2475">
                  <c:v>1433273114</c:v>
                </c:pt>
                <c:pt idx="2476">
                  <c:v>1433273150</c:v>
                </c:pt>
                <c:pt idx="2477">
                  <c:v>1433273187</c:v>
                </c:pt>
                <c:pt idx="2478">
                  <c:v>1433273223</c:v>
                </c:pt>
                <c:pt idx="2479">
                  <c:v>1433273260</c:v>
                </c:pt>
                <c:pt idx="2480">
                  <c:v>1433273296</c:v>
                </c:pt>
                <c:pt idx="2481">
                  <c:v>1433273333</c:v>
                </c:pt>
                <c:pt idx="2482">
                  <c:v>1433273369</c:v>
                </c:pt>
                <c:pt idx="2483">
                  <c:v>1433273405</c:v>
                </c:pt>
                <c:pt idx="2484">
                  <c:v>1433273442</c:v>
                </c:pt>
                <c:pt idx="2485">
                  <c:v>1433273478</c:v>
                </c:pt>
                <c:pt idx="2486">
                  <c:v>1433273515</c:v>
                </c:pt>
                <c:pt idx="2487">
                  <c:v>1433273551</c:v>
                </c:pt>
                <c:pt idx="2488">
                  <c:v>1433273587</c:v>
                </c:pt>
                <c:pt idx="2489">
                  <c:v>1433273624</c:v>
                </c:pt>
                <c:pt idx="2490">
                  <c:v>1433273660</c:v>
                </c:pt>
                <c:pt idx="2491">
                  <c:v>1433273697</c:v>
                </c:pt>
                <c:pt idx="2492">
                  <c:v>1433273733</c:v>
                </c:pt>
                <c:pt idx="2493">
                  <c:v>1433273770</c:v>
                </c:pt>
                <c:pt idx="2494">
                  <c:v>1433273806</c:v>
                </c:pt>
                <c:pt idx="2495">
                  <c:v>1433273842</c:v>
                </c:pt>
                <c:pt idx="2496">
                  <c:v>1433273879</c:v>
                </c:pt>
                <c:pt idx="2497">
                  <c:v>1433273915</c:v>
                </c:pt>
                <c:pt idx="2498">
                  <c:v>1433273952</c:v>
                </c:pt>
                <c:pt idx="2499">
                  <c:v>1433273988</c:v>
                </c:pt>
                <c:pt idx="2500">
                  <c:v>1433274025</c:v>
                </c:pt>
                <c:pt idx="2501">
                  <c:v>1433274061</c:v>
                </c:pt>
                <c:pt idx="2502">
                  <c:v>1433274097</c:v>
                </c:pt>
                <c:pt idx="2503">
                  <c:v>1433274134</c:v>
                </c:pt>
                <c:pt idx="2504">
                  <c:v>1433274170</c:v>
                </c:pt>
                <c:pt idx="2505">
                  <c:v>1433274207</c:v>
                </c:pt>
                <c:pt idx="2506">
                  <c:v>1433274243</c:v>
                </c:pt>
                <c:pt idx="2507">
                  <c:v>1433274280</c:v>
                </c:pt>
                <c:pt idx="2508">
                  <c:v>1433274316</c:v>
                </c:pt>
                <c:pt idx="2509">
                  <c:v>1433274352</c:v>
                </c:pt>
                <c:pt idx="2510">
                  <c:v>1433274389</c:v>
                </c:pt>
                <c:pt idx="2511">
                  <c:v>1433274425</c:v>
                </c:pt>
                <c:pt idx="2512">
                  <c:v>1433274462</c:v>
                </c:pt>
                <c:pt idx="2513">
                  <c:v>1433274498</c:v>
                </c:pt>
                <c:pt idx="2514">
                  <c:v>1433274534</c:v>
                </c:pt>
                <c:pt idx="2515">
                  <c:v>1433274571</c:v>
                </c:pt>
                <c:pt idx="2516">
                  <c:v>1433274607</c:v>
                </c:pt>
                <c:pt idx="2517">
                  <c:v>1433274644</c:v>
                </c:pt>
                <c:pt idx="2518">
                  <c:v>1433274680</c:v>
                </c:pt>
                <c:pt idx="2519">
                  <c:v>1433274717</c:v>
                </c:pt>
                <c:pt idx="2520">
                  <c:v>1433274753</c:v>
                </c:pt>
                <c:pt idx="2521">
                  <c:v>1433274789</c:v>
                </c:pt>
                <c:pt idx="2522">
                  <c:v>1433274826</c:v>
                </c:pt>
                <c:pt idx="2523">
                  <c:v>1433274878</c:v>
                </c:pt>
                <c:pt idx="2524">
                  <c:v>1433274915</c:v>
                </c:pt>
                <c:pt idx="2525">
                  <c:v>1433274951</c:v>
                </c:pt>
                <c:pt idx="2526">
                  <c:v>1433274988</c:v>
                </c:pt>
                <c:pt idx="2527">
                  <c:v>1433275024</c:v>
                </c:pt>
                <c:pt idx="2528">
                  <c:v>1433275060</c:v>
                </c:pt>
                <c:pt idx="2529">
                  <c:v>1433275097</c:v>
                </c:pt>
                <c:pt idx="2530">
                  <c:v>1433275133</c:v>
                </c:pt>
                <c:pt idx="2531">
                  <c:v>1433275170</c:v>
                </c:pt>
                <c:pt idx="2532">
                  <c:v>1433275206</c:v>
                </c:pt>
                <c:pt idx="2533">
                  <c:v>1433275243</c:v>
                </c:pt>
                <c:pt idx="2534">
                  <c:v>1433275279</c:v>
                </c:pt>
                <c:pt idx="2535">
                  <c:v>1433275315</c:v>
                </c:pt>
                <c:pt idx="2536">
                  <c:v>1433275352</c:v>
                </c:pt>
                <c:pt idx="2537">
                  <c:v>1433275388</c:v>
                </c:pt>
                <c:pt idx="2538">
                  <c:v>1433275425</c:v>
                </c:pt>
                <c:pt idx="2539">
                  <c:v>1433275461</c:v>
                </c:pt>
                <c:pt idx="2540">
                  <c:v>1433275498</c:v>
                </c:pt>
                <c:pt idx="2541">
                  <c:v>1433275534</c:v>
                </c:pt>
                <c:pt idx="2542">
                  <c:v>1433275570</c:v>
                </c:pt>
                <c:pt idx="2543">
                  <c:v>1433275607</c:v>
                </c:pt>
                <c:pt idx="2544">
                  <c:v>1433275643</c:v>
                </c:pt>
                <c:pt idx="2545">
                  <c:v>1433275680</c:v>
                </c:pt>
                <c:pt idx="2546">
                  <c:v>1433275716</c:v>
                </c:pt>
                <c:pt idx="2547">
                  <c:v>1433275752</c:v>
                </c:pt>
                <c:pt idx="2548">
                  <c:v>1433275789</c:v>
                </c:pt>
                <c:pt idx="2549">
                  <c:v>1433275825</c:v>
                </c:pt>
                <c:pt idx="2550">
                  <c:v>1433275862</c:v>
                </c:pt>
                <c:pt idx="2551">
                  <c:v>1433275898</c:v>
                </c:pt>
                <c:pt idx="2552">
                  <c:v>1433275935</c:v>
                </c:pt>
                <c:pt idx="2553">
                  <c:v>1433275971</c:v>
                </c:pt>
                <c:pt idx="2554">
                  <c:v>1433276007</c:v>
                </c:pt>
                <c:pt idx="2555">
                  <c:v>1433276044</c:v>
                </c:pt>
                <c:pt idx="2556">
                  <c:v>1433276080</c:v>
                </c:pt>
                <c:pt idx="2557">
                  <c:v>1433276117</c:v>
                </c:pt>
                <c:pt idx="2558">
                  <c:v>1433276153</c:v>
                </c:pt>
                <c:pt idx="2559">
                  <c:v>1433276190</c:v>
                </c:pt>
                <c:pt idx="2560">
                  <c:v>1433276226</c:v>
                </c:pt>
                <c:pt idx="2561">
                  <c:v>1433276262</c:v>
                </c:pt>
                <c:pt idx="2562">
                  <c:v>1433276299</c:v>
                </c:pt>
                <c:pt idx="2563">
                  <c:v>1433276335</c:v>
                </c:pt>
                <c:pt idx="2564">
                  <c:v>1433276372</c:v>
                </c:pt>
                <c:pt idx="2565">
                  <c:v>1433276408</c:v>
                </c:pt>
                <c:pt idx="2566">
                  <c:v>1433276445</c:v>
                </c:pt>
                <c:pt idx="2567">
                  <c:v>1433276481</c:v>
                </c:pt>
                <c:pt idx="2568">
                  <c:v>1433276517</c:v>
                </c:pt>
                <c:pt idx="2569">
                  <c:v>1433276574</c:v>
                </c:pt>
                <c:pt idx="2570">
                  <c:v>1433276611</c:v>
                </c:pt>
                <c:pt idx="2571">
                  <c:v>1433276647</c:v>
                </c:pt>
                <c:pt idx="2572">
                  <c:v>1433276683</c:v>
                </c:pt>
                <c:pt idx="2573">
                  <c:v>1433276720</c:v>
                </c:pt>
                <c:pt idx="2574">
                  <c:v>1433276756</c:v>
                </c:pt>
                <c:pt idx="2575">
                  <c:v>1433276793</c:v>
                </c:pt>
                <c:pt idx="2576">
                  <c:v>1433276829</c:v>
                </c:pt>
                <c:pt idx="2577">
                  <c:v>1433276866</c:v>
                </c:pt>
                <c:pt idx="2578">
                  <c:v>1433276902</c:v>
                </c:pt>
                <c:pt idx="2579">
                  <c:v>1433276938</c:v>
                </c:pt>
                <c:pt idx="2580">
                  <c:v>1433276975</c:v>
                </c:pt>
                <c:pt idx="2581">
                  <c:v>1433277011</c:v>
                </c:pt>
                <c:pt idx="2582">
                  <c:v>1433277048</c:v>
                </c:pt>
                <c:pt idx="2583">
                  <c:v>1433277084</c:v>
                </c:pt>
                <c:pt idx="2584">
                  <c:v>1433277121</c:v>
                </c:pt>
                <c:pt idx="2585">
                  <c:v>1433277157</c:v>
                </c:pt>
                <c:pt idx="2586">
                  <c:v>1433277193</c:v>
                </c:pt>
                <c:pt idx="2587">
                  <c:v>1433277230</c:v>
                </c:pt>
                <c:pt idx="2588">
                  <c:v>1433277266</c:v>
                </c:pt>
                <c:pt idx="2589">
                  <c:v>1433277303</c:v>
                </c:pt>
                <c:pt idx="2590">
                  <c:v>1433277339</c:v>
                </c:pt>
                <c:pt idx="2591">
                  <c:v>1433277376</c:v>
                </c:pt>
                <c:pt idx="2592">
                  <c:v>1433277415</c:v>
                </c:pt>
                <c:pt idx="2593">
                  <c:v>1433277451</c:v>
                </c:pt>
                <c:pt idx="2594">
                  <c:v>1433277488</c:v>
                </c:pt>
                <c:pt idx="2595">
                  <c:v>1433277524</c:v>
                </c:pt>
                <c:pt idx="2596">
                  <c:v>1433277561</c:v>
                </c:pt>
                <c:pt idx="2597">
                  <c:v>1433277597</c:v>
                </c:pt>
                <c:pt idx="2598">
                  <c:v>1433277633</c:v>
                </c:pt>
                <c:pt idx="2599">
                  <c:v>1433277670</c:v>
                </c:pt>
                <c:pt idx="2600">
                  <c:v>1433277706</c:v>
                </c:pt>
                <c:pt idx="2601">
                  <c:v>1433277743</c:v>
                </c:pt>
                <c:pt idx="2602">
                  <c:v>1433277779</c:v>
                </c:pt>
                <c:pt idx="2603">
                  <c:v>1433277816</c:v>
                </c:pt>
                <c:pt idx="2604">
                  <c:v>1433277852</c:v>
                </c:pt>
                <c:pt idx="2605">
                  <c:v>1433277888</c:v>
                </c:pt>
                <c:pt idx="2606">
                  <c:v>1433277925</c:v>
                </c:pt>
                <c:pt idx="2607">
                  <c:v>1433277974</c:v>
                </c:pt>
                <c:pt idx="2608">
                  <c:v>1433278011</c:v>
                </c:pt>
                <c:pt idx="2609">
                  <c:v>1433278047</c:v>
                </c:pt>
                <c:pt idx="2610">
                  <c:v>1433278084</c:v>
                </c:pt>
                <c:pt idx="2611">
                  <c:v>1433278121</c:v>
                </c:pt>
                <c:pt idx="2612">
                  <c:v>1433278157</c:v>
                </c:pt>
                <c:pt idx="2613">
                  <c:v>1433278194</c:v>
                </c:pt>
                <c:pt idx="2614">
                  <c:v>1433278230</c:v>
                </c:pt>
                <c:pt idx="2615">
                  <c:v>1433278267</c:v>
                </c:pt>
                <c:pt idx="2616">
                  <c:v>1433278303</c:v>
                </c:pt>
                <c:pt idx="2617">
                  <c:v>1433278340</c:v>
                </c:pt>
                <c:pt idx="2618">
                  <c:v>1433278377</c:v>
                </c:pt>
                <c:pt idx="2619">
                  <c:v>1433278414</c:v>
                </c:pt>
                <c:pt idx="2620">
                  <c:v>1433278450</c:v>
                </c:pt>
                <c:pt idx="2621">
                  <c:v>1433278487</c:v>
                </c:pt>
                <c:pt idx="2622">
                  <c:v>1433278523</c:v>
                </c:pt>
                <c:pt idx="2623">
                  <c:v>1433278570</c:v>
                </c:pt>
                <c:pt idx="2624">
                  <c:v>1433278606</c:v>
                </c:pt>
                <c:pt idx="2625">
                  <c:v>1433278642</c:v>
                </c:pt>
                <c:pt idx="2626">
                  <c:v>1433278679</c:v>
                </c:pt>
                <c:pt idx="2627">
                  <c:v>1433278715</c:v>
                </c:pt>
                <c:pt idx="2628">
                  <c:v>1433278752</c:v>
                </c:pt>
                <c:pt idx="2629">
                  <c:v>1433278788</c:v>
                </c:pt>
                <c:pt idx="2630">
                  <c:v>1433278825</c:v>
                </c:pt>
                <c:pt idx="2631">
                  <c:v>1433278861</c:v>
                </c:pt>
                <c:pt idx="2632">
                  <c:v>1433278898</c:v>
                </c:pt>
                <c:pt idx="2633">
                  <c:v>1433278934</c:v>
                </c:pt>
                <c:pt idx="2634">
                  <c:v>1433278971</c:v>
                </c:pt>
                <c:pt idx="2635">
                  <c:v>1433279008</c:v>
                </c:pt>
                <c:pt idx="2636">
                  <c:v>1433279056</c:v>
                </c:pt>
                <c:pt idx="2637">
                  <c:v>1433279092</c:v>
                </c:pt>
                <c:pt idx="2638">
                  <c:v>1433279129</c:v>
                </c:pt>
                <c:pt idx="2639">
                  <c:v>1433279165</c:v>
                </c:pt>
                <c:pt idx="2640">
                  <c:v>1433279202</c:v>
                </c:pt>
                <c:pt idx="2641">
                  <c:v>1433279238</c:v>
                </c:pt>
                <c:pt idx="2642">
                  <c:v>1433279275</c:v>
                </c:pt>
                <c:pt idx="2643">
                  <c:v>1433279311</c:v>
                </c:pt>
                <c:pt idx="2644">
                  <c:v>1433279347</c:v>
                </c:pt>
                <c:pt idx="2645">
                  <c:v>1433279387</c:v>
                </c:pt>
                <c:pt idx="2646">
                  <c:v>1433279424</c:v>
                </c:pt>
                <c:pt idx="2647">
                  <c:v>1433279460</c:v>
                </c:pt>
                <c:pt idx="2648">
                  <c:v>1433279497</c:v>
                </c:pt>
                <c:pt idx="2649">
                  <c:v>1433279533</c:v>
                </c:pt>
                <c:pt idx="2650">
                  <c:v>1433279570</c:v>
                </c:pt>
                <c:pt idx="2651">
                  <c:v>1433279606</c:v>
                </c:pt>
                <c:pt idx="2652">
                  <c:v>1433279642</c:v>
                </c:pt>
                <c:pt idx="2653">
                  <c:v>1433279679</c:v>
                </c:pt>
                <c:pt idx="2654">
                  <c:v>1433279715</c:v>
                </c:pt>
                <c:pt idx="2655">
                  <c:v>1433279752</c:v>
                </c:pt>
                <c:pt idx="2656">
                  <c:v>1433279913</c:v>
                </c:pt>
                <c:pt idx="2657">
                  <c:v>1433279950</c:v>
                </c:pt>
                <c:pt idx="2658">
                  <c:v>1433279986</c:v>
                </c:pt>
                <c:pt idx="2659">
                  <c:v>1433280023</c:v>
                </c:pt>
                <c:pt idx="2660">
                  <c:v>1433280059</c:v>
                </c:pt>
                <c:pt idx="2661">
                  <c:v>1433280095</c:v>
                </c:pt>
                <c:pt idx="2662">
                  <c:v>1433280132</c:v>
                </c:pt>
                <c:pt idx="2663">
                  <c:v>1433280168</c:v>
                </c:pt>
                <c:pt idx="2664">
                  <c:v>1433280205</c:v>
                </c:pt>
                <c:pt idx="2665">
                  <c:v>1433280241</c:v>
                </c:pt>
                <c:pt idx="2666">
                  <c:v>1433280278</c:v>
                </c:pt>
                <c:pt idx="2667">
                  <c:v>1433280314</c:v>
                </c:pt>
                <c:pt idx="2668">
                  <c:v>1433280350</c:v>
                </c:pt>
                <c:pt idx="2669">
                  <c:v>1433280387</c:v>
                </c:pt>
                <c:pt idx="2670">
                  <c:v>1433280423</c:v>
                </c:pt>
                <c:pt idx="2671">
                  <c:v>1433280460</c:v>
                </c:pt>
                <c:pt idx="2672">
                  <c:v>1433280496</c:v>
                </c:pt>
                <c:pt idx="2673">
                  <c:v>1433280533</c:v>
                </c:pt>
                <c:pt idx="2674">
                  <c:v>1433280569</c:v>
                </c:pt>
                <c:pt idx="2675">
                  <c:v>1433280605</c:v>
                </c:pt>
                <c:pt idx="2676">
                  <c:v>1433280642</c:v>
                </c:pt>
                <c:pt idx="2677">
                  <c:v>1433280678</c:v>
                </c:pt>
                <c:pt idx="2678">
                  <c:v>1433280715</c:v>
                </c:pt>
                <c:pt idx="2679">
                  <c:v>1433280761</c:v>
                </c:pt>
                <c:pt idx="2680">
                  <c:v>1433280798</c:v>
                </c:pt>
                <c:pt idx="2681">
                  <c:v>1433280834</c:v>
                </c:pt>
                <c:pt idx="2682">
                  <c:v>1433280871</c:v>
                </c:pt>
                <c:pt idx="2683">
                  <c:v>1433280907</c:v>
                </c:pt>
                <c:pt idx="2684">
                  <c:v>1433280943</c:v>
                </c:pt>
                <c:pt idx="2685">
                  <c:v>1433280980</c:v>
                </c:pt>
                <c:pt idx="2686">
                  <c:v>1433281016</c:v>
                </c:pt>
                <c:pt idx="2687">
                  <c:v>1433281053</c:v>
                </c:pt>
                <c:pt idx="2688">
                  <c:v>1433281089</c:v>
                </c:pt>
                <c:pt idx="2689">
                  <c:v>1433281154</c:v>
                </c:pt>
                <c:pt idx="2690">
                  <c:v>1433281191</c:v>
                </c:pt>
                <c:pt idx="2691">
                  <c:v>1433281228</c:v>
                </c:pt>
                <c:pt idx="2692">
                  <c:v>1433281264</c:v>
                </c:pt>
                <c:pt idx="2693">
                  <c:v>1433281300</c:v>
                </c:pt>
                <c:pt idx="2694">
                  <c:v>1433281337</c:v>
                </c:pt>
                <c:pt idx="2695">
                  <c:v>1433281373</c:v>
                </c:pt>
                <c:pt idx="2696">
                  <c:v>1433281410</c:v>
                </c:pt>
                <c:pt idx="2697">
                  <c:v>1433281446</c:v>
                </c:pt>
                <c:pt idx="2698">
                  <c:v>1433281482</c:v>
                </c:pt>
                <c:pt idx="2699">
                  <c:v>1433281519</c:v>
                </c:pt>
                <c:pt idx="2700">
                  <c:v>1433281556</c:v>
                </c:pt>
                <c:pt idx="2701">
                  <c:v>1433281592</c:v>
                </c:pt>
                <c:pt idx="2702">
                  <c:v>1433281628</c:v>
                </c:pt>
                <c:pt idx="2703">
                  <c:v>1433281665</c:v>
                </c:pt>
                <c:pt idx="2704">
                  <c:v>1433281709</c:v>
                </c:pt>
                <c:pt idx="2705">
                  <c:v>1433281745</c:v>
                </c:pt>
                <c:pt idx="2706">
                  <c:v>1433281781</c:v>
                </c:pt>
                <c:pt idx="2707">
                  <c:v>1433281818</c:v>
                </c:pt>
                <c:pt idx="2708">
                  <c:v>1433281855</c:v>
                </c:pt>
                <c:pt idx="2709">
                  <c:v>1433281891</c:v>
                </c:pt>
                <c:pt idx="2710">
                  <c:v>1433281927</c:v>
                </c:pt>
                <c:pt idx="2711">
                  <c:v>1433281964</c:v>
                </c:pt>
                <c:pt idx="2712">
                  <c:v>1433282000</c:v>
                </c:pt>
                <c:pt idx="2713">
                  <c:v>1433282037</c:v>
                </c:pt>
                <c:pt idx="2714">
                  <c:v>1433282073</c:v>
                </c:pt>
                <c:pt idx="2715">
                  <c:v>1433282109</c:v>
                </c:pt>
                <c:pt idx="2716">
                  <c:v>1433282146</c:v>
                </c:pt>
                <c:pt idx="2717">
                  <c:v>1433282182</c:v>
                </c:pt>
                <c:pt idx="2718">
                  <c:v>1433282219</c:v>
                </c:pt>
                <c:pt idx="2719">
                  <c:v>1433282255</c:v>
                </c:pt>
                <c:pt idx="2720">
                  <c:v>1433282292</c:v>
                </c:pt>
                <c:pt idx="2721">
                  <c:v>1433282328</c:v>
                </c:pt>
                <c:pt idx="2722">
                  <c:v>1433282364</c:v>
                </c:pt>
                <c:pt idx="2723">
                  <c:v>1433282401</c:v>
                </c:pt>
                <c:pt idx="2724">
                  <c:v>1433282437</c:v>
                </c:pt>
                <c:pt idx="2725">
                  <c:v>1433282474</c:v>
                </c:pt>
                <c:pt idx="2726">
                  <c:v>1433282510</c:v>
                </c:pt>
                <c:pt idx="2727">
                  <c:v>1433282546</c:v>
                </c:pt>
                <c:pt idx="2728">
                  <c:v>1433282583</c:v>
                </c:pt>
                <c:pt idx="2729">
                  <c:v>1433282619</c:v>
                </c:pt>
                <c:pt idx="2730">
                  <c:v>1433282656</c:v>
                </c:pt>
                <c:pt idx="2731">
                  <c:v>1433282692</c:v>
                </c:pt>
                <c:pt idx="2732">
                  <c:v>1433282729</c:v>
                </c:pt>
                <c:pt idx="2733">
                  <c:v>1433282765</c:v>
                </c:pt>
                <c:pt idx="2734">
                  <c:v>1433282801</c:v>
                </c:pt>
                <c:pt idx="2735">
                  <c:v>1433282838</c:v>
                </c:pt>
                <c:pt idx="2736">
                  <c:v>1433282874</c:v>
                </c:pt>
                <c:pt idx="2737">
                  <c:v>1433282911</c:v>
                </c:pt>
                <c:pt idx="2738">
                  <c:v>1433282947</c:v>
                </c:pt>
                <c:pt idx="2739">
                  <c:v>1433282984</c:v>
                </c:pt>
                <c:pt idx="2740">
                  <c:v>1433283020</c:v>
                </c:pt>
                <c:pt idx="2741">
                  <c:v>1433283056</c:v>
                </c:pt>
                <c:pt idx="2742">
                  <c:v>1433283093</c:v>
                </c:pt>
                <c:pt idx="2743">
                  <c:v>1433283129</c:v>
                </c:pt>
                <c:pt idx="2744">
                  <c:v>1433283166</c:v>
                </c:pt>
                <c:pt idx="2745">
                  <c:v>1433283202</c:v>
                </c:pt>
                <c:pt idx="2746">
                  <c:v>1433283239</c:v>
                </c:pt>
                <c:pt idx="2747">
                  <c:v>1433283275</c:v>
                </c:pt>
                <c:pt idx="2748">
                  <c:v>1433283311</c:v>
                </c:pt>
                <c:pt idx="2749">
                  <c:v>1433283348</c:v>
                </c:pt>
                <c:pt idx="2750">
                  <c:v>1433283384</c:v>
                </c:pt>
                <c:pt idx="2751">
                  <c:v>1433283421</c:v>
                </c:pt>
                <c:pt idx="2752">
                  <c:v>1433283457</c:v>
                </c:pt>
                <c:pt idx="2753">
                  <c:v>1433283494</c:v>
                </c:pt>
                <c:pt idx="2754">
                  <c:v>1433283530</c:v>
                </c:pt>
                <c:pt idx="2755">
                  <c:v>1433283566</c:v>
                </c:pt>
                <c:pt idx="2756">
                  <c:v>1433283603</c:v>
                </c:pt>
                <c:pt idx="2757">
                  <c:v>1433283639</c:v>
                </c:pt>
                <c:pt idx="2758">
                  <c:v>1433283676</c:v>
                </c:pt>
                <c:pt idx="2759">
                  <c:v>1433283712</c:v>
                </c:pt>
                <c:pt idx="2760">
                  <c:v>1433283748</c:v>
                </c:pt>
                <c:pt idx="2761">
                  <c:v>1433283785</c:v>
                </c:pt>
                <c:pt idx="2762">
                  <c:v>1433283821</c:v>
                </c:pt>
                <c:pt idx="2763">
                  <c:v>1433283858</c:v>
                </c:pt>
                <c:pt idx="2764">
                  <c:v>1433283894</c:v>
                </c:pt>
                <c:pt idx="2765">
                  <c:v>1433283931</c:v>
                </c:pt>
                <c:pt idx="2766">
                  <c:v>1433283967</c:v>
                </c:pt>
                <c:pt idx="2767">
                  <c:v>1433284003</c:v>
                </c:pt>
                <c:pt idx="2768">
                  <c:v>1433284040</c:v>
                </c:pt>
                <c:pt idx="2769">
                  <c:v>1433284076</c:v>
                </c:pt>
                <c:pt idx="2770">
                  <c:v>1433284113</c:v>
                </c:pt>
                <c:pt idx="2771">
                  <c:v>1433284149</c:v>
                </c:pt>
                <c:pt idx="2772">
                  <c:v>1433284186</c:v>
                </c:pt>
                <c:pt idx="2773">
                  <c:v>1433284223</c:v>
                </c:pt>
                <c:pt idx="2774">
                  <c:v>1433284260</c:v>
                </c:pt>
                <c:pt idx="2775">
                  <c:v>1433284296</c:v>
                </c:pt>
                <c:pt idx="2776">
                  <c:v>1433284333</c:v>
                </c:pt>
                <c:pt idx="2777">
                  <c:v>1433284369</c:v>
                </c:pt>
                <c:pt idx="2778">
                  <c:v>1433284408</c:v>
                </c:pt>
                <c:pt idx="2779">
                  <c:v>1433284445</c:v>
                </c:pt>
                <c:pt idx="2780">
                  <c:v>1433284481</c:v>
                </c:pt>
                <c:pt idx="2781">
                  <c:v>1433284518</c:v>
                </c:pt>
                <c:pt idx="2782">
                  <c:v>1433284554</c:v>
                </c:pt>
                <c:pt idx="2783">
                  <c:v>1433284591</c:v>
                </c:pt>
                <c:pt idx="2784">
                  <c:v>1433284627</c:v>
                </c:pt>
                <c:pt idx="2785">
                  <c:v>1433284663</c:v>
                </c:pt>
                <c:pt idx="2786">
                  <c:v>1433284700</c:v>
                </c:pt>
                <c:pt idx="2787">
                  <c:v>1433284736</c:v>
                </c:pt>
                <c:pt idx="2788">
                  <c:v>1433284776</c:v>
                </c:pt>
                <c:pt idx="2789">
                  <c:v>1433284815</c:v>
                </c:pt>
                <c:pt idx="2790">
                  <c:v>1433284851</c:v>
                </c:pt>
                <c:pt idx="2791">
                  <c:v>1433284888</c:v>
                </c:pt>
                <c:pt idx="2792">
                  <c:v>1433284924</c:v>
                </c:pt>
                <c:pt idx="2793">
                  <c:v>1433284961</c:v>
                </c:pt>
                <c:pt idx="2794">
                  <c:v>1433284997</c:v>
                </c:pt>
                <c:pt idx="2795">
                  <c:v>1433285033</c:v>
                </c:pt>
                <c:pt idx="2796">
                  <c:v>1433285070</c:v>
                </c:pt>
                <c:pt idx="2797">
                  <c:v>1433285106</c:v>
                </c:pt>
                <c:pt idx="2798">
                  <c:v>1433285143</c:v>
                </c:pt>
                <c:pt idx="2799">
                  <c:v>1433285179</c:v>
                </c:pt>
                <c:pt idx="2800">
                  <c:v>1433285216</c:v>
                </c:pt>
                <c:pt idx="2801">
                  <c:v>1433285252</c:v>
                </c:pt>
                <c:pt idx="2802">
                  <c:v>1433285289</c:v>
                </c:pt>
                <c:pt idx="2803">
                  <c:v>1433285325</c:v>
                </c:pt>
                <c:pt idx="2804">
                  <c:v>1433285362</c:v>
                </c:pt>
                <c:pt idx="2805">
                  <c:v>1433285398</c:v>
                </c:pt>
                <c:pt idx="2806">
                  <c:v>1433285435</c:v>
                </c:pt>
                <c:pt idx="2807">
                  <c:v>1433285471</c:v>
                </c:pt>
                <c:pt idx="2808">
                  <c:v>1433285508</c:v>
                </c:pt>
                <c:pt idx="2809">
                  <c:v>1433285544</c:v>
                </c:pt>
                <c:pt idx="2810">
                  <c:v>1433285582</c:v>
                </c:pt>
                <c:pt idx="2811">
                  <c:v>1433285618</c:v>
                </c:pt>
                <c:pt idx="2812">
                  <c:v>1433285655</c:v>
                </c:pt>
                <c:pt idx="2813">
                  <c:v>1433285691</c:v>
                </c:pt>
                <c:pt idx="2814">
                  <c:v>1433285728</c:v>
                </c:pt>
                <c:pt idx="2815">
                  <c:v>1433285764</c:v>
                </c:pt>
                <c:pt idx="2816">
                  <c:v>1433285800</c:v>
                </c:pt>
                <c:pt idx="2817">
                  <c:v>1433285837</c:v>
                </c:pt>
                <c:pt idx="2818">
                  <c:v>1433285874</c:v>
                </c:pt>
                <c:pt idx="2819">
                  <c:v>1433285910</c:v>
                </c:pt>
                <c:pt idx="2820">
                  <c:v>1433285947</c:v>
                </c:pt>
                <c:pt idx="2821">
                  <c:v>1433285983</c:v>
                </c:pt>
                <c:pt idx="2822">
                  <c:v>1433286019</c:v>
                </c:pt>
                <c:pt idx="2823">
                  <c:v>1433286056</c:v>
                </c:pt>
                <c:pt idx="2824">
                  <c:v>1433286093</c:v>
                </c:pt>
                <c:pt idx="2825">
                  <c:v>1433286130</c:v>
                </c:pt>
                <c:pt idx="2826">
                  <c:v>1433286166</c:v>
                </c:pt>
                <c:pt idx="2827">
                  <c:v>1433286203</c:v>
                </c:pt>
                <c:pt idx="2828">
                  <c:v>1433286239</c:v>
                </c:pt>
                <c:pt idx="2829">
                  <c:v>1433286276</c:v>
                </c:pt>
                <c:pt idx="2830">
                  <c:v>1433286312</c:v>
                </c:pt>
                <c:pt idx="2831">
                  <c:v>1433286348</c:v>
                </c:pt>
                <c:pt idx="2832">
                  <c:v>1433286385</c:v>
                </c:pt>
                <c:pt idx="2833">
                  <c:v>1433286421</c:v>
                </c:pt>
                <c:pt idx="2834">
                  <c:v>1433286458</c:v>
                </c:pt>
                <c:pt idx="2835">
                  <c:v>1433286494</c:v>
                </c:pt>
                <c:pt idx="2836">
                  <c:v>1433286531</c:v>
                </c:pt>
                <c:pt idx="2837">
                  <c:v>1433286567</c:v>
                </c:pt>
                <c:pt idx="2838">
                  <c:v>1433286603</c:v>
                </c:pt>
                <c:pt idx="2839">
                  <c:v>1433286643</c:v>
                </c:pt>
                <c:pt idx="2840">
                  <c:v>1433286679</c:v>
                </c:pt>
                <c:pt idx="2841">
                  <c:v>1433286728</c:v>
                </c:pt>
                <c:pt idx="2842">
                  <c:v>1433286764</c:v>
                </c:pt>
                <c:pt idx="2843">
                  <c:v>1433286801</c:v>
                </c:pt>
                <c:pt idx="2844">
                  <c:v>1433286838</c:v>
                </c:pt>
                <c:pt idx="2845">
                  <c:v>1433286874</c:v>
                </c:pt>
                <c:pt idx="2846">
                  <c:v>1433286911</c:v>
                </c:pt>
                <c:pt idx="2847">
                  <c:v>1433286947</c:v>
                </c:pt>
                <c:pt idx="2848">
                  <c:v>1433286984</c:v>
                </c:pt>
                <c:pt idx="2849">
                  <c:v>1433287020</c:v>
                </c:pt>
                <c:pt idx="2850">
                  <c:v>1433287056</c:v>
                </c:pt>
                <c:pt idx="2851">
                  <c:v>1433287093</c:v>
                </c:pt>
                <c:pt idx="2852">
                  <c:v>1433287129</c:v>
                </c:pt>
                <c:pt idx="2853">
                  <c:v>1433287167</c:v>
                </c:pt>
                <c:pt idx="2854">
                  <c:v>1433287203</c:v>
                </c:pt>
                <c:pt idx="2855">
                  <c:v>1433287240</c:v>
                </c:pt>
                <c:pt idx="2856">
                  <c:v>1433287276</c:v>
                </c:pt>
                <c:pt idx="2857">
                  <c:v>1433287313</c:v>
                </c:pt>
                <c:pt idx="2858">
                  <c:v>1433287349</c:v>
                </c:pt>
                <c:pt idx="2859">
                  <c:v>1433287401</c:v>
                </c:pt>
                <c:pt idx="2860">
                  <c:v>1433287437</c:v>
                </c:pt>
                <c:pt idx="2861">
                  <c:v>1433287475</c:v>
                </c:pt>
                <c:pt idx="2862">
                  <c:v>1433287511</c:v>
                </c:pt>
                <c:pt idx="2863">
                  <c:v>1433287547</c:v>
                </c:pt>
                <c:pt idx="2864">
                  <c:v>1433287584</c:v>
                </c:pt>
                <c:pt idx="2865">
                  <c:v>1433287620</c:v>
                </c:pt>
                <c:pt idx="2866">
                  <c:v>1433287657</c:v>
                </c:pt>
                <c:pt idx="2867">
                  <c:v>1433287693</c:v>
                </c:pt>
                <c:pt idx="2868">
                  <c:v>1433287730</c:v>
                </c:pt>
                <c:pt idx="2869">
                  <c:v>1433287766</c:v>
                </c:pt>
                <c:pt idx="2870">
                  <c:v>1433287803</c:v>
                </c:pt>
                <c:pt idx="2871">
                  <c:v>1433287839</c:v>
                </c:pt>
                <c:pt idx="2872">
                  <c:v>1433287876</c:v>
                </c:pt>
                <c:pt idx="2873">
                  <c:v>1433287913</c:v>
                </c:pt>
                <c:pt idx="2874">
                  <c:v>1433287949</c:v>
                </c:pt>
                <c:pt idx="2875">
                  <c:v>1433287985</c:v>
                </c:pt>
                <c:pt idx="2876">
                  <c:v>1433288035</c:v>
                </c:pt>
                <c:pt idx="2877">
                  <c:v>1433288071</c:v>
                </c:pt>
                <c:pt idx="2878">
                  <c:v>1433288108</c:v>
                </c:pt>
                <c:pt idx="2879">
                  <c:v>1433288144</c:v>
                </c:pt>
                <c:pt idx="2880">
                  <c:v>1433288181</c:v>
                </c:pt>
                <c:pt idx="2881">
                  <c:v>1433288220</c:v>
                </c:pt>
                <c:pt idx="2882">
                  <c:v>1433288256</c:v>
                </c:pt>
                <c:pt idx="2883">
                  <c:v>1433288307</c:v>
                </c:pt>
                <c:pt idx="2884">
                  <c:v>1433288344</c:v>
                </c:pt>
                <c:pt idx="2885">
                  <c:v>1433288380</c:v>
                </c:pt>
                <c:pt idx="2886">
                  <c:v>1433288417</c:v>
                </c:pt>
                <c:pt idx="2887">
                  <c:v>1433288453</c:v>
                </c:pt>
                <c:pt idx="2888">
                  <c:v>1433288490</c:v>
                </c:pt>
                <c:pt idx="2889">
                  <c:v>1433288526</c:v>
                </c:pt>
                <c:pt idx="2890">
                  <c:v>1433288564</c:v>
                </c:pt>
                <c:pt idx="2891">
                  <c:v>1433288600</c:v>
                </c:pt>
                <c:pt idx="2892">
                  <c:v>1433288637</c:v>
                </c:pt>
                <c:pt idx="2893">
                  <c:v>1433288673</c:v>
                </c:pt>
                <c:pt idx="2894">
                  <c:v>1433288721</c:v>
                </c:pt>
                <c:pt idx="2895">
                  <c:v>1433288758</c:v>
                </c:pt>
                <c:pt idx="2896">
                  <c:v>1433288794</c:v>
                </c:pt>
                <c:pt idx="2897">
                  <c:v>1433288830</c:v>
                </c:pt>
                <c:pt idx="2898">
                  <c:v>1433288867</c:v>
                </c:pt>
                <c:pt idx="2899">
                  <c:v>1433288903</c:v>
                </c:pt>
                <c:pt idx="2900">
                  <c:v>1433288940</c:v>
                </c:pt>
                <c:pt idx="2901">
                  <c:v>1433288976</c:v>
                </c:pt>
                <c:pt idx="2902">
                  <c:v>1433289012</c:v>
                </c:pt>
                <c:pt idx="2903">
                  <c:v>1433289049</c:v>
                </c:pt>
                <c:pt idx="2904">
                  <c:v>1433289085</c:v>
                </c:pt>
                <c:pt idx="2905">
                  <c:v>1433289122</c:v>
                </c:pt>
                <c:pt idx="2906">
                  <c:v>1433289159</c:v>
                </c:pt>
                <c:pt idx="2907">
                  <c:v>1433289195</c:v>
                </c:pt>
                <c:pt idx="2908">
                  <c:v>1433289231</c:v>
                </c:pt>
                <c:pt idx="2909">
                  <c:v>1433289268</c:v>
                </c:pt>
                <c:pt idx="2910">
                  <c:v>1433289304</c:v>
                </c:pt>
                <c:pt idx="2911">
                  <c:v>1433289341</c:v>
                </c:pt>
                <c:pt idx="2912">
                  <c:v>1433289378</c:v>
                </c:pt>
                <c:pt idx="2913">
                  <c:v>1433289414</c:v>
                </c:pt>
                <c:pt idx="2914">
                  <c:v>1433289451</c:v>
                </c:pt>
                <c:pt idx="2915">
                  <c:v>1433289497</c:v>
                </c:pt>
                <c:pt idx="2916">
                  <c:v>1433289534</c:v>
                </c:pt>
                <c:pt idx="2917">
                  <c:v>1433289570</c:v>
                </c:pt>
                <c:pt idx="2918">
                  <c:v>1433289606</c:v>
                </c:pt>
                <c:pt idx="2919">
                  <c:v>1433289643</c:v>
                </c:pt>
                <c:pt idx="2920">
                  <c:v>1433289679</c:v>
                </c:pt>
                <c:pt idx="2921">
                  <c:v>1433289719</c:v>
                </c:pt>
                <c:pt idx="2922">
                  <c:v>1433289755</c:v>
                </c:pt>
                <c:pt idx="2923">
                  <c:v>1433289802</c:v>
                </c:pt>
                <c:pt idx="2924">
                  <c:v>1433289840</c:v>
                </c:pt>
                <c:pt idx="2925">
                  <c:v>1433289876</c:v>
                </c:pt>
                <c:pt idx="2926">
                  <c:v>1433289912</c:v>
                </c:pt>
                <c:pt idx="2927">
                  <c:v>1433289949</c:v>
                </c:pt>
                <c:pt idx="2928">
                  <c:v>1433289985</c:v>
                </c:pt>
                <c:pt idx="2929">
                  <c:v>1433290022</c:v>
                </c:pt>
                <c:pt idx="2930">
                  <c:v>1433290059</c:v>
                </c:pt>
                <c:pt idx="2931">
                  <c:v>1433290095</c:v>
                </c:pt>
                <c:pt idx="2932">
                  <c:v>1433290132</c:v>
                </c:pt>
                <c:pt idx="2933">
                  <c:v>1433290168</c:v>
                </c:pt>
                <c:pt idx="2934">
                  <c:v>1433290204</c:v>
                </c:pt>
                <c:pt idx="2935">
                  <c:v>1433290255</c:v>
                </c:pt>
                <c:pt idx="2936">
                  <c:v>1433290292</c:v>
                </c:pt>
                <c:pt idx="2937">
                  <c:v>1433290328</c:v>
                </c:pt>
                <c:pt idx="2938">
                  <c:v>1433290365</c:v>
                </c:pt>
                <c:pt idx="2939">
                  <c:v>1433290401</c:v>
                </c:pt>
                <c:pt idx="2940">
                  <c:v>1433290438</c:v>
                </c:pt>
                <c:pt idx="2941">
                  <c:v>1433290474</c:v>
                </c:pt>
                <c:pt idx="2942">
                  <c:v>1433290510</c:v>
                </c:pt>
                <c:pt idx="2943">
                  <c:v>1433290547</c:v>
                </c:pt>
                <c:pt idx="2944">
                  <c:v>1433290583</c:v>
                </c:pt>
                <c:pt idx="2945">
                  <c:v>1433290620</c:v>
                </c:pt>
                <c:pt idx="2946">
                  <c:v>1433290656</c:v>
                </c:pt>
                <c:pt idx="2947">
                  <c:v>1433290703</c:v>
                </c:pt>
                <c:pt idx="2948">
                  <c:v>1433290739</c:v>
                </c:pt>
                <c:pt idx="2949">
                  <c:v>1433290776</c:v>
                </c:pt>
                <c:pt idx="2950">
                  <c:v>1433290812</c:v>
                </c:pt>
                <c:pt idx="2951">
                  <c:v>1433290848</c:v>
                </c:pt>
                <c:pt idx="2952">
                  <c:v>1433290885</c:v>
                </c:pt>
                <c:pt idx="2953">
                  <c:v>1433290924</c:v>
                </c:pt>
                <c:pt idx="2954">
                  <c:v>1433290961</c:v>
                </c:pt>
                <c:pt idx="2955">
                  <c:v>1433290997</c:v>
                </c:pt>
                <c:pt idx="2956">
                  <c:v>1433291033</c:v>
                </c:pt>
                <c:pt idx="2957">
                  <c:v>1433291070</c:v>
                </c:pt>
                <c:pt idx="2958">
                  <c:v>1433291106</c:v>
                </c:pt>
                <c:pt idx="2959">
                  <c:v>1433291143</c:v>
                </c:pt>
                <c:pt idx="2960">
                  <c:v>1433291179</c:v>
                </c:pt>
                <c:pt idx="2961">
                  <c:v>1433291216</c:v>
                </c:pt>
                <c:pt idx="2962">
                  <c:v>1433291252</c:v>
                </c:pt>
                <c:pt idx="2963">
                  <c:v>1433291288</c:v>
                </c:pt>
                <c:pt idx="2964">
                  <c:v>1433291325</c:v>
                </c:pt>
                <c:pt idx="2965">
                  <c:v>1433291361</c:v>
                </c:pt>
                <c:pt idx="2966">
                  <c:v>1433291398</c:v>
                </c:pt>
                <c:pt idx="2967">
                  <c:v>1433291434</c:v>
                </c:pt>
                <c:pt idx="2968">
                  <c:v>1433291481</c:v>
                </c:pt>
                <c:pt idx="2969">
                  <c:v>1433291518</c:v>
                </c:pt>
                <c:pt idx="2970">
                  <c:v>1433291554</c:v>
                </c:pt>
                <c:pt idx="2971">
                  <c:v>1433291591</c:v>
                </c:pt>
                <c:pt idx="2972">
                  <c:v>1433291628</c:v>
                </c:pt>
                <c:pt idx="2973">
                  <c:v>1433291664</c:v>
                </c:pt>
                <c:pt idx="2974">
                  <c:v>1433291701</c:v>
                </c:pt>
                <c:pt idx="2975">
                  <c:v>1433291737</c:v>
                </c:pt>
                <c:pt idx="2976">
                  <c:v>1433291774</c:v>
                </c:pt>
                <c:pt idx="2977">
                  <c:v>1433291810</c:v>
                </c:pt>
                <c:pt idx="2978">
                  <c:v>1433291846</c:v>
                </c:pt>
                <c:pt idx="2979">
                  <c:v>1433291883</c:v>
                </c:pt>
                <c:pt idx="2980">
                  <c:v>1433291919</c:v>
                </c:pt>
                <c:pt idx="2981">
                  <c:v>1433291956</c:v>
                </c:pt>
                <c:pt idx="2982">
                  <c:v>1433291993</c:v>
                </c:pt>
                <c:pt idx="2983">
                  <c:v>1433292030</c:v>
                </c:pt>
                <c:pt idx="2984">
                  <c:v>1433292066</c:v>
                </c:pt>
                <c:pt idx="2985">
                  <c:v>1433292116</c:v>
                </c:pt>
                <c:pt idx="2986">
                  <c:v>1433292154</c:v>
                </c:pt>
                <c:pt idx="2987">
                  <c:v>1433292190</c:v>
                </c:pt>
                <c:pt idx="2988">
                  <c:v>1433292227</c:v>
                </c:pt>
                <c:pt idx="2989">
                  <c:v>1433292263</c:v>
                </c:pt>
                <c:pt idx="2990">
                  <c:v>1433292299</c:v>
                </c:pt>
                <c:pt idx="2991">
                  <c:v>1433292339</c:v>
                </c:pt>
                <c:pt idx="2992">
                  <c:v>1433292387</c:v>
                </c:pt>
                <c:pt idx="2993">
                  <c:v>1433292423</c:v>
                </c:pt>
                <c:pt idx="2994">
                  <c:v>1433292460</c:v>
                </c:pt>
                <c:pt idx="2995">
                  <c:v>1433292496</c:v>
                </c:pt>
                <c:pt idx="2996">
                  <c:v>1433292532</c:v>
                </c:pt>
                <c:pt idx="2997">
                  <c:v>1433292570</c:v>
                </c:pt>
                <c:pt idx="2998">
                  <c:v>1433292606</c:v>
                </c:pt>
                <c:pt idx="2999">
                  <c:v>1433292643</c:v>
                </c:pt>
                <c:pt idx="3000">
                  <c:v>1433292679</c:v>
                </c:pt>
                <c:pt idx="3001">
                  <c:v>1433292716</c:v>
                </c:pt>
                <c:pt idx="3002">
                  <c:v>1433292752</c:v>
                </c:pt>
                <c:pt idx="3003">
                  <c:v>1433292788</c:v>
                </c:pt>
                <c:pt idx="3004">
                  <c:v>1433292825</c:v>
                </c:pt>
                <c:pt idx="3005">
                  <c:v>1433292861</c:v>
                </c:pt>
                <c:pt idx="3006">
                  <c:v>1433292898</c:v>
                </c:pt>
                <c:pt idx="3007">
                  <c:v>1433292935</c:v>
                </c:pt>
                <c:pt idx="3008">
                  <c:v>1433292972</c:v>
                </c:pt>
                <c:pt idx="3009">
                  <c:v>1433293020</c:v>
                </c:pt>
                <c:pt idx="3010">
                  <c:v>1433293057</c:v>
                </c:pt>
                <c:pt idx="3011">
                  <c:v>1433293093</c:v>
                </c:pt>
                <c:pt idx="3012">
                  <c:v>1433293129</c:v>
                </c:pt>
                <c:pt idx="3013">
                  <c:v>1433293165</c:v>
                </c:pt>
                <c:pt idx="3014">
                  <c:v>1433293203</c:v>
                </c:pt>
                <c:pt idx="3015">
                  <c:v>1433293239</c:v>
                </c:pt>
                <c:pt idx="3016">
                  <c:v>1433293276</c:v>
                </c:pt>
                <c:pt idx="3017">
                  <c:v>1433293312</c:v>
                </c:pt>
                <c:pt idx="3018">
                  <c:v>1433293349</c:v>
                </c:pt>
                <c:pt idx="3019">
                  <c:v>1433293385</c:v>
                </c:pt>
                <c:pt idx="3020">
                  <c:v>1433293424</c:v>
                </c:pt>
                <c:pt idx="3021">
                  <c:v>1433293461</c:v>
                </c:pt>
                <c:pt idx="3022">
                  <c:v>1433293497</c:v>
                </c:pt>
                <c:pt idx="3023">
                  <c:v>1433293534</c:v>
                </c:pt>
                <c:pt idx="3024">
                  <c:v>1433293571</c:v>
                </c:pt>
                <c:pt idx="3025">
                  <c:v>1433293607</c:v>
                </c:pt>
                <c:pt idx="3026">
                  <c:v>1433293644</c:v>
                </c:pt>
                <c:pt idx="3027">
                  <c:v>1433293683</c:v>
                </c:pt>
                <c:pt idx="3028">
                  <c:v>1433293724</c:v>
                </c:pt>
                <c:pt idx="3029">
                  <c:v>1433293760</c:v>
                </c:pt>
                <c:pt idx="3030">
                  <c:v>1433293797</c:v>
                </c:pt>
                <c:pt idx="3031">
                  <c:v>1433293833</c:v>
                </c:pt>
                <c:pt idx="3032">
                  <c:v>1433293870</c:v>
                </c:pt>
                <c:pt idx="3033">
                  <c:v>1433293906</c:v>
                </c:pt>
                <c:pt idx="3034">
                  <c:v>1433293943</c:v>
                </c:pt>
                <c:pt idx="3035">
                  <c:v>1433293979</c:v>
                </c:pt>
                <c:pt idx="3036">
                  <c:v>1433294016</c:v>
                </c:pt>
                <c:pt idx="3037">
                  <c:v>1433294052</c:v>
                </c:pt>
                <c:pt idx="3038">
                  <c:v>1433294100</c:v>
                </c:pt>
                <c:pt idx="3039">
                  <c:v>1433294137</c:v>
                </c:pt>
                <c:pt idx="3040">
                  <c:v>1433294173</c:v>
                </c:pt>
                <c:pt idx="3041">
                  <c:v>1433294210</c:v>
                </c:pt>
                <c:pt idx="3042">
                  <c:v>1433294246</c:v>
                </c:pt>
                <c:pt idx="3043">
                  <c:v>1433294282</c:v>
                </c:pt>
                <c:pt idx="3044">
                  <c:v>1433294319</c:v>
                </c:pt>
                <c:pt idx="3045">
                  <c:v>1433294355</c:v>
                </c:pt>
                <c:pt idx="3046">
                  <c:v>1433294392</c:v>
                </c:pt>
                <c:pt idx="3047">
                  <c:v>1433294428</c:v>
                </c:pt>
                <c:pt idx="3048">
                  <c:v>1433294464</c:v>
                </c:pt>
                <c:pt idx="3049">
                  <c:v>1433294501</c:v>
                </c:pt>
                <c:pt idx="3050">
                  <c:v>1433294537</c:v>
                </c:pt>
                <c:pt idx="3051">
                  <c:v>1433294574</c:v>
                </c:pt>
                <c:pt idx="3052">
                  <c:v>1433294610</c:v>
                </c:pt>
                <c:pt idx="3053">
                  <c:v>1433294647</c:v>
                </c:pt>
                <c:pt idx="3054">
                  <c:v>1433294683</c:v>
                </c:pt>
                <c:pt idx="3055">
                  <c:v>1433294719</c:v>
                </c:pt>
                <c:pt idx="3056">
                  <c:v>1433294756</c:v>
                </c:pt>
                <c:pt idx="3057">
                  <c:v>1433294792</c:v>
                </c:pt>
                <c:pt idx="3058">
                  <c:v>1433294829</c:v>
                </c:pt>
                <c:pt idx="3059">
                  <c:v>1433294865</c:v>
                </c:pt>
                <c:pt idx="3060">
                  <c:v>1433294903</c:v>
                </c:pt>
                <c:pt idx="3061">
                  <c:v>1433294939</c:v>
                </c:pt>
                <c:pt idx="3062">
                  <c:v>1433294975</c:v>
                </c:pt>
                <c:pt idx="3063">
                  <c:v>1433295012</c:v>
                </c:pt>
                <c:pt idx="3064">
                  <c:v>1433295048</c:v>
                </c:pt>
                <c:pt idx="3065">
                  <c:v>1433295085</c:v>
                </c:pt>
                <c:pt idx="3066">
                  <c:v>1433295121</c:v>
                </c:pt>
                <c:pt idx="3067">
                  <c:v>1433295158</c:v>
                </c:pt>
                <c:pt idx="3068">
                  <c:v>1433295194</c:v>
                </c:pt>
                <c:pt idx="3069">
                  <c:v>1433295230</c:v>
                </c:pt>
                <c:pt idx="3070">
                  <c:v>1433295267</c:v>
                </c:pt>
                <c:pt idx="3071">
                  <c:v>1433295303</c:v>
                </c:pt>
                <c:pt idx="3072">
                  <c:v>1433295340</c:v>
                </c:pt>
                <c:pt idx="3073">
                  <c:v>1433295376</c:v>
                </c:pt>
                <c:pt idx="3074">
                  <c:v>1433295413</c:v>
                </c:pt>
                <c:pt idx="3075">
                  <c:v>1433295460</c:v>
                </c:pt>
                <c:pt idx="3076">
                  <c:v>1433295496</c:v>
                </c:pt>
                <c:pt idx="3077">
                  <c:v>1433295533</c:v>
                </c:pt>
                <c:pt idx="3078">
                  <c:v>1433295569</c:v>
                </c:pt>
                <c:pt idx="3079">
                  <c:v>1433295606</c:v>
                </c:pt>
                <c:pt idx="3080">
                  <c:v>1433295642</c:v>
                </c:pt>
                <c:pt idx="3081">
                  <c:v>1433295679</c:v>
                </c:pt>
                <c:pt idx="3082">
                  <c:v>1433295716</c:v>
                </c:pt>
                <c:pt idx="3083">
                  <c:v>1433295752</c:v>
                </c:pt>
                <c:pt idx="3084">
                  <c:v>1433295788</c:v>
                </c:pt>
                <c:pt idx="3085">
                  <c:v>1433295825</c:v>
                </c:pt>
                <c:pt idx="3086">
                  <c:v>1433295861</c:v>
                </c:pt>
                <c:pt idx="3087">
                  <c:v>1433295898</c:v>
                </c:pt>
                <c:pt idx="3088">
                  <c:v>1433295934</c:v>
                </c:pt>
                <c:pt idx="3089">
                  <c:v>1433295971</c:v>
                </c:pt>
                <c:pt idx="3090">
                  <c:v>1433296007</c:v>
                </c:pt>
                <c:pt idx="3091">
                  <c:v>1433296043</c:v>
                </c:pt>
                <c:pt idx="3092">
                  <c:v>1433296080</c:v>
                </c:pt>
                <c:pt idx="3093">
                  <c:v>1433296116</c:v>
                </c:pt>
                <c:pt idx="3094">
                  <c:v>1433296153</c:v>
                </c:pt>
                <c:pt idx="3095">
                  <c:v>1433296189</c:v>
                </c:pt>
                <c:pt idx="3096">
                  <c:v>1433296226</c:v>
                </c:pt>
                <c:pt idx="3097">
                  <c:v>1433296262</c:v>
                </c:pt>
                <c:pt idx="3098">
                  <c:v>1433296308</c:v>
                </c:pt>
                <c:pt idx="3099">
                  <c:v>1433296345</c:v>
                </c:pt>
                <c:pt idx="3100">
                  <c:v>1433296381</c:v>
                </c:pt>
                <c:pt idx="3101">
                  <c:v>1433296418</c:v>
                </c:pt>
                <c:pt idx="3102">
                  <c:v>1433296454</c:v>
                </c:pt>
                <c:pt idx="3103">
                  <c:v>1433296491</c:v>
                </c:pt>
                <c:pt idx="3104">
                  <c:v>1433296527</c:v>
                </c:pt>
                <c:pt idx="3105">
                  <c:v>1433296563</c:v>
                </c:pt>
                <c:pt idx="3106">
                  <c:v>1433296600</c:v>
                </c:pt>
                <c:pt idx="3107">
                  <c:v>1433296636</c:v>
                </c:pt>
                <c:pt idx="3108">
                  <c:v>1433296673</c:v>
                </c:pt>
                <c:pt idx="3109">
                  <c:v>1433296709</c:v>
                </c:pt>
                <c:pt idx="3110">
                  <c:v>1433296746</c:v>
                </c:pt>
                <c:pt idx="3111">
                  <c:v>1433296785</c:v>
                </c:pt>
                <c:pt idx="3112">
                  <c:v>1433296834</c:v>
                </c:pt>
                <c:pt idx="3113">
                  <c:v>1433296871</c:v>
                </c:pt>
                <c:pt idx="3114">
                  <c:v>1433296907</c:v>
                </c:pt>
                <c:pt idx="3115">
                  <c:v>1433296944</c:v>
                </c:pt>
                <c:pt idx="3116">
                  <c:v>1433296980</c:v>
                </c:pt>
                <c:pt idx="3117">
                  <c:v>1433297018</c:v>
                </c:pt>
                <c:pt idx="3118">
                  <c:v>1433297068</c:v>
                </c:pt>
                <c:pt idx="3119">
                  <c:v>1433297104</c:v>
                </c:pt>
                <c:pt idx="3120">
                  <c:v>1433297142</c:v>
                </c:pt>
                <c:pt idx="3121">
                  <c:v>1433297178</c:v>
                </c:pt>
                <c:pt idx="3122">
                  <c:v>1433297215</c:v>
                </c:pt>
                <c:pt idx="3123">
                  <c:v>1433297251</c:v>
                </c:pt>
                <c:pt idx="3124">
                  <c:v>1433297288</c:v>
                </c:pt>
                <c:pt idx="3125">
                  <c:v>1433297324</c:v>
                </c:pt>
                <c:pt idx="3126">
                  <c:v>1433297360</c:v>
                </c:pt>
                <c:pt idx="3127">
                  <c:v>1433297397</c:v>
                </c:pt>
                <c:pt idx="3128">
                  <c:v>1433297433</c:v>
                </c:pt>
                <c:pt idx="3129">
                  <c:v>1433297470</c:v>
                </c:pt>
                <c:pt idx="3130">
                  <c:v>1433297509</c:v>
                </c:pt>
                <c:pt idx="3131">
                  <c:v>1433297545</c:v>
                </c:pt>
                <c:pt idx="3132">
                  <c:v>1433297582</c:v>
                </c:pt>
                <c:pt idx="3133">
                  <c:v>1433297618</c:v>
                </c:pt>
                <c:pt idx="3134">
                  <c:v>1433297667</c:v>
                </c:pt>
                <c:pt idx="3135">
                  <c:v>1433297704</c:v>
                </c:pt>
                <c:pt idx="3136">
                  <c:v>1433297741</c:v>
                </c:pt>
                <c:pt idx="3137">
                  <c:v>1433297777</c:v>
                </c:pt>
                <c:pt idx="3138">
                  <c:v>1433297813</c:v>
                </c:pt>
                <c:pt idx="3139">
                  <c:v>1433297850</c:v>
                </c:pt>
                <c:pt idx="3140">
                  <c:v>1433297886</c:v>
                </c:pt>
                <c:pt idx="3141">
                  <c:v>1433297923</c:v>
                </c:pt>
                <c:pt idx="3142">
                  <c:v>1433297959</c:v>
                </c:pt>
                <c:pt idx="3143">
                  <c:v>1433297996</c:v>
                </c:pt>
                <c:pt idx="3144">
                  <c:v>1433298032</c:v>
                </c:pt>
                <c:pt idx="3145">
                  <c:v>1433298068</c:v>
                </c:pt>
                <c:pt idx="3146">
                  <c:v>1433298105</c:v>
                </c:pt>
                <c:pt idx="3147">
                  <c:v>1433298141</c:v>
                </c:pt>
                <c:pt idx="3148">
                  <c:v>1433298178</c:v>
                </c:pt>
                <c:pt idx="3149">
                  <c:v>1433298214</c:v>
                </c:pt>
                <c:pt idx="3150">
                  <c:v>1433298251</c:v>
                </c:pt>
                <c:pt idx="3151">
                  <c:v>1433298287</c:v>
                </c:pt>
                <c:pt idx="3152">
                  <c:v>1433298323</c:v>
                </c:pt>
                <c:pt idx="3153">
                  <c:v>1433298360</c:v>
                </c:pt>
                <c:pt idx="3154">
                  <c:v>1433298396</c:v>
                </c:pt>
                <c:pt idx="3155">
                  <c:v>1433298433</c:v>
                </c:pt>
                <c:pt idx="3156">
                  <c:v>1433298469</c:v>
                </c:pt>
                <c:pt idx="3157">
                  <c:v>1433298506</c:v>
                </c:pt>
                <c:pt idx="3158">
                  <c:v>1433298542</c:v>
                </c:pt>
                <c:pt idx="3159">
                  <c:v>1433298578</c:v>
                </c:pt>
                <c:pt idx="3160">
                  <c:v>1433298615</c:v>
                </c:pt>
                <c:pt idx="3161">
                  <c:v>1433298651</c:v>
                </c:pt>
                <c:pt idx="3162">
                  <c:v>1433298688</c:v>
                </c:pt>
                <c:pt idx="3163">
                  <c:v>1433298724</c:v>
                </c:pt>
                <c:pt idx="3164">
                  <c:v>1433298774</c:v>
                </c:pt>
                <c:pt idx="3165">
                  <c:v>1433298811</c:v>
                </c:pt>
                <c:pt idx="3166">
                  <c:v>1433298847</c:v>
                </c:pt>
                <c:pt idx="3167">
                  <c:v>1433298884</c:v>
                </c:pt>
                <c:pt idx="3168">
                  <c:v>1433298920</c:v>
                </c:pt>
                <c:pt idx="3169">
                  <c:v>1433298957</c:v>
                </c:pt>
                <c:pt idx="3170">
                  <c:v>1433298993</c:v>
                </c:pt>
                <c:pt idx="3171">
                  <c:v>1433299030</c:v>
                </c:pt>
                <c:pt idx="3172">
                  <c:v>1433299066</c:v>
                </c:pt>
                <c:pt idx="3173">
                  <c:v>1433299103</c:v>
                </c:pt>
                <c:pt idx="3174">
                  <c:v>1433299139</c:v>
                </c:pt>
                <c:pt idx="3175">
                  <c:v>1433299176</c:v>
                </c:pt>
                <c:pt idx="3176">
                  <c:v>1433299212</c:v>
                </c:pt>
                <c:pt idx="3177">
                  <c:v>1433299249</c:v>
                </c:pt>
                <c:pt idx="3178">
                  <c:v>1433299285</c:v>
                </c:pt>
                <c:pt idx="3179">
                  <c:v>1433299321</c:v>
                </c:pt>
                <c:pt idx="3180">
                  <c:v>1433299358</c:v>
                </c:pt>
                <c:pt idx="3181">
                  <c:v>1433299394</c:v>
                </c:pt>
                <c:pt idx="3182">
                  <c:v>1433299431</c:v>
                </c:pt>
                <c:pt idx="3183">
                  <c:v>1433299467</c:v>
                </c:pt>
                <c:pt idx="3184">
                  <c:v>1433299504</c:v>
                </c:pt>
                <c:pt idx="3185">
                  <c:v>1433299540</c:v>
                </c:pt>
                <c:pt idx="3186">
                  <c:v>1433299576</c:v>
                </c:pt>
                <c:pt idx="3187">
                  <c:v>1433299613</c:v>
                </c:pt>
                <c:pt idx="3188">
                  <c:v>1433299649</c:v>
                </c:pt>
                <c:pt idx="3189">
                  <c:v>1433299686</c:v>
                </c:pt>
                <c:pt idx="3190">
                  <c:v>1433299722</c:v>
                </c:pt>
                <c:pt idx="3191">
                  <c:v>1433299758</c:v>
                </c:pt>
                <c:pt idx="3192">
                  <c:v>1433299795</c:v>
                </c:pt>
                <c:pt idx="3193">
                  <c:v>1433299831</c:v>
                </c:pt>
                <c:pt idx="3194">
                  <c:v>1433299868</c:v>
                </c:pt>
                <c:pt idx="3195">
                  <c:v>1433299904</c:v>
                </c:pt>
                <c:pt idx="3196">
                  <c:v>1433299952</c:v>
                </c:pt>
                <c:pt idx="3197">
                  <c:v>1433299989</c:v>
                </c:pt>
                <c:pt idx="3198">
                  <c:v>1433300025</c:v>
                </c:pt>
                <c:pt idx="3199">
                  <c:v>1433300061</c:v>
                </c:pt>
                <c:pt idx="3200">
                  <c:v>1433300098</c:v>
                </c:pt>
                <c:pt idx="3201">
                  <c:v>1433300134</c:v>
                </c:pt>
                <c:pt idx="3202">
                  <c:v>1433300173</c:v>
                </c:pt>
                <c:pt idx="3203">
                  <c:v>1433300210</c:v>
                </c:pt>
                <c:pt idx="3204">
                  <c:v>1433300246</c:v>
                </c:pt>
                <c:pt idx="3205">
                  <c:v>1433300283</c:v>
                </c:pt>
                <c:pt idx="3206">
                  <c:v>1433300322</c:v>
                </c:pt>
                <c:pt idx="3207">
                  <c:v>1433300359</c:v>
                </c:pt>
                <c:pt idx="3208">
                  <c:v>1433300395</c:v>
                </c:pt>
                <c:pt idx="3209">
                  <c:v>1433300431</c:v>
                </c:pt>
                <c:pt idx="3210">
                  <c:v>1433300468</c:v>
                </c:pt>
                <c:pt idx="3211">
                  <c:v>1433300504</c:v>
                </c:pt>
                <c:pt idx="3212">
                  <c:v>1433300541</c:v>
                </c:pt>
                <c:pt idx="3213">
                  <c:v>1433300577</c:v>
                </c:pt>
                <c:pt idx="3214">
                  <c:v>1433300614</c:v>
                </c:pt>
                <c:pt idx="3215">
                  <c:v>1433300650</c:v>
                </c:pt>
                <c:pt idx="3216">
                  <c:v>1433300686</c:v>
                </c:pt>
                <c:pt idx="3217">
                  <c:v>1433300723</c:v>
                </c:pt>
                <c:pt idx="3218">
                  <c:v>1433300759</c:v>
                </c:pt>
                <c:pt idx="3219">
                  <c:v>1433300796</c:v>
                </c:pt>
                <c:pt idx="3220">
                  <c:v>1433300832</c:v>
                </c:pt>
                <c:pt idx="3221">
                  <c:v>1433300868</c:v>
                </c:pt>
                <c:pt idx="3222">
                  <c:v>1433300905</c:v>
                </c:pt>
                <c:pt idx="3223">
                  <c:v>1433300941</c:v>
                </c:pt>
                <c:pt idx="3224">
                  <c:v>1433300978</c:v>
                </c:pt>
                <c:pt idx="3225">
                  <c:v>1433301015</c:v>
                </c:pt>
                <c:pt idx="3226">
                  <c:v>1433301051</c:v>
                </c:pt>
                <c:pt idx="3227">
                  <c:v>1433301088</c:v>
                </c:pt>
                <c:pt idx="3228">
                  <c:v>1433301124</c:v>
                </c:pt>
                <c:pt idx="3229">
                  <c:v>1433301161</c:v>
                </c:pt>
                <c:pt idx="3230">
                  <c:v>1433301197</c:v>
                </c:pt>
                <c:pt idx="3231">
                  <c:v>1433301233</c:v>
                </c:pt>
                <c:pt idx="3232">
                  <c:v>1433301270</c:v>
                </c:pt>
                <c:pt idx="3233">
                  <c:v>1433301317</c:v>
                </c:pt>
                <c:pt idx="3234">
                  <c:v>1433301354</c:v>
                </c:pt>
                <c:pt idx="3235">
                  <c:v>1433301391</c:v>
                </c:pt>
                <c:pt idx="3236">
                  <c:v>1433301427</c:v>
                </c:pt>
                <c:pt idx="3237">
                  <c:v>1433301475</c:v>
                </c:pt>
                <c:pt idx="3238">
                  <c:v>1433301512</c:v>
                </c:pt>
                <c:pt idx="3239">
                  <c:v>1433301548</c:v>
                </c:pt>
                <c:pt idx="3240">
                  <c:v>1433301585</c:v>
                </c:pt>
                <c:pt idx="3241">
                  <c:v>1433301621</c:v>
                </c:pt>
                <c:pt idx="3242">
                  <c:v>1433301657</c:v>
                </c:pt>
                <c:pt idx="3243">
                  <c:v>1433301694</c:v>
                </c:pt>
                <c:pt idx="3244">
                  <c:v>1433301730</c:v>
                </c:pt>
                <c:pt idx="3245">
                  <c:v>1433301767</c:v>
                </c:pt>
                <c:pt idx="3246">
                  <c:v>1433301803</c:v>
                </c:pt>
                <c:pt idx="3247">
                  <c:v>1433301840</c:v>
                </c:pt>
                <c:pt idx="3248">
                  <c:v>1433301876</c:v>
                </c:pt>
                <c:pt idx="3249">
                  <c:v>1433301912</c:v>
                </c:pt>
                <c:pt idx="3250">
                  <c:v>1433301949</c:v>
                </c:pt>
                <c:pt idx="3251">
                  <c:v>1433301985</c:v>
                </c:pt>
                <c:pt idx="3252">
                  <c:v>1433302022</c:v>
                </c:pt>
                <c:pt idx="3253">
                  <c:v>1433302058</c:v>
                </c:pt>
                <c:pt idx="3254">
                  <c:v>1433302095</c:v>
                </c:pt>
                <c:pt idx="3255">
                  <c:v>1433302131</c:v>
                </c:pt>
                <c:pt idx="3256">
                  <c:v>1433302167</c:v>
                </c:pt>
                <c:pt idx="3257">
                  <c:v>1433302204</c:v>
                </c:pt>
                <c:pt idx="3258">
                  <c:v>1433302240</c:v>
                </c:pt>
                <c:pt idx="3259">
                  <c:v>1433302277</c:v>
                </c:pt>
                <c:pt idx="3260">
                  <c:v>1433302313</c:v>
                </c:pt>
                <c:pt idx="3261">
                  <c:v>1433302364</c:v>
                </c:pt>
                <c:pt idx="3262">
                  <c:v>1433302400</c:v>
                </c:pt>
                <c:pt idx="3263">
                  <c:v>1433302437</c:v>
                </c:pt>
                <c:pt idx="3264">
                  <c:v>1433302473</c:v>
                </c:pt>
                <c:pt idx="3265">
                  <c:v>1433302510</c:v>
                </c:pt>
                <c:pt idx="3266">
                  <c:v>1433302546</c:v>
                </c:pt>
                <c:pt idx="3267">
                  <c:v>1433302583</c:v>
                </c:pt>
                <c:pt idx="3268">
                  <c:v>1433302619</c:v>
                </c:pt>
                <c:pt idx="3269">
                  <c:v>1433302656</c:v>
                </c:pt>
                <c:pt idx="3270">
                  <c:v>1433302692</c:v>
                </c:pt>
                <c:pt idx="3271">
                  <c:v>1433302729</c:v>
                </c:pt>
                <c:pt idx="3272">
                  <c:v>1433302765</c:v>
                </c:pt>
                <c:pt idx="3273">
                  <c:v>1433302802</c:v>
                </c:pt>
                <c:pt idx="3274">
                  <c:v>1433302838</c:v>
                </c:pt>
                <c:pt idx="3275">
                  <c:v>1433302875</c:v>
                </c:pt>
                <c:pt idx="3276">
                  <c:v>1433302911</c:v>
                </c:pt>
                <c:pt idx="3277">
                  <c:v>1433302948</c:v>
                </c:pt>
                <c:pt idx="3278">
                  <c:v>1433302984</c:v>
                </c:pt>
                <c:pt idx="3279">
                  <c:v>1433303021</c:v>
                </c:pt>
                <c:pt idx="3280">
                  <c:v>1433303057</c:v>
                </c:pt>
                <c:pt idx="3281">
                  <c:v>1433303094</c:v>
                </c:pt>
                <c:pt idx="3282">
                  <c:v>1433303130</c:v>
                </c:pt>
                <c:pt idx="3283">
                  <c:v>1433303167</c:v>
                </c:pt>
                <c:pt idx="3284">
                  <c:v>1433303203</c:v>
                </c:pt>
                <c:pt idx="3285">
                  <c:v>1433303240</c:v>
                </c:pt>
                <c:pt idx="3286">
                  <c:v>1433303276</c:v>
                </c:pt>
                <c:pt idx="3287">
                  <c:v>1433303313</c:v>
                </c:pt>
                <c:pt idx="3288">
                  <c:v>1433303349</c:v>
                </c:pt>
                <c:pt idx="3289">
                  <c:v>1433303386</c:v>
                </c:pt>
                <c:pt idx="3290">
                  <c:v>1433303422</c:v>
                </c:pt>
                <c:pt idx="3291">
                  <c:v>1433303459</c:v>
                </c:pt>
                <c:pt idx="3292">
                  <c:v>1433303495</c:v>
                </c:pt>
                <c:pt idx="3293">
                  <c:v>1433303532</c:v>
                </c:pt>
                <c:pt idx="3294">
                  <c:v>1433303568</c:v>
                </c:pt>
                <c:pt idx="3295">
                  <c:v>1433303605</c:v>
                </c:pt>
                <c:pt idx="3296">
                  <c:v>1433303641</c:v>
                </c:pt>
                <c:pt idx="3297">
                  <c:v>1433303678</c:v>
                </c:pt>
                <c:pt idx="3298">
                  <c:v>1433303715</c:v>
                </c:pt>
                <c:pt idx="3299">
                  <c:v>1433303751</c:v>
                </c:pt>
                <c:pt idx="3300">
                  <c:v>1433303788</c:v>
                </c:pt>
                <c:pt idx="3301">
                  <c:v>1433303824</c:v>
                </c:pt>
                <c:pt idx="3302">
                  <c:v>1433303860</c:v>
                </c:pt>
                <c:pt idx="3303">
                  <c:v>1433303897</c:v>
                </c:pt>
                <c:pt idx="3304">
                  <c:v>1433303933</c:v>
                </c:pt>
                <c:pt idx="3305">
                  <c:v>1433303971</c:v>
                </c:pt>
                <c:pt idx="3306">
                  <c:v>1433304007</c:v>
                </c:pt>
                <c:pt idx="3307">
                  <c:v>1433304043</c:v>
                </c:pt>
                <c:pt idx="3308">
                  <c:v>1433304080</c:v>
                </c:pt>
                <c:pt idx="3309">
                  <c:v>1433304116</c:v>
                </c:pt>
                <c:pt idx="3310">
                  <c:v>1433304153</c:v>
                </c:pt>
                <c:pt idx="3311">
                  <c:v>1433304189</c:v>
                </c:pt>
                <c:pt idx="3312">
                  <c:v>1433304226</c:v>
                </c:pt>
                <c:pt idx="3313">
                  <c:v>1433304262</c:v>
                </c:pt>
                <c:pt idx="3314">
                  <c:v>1433304298</c:v>
                </c:pt>
                <c:pt idx="3315">
                  <c:v>1433304335</c:v>
                </c:pt>
                <c:pt idx="3316">
                  <c:v>1433304371</c:v>
                </c:pt>
                <c:pt idx="3317">
                  <c:v>1433304408</c:v>
                </c:pt>
                <c:pt idx="3318">
                  <c:v>1433304444</c:v>
                </c:pt>
                <c:pt idx="3319">
                  <c:v>1433304481</c:v>
                </c:pt>
                <c:pt idx="3320">
                  <c:v>1433304517</c:v>
                </c:pt>
                <c:pt idx="3321">
                  <c:v>1433304553</c:v>
                </c:pt>
                <c:pt idx="3322">
                  <c:v>1433304590</c:v>
                </c:pt>
                <c:pt idx="3323">
                  <c:v>1433304639</c:v>
                </c:pt>
                <c:pt idx="3324">
                  <c:v>1433304676</c:v>
                </c:pt>
                <c:pt idx="3325">
                  <c:v>1433304712</c:v>
                </c:pt>
                <c:pt idx="3326">
                  <c:v>1433304749</c:v>
                </c:pt>
                <c:pt idx="3327">
                  <c:v>1433304786</c:v>
                </c:pt>
                <c:pt idx="3328">
                  <c:v>1433304822</c:v>
                </c:pt>
                <c:pt idx="3329">
                  <c:v>1433304859</c:v>
                </c:pt>
                <c:pt idx="3330">
                  <c:v>1433304895</c:v>
                </c:pt>
                <c:pt idx="3331">
                  <c:v>1433304931</c:v>
                </c:pt>
                <c:pt idx="3332">
                  <c:v>1433304968</c:v>
                </c:pt>
                <c:pt idx="3333">
                  <c:v>1433305004</c:v>
                </c:pt>
                <c:pt idx="3334">
                  <c:v>1433305041</c:v>
                </c:pt>
                <c:pt idx="3335">
                  <c:v>1433305077</c:v>
                </c:pt>
                <c:pt idx="3336">
                  <c:v>1433305114</c:v>
                </c:pt>
                <c:pt idx="3337">
                  <c:v>1433305150</c:v>
                </c:pt>
                <c:pt idx="3338">
                  <c:v>1433305199</c:v>
                </c:pt>
                <c:pt idx="3339">
                  <c:v>1433305236</c:v>
                </c:pt>
                <c:pt idx="3340">
                  <c:v>1433305272</c:v>
                </c:pt>
                <c:pt idx="3341">
                  <c:v>1433305309</c:v>
                </c:pt>
                <c:pt idx="3342">
                  <c:v>1433305345</c:v>
                </c:pt>
                <c:pt idx="3343">
                  <c:v>1433305382</c:v>
                </c:pt>
                <c:pt idx="3344">
                  <c:v>1433305418</c:v>
                </c:pt>
                <c:pt idx="3345">
                  <c:v>1433305455</c:v>
                </c:pt>
                <c:pt idx="3346">
                  <c:v>1433305491</c:v>
                </c:pt>
                <c:pt idx="3347">
                  <c:v>1433305527</c:v>
                </c:pt>
                <c:pt idx="3348">
                  <c:v>1433305564</c:v>
                </c:pt>
                <c:pt idx="3349">
                  <c:v>1433305600</c:v>
                </c:pt>
                <c:pt idx="3350">
                  <c:v>1433305637</c:v>
                </c:pt>
                <c:pt idx="3351">
                  <c:v>1433305673</c:v>
                </c:pt>
                <c:pt idx="3352">
                  <c:v>1433305724</c:v>
                </c:pt>
                <c:pt idx="3353">
                  <c:v>1433305760</c:v>
                </c:pt>
                <c:pt idx="3354">
                  <c:v>1433305797</c:v>
                </c:pt>
                <c:pt idx="3355">
                  <c:v>1433305833</c:v>
                </c:pt>
                <c:pt idx="3356">
                  <c:v>1433305870</c:v>
                </c:pt>
                <c:pt idx="3357">
                  <c:v>1433305906</c:v>
                </c:pt>
                <c:pt idx="3358">
                  <c:v>1433305942</c:v>
                </c:pt>
                <c:pt idx="3359">
                  <c:v>1433305979</c:v>
                </c:pt>
                <c:pt idx="3360">
                  <c:v>1433306016</c:v>
                </c:pt>
                <c:pt idx="3361">
                  <c:v>1433306053</c:v>
                </c:pt>
                <c:pt idx="3362">
                  <c:v>1433306089</c:v>
                </c:pt>
                <c:pt idx="3363">
                  <c:v>1433306126</c:v>
                </c:pt>
                <c:pt idx="3364">
                  <c:v>1433306162</c:v>
                </c:pt>
                <c:pt idx="3365">
                  <c:v>1433306198</c:v>
                </c:pt>
                <c:pt idx="3366">
                  <c:v>1433306235</c:v>
                </c:pt>
                <c:pt idx="3367">
                  <c:v>1433306271</c:v>
                </c:pt>
                <c:pt idx="3368">
                  <c:v>1433306308</c:v>
                </c:pt>
                <c:pt idx="3369">
                  <c:v>1433306344</c:v>
                </c:pt>
                <c:pt idx="3370">
                  <c:v>1433306381</c:v>
                </c:pt>
                <c:pt idx="3371">
                  <c:v>1433306417</c:v>
                </c:pt>
                <c:pt idx="3372">
                  <c:v>1433306453</c:v>
                </c:pt>
                <c:pt idx="3373">
                  <c:v>1433306490</c:v>
                </c:pt>
                <c:pt idx="3374">
                  <c:v>1433306539</c:v>
                </c:pt>
                <c:pt idx="3375">
                  <c:v>1433306576</c:v>
                </c:pt>
                <c:pt idx="3376">
                  <c:v>1433306612</c:v>
                </c:pt>
                <c:pt idx="3377">
                  <c:v>1433306649</c:v>
                </c:pt>
                <c:pt idx="3378">
                  <c:v>1433306685</c:v>
                </c:pt>
                <c:pt idx="3379">
                  <c:v>1433306721</c:v>
                </c:pt>
                <c:pt idx="3380">
                  <c:v>1433306758</c:v>
                </c:pt>
                <c:pt idx="3381">
                  <c:v>1433306794</c:v>
                </c:pt>
                <c:pt idx="3382">
                  <c:v>1433306831</c:v>
                </c:pt>
                <c:pt idx="3383">
                  <c:v>1433306867</c:v>
                </c:pt>
                <c:pt idx="3384">
                  <c:v>1433306904</c:v>
                </c:pt>
                <c:pt idx="3385">
                  <c:v>1433306940</c:v>
                </c:pt>
                <c:pt idx="3386">
                  <c:v>1433306977</c:v>
                </c:pt>
                <c:pt idx="3387">
                  <c:v>1433307013</c:v>
                </c:pt>
                <c:pt idx="3388">
                  <c:v>1433307049</c:v>
                </c:pt>
                <c:pt idx="3389">
                  <c:v>1433307086</c:v>
                </c:pt>
                <c:pt idx="3390">
                  <c:v>1433307122</c:v>
                </c:pt>
                <c:pt idx="3391">
                  <c:v>1433307160</c:v>
                </c:pt>
                <c:pt idx="3392">
                  <c:v>1433307196</c:v>
                </c:pt>
                <c:pt idx="3393">
                  <c:v>1433307233</c:v>
                </c:pt>
                <c:pt idx="3394">
                  <c:v>1433307269</c:v>
                </c:pt>
                <c:pt idx="3395">
                  <c:v>1433307305</c:v>
                </c:pt>
                <c:pt idx="3396">
                  <c:v>1433307342</c:v>
                </c:pt>
                <c:pt idx="3397">
                  <c:v>1433307378</c:v>
                </c:pt>
                <c:pt idx="3398">
                  <c:v>1433307418</c:v>
                </c:pt>
                <c:pt idx="3399">
                  <c:v>1433307454</c:v>
                </c:pt>
                <c:pt idx="3400">
                  <c:v>1433307501</c:v>
                </c:pt>
                <c:pt idx="3401">
                  <c:v>1433307538</c:v>
                </c:pt>
                <c:pt idx="3402">
                  <c:v>1433307574</c:v>
                </c:pt>
                <c:pt idx="3403">
                  <c:v>1433307611</c:v>
                </c:pt>
                <c:pt idx="3404">
                  <c:v>1433307647</c:v>
                </c:pt>
                <c:pt idx="3405">
                  <c:v>1433307684</c:v>
                </c:pt>
                <c:pt idx="3406">
                  <c:v>1433307720</c:v>
                </c:pt>
                <c:pt idx="3407">
                  <c:v>1433307757</c:v>
                </c:pt>
                <c:pt idx="3408">
                  <c:v>1433307793</c:v>
                </c:pt>
                <c:pt idx="3409">
                  <c:v>1433307830</c:v>
                </c:pt>
                <c:pt idx="3410">
                  <c:v>1433307866</c:v>
                </c:pt>
                <c:pt idx="3411">
                  <c:v>1433307903</c:v>
                </c:pt>
                <c:pt idx="3412">
                  <c:v>1433307939</c:v>
                </c:pt>
                <c:pt idx="3413">
                  <c:v>1433307976</c:v>
                </c:pt>
                <c:pt idx="3414">
                  <c:v>1433308012</c:v>
                </c:pt>
                <c:pt idx="3415">
                  <c:v>1433308048</c:v>
                </c:pt>
                <c:pt idx="3416">
                  <c:v>1433308085</c:v>
                </c:pt>
                <c:pt idx="3417">
                  <c:v>1433308121</c:v>
                </c:pt>
                <c:pt idx="3418">
                  <c:v>1433308158</c:v>
                </c:pt>
                <c:pt idx="3419">
                  <c:v>1433308194</c:v>
                </c:pt>
                <c:pt idx="3420">
                  <c:v>1433308231</c:v>
                </c:pt>
                <c:pt idx="3421">
                  <c:v>1433308267</c:v>
                </c:pt>
                <c:pt idx="3422">
                  <c:v>1433308303</c:v>
                </c:pt>
                <c:pt idx="3423">
                  <c:v>1433308340</c:v>
                </c:pt>
                <c:pt idx="3424">
                  <c:v>1433308376</c:v>
                </c:pt>
                <c:pt idx="3425">
                  <c:v>1433308413</c:v>
                </c:pt>
                <c:pt idx="3426">
                  <c:v>1433308449</c:v>
                </c:pt>
                <c:pt idx="3427">
                  <c:v>1433308485</c:v>
                </c:pt>
                <c:pt idx="3428">
                  <c:v>1433308522</c:v>
                </c:pt>
                <c:pt idx="3429">
                  <c:v>1433308558</c:v>
                </c:pt>
                <c:pt idx="3430">
                  <c:v>1433308595</c:v>
                </c:pt>
                <c:pt idx="3431">
                  <c:v>1433308631</c:v>
                </c:pt>
                <c:pt idx="3432">
                  <c:v>1433308668</c:v>
                </c:pt>
                <c:pt idx="3433">
                  <c:v>1433308704</c:v>
                </c:pt>
                <c:pt idx="3434">
                  <c:v>1433308740</c:v>
                </c:pt>
                <c:pt idx="3435">
                  <c:v>1433308777</c:v>
                </c:pt>
                <c:pt idx="3436">
                  <c:v>1433308813</c:v>
                </c:pt>
                <c:pt idx="3437">
                  <c:v>1433308850</c:v>
                </c:pt>
                <c:pt idx="3438">
                  <c:v>1433308886</c:v>
                </c:pt>
                <c:pt idx="3439">
                  <c:v>1433308923</c:v>
                </c:pt>
                <c:pt idx="3440">
                  <c:v>1433308970</c:v>
                </c:pt>
                <c:pt idx="3441">
                  <c:v>1433309007</c:v>
                </c:pt>
                <c:pt idx="3442">
                  <c:v>1433309044</c:v>
                </c:pt>
                <c:pt idx="3443">
                  <c:v>1433309080</c:v>
                </c:pt>
                <c:pt idx="3444">
                  <c:v>1433309116</c:v>
                </c:pt>
                <c:pt idx="3445">
                  <c:v>1433309154</c:v>
                </c:pt>
                <c:pt idx="3446">
                  <c:v>1433309190</c:v>
                </c:pt>
                <c:pt idx="3447">
                  <c:v>1433309227</c:v>
                </c:pt>
                <c:pt idx="3448">
                  <c:v>1433309263</c:v>
                </c:pt>
                <c:pt idx="3449">
                  <c:v>1433309300</c:v>
                </c:pt>
                <c:pt idx="3450">
                  <c:v>1433309336</c:v>
                </c:pt>
                <c:pt idx="3451">
                  <c:v>1433309372</c:v>
                </c:pt>
                <c:pt idx="3452">
                  <c:v>1433309409</c:v>
                </c:pt>
                <c:pt idx="3453">
                  <c:v>1433309445</c:v>
                </c:pt>
                <c:pt idx="3454">
                  <c:v>1433309482</c:v>
                </c:pt>
                <c:pt idx="3455">
                  <c:v>1433309518</c:v>
                </c:pt>
                <c:pt idx="3456">
                  <c:v>1433309555</c:v>
                </c:pt>
                <c:pt idx="3457">
                  <c:v>1433309591</c:v>
                </c:pt>
                <c:pt idx="3458">
                  <c:v>1433309627</c:v>
                </c:pt>
                <c:pt idx="3459">
                  <c:v>1433309664</c:v>
                </c:pt>
                <c:pt idx="3460">
                  <c:v>1433309700</c:v>
                </c:pt>
                <c:pt idx="3461">
                  <c:v>1433309737</c:v>
                </c:pt>
                <c:pt idx="3462">
                  <c:v>1433309773</c:v>
                </c:pt>
                <c:pt idx="3463">
                  <c:v>1433309810</c:v>
                </c:pt>
                <c:pt idx="3464">
                  <c:v>1433309849</c:v>
                </c:pt>
                <c:pt idx="3465">
                  <c:v>1433309885</c:v>
                </c:pt>
                <c:pt idx="3466">
                  <c:v>1433309922</c:v>
                </c:pt>
                <c:pt idx="3467">
                  <c:v>1433309958</c:v>
                </c:pt>
                <c:pt idx="3468">
                  <c:v>1433309995</c:v>
                </c:pt>
                <c:pt idx="3469">
                  <c:v>1433310032</c:v>
                </c:pt>
                <c:pt idx="3470">
                  <c:v>1433310068</c:v>
                </c:pt>
                <c:pt idx="3471">
                  <c:v>1433310105</c:v>
                </c:pt>
                <c:pt idx="3472">
                  <c:v>1433310141</c:v>
                </c:pt>
                <c:pt idx="3473">
                  <c:v>1433310178</c:v>
                </c:pt>
                <c:pt idx="3474">
                  <c:v>1433310214</c:v>
                </c:pt>
                <c:pt idx="3475">
                  <c:v>1433310250</c:v>
                </c:pt>
                <c:pt idx="3476">
                  <c:v>1433310287</c:v>
                </c:pt>
                <c:pt idx="3477">
                  <c:v>1433310323</c:v>
                </c:pt>
                <c:pt idx="3478">
                  <c:v>1433310360</c:v>
                </c:pt>
                <c:pt idx="3479">
                  <c:v>1433310396</c:v>
                </c:pt>
                <c:pt idx="3480">
                  <c:v>1433310433</c:v>
                </c:pt>
                <c:pt idx="3481">
                  <c:v>1433310469</c:v>
                </c:pt>
                <c:pt idx="3482">
                  <c:v>1433310506</c:v>
                </c:pt>
                <c:pt idx="3483">
                  <c:v>1433310542</c:v>
                </c:pt>
                <c:pt idx="3484">
                  <c:v>1433310579</c:v>
                </c:pt>
                <c:pt idx="3485">
                  <c:v>1433310615</c:v>
                </c:pt>
                <c:pt idx="3486">
                  <c:v>1433310652</c:v>
                </c:pt>
                <c:pt idx="3487">
                  <c:v>1433310688</c:v>
                </c:pt>
                <c:pt idx="3488">
                  <c:v>1433310725</c:v>
                </c:pt>
                <c:pt idx="3489">
                  <c:v>1433310761</c:v>
                </c:pt>
                <c:pt idx="3490">
                  <c:v>1433310798</c:v>
                </c:pt>
                <c:pt idx="3491">
                  <c:v>1433310834</c:v>
                </c:pt>
                <c:pt idx="3492">
                  <c:v>1433310870</c:v>
                </c:pt>
                <c:pt idx="3493">
                  <c:v>1433310911</c:v>
                </c:pt>
                <c:pt idx="3494">
                  <c:v>1433310948</c:v>
                </c:pt>
                <c:pt idx="3495">
                  <c:v>1433310984</c:v>
                </c:pt>
                <c:pt idx="3496">
                  <c:v>1433311022</c:v>
                </c:pt>
                <c:pt idx="3497">
                  <c:v>1433311058</c:v>
                </c:pt>
                <c:pt idx="3498">
                  <c:v>1433311095</c:v>
                </c:pt>
                <c:pt idx="3499">
                  <c:v>1433311131</c:v>
                </c:pt>
                <c:pt idx="3500">
                  <c:v>1433311168</c:v>
                </c:pt>
                <c:pt idx="3501">
                  <c:v>1433311205</c:v>
                </c:pt>
                <c:pt idx="3502">
                  <c:v>1433311241</c:v>
                </c:pt>
                <c:pt idx="3503">
                  <c:v>1433311278</c:v>
                </c:pt>
                <c:pt idx="3504">
                  <c:v>1433311314</c:v>
                </c:pt>
                <c:pt idx="3505">
                  <c:v>1433311351</c:v>
                </c:pt>
                <c:pt idx="3506">
                  <c:v>1433311391</c:v>
                </c:pt>
                <c:pt idx="3507">
                  <c:v>1433311428</c:v>
                </c:pt>
                <c:pt idx="3508">
                  <c:v>1433311464</c:v>
                </c:pt>
                <c:pt idx="3509">
                  <c:v>1433311501</c:v>
                </c:pt>
                <c:pt idx="3510">
                  <c:v>1433311538</c:v>
                </c:pt>
                <c:pt idx="3511">
                  <c:v>1433311608</c:v>
                </c:pt>
                <c:pt idx="3512">
                  <c:v>1433311645</c:v>
                </c:pt>
                <c:pt idx="3513">
                  <c:v>1433311681</c:v>
                </c:pt>
                <c:pt idx="3514">
                  <c:v>1433311718</c:v>
                </c:pt>
                <c:pt idx="3515">
                  <c:v>1433311754</c:v>
                </c:pt>
                <c:pt idx="3516">
                  <c:v>1433311790</c:v>
                </c:pt>
                <c:pt idx="3517">
                  <c:v>1433311827</c:v>
                </c:pt>
                <c:pt idx="3518">
                  <c:v>1433311863</c:v>
                </c:pt>
                <c:pt idx="3519">
                  <c:v>1433311900</c:v>
                </c:pt>
                <c:pt idx="3520">
                  <c:v>1433311936</c:v>
                </c:pt>
                <c:pt idx="3521">
                  <c:v>1433311973</c:v>
                </c:pt>
                <c:pt idx="3522">
                  <c:v>1433312009</c:v>
                </c:pt>
                <c:pt idx="3523">
                  <c:v>1433312048</c:v>
                </c:pt>
                <c:pt idx="3524">
                  <c:v>1433312085</c:v>
                </c:pt>
                <c:pt idx="3525">
                  <c:v>1433312127</c:v>
                </c:pt>
                <c:pt idx="3526">
                  <c:v>1433312163</c:v>
                </c:pt>
                <c:pt idx="3527">
                  <c:v>1433312200</c:v>
                </c:pt>
                <c:pt idx="3528">
                  <c:v>1433312236</c:v>
                </c:pt>
                <c:pt idx="3529">
                  <c:v>1433312274</c:v>
                </c:pt>
                <c:pt idx="3530">
                  <c:v>1433312310</c:v>
                </c:pt>
                <c:pt idx="3531">
                  <c:v>1433312346</c:v>
                </c:pt>
                <c:pt idx="3532">
                  <c:v>1433312383</c:v>
                </c:pt>
                <c:pt idx="3533">
                  <c:v>1433312419</c:v>
                </c:pt>
                <c:pt idx="3534">
                  <c:v>1433312456</c:v>
                </c:pt>
                <c:pt idx="3535">
                  <c:v>1433312493</c:v>
                </c:pt>
                <c:pt idx="3536">
                  <c:v>1433312539</c:v>
                </c:pt>
                <c:pt idx="3537">
                  <c:v>1433312576</c:v>
                </c:pt>
                <c:pt idx="3538">
                  <c:v>1433312612</c:v>
                </c:pt>
                <c:pt idx="3539">
                  <c:v>1433312649</c:v>
                </c:pt>
                <c:pt idx="3540">
                  <c:v>1433312685</c:v>
                </c:pt>
                <c:pt idx="3541">
                  <c:v>1433312722</c:v>
                </c:pt>
                <c:pt idx="3542">
                  <c:v>1433312758</c:v>
                </c:pt>
                <c:pt idx="3543">
                  <c:v>1433312794</c:v>
                </c:pt>
                <c:pt idx="3544">
                  <c:v>1433312831</c:v>
                </c:pt>
                <c:pt idx="3545">
                  <c:v>1433312867</c:v>
                </c:pt>
                <c:pt idx="3546">
                  <c:v>1433312907</c:v>
                </c:pt>
                <c:pt idx="3547">
                  <c:v>1433312943</c:v>
                </c:pt>
                <c:pt idx="3548">
                  <c:v>1433312979</c:v>
                </c:pt>
                <c:pt idx="3549">
                  <c:v>1433313016</c:v>
                </c:pt>
                <c:pt idx="3550">
                  <c:v>1433313055</c:v>
                </c:pt>
                <c:pt idx="3551">
                  <c:v>1433313092</c:v>
                </c:pt>
                <c:pt idx="3552">
                  <c:v>1433313128</c:v>
                </c:pt>
                <c:pt idx="3553">
                  <c:v>1433313164</c:v>
                </c:pt>
                <c:pt idx="3554">
                  <c:v>1433313201</c:v>
                </c:pt>
                <c:pt idx="3555">
                  <c:v>1433313237</c:v>
                </c:pt>
                <c:pt idx="3556">
                  <c:v>1433313274</c:v>
                </c:pt>
                <c:pt idx="3557">
                  <c:v>1433313310</c:v>
                </c:pt>
                <c:pt idx="3558">
                  <c:v>1433313347</c:v>
                </c:pt>
                <c:pt idx="3559">
                  <c:v>1433313383</c:v>
                </c:pt>
                <c:pt idx="3560">
                  <c:v>1433313419</c:v>
                </c:pt>
                <c:pt idx="3561">
                  <c:v>1433313459</c:v>
                </c:pt>
                <c:pt idx="3562">
                  <c:v>1433313495</c:v>
                </c:pt>
                <c:pt idx="3563">
                  <c:v>1433313543</c:v>
                </c:pt>
                <c:pt idx="3564">
                  <c:v>1433313580</c:v>
                </c:pt>
                <c:pt idx="3565">
                  <c:v>1433313616</c:v>
                </c:pt>
                <c:pt idx="3566">
                  <c:v>1433313653</c:v>
                </c:pt>
                <c:pt idx="3567">
                  <c:v>1433313689</c:v>
                </c:pt>
                <c:pt idx="3568">
                  <c:v>1433313728</c:v>
                </c:pt>
                <c:pt idx="3569">
                  <c:v>1433313765</c:v>
                </c:pt>
                <c:pt idx="3570">
                  <c:v>1433313801</c:v>
                </c:pt>
                <c:pt idx="3571">
                  <c:v>1433313838</c:v>
                </c:pt>
                <c:pt idx="3572">
                  <c:v>1433313874</c:v>
                </c:pt>
                <c:pt idx="3573">
                  <c:v>1433313910</c:v>
                </c:pt>
                <c:pt idx="3574">
                  <c:v>1433313947</c:v>
                </c:pt>
                <c:pt idx="3575">
                  <c:v>1433313983</c:v>
                </c:pt>
                <c:pt idx="3576">
                  <c:v>1433314020</c:v>
                </c:pt>
                <c:pt idx="3577">
                  <c:v>1433314056</c:v>
                </c:pt>
                <c:pt idx="3578">
                  <c:v>1433314093</c:v>
                </c:pt>
                <c:pt idx="3579">
                  <c:v>1433314129</c:v>
                </c:pt>
                <c:pt idx="3580">
                  <c:v>1433314165</c:v>
                </c:pt>
                <c:pt idx="3581">
                  <c:v>1433314202</c:v>
                </c:pt>
                <c:pt idx="3582">
                  <c:v>1433314238</c:v>
                </c:pt>
                <c:pt idx="3583">
                  <c:v>1433314275</c:v>
                </c:pt>
                <c:pt idx="3584">
                  <c:v>1433314312</c:v>
                </c:pt>
                <c:pt idx="3585">
                  <c:v>1433314348</c:v>
                </c:pt>
                <c:pt idx="3586">
                  <c:v>1433314384</c:v>
                </c:pt>
                <c:pt idx="3587">
                  <c:v>1433314421</c:v>
                </c:pt>
                <c:pt idx="3588">
                  <c:v>1433314459</c:v>
                </c:pt>
                <c:pt idx="3589">
                  <c:v>1433314495</c:v>
                </c:pt>
                <c:pt idx="3590">
                  <c:v>1433314532</c:v>
                </c:pt>
                <c:pt idx="3591">
                  <c:v>1433314568</c:v>
                </c:pt>
                <c:pt idx="3592">
                  <c:v>1433314604</c:v>
                </c:pt>
                <c:pt idx="3593">
                  <c:v>1433314653</c:v>
                </c:pt>
                <c:pt idx="3594">
                  <c:v>1433314689</c:v>
                </c:pt>
                <c:pt idx="3595">
                  <c:v>1433314725</c:v>
                </c:pt>
                <c:pt idx="3596">
                  <c:v>1433314768</c:v>
                </c:pt>
                <c:pt idx="3597">
                  <c:v>1433314804</c:v>
                </c:pt>
                <c:pt idx="3598">
                  <c:v>1433314843</c:v>
                </c:pt>
                <c:pt idx="3599">
                  <c:v>1433314880</c:v>
                </c:pt>
                <c:pt idx="3600">
                  <c:v>1433314916</c:v>
                </c:pt>
                <c:pt idx="3601">
                  <c:v>1433314953</c:v>
                </c:pt>
                <c:pt idx="3602">
                  <c:v>1433314990</c:v>
                </c:pt>
                <c:pt idx="3603">
                  <c:v>1433315026</c:v>
                </c:pt>
                <c:pt idx="3604">
                  <c:v>1433315063</c:v>
                </c:pt>
                <c:pt idx="3605">
                  <c:v>1433315099</c:v>
                </c:pt>
                <c:pt idx="3606">
                  <c:v>1433315135</c:v>
                </c:pt>
                <c:pt idx="3607">
                  <c:v>1433315172</c:v>
                </c:pt>
                <c:pt idx="3608">
                  <c:v>1433315594</c:v>
                </c:pt>
                <c:pt idx="3609">
                  <c:v>1433315630</c:v>
                </c:pt>
                <c:pt idx="3610">
                  <c:v>1433315674</c:v>
                </c:pt>
                <c:pt idx="3611">
                  <c:v>1433315710</c:v>
                </c:pt>
                <c:pt idx="3612">
                  <c:v>1433315747</c:v>
                </c:pt>
                <c:pt idx="3613">
                  <c:v>1433315783</c:v>
                </c:pt>
                <c:pt idx="3614">
                  <c:v>1433315821</c:v>
                </c:pt>
                <c:pt idx="3615">
                  <c:v>1433315857</c:v>
                </c:pt>
                <c:pt idx="3616">
                  <c:v>1433315894</c:v>
                </c:pt>
                <c:pt idx="3617">
                  <c:v>1433315930</c:v>
                </c:pt>
                <c:pt idx="3618">
                  <c:v>1433315967</c:v>
                </c:pt>
                <c:pt idx="3619">
                  <c:v>1433316003</c:v>
                </c:pt>
                <c:pt idx="3620">
                  <c:v>1433316039</c:v>
                </c:pt>
                <c:pt idx="3621">
                  <c:v>1433316076</c:v>
                </c:pt>
                <c:pt idx="3622">
                  <c:v>1433316112</c:v>
                </c:pt>
                <c:pt idx="3623">
                  <c:v>1433316149</c:v>
                </c:pt>
                <c:pt idx="3624">
                  <c:v>1433316185</c:v>
                </c:pt>
                <c:pt idx="3625">
                  <c:v>1433316224</c:v>
                </c:pt>
                <c:pt idx="3626">
                  <c:v>1433316261</c:v>
                </c:pt>
                <c:pt idx="3627">
                  <c:v>1433316310</c:v>
                </c:pt>
                <c:pt idx="3628">
                  <c:v>1433316347</c:v>
                </c:pt>
                <c:pt idx="3629">
                  <c:v>1433316383</c:v>
                </c:pt>
                <c:pt idx="3630">
                  <c:v>1433316420</c:v>
                </c:pt>
                <c:pt idx="3631">
                  <c:v>1433316457</c:v>
                </c:pt>
                <c:pt idx="3632">
                  <c:v>1433316494</c:v>
                </c:pt>
                <c:pt idx="3633">
                  <c:v>1433316530</c:v>
                </c:pt>
                <c:pt idx="3634">
                  <c:v>1433316567</c:v>
                </c:pt>
                <c:pt idx="3635">
                  <c:v>1433316603</c:v>
                </c:pt>
                <c:pt idx="3636">
                  <c:v>1433316641</c:v>
                </c:pt>
                <c:pt idx="3637">
                  <c:v>1433316678</c:v>
                </c:pt>
                <c:pt idx="3638">
                  <c:v>1433316714</c:v>
                </c:pt>
                <c:pt idx="3639">
                  <c:v>1433316750</c:v>
                </c:pt>
                <c:pt idx="3640">
                  <c:v>1433316787</c:v>
                </c:pt>
                <c:pt idx="3641">
                  <c:v>1433316823</c:v>
                </c:pt>
                <c:pt idx="3642">
                  <c:v>1433316860</c:v>
                </c:pt>
                <c:pt idx="3643">
                  <c:v>1433316896</c:v>
                </c:pt>
                <c:pt idx="3644">
                  <c:v>1433316933</c:v>
                </c:pt>
                <c:pt idx="3645">
                  <c:v>1433316969</c:v>
                </c:pt>
                <c:pt idx="3646">
                  <c:v>1433317005</c:v>
                </c:pt>
                <c:pt idx="3647">
                  <c:v>1433317042</c:v>
                </c:pt>
                <c:pt idx="3648">
                  <c:v>1433317078</c:v>
                </c:pt>
                <c:pt idx="3649">
                  <c:v>1433317115</c:v>
                </c:pt>
                <c:pt idx="3650">
                  <c:v>1433317151</c:v>
                </c:pt>
                <c:pt idx="3651">
                  <c:v>1433317188</c:v>
                </c:pt>
                <c:pt idx="3652">
                  <c:v>1433317224</c:v>
                </c:pt>
                <c:pt idx="3653">
                  <c:v>1433317273</c:v>
                </c:pt>
                <c:pt idx="3654">
                  <c:v>1433317309</c:v>
                </c:pt>
                <c:pt idx="3655">
                  <c:v>1433317346</c:v>
                </c:pt>
                <c:pt idx="3656">
                  <c:v>1433317384</c:v>
                </c:pt>
                <c:pt idx="3657">
                  <c:v>1433317420</c:v>
                </c:pt>
                <c:pt idx="3658">
                  <c:v>1433317457</c:v>
                </c:pt>
                <c:pt idx="3659">
                  <c:v>1433317493</c:v>
                </c:pt>
                <c:pt idx="3660">
                  <c:v>1433317529</c:v>
                </c:pt>
                <c:pt idx="3661">
                  <c:v>1433317566</c:v>
                </c:pt>
                <c:pt idx="3662">
                  <c:v>1433317602</c:v>
                </c:pt>
                <c:pt idx="3663">
                  <c:v>1433317639</c:v>
                </c:pt>
                <c:pt idx="3664">
                  <c:v>1433317675</c:v>
                </c:pt>
                <c:pt idx="3665">
                  <c:v>1433317712</c:v>
                </c:pt>
                <c:pt idx="3666">
                  <c:v>1433317748</c:v>
                </c:pt>
                <c:pt idx="3667">
                  <c:v>1433317784</c:v>
                </c:pt>
                <c:pt idx="3668">
                  <c:v>1433317824</c:v>
                </c:pt>
                <c:pt idx="3669">
                  <c:v>1433317860</c:v>
                </c:pt>
                <c:pt idx="3670">
                  <c:v>1433317897</c:v>
                </c:pt>
                <c:pt idx="3671">
                  <c:v>1433317933</c:v>
                </c:pt>
                <c:pt idx="3672">
                  <c:v>1433317972</c:v>
                </c:pt>
                <c:pt idx="3673">
                  <c:v>1433318009</c:v>
                </c:pt>
                <c:pt idx="3674">
                  <c:v>1433318045</c:v>
                </c:pt>
                <c:pt idx="3675">
                  <c:v>1433318081</c:v>
                </c:pt>
                <c:pt idx="3676">
                  <c:v>1433318118</c:v>
                </c:pt>
                <c:pt idx="3677">
                  <c:v>1433318154</c:v>
                </c:pt>
                <c:pt idx="3678">
                  <c:v>1433318191</c:v>
                </c:pt>
                <c:pt idx="3679">
                  <c:v>1433318227</c:v>
                </c:pt>
                <c:pt idx="3680">
                  <c:v>1433318266</c:v>
                </c:pt>
                <c:pt idx="3681">
                  <c:v>1433318303</c:v>
                </c:pt>
                <c:pt idx="3682">
                  <c:v>1433318339</c:v>
                </c:pt>
                <c:pt idx="3683">
                  <c:v>1433318378</c:v>
                </c:pt>
                <c:pt idx="3684">
                  <c:v>1433318415</c:v>
                </c:pt>
                <c:pt idx="3685">
                  <c:v>1433318451</c:v>
                </c:pt>
                <c:pt idx="3686">
                  <c:v>1433318488</c:v>
                </c:pt>
                <c:pt idx="3687">
                  <c:v>1433318524</c:v>
                </c:pt>
                <c:pt idx="3688">
                  <c:v>1433318561</c:v>
                </c:pt>
                <c:pt idx="3689">
                  <c:v>1433318597</c:v>
                </c:pt>
                <c:pt idx="3690">
                  <c:v>1433318634</c:v>
                </c:pt>
                <c:pt idx="3691">
                  <c:v>1433318670</c:v>
                </c:pt>
                <c:pt idx="3692">
                  <c:v>1433318706</c:v>
                </c:pt>
                <c:pt idx="3693">
                  <c:v>1433318743</c:v>
                </c:pt>
                <c:pt idx="3694">
                  <c:v>1433318779</c:v>
                </c:pt>
                <c:pt idx="3695">
                  <c:v>1433318816</c:v>
                </c:pt>
                <c:pt idx="3696">
                  <c:v>1433318852</c:v>
                </c:pt>
                <c:pt idx="3697">
                  <c:v>1433318900</c:v>
                </c:pt>
                <c:pt idx="3698">
                  <c:v>1433318936</c:v>
                </c:pt>
                <c:pt idx="3699">
                  <c:v>1433318973</c:v>
                </c:pt>
                <c:pt idx="3700">
                  <c:v>1433319009</c:v>
                </c:pt>
                <c:pt idx="3701">
                  <c:v>1433319052</c:v>
                </c:pt>
                <c:pt idx="3702">
                  <c:v>1433319088</c:v>
                </c:pt>
                <c:pt idx="3703">
                  <c:v>1433319125</c:v>
                </c:pt>
                <c:pt idx="3704">
                  <c:v>1433319161</c:v>
                </c:pt>
                <c:pt idx="3705">
                  <c:v>1433319197</c:v>
                </c:pt>
                <c:pt idx="3706">
                  <c:v>1433319234</c:v>
                </c:pt>
                <c:pt idx="3707">
                  <c:v>1433319270</c:v>
                </c:pt>
                <c:pt idx="3708">
                  <c:v>1433319307</c:v>
                </c:pt>
                <c:pt idx="3709">
                  <c:v>1433319344</c:v>
                </c:pt>
                <c:pt idx="3710">
                  <c:v>1433319381</c:v>
                </c:pt>
                <c:pt idx="3711">
                  <c:v>1433319417</c:v>
                </c:pt>
                <c:pt idx="3712">
                  <c:v>1433319454</c:v>
                </c:pt>
                <c:pt idx="3713">
                  <c:v>1433319490</c:v>
                </c:pt>
                <c:pt idx="3714">
                  <c:v>1433319527</c:v>
                </c:pt>
                <c:pt idx="3715">
                  <c:v>1433319563</c:v>
                </c:pt>
                <c:pt idx="3716">
                  <c:v>1433319599</c:v>
                </c:pt>
                <c:pt idx="3717">
                  <c:v>1433319636</c:v>
                </c:pt>
                <c:pt idx="3718">
                  <c:v>1433319672</c:v>
                </c:pt>
                <c:pt idx="3719">
                  <c:v>1433319709</c:v>
                </c:pt>
                <c:pt idx="3720">
                  <c:v>1433319745</c:v>
                </c:pt>
                <c:pt idx="3721">
                  <c:v>1433319781</c:v>
                </c:pt>
                <c:pt idx="3722">
                  <c:v>1433319818</c:v>
                </c:pt>
                <c:pt idx="3723">
                  <c:v>1433319854</c:v>
                </c:pt>
                <c:pt idx="3724">
                  <c:v>1433319891</c:v>
                </c:pt>
                <c:pt idx="3725">
                  <c:v>1433319927</c:v>
                </c:pt>
                <c:pt idx="3726">
                  <c:v>1433319964</c:v>
                </c:pt>
                <c:pt idx="3727">
                  <c:v>1433320000</c:v>
                </c:pt>
                <c:pt idx="3728">
                  <c:v>1433320036</c:v>
                </c:pt>
                <c:pt idx="3729">
                  <c:v>1433320073</c:v>
                </c:pt>
                <c:pt idx="3730">
                  <c:v>1433320109</c:v>
                </c:pt>
                <c:pt idx="3731">
                  <c:v>1433320146</c:v>
                </c:pt>
                <c:pt idx="3732">
                  <c:v>1433320182</c:v>
                </c:pt>
                <c:pt idx="3733">
                  <c:v>1433320219</c:v>
                </c:pt>
                <c:pt idx="3734">
                  <c:v>1433320255</c:v>
                </c:pt>
                <c:pt idx="3735">
                  <c:v>1433320291</c:v>
                </c:pt>
                <c:pt idx="3736">
                  <c:v>1433320328</c:v>
                </c:pt>
                <c:pt idx="3737">
                  <c:v>1433320364</c:v>
                </c:pt>
                <c:pt idx="3738">
                  <c:v>1433320401</c:v>
                </c:pt>
                <c:pt idx="3739">
                  <c:v>1433320437</c:v>
                </c:pt>
                <c:pt idx="3740">
                  <c:v>1433320474</c:v>
                </c:pt>
                <c:pt idx="3741">
                  <c:v>1433320510</c:v>
                </c:pt>
                <c:pt idx="3742">
                  <c:v>1433320546</c:v>
                </c:pt>
                <c:pt idx="3743">
                  <c:v>1433320583</c:v>
                </c:pt>
                <c:pt idx="3744">
                  <c:v>1433320619</c:v>
                </c:pt>
                <c:pt idx="3745">
                  <c:v>1433320656</c:v>
                </c:pt>
                <c:pt idx="3746">
                  <c:v>1433320692</c:v>
                </c:pt>
                <c:pt idx="3747">
                  <c:v>1433320729</c:v>
                </c:pt>
                <c:pt idx="3748">
                  <c:v>1433320765</c:v>
                </c:pt>
                <c:pt idx="3749">
                  <c:v>1433320801</c:v>
                </c:pt>
                <c:pt idx="3750">
                  <c:v>1433320838</c:v>
                </c:pt>
                <c:pt idx="3751">
                  <c:v>1433320874</c:v>
                </c:pt>
                <c:pt idx="3752">
                  <c:v>1433320911</c:v>
                </c:pt>
                <c:pt idx="3753">
                  <c:v>1433320947</c:v>
                </c:pt>
                <c:pt idx="3754">
                  <c:v>1433320983</c:v>
                </c:pt>
                <c:pt idx="3755">
                  <c:v>1433321020</c:v>
                </c:pt>
                <c:pt idx="3756">
                  <c:v>1433321056</c:v>
                </c:pt>
                <c:pt idx="3757">
                  <c:v>1433321093</c:v>
                </c:pt>
                <c:pt idx="3758">
                  <c:v>1433321129</c:v>
                </c:pt>
                <c:pt idx="3759">
                  <c:v>1433321166</c:v>
                </c:pt>
                <c:pt idx="3760">
                  <c:v>1433321202</c:v>
                </c:pt>
                <c:pt idx="3761">
                  <c:v>1433321238</c:v>
                </c:pt>
                <c:pt idx="3762">
                  <c:v>1433321275</c:v>
                </c:pt>
                <c:pt idx="3763">
                  <c:v>1433321311</c:v>
                </c:pt>
                <c:pt idx="3764">
                  <c:v>1433321348</c:v>
                </c:pt>
                <c:pt idx="3765">
                  <c:v>1433321384</c:v>
                </c:pt>
                <c:pt idx="3766">
                  <c:v>1433321421</c:v>
                </c:pt>
                <c:pt idx="3767">
                  <c:v>1433321457</c:v>
                </c:pt>
                <c:pt idx="3768">
                  <c:v>1433321493</c:v>
                </c:pt>
                <c:pt idx="3769">
                  <c:v>1433321530</c:v>
                </c:pt>
                <c:pt idx="3770">
                  <c:v>1433321566</c:v>
                </c:pt>
                <c:pt idx="3771">
                  <c:v>1433321603</c:v>
                </c:pt>
                <c:pt idx="3772">
                  <c:v>1433321639</c:v>
                </c:pt>
                <c:pt idx="3773">
                  <c:v>1433321676</c:v>
                </c:pt>
                <c:pt idx="3774">
                  <c:v>1433321712</c:v>
                </c:pt>
                <c:pt idx="3775">
                  <c:v>1433321748</c:v>
                </c:pt>
                <c:pt idx="3776">
                  <c:v>1433321785</c:v>
                </c:pt>
                <c:pt idx="3777">
                  <c:v>1433321821</c:v>
                </c:pt>
                <c:pt idx="3778">
                  <c:v>1433321858</c:v>
                </c:pt>
                <c:pt idx="3779">
                  <c:v>1433321894</c:v>
                </c:pt>
                <c:pt idx="3780">
                  <c:v>1433321931</c:v>
                </c:pt>
                <c:pt idx="3781">
                  <c:v>1433321967</c:v>
                </c:pt>
                <c:pt idx="3782">
                  <c:v>1433322003</c:v>
                </c:pt>
                <c:pt idx="3783">
                  <c:v>1433322040</c:v>
                </c:pt>
                <c:pt idx="3784">
                  <c:v>1433322076</c:v>
                </c:pt>
                <c:pt idx="3785">
                  <c:v>1433322113</c:v>
                </c:pt>
                <c:pt idx="3786">
                  <c:v>1433322149</c:v>
                </c:pt>
                <c:pt idx="3787">
                  <c:v>1433322186</c:v>
                </c:pt>
                <c:pt idx="3788">
                  <c:v>1433322222</c:v>
                </c:pt>
                <c:pt idx="3789">
                  <c:v>1433322258</c:v>
                </c:pt>
                <c:pt idx="3790">
                  <c:v>1433322295</c:v>
                </c:pt>
                <c:pt idx="3791">
                  <c:v>1433322331</c:v>
                </c:pt>
                <c:pt idx="3792">
                  <c:v>1433322368</c:v>
                </c:pt>
                <c:pt idx="3793">
                  <c:v>1433322404</c:v>
                </c:pt>
                <c:pt idx="3794">
                  <c:v>1433322440</c:v>
                </c:pt>
                <c:pt idx="3795">
                  <c:v>1433322477</c:v>
                </c:pt>
                <c:pt idx="3796">
                  <c:v>1433322513</c:v>
                </c:pt>
                <c:pt idx="3797">
                  <c:v>1433322550</c:v>
                </c:pt>
                <c:pt idx="3798">
                  <c:v>1433322586</c:v>
                </c:pt>
                <c:pt idx="3799">
                  <c:v>1433322622</c:v>
                </c:pt>
                <c:pt idx="3800">
                  <c:v>1433322659</c:v>
                </c:pt>
                <c:pt idx="3801">
                  <c:v>1433322695</c:v>
                </c:pt>
                <c:pt idx="3802">
                  <c:v>1433322732</c:v>
                </c:pt>
                <c:pt idx="3803">
                  <c:v>1433322768</c:v>
                </c:pt>
                <c:pt idx="3804">
                  <c:v>1433322805</c:v>
                </c:pt>
                <c:pt idx="3805">
                  <c:v>1433322841</c:v>
                </c:pt>
                <c:pt idx="3806">
                  <c:v>1433322877</c:v>
                </c:pt>
                <c:pt idx="3807">
                  <c:v>1433322914</c:v>
                </c:pt>
                <c:pt idx="3808">
                  <c:v>1433322950</c:v>
                </c:pt>
                <c:pt idx="3809">
                  <c:v>1433322987</c:v>
                </c:pt>
                <c:pt idx="3810">
                  <c:v>1433323023</c:v>
                </c:pt>
                <c:pt idx="3811">
                  <c:v>1433323060</c:v>
                </c:pt>
                <c:pt idx="3812">
                  <c:v>1433323096</c:v>
                </c:pt>
                <c:pt idx="3813">
                  <c:v>1433323132</c:v>
                </c:pt>
                <c:pt idx="3814">
                  <c:v>1433323169</c:v>
                </c:pt>
                <c:pt idx="3815">
                  <c:v>1433323205</c:v>
                </c:pt>
                <c:pt idx="3816">
                  <c:v>1433323242</c:v>
                </c:pt>
                <c:pt idx="3817">
                  <c:v>1433323278</c:v>
                </c:pt>
                <c:pt idx="3818">
                  <c:v>1433323315</c:v>
                </c:pt>
                <c:pt idx="3819">
                  <c:v>1433323351</c:v>
                </c:pt>
                <c:pt idx="3820">
                  <c:v>1433323387</c:v>
                </c:pt>
                <c:pt idx="3821">
                  <c:v>1433323424</c:v>
                </c:pt>
                <c:pt idx="3822">
                  <c:v>1433323460</c:v>
                </c:pt>
                <c:pt idx="3823">
                  <c:v>1433323497</c:v>
                </c:pt>
                <c:pt idx="3824">
                  <c:v>1433323533</c:v>
                </c:pt>
                <c:pt idx="3825">
                  <c:v>1433323570</c:v>
                </c:pt>
                <c:pt idx="3826">
                  <c:v>1433323606</c:v>
                </c:pt>
                <c:pt idx="3827">
                  <c:v>1433323673</c:v>
                </c:pt>
                <c:pt idx="3828">
                  <c:v>1433323709</c:v>
                </c:pt>
                <c:pt idx="3829">
                  <c:v>1433323746</c:v>
                </c:pt>
                <c:pt idx="3830">
                  <c:v>1433323782</c:v>
                </c:pt>
                <c:pt idx="3831">
                  <c:v>1433323819</c:v>
                </c:pt>
                <c:pt idx="3832">
                  <c:v>1433323855</c:v>
                </c:pt>
                <c:pt idx="3833">
                  <c:v>1433323892</c:v>
                </c:pt>
                <c:pt idx="3834">
                  <c:v>1433323928</c:v>
                </c:pt>
                <c:pt idx="3835">
                  <c:v>1433323964</c:v>
                </c:pt>
                <c:pt idx="3836">
                  <c:v>1433324001</c:v>
                </c:pt>
                <c:pt idx="3837">
                  <c:v>1433324037</c:v>
                </c:pt>
                <c:pt idx="3838">
                  <c:v>1433324074</c:v>
                </c:pt>
                <c:pt idx="3839">
                  <c:v>1433324110</c:v>
                </c:pt>
                <c:pt idx="3840">
                  <c:v>1433324149</c:v>
                </c:pt>
                <c:pt idx="3841">
                  <c:v>1433324186</c:v>
                </c:pt>
                <c:pt idx="3842">
                  <c:v>1433324222</c:v>
                </c:pt>
                <c:pt idx="3843">
                  <c:v>1433324259</c:v>
                </c:pt>
                <c:pt idx="3844">
                  <c:v>1433324295</c:v>
                </c:pt>
                <c:pt idx="3845">
                  <c:v>1433324332</c:v>
                </c:pt>
                <c:pt idx="3846">
                  <c:v>1433324368</c:v>
                </c:pt>
                <c:pt idx="3847">
                  <c:v>1433324404</c:v>
                </c:pt>
                <c:pt idx="3848">
                  <c:v>1433324441</c:v>
                </c:pt>
                <c:pt idx="3849">
                  <c:v>1433324477</c:v>
                </c:pt>
                <c:pt idx="3850">
                  <c:v>1433324514</c:v>
                </c:pt>
                <c:pt idx="3851">
                  <c:v>1433324550</c:v>
                </c:pt>
                <c:pt idx="3852">
                  <c:v>1433324587</c:v>
                </c:pt>
                <c:pt idx="3853">
                  <c:v>1433324624</c:v>
                </c:pt>
                <c:pt idx="3854">
                  <c:v>1433324892</c:v>
                </c:pt>
                <c:pt idx="3855">
                  <c:v>1433324928</c:v>
                </c:pt>
                <c:pt idx="3856">
                  <c:v>1433324965</c:v>
                </c:pt>
                <c:pt idx="3857">
                  <c:v>1433325001</c:v>
                </c:pt>
                <c:pt idx="3858">
                  <c:v>1433325037</c:v>
                </c:pt>
                <c:pt idx="3859">
                  <c:v>1433325074</c:v>
                </c:pt>
                <c:pt idx="3860">
                  <c:v>1433325110</c:v>
                </c:pt>
                <c:pt idx="3861">
                  <c:v>1433325150</c:v>
                </c:pt>
                <c:pt idx="3862">
                  <c:v>1433325187</c:v>
                </c:pt>
                <c:pt idx="3863">
                  <c:v>1433325223</c:v>
                </c:pt>
                <c:pt idx="3864">
                  <c:v>1433325260</c:v>
                </c:pt>
                <c:pt idx="3865">
                  <c:v>1433325296</c:v>
                </c:pt>
                <c:pt idx="3866">
                  <c:v>1433325333</c:v>
                </c:pt>
                <c:pt idx="3867">
                  <c:v>1433325369</c:v>
                </c:pt>
                <c:pt idx="3868">
                  <c:v>1433325405</c:v>
                </c:pt>
                <c:pt idx="3869">
                  <c:v>1433325442</c:v>
                </c:pt>
                <c:pt idx="3870">
                  <c:v>1433325478</c:v>
                </c:pt>
                <c:pt idx="3871">
                  <c:v>1433325515</c:v>
                </c:pt>
                <c:pt idx="3872">
                  <c:v>1433325551</c:v>
                </c:pt>
                <c:pt idx="3873">
                  <c:v>1433325588</c:v>
                </c:pt>
                <c:pt idx="3874">
                  <c:v>1433325624</c:v>
                </c:pt>
                <c:pt idx="3875">
                  <c:v>1433325660</c:v>
                </c:pt>
                <c:pt idx="3876">
                  <c:v>1433325697</c:v>
                </c:pt>
                <c:pt idx="3877">
                  <c:v>1433325733</c:v>
                </c:pt>
                <c:pt idx="3878">
                  <c:v>1433325770</c:v>
                </c:pt>
                <c:pt idx="3879">
                  <c:v>1433325806</c:v>
                </c:pt>
                <c:pt idx="3880">
                  <c:v>1433325843</c:v>
                </c:pt>
                <c:pt idx="3881">
                  <c:v>1433325879</c:v>
                </c:pt>
                <c:pt idx="3882">
                  <c:v>1433325915</c:v>
                </c:pt>
                <c:pt idx="3883">
                  <c:v>1433325952</c:v>
                </c:pt>
                <c:pt idx="3884">
                  <c:v>1433325988</c:v>
                </c:pt>
                <c:pt idx="3885">
                  <c:v>1433326025</c:v>
                </c:pt>
                <c:pt idx="3886">
                  <c:v>1433326061</c:v>
                </c:pt>
                <c:pt idx="3887">
                  <c:v>1433326097</c:v>
                </c:pt>
                <c:pt idx="3888">
                  <c:v>1433326134</c:v>
                </c:pt>
                <c:pt idx="3889">
                  <c:v>1433326170</c:v>
                </c:pt>
                <c:pt idx="3890">
                  <c:v>1433326207</c:v>
                </c:pt>
                <c:pt idx="3891">
                  <c:v>1433326243</c:v>
                </c:pt>
                <c:pt idx="3892">
                  <c:v>1433326280</c:v>
                </c:pt>
                <c:pt idx="3893">
                  <c:v>1433326316</c:v>
                </c:pt>
                <c:pt idx="3894">
                  <c:v>1433326352</c:v>
                </c:pt>
                <c:pt idx="3895">
                  <c:v>1433326389</c:v>
                </c:pt>
                <c:pt idx="3896">
                  <c:v>1433326425</c:v>
                </c:pt>
                <c:pt idx="3897">
                  <c:v>1433326462</c:v>
                </c:pt>
                <c:pt idx="3898">
                  <c:v>1433326498</c:v>
                </c:pt>
                <c:pt idx="3899">
                  <c:v>1433326535</c:v>
                </c:pt>
                <c:pt idx="3900">
                  <c:v>1433326571</c:v>
                </c:pt>
                <c:pt idx="3901">
                  <c:v>1433326607</c:v>
                </c:pt>
                <c:pt idx="3902">
                  <c:v>1433326644</c:v>
                </c:pt>
                <c:pt idx="3903">
                  <c:v>1433326680</c:v>
                </c:pt>
                <c:pt idx="3904">
                  <c:v>1433326717</c:v>
                </c:pt>
                <c:pt idx="3905">
                  <c:v>1433326753</c:v>
                </c:pt>
                <c:pt idx="3906">
                  <c:v>1433326790</c:v>
                </c:pt>
                <c:pt idx="3907">
                  <c:v>1433326826</c:v>
                </c:pt>
                <c:pt idx="3908">
                  <c:v>1433326863</c:v>
                </c:pt>
                <c:pt idx="3909">
                  <c:v>1433326899</c:v>
                </c:pt>
                <c:pt idx="3910">
                  <c:v>1433326935</c:v>
                </c:pt>
                <c:pt idx="3911">
                  <c:v>1433326972</c:v>
                </c:pt>
                <c:pt idx="3912">
                  <c:v>1433327008</c:v>
                </c:pt>
                <c:pt idx="3913">
                  <c:v>1433327045</c:v>
                </c:pt>
                <c:pt idx="3914">
                  <c:v>1433327081</c:v>
                </c:pt>
                <c:pt idx="3915">
                  <c:v>1433327118</c:v>
                </c:pt>
                <c:pt idx="3916">
                  <c:v>1433327154</c:v>
                </c:pt>
                <c:pt idx="3917">
                  <c:v>1433327190</c:v>
                </c:pt>
                <c:pt idx="3918">
                  <c:v>1433327227</c:v>
                </c:pt>
                <c:pt idx="3919">
                  <c:v>1433327263</c:v>
                </c:pt>
                <c:pt idx="3920">
                  <c:v>1433327300</c:v>
                </c:pt>
                <c:pt idx="3921">
                  <c:v>1433327336</c:v>
                </c:pt>
                <c:pt idx="3922">
                  <c:v>1433327373</c:v>
                </c:pt>
                <c:pt idx="3923">
                  <c:v>1433327409</c:v>
                </c:pt>
                <c:pt idx="3924">
                  <c:v>1433327445</c:v>
                </c:pt>
                <c:pt idx="3925">
                  <c:v>1433327482</c:v>
                </c:pt>
                <c:pt idx="3926">
                  <c:v>1433327518</c:v>
                </c:pt>
                <c:pt idx="3927">
                  <c:v>1433327555</c:v>
                </c:pt>
                <c:pt idx="3928">
                  <c:v>1433327591</c:v>
                </c:pt>
                <c:pt idx="3929">
                  <c:v>1433327628</c:v>
                </c:pt>
                <c:pt idx="3930">
                  <c:v>1433327664</c:v>
                </c:pt>
                <c:pt idx="3931">
                  <c:v>1433327700</c:v>
                </c:pt>
                <c:pt idx="3932">
                  <c:v>1433327737</c:v>
                </c:pt>
                <c:pt idx="3933">
                  <c:v>1433327773</c:v>
                </c:pt>
                <c:pt idx="3934">
                  <c:v>1433327810</c:v>
                </c:pt>
                <c:pt idx="3935">
                  <c:v>1433327846</c:v>
                </c:pt>
                <c:pt idx="3936">
                  <c:v>1433327883</c:v>
                </c:pt>
                <c:pt idx="3937">
                  <c:v>1433327922</c:v>
                </c:pt>
                <c:pt idx="3938">
                  <c:v>1433327958</c:v>
                </c:pt>
                <c:pt idx="3939">
                  <c:v>1433327995</c:v>
                </c:pt>
                <c:pt idx="3940">
                  <c:v>1433328031</c:v>
                </c:pt>
                <c:pt idx="3941">
                  <c:v>1433328068</c:v>
                </c:pt>
                <c:pt idx="3942">
                  <c:v>1433328104</c:v>
                </c:pt>
                <c:pt idx="3943">
                  <c:v>1433328141</c:v>
                </c:pt>
                <c:pt idx="3944">
                  <c:v>1433328177</c:v>
                </c:pt>
                <c:pt idx="3945">
                  <c:v>1433328214</c:v>
                </c:pt>
                <c:pt idx="3946">
                  <c:v>1433328250</c:v>
                </c:pt>
                <c:pt idx="3947">
                  <c:v>1433328286</c:v>
                </c:pt>
                <c:pt idx="3948">
                  <c:v>1433328323</c:v>
                </c:pt>
                <c:pt idx="3949">
                  <c:v>1433328359</c:v>
                </c:pt>
                <c:pt idx="3950">
                  <c:v>1433328396</c:v>
                </c:pt>
                <c:pt idx="3951">
                  <c:v>1433328432</c:v>
                </c:pt>
                <c:pt idx="3952">
                  <c:v>1433328469</c:v>
                </c:pt>
                <c:pt idx="3953">
                  <c:v>1433328505</c:v>
                </c:pt>
                <c:pt idx="3954">
                  <c:v>1433328541</c:v>
                </c:pt>
                <c:pt idx="3955">
                  <c:v>1433328579</c:v>
                </c:pt>
                <c:pt idx="3956">
                  <c:v>1433328616</c:v>
                </c:pt>
                <c:pt idx="3957">
                  <c:v>1433328653</c:v>
                </c:pt>
                <c:pt idx="3958">
                  <c:v>1433328690</c:v>
                </c:pt>
                <c:pt idx="3959">
                  <c:v>1433328726</c:v>
                </c:pt>
                <c:pt idx="3960">
                  <c:v>1433328763</c:v>
                </c:pt>
                <c:pt idx="3961">
                  <c:v>1433328799</c:v>
                </c:pt>
                <c:pt idx="3962">
                  <c:v>1433328835</c:v>
                </c:pt>
                <c:pt idx="3963">
                  <c:v>1433328872</c:v>
                </c:pt>
                <c:pt idx="3964">
                  <c:v>1433328908</c:v>
                </c:pt>
                <c:pt idx="3965">
                  <c:v>1433328945</c:v>
                </c:pt>
                <c:pt idx="3966">
                  <c:v>1433328981</c:v>
                </c:pt>
                <c:pt idx="3967">
                  <c:v>1433329017</c:v>
                </c:pt>
                <c:pt idx="3968">
                  <c:v>1433329054</c:v>
                </c:pt>
                <c:pt idx="3969">
                  <c:v>1433329090</c:v>
                </c:pt>
                <c:pt idx="3970">
                  <c:v>1433329127</c:v>
                </c:pt>
                <c:pt idx="3971">
                  <c:v>1433329163</c:v>
                </c:pt>
                <c:pt idx="3972">
                  <c:v>1433329200</c:v>
                </c:pt>
                <c:pt idx="3973">
                  <c:v>1433329236</c:v>
                </c:pt>
                <c:pt idx="3974">
                  <c:v>1433329272</c:v>
                </c:pt>
                <c:pt idx="3975">
                  <c:v>1433329309</c:v>
                </c:pt>
                <c:pt idx="3976">
                  <c:v>1433329345</c:v>
                </c:pt>
                <c:pt idx="3977">
                  <c:v>1433329395</c:v>
                </c:pt>
                <c:pt idx="3978">
                  <c:v>1433329431</c:v>
                </c:pt>
                <c:pt idx="3979">
                  <c:v>1433329469</c:v>
                </c:pt>
                <c:pt idx="3980">
                  <c:v>1433329506</c:v>
                </c:pt>
                <c:pt idx="3981">
                  <c:v>1433329543</c:v>
                </c:pt>
                <c:pt idx="3982">
                  <c:v>1433329579</c:v>
                </c:pt>
                <c:pt idx="3983">
                  <c:v>1433329616</c:v>
                </c:pt>
                <c:pt idx="3984">
                  <c:v>1433329652</c:v>
                </c:pt>
                <c:pt idx="3985">
                  <c:v>1433329689</c:v>
                </c:pt>
                <c:pt idx="3986">
                  <c:v>1433329734</c:v>
                </c:pt>
                <c:pt idx="3987">
                  <c:v>1433329772</c:v>
                </c:pt>
                <c:pt idx="3988">
                  <c:v>1433329808</c:v>
                </c:pt>
                <c:pt idx="3989">
                  <c:v>1433329844</c:v>
                </c:pt>
                <c:pt idx="3990">
                  <c:v>1433329881</c:v>
                </c:pt>
                <c:pt idx="3991">
                  <c:v>1433329917</c:v>
                </c:pt>
                <c:pt idx="3992">
                  <c:v>1433329954</c:v>
                </c:pt>
                <c:pt idx="3993">
                  <c:v>1433329990</c:v>
                </c:pt>
                <c:pt idx="3994">
                  <c:v>1433330027</c:v>
                </c:pt>
                <c:pt idx="3995">
                  <c:v>1433330063</c:v>
                </c:pt>
                <c:pt idx="3996">
                  <c:v>1433330099</c:v>
                </c:pt>
                <c:pt idx="3997">
                  <c:v>1433330136</c:v>
                </c:pt>
                <c:pt idx="3998">
                  <c:v>1433330172</c:v>
                </c:pt>
                <c:pt idx="3999">
                  <c:v>1433330209</c:v>
                </c:pt>
                <c:pt idx="4000">
                  <c:v>1433330245</c:v>
                </c:pt>
                <c:pt idx="4001">
                  <c:v>1433330281</c:v>
                </c:pt>
                <c:pt idx="4002">
                  <c:v>1433330318</c:v>
                </c:pt>
                <c:pt idx="4003">
                  <c:v>1433330354</c:v>
                </c:pt>
                <c:pt idx="4004">
                  <c:v>1433330391</c:v>
                </c:pt>
                <c:pt idx="4005">
                  <c:v>1433330427</c:v>
                </c:pt>
                <c:pt idx="4006">
                  <c:v>1433330464</c:v>
                </c:pt>
                <c:pt idx="4007">
                  <c:v>1433330500</c:v>
                </c:pt>
                <c:pt idx="4008">
                  <c:v>1433330536</c:v>
                </c:pt>
                <c:pt idx="4009">
                  <c:v>1433330573</c:v>
                </c:pt>
                <c:pt idx="4010">
                  <c:v>1433330609</c:v>
                </c:pt>
                <c:pt idx="4011">
                  <c:v>1433330646</c:v>
                </c:pt>
                <c:pt idx="4012">
                  <c:v>1433330682</c:v>
                </c:pt>
                <c:pt idx="4013">
                  <c:v>1433330719</c:v>
                </c:pt>
                <c:pt idx="4014">
                  <c:v>1433330755</c:v>
                </c:pt>
                <c:pt idx="4015">
                  <c:v>1433330791</c:v>
                </c:pt>
                <c:pt idx="4016">
                  <c:v>1433330828</c:v>
                </c:pt>
                <c:pt idx="4017">
                  <c:v>1433330864</c:v>
                </c:pt>
                <c:pt idx="4018">
                  <c:v>1433330901</c:v>
                </c:pt>
                <c:pt idx="4019">
                  <c:v>1433330937</c:v>
                </c:pt>
                <c:pt idx="4020">
                  <c:v>1433330974</c:v>
                </c:pt>
                <c:pt idx="4021">
                  <c:v>1433331010</c:v>
                </c:pt>
                <c:pt idx="4022">
                  <c:v>1433331046</c:v>
                </c:pt>
                <c:pt idx="4023">
                  <c:v>1433331083</c:v>
                </c:pt>
                <c:pt idx="4024">
                  <c:v>1433331119</c:v>
                </c:pt>
                <c:pt idx="4025">
                  <c:v>1433331156</c:v>
                </c:pt>
                <c:pt idx="4026">
                  <c:v>1433331192</c:v>
                </c:pt>
                <c:pt idx="4027">
                  <c:v>1433331229</c:v>
                </c:pt>
                <c:pt idx="4028">
                  <c:v>1433331265</c:v>
                </c:pt>
                <c:pt idx="4029">
                  <c:v>1433331301</c:v>
                </c:pt>
                <c:pt idx="4030">
                  <c:v>1433331338</c:v>
                </c:pt>
                <c:pt idx="4031">
                  <c:v>1433331374</c:v>
                </c:pt>
                <c:pt idx="4032">
                  <c:v>1433331411</c:v>
                </c:pt>
                <c:pt idx="4033">
                  <c:v>1433331447</c:v>
                </c:pt>
                <c:pt idx="4034">
                  <c:v>1433331484</c:v>
                </c:pt>
                <c:pt idx="4035">
                  <c:v>1433331520</c:v>
                </c:pt>
                <c:pt idx="4036">
                  <c:v>1433331556</c:v>
                </c:pt>
                <c:pt idx="4037">
                  <c:v>1433331593</c:v>
                </c:pt>
                <c:pt idx="4038">
                  <c:v>1433331629</c:v>
                </c:pt>
                <c:pt idx="4039">
                  <c:v>1433331666</c:v>
                </c:pt>
                <c:pt idx="4040">
                  <c:v>1433331702</c:v>
                </c:pt>
                <c:pt idx="4041">
                  <c:v>1433331738</c:v>
                </c:pt>
                <c:pt idx="4042">
                  <c:v>1433331775</c:v>
                </c:pt>
                <c:pt idx="4043">
                  <c:v>1433331811</c:v>
                </c:pt>
                <c:pt idx="4044">
                  <c:v>1433331848</c:v>
                </c:pt>
                <c:pt idx="4045">
                  <c:v>1433331884</c:v>
                </c:pt>
                <c:pt idx="4046">
                  <c:v>1433331921</c:v>
                </c:pt>
                <c:pt idx="4047">
                  <c:v>1433331957</c:v>
                </c:pt>
                <c:pt idx="4048">
                  <c:v>1433331993</c:v>
                </c:pt>
                <c:pt idx="4049">
                  <c:v>1433332030</c:v>
                </c:pt>
                <c:pt idx="4050">
                  <c:v>1433332066</c:v>
                </c:pt>
                <c:pt idx="4051">
                  <c:v>1433332103</c:v>
                </c:pt>
                <c:pt idx="4052">
                  <c:v>1433332139</c:v>
                </c:pt>
                <c:pt idx="4053">
                  <c:v>1433332175</c:v>
                </c:pt>
                <c:pt idx="4054">
                  <c:v>1433332212</c:v>
                </c:pt>
                <c:pt idx="4055">
                  <c:v>1433332248</c:v>
                </c:pt>
                <c:pt idx="4056">
                  <c:v>1433332285</c:v>
                </c:pt>
                <c:pt idx="4057">
                  <c:v>1433332321</c:v>
                </c:pt>
                <c:pt idx="4058">
                  <c:v>1433332358</c:v>
                </c:pt>
                <c:pt idx="4059">
                  <c:v>1433332394</c:v>
                </c:pt>
                <c:pt idx="4060">
                  <c:v>1433332430</c:v>
                </c:pt>
                <c:pt idx="4061">
                  <c:v>1433332467</c:v>
                </c:pt>
                <c:pt idx="4062">
                  <c:v>1433332503</c:v>
                </c:pt>
                <c:pt idx="4063">
                  <c:v>1433332540</c:v>
                </c:pt>
                <c:pt idx="4064">
                  <c:v>1433332576</c:v>
                </c:pt>
                <c:pt idx="4065">
                  <c:v>1433332613</c:v>
                </c:pt>
                <c:pt idx="4066">
                  <c:v>1433332649</c:v>
                </c:pt>
                <c:pt idx="4067">
                  <c:v>1433332685</c:v>
                </c:pt>
                <c:pt idx="4068">
                  <c:v>1433332722</c:v>
                </c:pt>
                <c:pt idx="4069">
                  <c:v>1433332758</c:v>
                </c:pt>
                <c:pt idx="4070">
                  <c:v>1433332795</c:v>
                </c:pt>
                <c:pt idx="4071">
                  <c:v>1433332831</c:v>
                </c:pt>
                <c:pt idx="4072">
                  <c:v>1433332868</c:v>
                </c:pt>
                <c:pt idx="4073">
                  <c:v>1433332904</c:v>
                </c:pt>
                <c:pt idx="4074">
                  <c:v>1433332940</c:v>
                </c:pt>
                <c:pt idx="4075">
                  <c:v>1433332977</c:v>
                </c:pt>
                <c:pt idx="4076">
                  <c:v>1433333013</c:v>
                </c:pt>
                <c:pt idx="4077">
                  <c:v>1433333050</c:v>
                </c:pt>
                <c:pt idx="4078">
                  <c:v>1433333086</c:v>
                </c:pt>
                <c:pt idx="4079">
                  <c:v>1433333123</c:v>
                </c:pt>
                <c:pt idx="4080">
                  <c:v>1433333159</c:v>
                </c:pt>
                <c:pt idx="4081">
                  <c:v>1433333195</c:v>
                </c:pt>
                <c:pt idx="4082">
                  <c:v>1433333232</c:v>
                </c:pt>
                <c:pt idx="4083">
                  <c:v>1433333268</c:v>
                </c:pt>
                <c:pt idx="4084">
                  <c:v>1433333305</c:v>
                </c:pt>
                <c:pt idx="4085">
                  <c:v>1433333341</c:v>
                </c:pt>
                <c:pt idx="4086">
                  <c:v>1433333378</c:v>
                </c:pt>
                <c:pt idx="4087">
                  <c:v>1433333414</c:v>
                </c:pt>
                <c:pt idx="4088">
                  <c:v>1433333450</c:v>
                </c:pt>
                <c:pt idx="4089">
                  <c:v>1433333487</c:v>
                </c:pt>
                <c:pt idx="4090">
                  <c:v>1433333523</c:v>
                </c:pt>
                <c:pt idx="4091">
                  <c:v>1433333560</c:v>
                </c:pt>
                <c:pt idx="4092">
                  <c:v>1433333596</c:v>
                </c:pt>
                <c:pt idx="4093">
                  <c:v>1433333632</c:v>
                </c:pt>
                <c:pt idx="4094">
                  <c:v>1433333669</c:v>
                </c:pt>
                <c:pt idx="4095">
                  <c:v>1433333705</c:v>
                </c:pt>
                <c:pt idx="4096">
                  <c:v>1433333742</c:v>
                </c:pt>
                <c:pt idx="4097">
                  <c:v>1433333778</c:v>
                </c:pt>
                <c:pt idx="4098">
                  <c:v>1433333815</c:v>
                </c:pt>
                <c:pt idx="4099">
                  <c:v>1433333851</c:v>
                </c:pt>
                <c:pt idx="4100">
                  <c:v>1433333887</c:v>
                </c:pt>
                <c:pt idx="4101">
                  <c:v>1433333924</c:v>
                </c:pt>
                <c:pt idx="4102">
                  <c:v>1433333960</c:v>
                </c:pt>
                <c:pt idx="4103">
                  <c:v>1433333997</c:v>
                </c:pt>
                <c:pt idx="4104">
                  <c:v>1433334033</c:v>
                </c:pt>
                <c:pt idx="4105">
                  <c:v>1433334070</c:v>
                </c:pt>
                <c:pt idx="4106">
                  <c:v>1433334106</c:v>
                </c:pt>
                <c:pt idx="4107">
                  <c:v>1433334142</c:v>
                </c:pt>
                <c:pt idx="4108">
                  <c:v>1433334179</c:v>
                </c:pt>
                <c:pt idx="4109">
                  <c:v>1433334215</c:v>
                </c:pt>
                <c:pt idx="4110">
                  <c:v>1433334252</c:v>
                </c:pt>
                <c:pt idx="4111">
                  <c:v>1433334288</c:v>
                </c:pt>
                <c:pt idx="4112">
                  <c:v>1433334324</c:v>
                </c:pt>
                <c:pt idx="4113">
                  <c:v>1433334361</c:v>
                </c:pt>
                <c:pt idx="4114">
                  <c:v>1433334397</c:v>
                </c:pt>
                <c:pt idx="4115">
                  <c:v>1433334434</c:v>
                </c:pt>
                <c:pt idx="4116">
                  <c:v>1433334470</c:v>
                </c:pt>
                <c:pt idx="4117">
                  <c:v>1433334507</c:v>
                </c:pt>
                <c:pt idx="4118">
                  <c:v>1433334543</c:v>
                </c:pt>
                <c:pt idx="4119">
                  <c:v>1433334579</c:v>
                </c:pt>
                <c:pt idx="4120">
                  <c:v>1433334616</c:v>
                </c:pt>
                <c:pt idx="4121">
                  <c:v>1433334652</c:v>
                </c:pt>
                <c:pt idx="4122">
                  <c:v>1433334689</c:v>
                </c:pt>
                <c:pt idx="4123">
                  <c:v>1433334725</c:v>
                </c:pt>
                <c:pt idx="4124">
                  <c:v>1433334762</c:v>
                </c:pt>
                <c:pt idx="4125">
                  <c:v>1433334798</c:v>
                </c:pt>
                <c:pt idx="4126">
                  <c:v>1433334834</c:v>
                </c:pt>
                <c:pt idx="4127">
                  <c:v>1433334871</c:v>
                </c:pt>
                <c:pt idx="4128">
                  <c:v>1433334907</c:v>
                </c:pt>
                <c:pt idx="4129">
                  <c:v>1433334944</c:v>
                </c:pt>
                <c:pt idx="4130">
                  <c:v>1433334980</c:v>
                </c:pt>
                <c:pt idx="4131">
                  <c:v>1433335017</c:v>
                </c:pt>
                <c:pt idx="4132">
                  <c:v>1433335053</c:v>
                </c:pt>
                <c:pt idx="4133">
                  <c:v>1433335089</c:v>
                </c:pt>
                <c:pt idx="4134">
                  <c:v>1433335126</c:v>
                </c:pt>
                <c:pt idx="4135">
                  <c:v>1433335162</c:v>
                </c:pt>
                <c:pt idx="4136">
                  <c:v>1433335199</c:v>
                </c:pt>
                <c:pt idx="4137">
                  <c:v>1433335235</c:v>
                </c:pt>
                <c:pt idx="4138">
                  <c:v>1433335272</c:v>
                </c:pt>
                <c:pt idx="4139">
                  <c:v>1433335308</c:v>
                </c:pt>
                <c:pt idx="4140">
                  <c:v>1433335344</c:v>
                </c:pt>
                <c:pt idx="4141">
                  <c:v>1433335385</c:v>
                </c:pt>
                <c:pt idx="4142">
                  <c:v>1433335422</c:v>
                </c:pt>
                <c:pt idx="4143">
                  <c:v>1433335458</c:v>
                </c:pt>
                <c:pt idx="4144">
                  <c:v>1433335494</c:v>
                </c:pt>
                <c:pt idx="4145">
                  <c:v>1433335531</c:v>
                </c:pt>
                <c:pt idx="4146">
                  <c:v>1433335567</c:v>
                </c:pt>
                <c:pt idx="4147">
                  <c:v>1433335604</c:v>
                </c:pt>
                <c:pt idx="4148">
                  <c:v>1433335640</c:v>
                </c:pt>
                <c:pt idx="4149">
                  <c:v>1433335677</c:v>
                </c:pt>
                <c:pt idx="4150">
                  <c:v>1433335713</c:v>
                </c:pt>
                <c:pt idx="4151">
                  <c:v>1433335749</c:v>
                </c:pt>
                <c:pt idx="4152">
                  <c:v>1433335786</c:v>
                </c:pt>
                <c:pt idx="4153">
                  <c:v>1433335822</c:v>
                </c:pt>
                <c:pt idx="4154">
                  <c:v>1433335859</c:v>
                </c:pt>
                <c:pt idx="4155">
                  <c:v>1433335895</c:v>
                </c:pt>
                <c:pt idx="4156">
                  <c:v>1433335932</c:v>
                </c:pt>
                <c:pt idx="4157">
                  <c:v>1433335968</c:v>
                </c:pt>
                <c:pt idx="4158">
                  <c:v>1433336005</c:v>
                </c:pt>
                <c:pt idx="4159">
                  <c:v>1433336041</c:v>
                </c:pt>
                <c:pt idx="4160">
                  <c:v>1433336077</c:v>
                </c:pt>
                <c:pt idx="4161">
                  <c:v>1433336114</c:v>
                </c:pt>
                <c:pt idx="4162">
                  <c:v>1433336150</c:v>
                </c:pt>
                <c:pt idx="4163">
                  <c:v>1433336187</c:v>
                </c:pt>
                <c:pt idx="4164">
                  <c:v>1433336223</c:v>
                </c:pt>
                <c:pt idx="4165">
                  <c:v>1433336260</c:v>
                </c:pt>
                <c:pt idx="4166">
                  <c:v>1433336296</c:v>
                </c:pt>
                <c:pt idx="4167">
                  <c:v>1433336332</c:v>
                </c:pt>
                <c:pt idx="4168">
                  <c:v>1433336369</c:v>
                </c:pt>
                <c:pt idx="4169">
                  <c:v>1433336405</c:v>
                </c:pt>
                <c:pt idx="4170">
                  <c:v>1433336442</c:v>
                </c:pt>
                <c:pt idx="4171">
                  <c:v>1433336478</c:v>
                </c:pt>
                <c:pt idx="4172">
                  <c:v>1433336515</c:v>
                </c:pt>
                <c:pt idx="4173">
                  <c:v>1433336551</c:v>
                </c:pt>
                <c:pt idx="4174">
                  <c:v>1433336587</c:v>
                </c:pt>
                <c:pt idx="4175">
                  <c:v>1433336624</c:v>
                </c:pt>
                <c:pt idx="4176">
                  <c:v>1433336660</c:v>
                </c:pt>
                <c:pt idx="4177">
                  <c:v>1433336697</c:v>
                </c:pt>
                <c:pt idx="4178">
                  <c:v>1433336733</c:v>
                </c:pt>
                <c:pt idx="4179">
                  <c:v>1433336770</c:v>
                </c:pt>
                <c:pt idx="4180">
                  <c:v>1433336806</c:v>
                </c:pt>
                <c:pt idx="4181">
                  <c:v>1433336842</c:v>
                </c:pt>
                <c:pt idx="4182">
                  <c:v>1433336879</c:v>
                </c:pt>
                <c:pt idx="4183">
                  <c:v>1433336915</c:v>
                </c:pt>
                <c:pt idx="4184">
                  <c:v>1433336952</c:v>
                </c:pt>
                <c:pt idx="4185">
                  <c:v>1433336988</c:v>
                </c:pt>
                <c:pt idx="4186">
                  <c:v>1433337024</c:v>
                </c:pt>
                <c:pt idx="4187">
                  <c:v>1433337061</c:v>
                </c:pt>
                <c:pt idx="4188">
                  <c:v>1433337097</c:v>
                </c:pt>
                <c:pt idx="4189">
                  <c:v>1433337134</c:v>
                </c:pt>
                <c:pt idx="4190">
                  <c:v>1433337170</c:v>
                </c:pt>
                <c:pt idx="4191">
                  <c:v>1433337207</c:v>
                </c:pt>
                <c:pt idx="4192">
                  <c:v>1433337243</c:v>
                </c:pt>
                <c:pt idx="4193">
                  <c:v>1433337279</c:v>
                </c:pt>
                <c:pt idx="4194">
                  <c:v>1433337316</c:v>
                </c:pt>
                <c:pt idx="4195">
                  <c:v>1433337352</c:v>
                </c:pt>
                <c:pt idx="4196">
                  <c:v>1433337389</c:v>
                </c:pt>
                <c:pt idx="4197">
                  <c:v>1433337425</c:v>
                </c:pt>
                <c:pt idx="4198">
                  <c:v>1433337462</c:v>
                </c:pt>
                <c:pt idx="4199">
                  <c:v>1433337498</c:v>
                </c:pt>
                <c:pt idx="4200">
                  <c:v>1433337534</c:v>
                </c:pt>
                <c:pt idx="4201">
                  <c:v>1433337571</c:v>
                </c:pt>
                <c:pt idx="4202">
                  <c:v>1433337607</c:v>
                </c:pt>
                <c:pt idx="4203">
                  <c:v>1433337644</c:v>
                </c:pt>
                <c:pt idx="4204">
                  <c:v>1433337680</c:v>
                </c:pt>
                <c:pt idx="4205">
                  <c:v>1433337717</c:v>
                </c:pt>
                <c:pt idx="4206">
                  <c:v>1433337753</c:v>
                </c:pt>
                <c:pt idx="4207">
                  <c:v>1433337789</c:v>
                </c:pt>
                <c:pt idx="4208">
                  <c:v>1433337826</c:v>
                </c:pt>
                <c:pt idx="4209">
                  <c:v>1433337862</c:v>
                </c:pt>
                <c:pt idx="4210">
                  <c:v>1433337899</c:v>
                </c:pt>
                <c:pt idx="4211">
                  <c:v>1433337935</c:v>
                </c:pt>
                <c:pt idx="4212">
                  <c:v>1433337971</c:v>
                </c:pt>
                <c:pt idx="4213">
                  <c:v>1433338008</c:v>
                </c:pt>
                <c:pt idx="4214">
                  <c:v>1433338044</c:v>
                </c:pt>
                <c:pt idx="4215">
                  <c:v>1433338081</c:v>
                </c:pt>
                <c:pt idx="4216">
                  <c:v>1433338117</c:v>
                </c:pt>
                <c:pt idx="4217">
                  <c:v>1433338154</c:v>
                </c:pt>
                <c:pt idx="4218">
                  <c:v>1433338190</c:v>
                </c:pt>
                <c:pt idx="4219">
                  <c:v>1433338226</c:v>
                </c:pt>
                <c:pt idx="4220">
                  <c:v>1433338263</c:v>
                </c:pt>
                <c:pt idx="4221">
                  <c:v>1433338299</c:v>
                </c:pt>
                <c:pt idx="4222">
                  <c:v>1433338336</c:v>
                </c:pt>
                <c:pt idx="4223">
                  <c:v>1433338372</c:v>
                </c:pt>
                <c:pt idx="4224">
                  <c:v>1433338409</c:v>
                </c:pt>
                <c:pt idx="4225">
                  <c:v>1433338445</c:v>
                </c:pt>
                <c:pt idx="4226">
                  <c:v>1433338481</c:v>
                </c:pt>
                <c:pt idx="4227">
                  <c:v>1433338518</c:v>
                </c:pt>
                <c:pt idx="4228">
                  <c:v>1433338554</c:v>
                </c:pt>
                <c:pt idx="4229">
                  <c:v>1433338591</c:v>
                </c:pt>
                <c:pt idx="4230">
                  <c:v>1433338628</c:v>
                </c:pt>
                <c:pt idx="4231">
                  <c:v>1433338664</c:v>
                </c:pt>
                <c:pt idx="4232">
                  <c:v>1433338701</c:v>
                </c:pt>
                <c:pt idx="4233">
                  <c:v>1433338737</c:v>
                </c:pt>
                <c:pt idx="4234">
                  <c:v>1433338774</c:v>
                </c:pt>
                <c:pt idx="4235">
                  <c:v>1433338810</c:v>
                </c:pt>
                <c:pt idx="4236">
                  <c:v>1433338846</c:v>
                </c:pt>
                <c:pt idx="4237">
                  <c:v>1433338883</c:v>
                </c:pt>
                <c:pt idx="4238">
                  <c:v>1433338919</c:v>
                </c:pt>
                <c:pt idx="4239">
                  <c:v>1433338956</c:v>
                </c:pt>
                <c:pt idx="4240">
                  <c:v>1433338992</c:v>
                </c:pt>
                <c:pt idx="4241">
                  <c:v>1433339029</c:v>
                </c:pt>
                <c:pt idx="4242">
                  <c:v>1433339065</c:v>
                </c:pt>
                <c:pt idx="4243">
                  <c:v>1433339101</c:v>
                </c:pt>
                <c:pt idx="4244">
                  <c:v>1433339138</c:v>
                </c:pt>
                <c:pt idx="4245">
                  <c:v>1433339175</c:v>
                </c:pt>
                <c:pt idx="4246">
                  <c:v>1433339211</c:v>
                </c:pt>
                <c:pt idx="4247">
                  <c:v>1433339248</c:v>
                </c:pt>
                <c:pt idx="4248">
                  <c:v>1433339284</c:v>
                </c:pt>
                <c:pt idx="4249">
                  <c:v>1433339321</c:v>
                </c:pt>
                <c:pt idx="4250">
                  <c:v>1433339357</c:v>
                </c:pt>
                <c:pt idx="4251">
                  <c:v>1433339394</c:v>
                </c:pt>
                <c:pt idx="4252">
                  <c:v>1433339431</c:v>
                </c:pt>
                <c:pt idx="4253">
                  <c:v>1433339467</c:v>
                </c:pt>
                <c:pt idx="4254">
                  <c:v>1433339504</c:v>
                </c:pt>
                <c:pt idx="4255">
                  <c:v>1433339540</c:v>
                </c:pt>
                <c:pt idx="4256">
                  <c:v>1433339577</c:v>
                </c:pt>
                <c:pt idx="4257">
                  <c:v>1433339613</c:v>
                </c:pt>
                <c:pt idx="4258">
                  <c:v>1433339649</c:v>
                </c:pt>
                <c:pt idx="4259">
                  <c:v>1433339686</c:v>
                </c:pt>
                <c:pt idx="4260">
                  <c:v>1433339722</c:v>
                </c:pt>
                <c:pt idx="4261">
                  <c:v>1433339759</c:v>
                </c:pt>
                <c:pt idx="4262">
                  <c:v>1433339795</c:v>
                </c:pt>
                <c:pt idx="4263">
                  <c:v>1433339832</c:v>
                </c:pt>
                <c:pt idx="4264">
                  <c:v>1433339868</c:v>
                </c:pt>
                <c:pt idx="4265">
                  <c:v>1433339904</c:v>
                </c:pt>
                <c:pt idx="4266">
                  <c:v>1433339941</c:v>
                </c:pt>
                <c:pt idx="4267">
                  <c:v>1433339977</c:v>
                </c:pt>
                <c:pt idx="4268">
                  <c:v>1433340014</c:v>
                </c:pt>
                <c:pt idx="4269">
                  <c:v>1433340050</c:v>
                </c:pt>
                <c:pt idx="4270">
                  <c:v>1433340087</c:v>
                </c:pt>
                <c:pt idx="4271">
                  <c:v>1433340123</c:v>
                </c:pt>
                <c:pt idx="4272">
                  <c:v>1433340159</c:v>
                </c:pt>
                <c:pt idx="4273">
                  <c:v>1433340196</c:v>
                </c:pt>
                <c:pt idx="4274">
                  <c:v>1433340232</c:v>
                </c:pt>
                <c:pt idx="4275">
                  <c:v>1433340269</c:v>
                </c:pt>
                <c:pt idx="4276">
                  <c:v>1433340305</c:v>
                </c:pt>
                <c:pt idx="4277">
                  <c:v>1433340342</c:v>
                </c:pt>
                <c:pt idx="4278">
                  <c:v>1433340378</c:v>
                </c:pt>
                <c:pt idx="4279">
                  <c:v>1433340414</c:v>
                </c:pt>
                <c:pt idx="4280">
                  <c:v>1433340451</c:v>
                </c:pt>
                <c:pt idx="4281">
                  <c:v>1433340487</c:v>
                </c:pt>
                <c:pt idx="4282">
                  <c:v>1433340524</c:v>
                </c:pt>
                <c:pt idx="4283">
                  <c:v>1433340560</c:v>
                </c:pt>
                <c:pt idx="4284">
                  <c:v>1433340597</c:v>
                </c:pt>
                <c:pt idx="4285">
                  <c:v>1433340633</c:v>
                </c:pt>
                <c:pt idx="4286">
                  <c:v>1433340669</c:v>
                </c:pt>
                <c:pt idx="4287">
                  <c:v>1433340706</c:v>
                </c:pt>
                <c:pt idx="4288">
                  <c:v>1433340742</c:v>
                </c:pt>
                <c:pt idx="4289">
                  <c:v>1433340779</c:v>
                </c:pt>
                <c:pt idx="4290">
                  <c:v>1433340815</c:v>
                </c:pt>
                <c:pt idx="4291">
                  <c:v>1433340851</c:v>
                </c:pt>
                <c:pt idx="4292">
                  <c:v>1433340888</c:v>
                </c:pt>
                <c:pt idx="4293">
                  <c:v>1433340924</c:v>
                </c:pt>
                <c:pt idx="4294">
                  <c:v>1433340961</c:v>
                </c:pt>
                <c:pt idx="4295">
                  <c:v>1433340997</c:v>
                </c:pt>
                <c:pt idx="4296">
                  <c:v>1433341034</c:v>
                </c:pt>
                <c:pt idx="4297">
                  <c:v>1433341070</c:v>
                </c:pt>
                <c:pt idx="4298">
                  <c:v>1433341106</c:v>
                </c:pt>
                <c:pt idx="4299">
                  <c:v>1433341143</c:v>
                </c:pt>
                <c:pt idx="4300">
                  <c:v>1433341179</c:v>
                </c:pt>
                <c:pt idx="4301">
                  <c:v>1433341216</c:v>
                </c:pt>
                <c:pt idx="4302">
                  <c:v>1433341252</c:v>
                </c:pt>
                <c:pt idx="4303">
                  <c:v>1433341289</c:v>
                </c:pt>
                <c:pt idx="4304">
                  <c:v>1433341325</c:v>
                </c:pt>
                <c:pt idx="4305">
                  <c:v>1433341361</c:v>
                </c:pt>
                <c:pt idx="4306">
                  <c:v>1433341398</c:v>
                </c:pt>
                <c:pt idx="4307">
                  <c:v>1433341434</c:v>
                </c:pt>
                <c:pt idx="4308">
                  <c:v>1433341471</c:v>
                </c:pt>
                <c:pt idx="4309">
                  <c:v>1433341507</c:v>
                </c:pt>
                <c:pt idx="4310">
                  <c:v>1433341544</c:v>
                </c:pt>
                <c:pt idx="4311">
                  <c:v>1433341580</c:v>
                </c:pt>
                <c:pt idx="4312">
                  <c:v>1433341616</c:v>
                </c:pt>
                <c:pt idx="4313">
                  <c:v>1433341653</c:v>
                </c:pt>
                <c:pt idx="4314">
                  <c:v>1433341689</c:v>
                </c:pt>
                <c:pt idx="4315">
                  <c:v>1433341726</c:v>
                </c:pt>
                <c:pt idx="4316">
                  <c:v>1433341762</c:v>
                </c:pt>
                <c:pt idx="4317">
                  <c:v>1433341799</c:v>
                </c:pt>
                <c:pt idx="4318">
                  <c:v>1433341835</c:v>
                </c:pt>
                <c:pt idx="4319">
                  <c:v>1433341871</c:v>
                </c:pt>
                <c:pt idx="4320">
                  <c:v>1433341908</c:v>
                </c:pt>
                <c:pt idx="4321">
                  <c:v>1433341944</c:v>
                </c:pt>
                <c:pt idx="4322">
                  <c:v>1433341981</c:v>
                </c:pt>
                <c:pt idx="4323">
                  <c:v>1433342017</c:v>
                </c:pt>
                <c:pt idx="4324">
                  <c:v>1433342053</c:v>
                </c:pt>
                <c:pt idx="4325">
                  <c:v>1433342090</c:v>
                </c:pt>
                <c:pt idx="4326">
                  <c:v>1433342126</c:v>
                </c:pt>
                <c:pt idx="4327">
                  <c:v>1433342163</c:v>
                </c:pt>
                <c:pt idx="4328">
                  <c:v>1433342199</c:v>
                </c:pt>
                <c:pt idx="4329">
                  <c:v>1433342236</c:v>
                </c:pt>
                <c:pt idx="4330">
                  <c:v>1433342272</c:v>
                </c:pt>
                <c:pt idx="4331">
                  <c:v>1433342308</c:v>
                </c:pt>
                <c:pt idx="4332">
                  <c:v>1433342345</c:v>
                </c:pt>
                <c:pt idx="4333">
                  <c:v>1433342381</c:v>
                </c:pt>
                <c:pt idx="4334">
                  <c:v>1433342418</c:v>
                </c:pt>
                <c:pt idx="4335">
                  <c:v>1433342454</c:v>
                </c:pt>
                <c:pt idx="4336">
                  <c:v>1433342490</c:v>
                </c:pt>
                <c:pt idx="4337">
                  <c:v>1433342527</c:v>
                </c:pt>
                <c:pt idx="4338">
                  <c:v>1433342563</c:v>
                </c:pt>
                <c:pt idx="4339">
                  <c:v>1433342600</c:v>
                </c:pt>
                <c:pt idx="4340">
                  <c:v>1433342636</c:v>
                </c:pt>
                <c:pt idx="4341">
                  <c:v>1433342673</c:v>
                </c:pt>
                <c:pt idx="4342">
                  <c:v>1433342709</c:v>
                </c:pt>
                <c:pt idx="4343">
                  <c:v>1433342745</c:v>
                </c:pt>
                <c:pt idx="4344">
                  <c:v>1433342782</c:v>
                </c:pt>
                <c:pt idx="4345">
                  <c:v>1433342818</c:v>
                </c:pt>
                <c:pt idx="4346">
                  <c:v>1433342856</c:v>
                </c:pt>
                <c:pt idx="4347">
                  <c:v>1433342893</c:v>
                </c:pt>
                <c:pt idx="4348">
                  <c:v>1433342929</c:v>
                </c:pt>
                <c:pt idx="4349">
                  <c:v>1433342966</c:v>
                </c:pt>
                <c:pt idx="4350">
                  <c:v>1433343002</c:v>
                </c:pt>
                <c:pt idx="4351">
                  <c:v>1433343038</c:v>
                </c:pt>
                <c:pt idx="4352">
                  <c:v>1433343075</c:v>
                </c:pt>
                <c:pt idx="4353">
                  <c:v>1433343111</c:v>
                </c:pt>
                <c:pt idx="4354">
                  <c:v>1433343148</c:v>
                </c:pt>
                <c:pt idx="4355">
                  <c:v>1433343184</c:v>
                </c:pt>
                <c:pt idx="4356">
                  <c:v>1433343220</c:v>
                </c:pt>
                <c:pt idx="4357">
                  <c:v>1433343257</c:v>
                </c:pt>
                <c:pt idx="4358">
                  <c:v>1433343293</c:v>
                </c:pt>
                <c:pt idx="4359">
                  <c:v>1433343330</c:v>
                </c:pt>
                <c:pt idx="4360">
                  <c:v>1433343366</c:v>
                </c:pt>
                <c:pt idx="4361">
                  <c:v>1433343403</c:v>
                </c:pt>
                <c:pt idx="4362">
                  <c:v>1433343439</c:v>
                </c:pt>
                <c:pt idx="4363">
                  <c:v>1433343475</c:v>
                </c:pt>
                <c:pt idx="4364">
                  <c:v>1433343512</c:v>
                </c:pt>
                <c:pt idx="4365">
                  <c:v>1433343548</c:v>
                </c:pt>
                <c:pt idx="4366">
                  <c:v>1433343585</c:v>
                </c:pt>
                <c:pt idx="4367">
                  <c:v>1433343621</c:v>
                </c:pt>
                <c:pt idx="4368">
                  <c:v>1433343658</c:v>
                </c:pt>
                <c:pt idx="4369">
                  <c:v>1433343694</c:v>
                </c:pt>
                <c:pt idx="4370">
                  <c:v>1433343730</c:v>
                </c:pt>
                <c:pt idx="4371">
                  <c:v>1433343767</c:v>
                </c:pt>
                <c:pt idx="4372">
                  <c:v>1433343803</c:v>
                </c:pt>
                <c:pt idx="4373">
                  <c:v>1433343840</c:v>
                </c:pt>
                <c:pt idx="4374">
                  <c:v>1433343876</c:v>
                </c:pt>
                <c:pt idx="4375">
                  <c:v>1433344701</c:v>
                </c:pt>
                <c:pt idx="4376">
                  <c:v>1433344737</c:v>
                </c:pt>
                <c:pt idx="4377">
                  <c:v>1433344776</c:v>
                </c:pt>
                <c:pt idx="4378">
                  <c:v>1433344813</c:v>
                </c:pt>
                <c:pt idx="4379">
                  <c:v>1433344849</c:v>
                </c:pt>
                <c:pt idx="4380">
                  <c:v>1433344886</c:v>
                </c:pt>
                <c:pt idx="4381">
                  <c:v>1433344922</c:v>
                </c:pt>
                <c:pt idx="4382">
                  <c:v>1433344959</c:v>
                </c:pt>
                <c:pt idx="4383">
                  <c:v>1433344995</c:v>
                </c:pt>
                <c:pt idx="4384">
                  <c:v>1433345031</c:v>
                </c:pt>
                <c:pt idx="4385">
                  <c:v>1433345068</c:v>
                </c:pt>
                <c:pt idx="4386">
                  <c:v>1433345104</c:v>
                </c:pt>
                <c:pt idx="4387">
                  <c:v>1433345141</c:v>
                </c:pt>
                <c:pt idx="4388">
                  <c:v>1433345177</c:v>
                </c:pt>
                <c:pt idx="4389">
                  <c:v>1433345214</c:v>
                </c:pt>
                <c:pt idx="4390">
                  <c:v>1433345250</c:v>
                </c:pt>
                <c:pt idx="4391">
                  <c:v>1433345286</c:v>
                </c:pt>
                <c:pt idx="4392">
                  <c:v>1433345323</c:v>
                </c:pt>
                <c:pt idx="4393">
                  <c:v>1433345359</c:v>
                </c:pt>
                <c:pt idx="4394">
                  <c:v>1433345396</c:v>
                </c:pt>
                <c:pt idx="4395">
                  <c:v>1433345435</c:v>
                </c:pt>
                <c:pt idx="4396">
                  <c:v>1433345471</c:v>
                </c:pt>
                <c:pt idx="4397">
                  <c:v>1433345508</c:v>
                </c:pt>
                <c:pt idx="4398">
                  <c:v>1433345544</c:v>
                </c:pt>
                <c:pt idx="4399">
                  <c:v>1433345581</c:v>
                </c:pt>
                <c:pt idx="4400">
                  <c:v>1433345617</c:v>
                </c:pt>
                <c:pt idx="4401">
                  <c:v>1433345813</c:v>
                </c:pt>
                <c:pt idx="4402">
                  <c:v>1433345850</c:v>
                </c:pt>
                <c:pt idx="4403">
                  <c:v>1433345886</c:v>
                </c:pt>
                <c:pt idx="4404">
                  <c:v>1433345922</c:v>
                </c:pt>
                <c:pt idx="4405">
                  <c:v>1433345959</c:v>
                </c:pt>
                <c:pt idx="4406">
                  <c:v>1433345995</c:v>
                </c:pt>
                <c:pt idx="4407">
                  <c:v>1433346032</c:v>
                </c:pt>
                <c:pt idx="4408">
                  <c:v>1433346068</c:v>
                </c:pt>
                <c:pt idx="4409">
                  <c:v>1433346104</c:v>
                </c:pt>
                <c:pt idx="4410">
                  <c:v>1433346141</c:v>
                </c:pt>
                <c:pt idx="4411">
                  <c:v>1433346177</c:v>
                </c:pt>
                <c:pt idx="4412">
                  <c:v>1433346214</c:v>
                </c:pt>
                <c:pt idx="4413">
                  <c:v>1433346888</c:v>
                </c:pt>
                <c:pt idx="4414">
                  <c:v>1433346925</c:v>
                </c:pt>
                <c:pt idx="4415">
                  <c:v>1433346961</c:v>
                </c:pt>
                <c:pt idx="4416">
                  <c:v>1433346998</c:v>
                </c:pt>
                <c:pt idx="4417">
                  <c:v>1433347034</c:v>
                </c:pt>
                <c:pt idx="4418">
                  <c:v>1433347070</c:v>
                </c:pt>
                <c:pt idx="4419">
                  <c:v>1433347107</c:v>
                </c:pt>
                <c:pt idx="4420">
                  <c:v>1433347143</c:v>
                </c:pt>
                <c:pt idx="4421">
                  <c:v>1433347180</c:v>
                </c:pt>
                <c:pt idx="4422">
                  <c:v>1433347216</c:v>
                </c:pt>
                <c:pt idx="4423">
                  <c:v>1433347253</c:v>
                </c:pt>
                <c:pt idx="4424">
                  <c:v>1433347289</c:v>
                </c:pt>
                <c:pt idx="4425">
                  <c:v>1433347325</c:v>
                </c:pt>
                <c:pt idx="4426">
                  <c:v>1433347362</c:v>
                </c:pt>
                <c:pt idx="4427">
                  <c:v>1433347398</c:v>
                </c:pt>
                <c:pt idx="4428">
                  <c:v>1433347435</c:v>
                </c:pt>
                <c:pt idx="4429">
                  <c:v>1433347471</c:v>
                </c:pt>
                <c:pt idx="4430">
                  <c:v>1433347507</c:v>
                </c:pt>
                <c:pt idx="4431">
                  <c:v>1433347544</c:v>
                </c:pt>
                <c:pt idx="4432">
                  <c:v>1433347580</c:v>
                </c:pt>
                <c:pt idx="4433">
                  <c:v>1433347621</c:v>
                </c:pt>
                <c:pt idx="4434">
                  <c:v>1433347658</c:v>
                </c:pt>
                <c:pt idx="4435">
                  <c:v>1433347694</c:v>
                </c:pt>
                <c:pt idx="4436">
                  <c:v>1433347730</c:v>
                </c:pt>
                <c:pt idx="4437">
                  <c:v>1433347767</c:v>
                </c:pt>
                <c:pt idx="4438">
                  <c:v>1433347803</c:v>
                </c:pt>
                <c:pt idx="4439">
                  <c:v>1433347840</c:v>
                </c:pt>
                <c:pt idx="4440">
                  <c:v>1433347880</c:v>
                </c:pt>
                <c:pt idx="4441">
                  <c:v>1433347918</c:v>
                </c:pt>
                <c:pt idx="4442">
                  <c:v>1433347954</c:v>
                </c:pt>
                <c:pt idx="4443">
                  <c:v>1433347990</c:v>
                </c:pt>
                <c:pt idx="4444">
                  <c:v>1433348027</c:v>
                </c:pt>
                <c:pt idx="4445">
                  <c:v>1433348063</c:v>
                </c:pt>
                <c:pt idx="4446">
                  <c:v>1433348100</c:v>
                </c:pt>
                <c:pt idx="4447">
                  <c:v>1433348136</c:v>
                </c:pt>
                <c:pt idx="4448">
                  <c:v>1433348173</c:v>
                </c:pt>
                <c:pt idx="4449">
                  <c:v>1433348209</c:v>
                </c:pt>
                <c:pt idx="4450">
                  <c:v>1433348245</c:v>
                </c:pt>
                <c:pt idx="4451">
                  <c:v>1433348282</c:v>
                </c:pt>
                <c:pt idx="4452">
                  <c:v>1433348318</c:v>
                </c:pt>
                <c:pt idx="4453">
                  <c:v>1433348355</c:v>
                </c:pt>
                <c:pt idx="4454">
                  <c:v>1433348391</c:v>
                </c:pt>
                <c:pt idx="4455">
                  <c:v>1433348428</c:v>
                </c:pt>
                <c:pt idx="4456">
                  <c:v>1433348464</c:v>
                </c:pt>
                <c:pt idx="4457">
                  <c:v>1433348500</c:v>
                </c:pt>
                <c:pt idx="4458">
                  <c:v>1433348537</c:v>
                </c:pt>
                <c:pt idx="4459">
                  <c:v>1433348573</c:v>
                </c:pt>
                <c:pt idx="4460">
                  <c:v>1433348610</c:v>
                </c:pt>
                <c:pt idx="4461">
                  <c:v>1433348646</c:v>
                </c:pt>
                <c:pt idx="4462">
                  <c:v>1433348683</c:v>
                </c:pt>
                <c:pt idx="4463">
                  <c:v>1433348719</c:v>
                </c:pt>
                <c:pt idx="4464">
                  <c:v>1433348755</c:v>
                </c:pt>
                <c:pt idx="4465">
                  <c:v>1433348792</c:v>
                </c:pt>
                <c:pt idx="4466">
                  <c:v>1433348828</c:v>
                </c:pt>
                <c:pt idx="4467">
                  <c:v>1433348865</c:v>
                </c:pt>
                <c:pt idx="4468">
                  <c:v>1433348901</c:v>
                </c:pt>
                <c:pt idx="4469">
                  <c:v>1433348938</c:v>
                </c:pt>
                <c:pt idx="4470">
                  <c:v>1433348974</c:v>
                </c:pt>
                <c:pt idx="4471">
                  <c:v>1433349010</c:v>
                </c:pt>
                <c:pt idx="4472">
                  <c:v>1433349047</c:v>
                </c:pt>
                <c:pt idx="4473">
                  <c:v>1433349083</c:v>
                </c:pt>
                <c:pt idx="4474">
                  <c:v>1433349120</c:v>
                </c:pt>
                <c:pt idx="4475">
                  <c:v>1433349156</c:v>
                </c:pt>
                <c:pt idx="4476">
                  <c:v>1433349192</c:v>
                </c:pt>
                <c:pt idx="4477">
                  <c:v>1433349229</c:v>
                </c:pt>
                <c:pt idx="4478">
                  <c:v>1433349265</c:v>
                </c:pt>
                <c:pt idx="4479">
                  <c:v>1433349302</c:v>
                </c:pt>
                <c:pt idx="4480">
                  <c:v>1433349338</c:v>
                </c:pt>
                <c:pt idx="4481">
                  <c:v>1433349375</c:v>
                </c:pt>
                <c:pt idx="4482">
                  <c:v>1433349411</c:v>
                </c:pt>
                <c:pt idx="4483">
                  <c:v>1433349447</c:v>
                </c:pt>
                <c:pt idx="4484">
                  <c:v>1433349487</c:v>
                </c:pt>
                <c:pt idx="4485">
                  <c:v>1433349523</c:v>
                </c:pt>
                <c:pt idx="4486">
                  <c:v>1433349560</c:v>
                </c:pt>
                <c:pt idx="4487">
                  <c:v>1433349596</c:v>
                </c:pt>
                <c:pt idx="4488">
                  <c:v>1433349632</c:v>
                </c:pt>
                <c:pt idx="4489">
                  <c:v>1433349672</c:v>
                </c:pt>
                <c:pt idx="4490">
                  <c:v>1433349708</c:v>
                </c:pt>
                <c:pt idx="4491">
                  <c:v>1433349745</c:v>
                </c:pt>
                <c:pt idx="4492">
                  <c:v>1433349781</c:v>
                </c:pt>
                <c:pt idx="4493">
                  <c:v>1433349818</c:v>
                </c:pt>
                <c:pt idx="4494">
                  <c:v>1433349854</c:v>
                </c:pt>
                <c:pt idx="4495">
                  <c:v>1433349890</c:v>
                </c:pt>
                <c:pt idx="4496">
                  <c:v>1433349927</c:v>
                </c:pt>
                <c:pt idx="4497">
                  <c:v>1433349963</c:v>
                </c:pt>
                <c:pt idx="4498">
                  <c:v>1433350000</c:v>
                </c:pt>
                <c:pt idx="4499">
                  <c:v>1433350036</c:v>
                </c:pt>
                <c:pt idx="4500">
                  <c:v>1433350073</c:v>
                </c:pt>
                <c:pt idx="4501">
                  <c:v>1433350109</c:v>
                </c:pt>
                <c:pt idx="4502">
                  <c:v>1433350145</c:v>
                </c:pt>
                <c:pt idx="4503">
                  <c:v>1433350182</c:v>
                </c:pt>
                <c:pt idx="4504">
                  <c:v>1433350218</c:v>
                </c:pt>
                <c:pt idx="4505">
                  <c:v>1433350255</c:v>
                </c:pt>
                <c:pt idx="4506">
                  <c:v>1433350291</c:v>
                </c:pt>
                <c:pt idx="4507">
                  <c:v>1433350327</c:v>
                </c:pt>
                <c:pt idx="4508">
                  <c:v>1433350364</c:v>
                </c:pt>
                <c:pt idx="4509">
                  <c:v>1433350400</c:v>
                </c:pt>
                <c:pt idx="4510">
                  <c:v>1433350437</c:v>
                </c:pt>
                <c:pt idx="4511">
                  <c:v>1433350473</c:v>
                </c:pt>
                <c:pt idx="4512">
                  <c:v>1433350510</c:v>
                </c:pt>
                <c:pt idx="4513">
                  <c:v>1433350546</c:v>
                </c:pt>
                <c:pt idx="4514">
                  <c:v>1433350582</c:v>
                </c:pt>
                <c:pt idx="4515">
                  <c:v>1433350619</c:v>
                </c:pt>
                <c:pt idx="4516">
                  <c:v>1433350655</c:v>
                </c:pt>
                <c:pt idx="4517">
                  <c:v>1433350692</c:v>
                </c:pt>
                <c:pt idx="4518">
                  <c:v>1433350740</c:v>
                </c:pt>
                <c:pt idx="4519">
                  <c:v>1433350776</c:v>
                </c:pt>
                <c:pt idx="4520">
                  <c:v>1433350813</c:v>
                </c:pt>
                <c:pt idx="4521">
                  <c:v>1433350849</c:v>
                </c:pt>
                <c:pt idx="4522">
                  <c:v>1433350886</c:v>
                </c:pt>
                <c:pt idx="4523">
                  <c:v>1433350922</c:v>
                </c:pt>
                <c:pt idx="4524">
                  <c:v>1433350958</c:v>
                </c:pt>
                <c:pt idx="4525">
                  <c:v>1433350995</c:v>
                </c:pt>
                <c:pt idx="4526">
                  <c:v>1433351031</c:v>
                </c:pt>
                <c:pt idx="4527">
                  <c:v>1433351068</c:v>
                </c:pt>
                <c:pt idx="4528">
                  <c:v>1433351104</c:v>
                </c:pt>
                <c:pt idx="4529">
                  <c:v>1433351140</c:v>
                </c:pt>
                <c:pt idx="4530">
                  <c:v>1433351177</c:v>
                </c:pt>
                <c:pt idx="4531">
                  <c:v>1433351213</c:v>
                </c:pt>
                <c:pt idx="4532">
                  <c:v>1433351250</c:v>
                </c:pt>
                <c:pt idx="4533">
                  <c:v>1433351286</c:v>
                </c:pt>
                <c:pt idx="4534">
                  <c:v>1433351323</c:v>
                </c:pt>
                <c:pt idx="4535">
                  <c:v>1433351359</c:v>
                </c:pt>
                <c:pt idx="4536">
                  <c:v>1433351395</c:v>
                </c:pt>
                <c:pt idx="4537">
                  <c:v>1433351432</c:v>
                </c:pt>
                <c:pt idx="4538">
                  <c:v>1433351468</c:v>
                </c:pt>
                <c:pt idx="4539">
                  <c:v>1433351505</c:v>
                </c:pt>
                <c:pt idx="4540">
                  <c:v>1433351541</c:v>
                </c:pt>
                <c:pt idx="4541">
                  <c:v>1433351578</c:v>
                </c:pt>
                <c:pt idx="4542">
                  <c:v>1433351614</c:v>
                </c:pt>
                <c:pt idx="4543">
                  <c:v>1433351650</c:v>
                </c:pt>
                <c:pt idx="4544">
                  <c:v>1433351687</c:v>
                </c:pt>
                <c:pt idx="4545">
                  <c:v>1433351723</c:v>
                </c:pt>
                <c:pt idx="4546">
                  <c:v>1433351760</c:v>
                </c:pt>
                <c:pt idx="4547">
                  <c:v>1433351799</c:v>
                </c:pt>
                <c:pt idx="4548">
                  <c:v>1433351835</c:v>
                </c:pt>
                <c:pt idx="4549">
                  <c:v>1433351872</c:v>
                </c:pt>
                <c:pt idx="4550">
                  <c:v>1433351908</c:v>
                </c:pt>
                <c:pt idx="4551">
                  <c:v>1433351945</c:v>
                </c:pt>
                <c:pt idx="4552">
                  <c:v>1433351981</c:v>
                </c:pt>
                <c:pt idx="4553">
                  <c:v>1433352018</c:v>
                </c:pt>
                <c:pt idx="4554">
                  <c:v>1433352054</c:v>
                </c:pt>
                <c:pt idx="4555">
                  <c:v>1433352090</c:v>
                </c:pt>
                <c:pt idx="4556">
                  <c:v>1433352127</c:v>
                </c:pt>
                <c:pt idx="4557">
                  <c:v>1433352163</c:v>
                </c:pt>
                <c:pt idx="4558">
                  <c:v>1433352200</c:v>
                </c:pt>
                <c:pt idx="4559">
                  <c:v>1433352236</c:v>
                </c:pt>
                <c:pt idx="4560">
                  <c:v>1433352272</c:v>
                </c:pt>
                <c:pt idx="4561">
                  <c:v>1433352309</c:v>
                </c:pt>
                <c:pt idx="4562">
                  <c:v>1433352345</c:v>
                </c:pt>
                <c:pt idx="4563">
                  <c:v>1433352382</c:v>
                </c:pt>
                <c:pt idx="4564">
                  <c:v>1433352418</c:v>
                </c:pt>
                <c:pt idx="4565">
                  <c:v>1433352455</c:v>
                </c:pt>
                <c:pt idx="4566">
                  <c:v>1433352491</c:v>
                </c:pt>
                <c:pt idx="4567">
                  <c:v>1433352527</c:v>
                </c:pt>
                <c:pt idx="4568">
                  <c:v>1433352564</c:v>
                </c:pt>
                <c:pt idx="4569">
                  <c:v>1433352600</c:v>
                </c:pt>
                <c:pt idx="4570">
                  <c:v>1433352637</c:v>
                </c:pt>
                <c:pt idx="4571">
                  <c:v>1433352673</c:v>
                </c:pt>
                <c:pt idx="4572">
                  <c:v>1433352710</c:v>
                </c:pt>
                <c:pt idx="4573">
                  <c:v>1433352746</c:v>
                </c:pt>
                <c:pt idx="4574">
                  <c:v>1433352782</c:v>
                </c:pt>
                <c:pt idx="4575">
                  <c:v>1433352819</c:v>
                </c:pt>
                <c:pt idx="4576">
                  <c:v>1433352855</c:v>
                </c:pt>
                <c:pt idx="4577">
                  <c:v>1433352892</c:v>
                </c:pt>
                <c:pt idx="4578">
                  <c:v>1433352931</c:v>
                </c:pt>
                <c:pt idx="4579">
                  <c:v>1433352967</c:v>
                </c:pt>
                <c:pt idx="4580">
                  <c:v>1433353004</c:v>
                </c:pt>
                <c:pt idx="4581">
                  <c:v>1433353040</c:v>
                </c:pt>
                <c:pt idx="4582">
                  <c:v>1433353077</c:v>
                </c:pt>
                <c:pt idx="4583">
                  <c:v>1433353113</c:v>
                </c:pt>
                <c:pt idx="4584">
                  <c:v>1433353150</c:v>
                </c:pt>
                <c:pt idx="4585">
                  <c:v>1433353186</c:v>
                </c:pt>
                <c:pt idx="4586">
                  <c:v>1433353222</c:v>
                </c:pt>
                <c:pt idx="4587">
                  <c:v>1433353259</c:v>
                </c:pt>
                <c:pt idx="4588">
                  <c:v>1433353295</c:v>
                </c:pt>
                <c:pt idx="4589">
                  <c:v>1433353332</c:v>
                </c:pt>
                <c:pt idx="4590">
                  <c:v>1433353368</c:v>
                </c:pt>
                <c:pt idx="4591">
                  <c:v>1433353404</c:v>
                </c:pt>
                <c:pt idx="4592">
                  <c:v>1433353441</c:v>
                </c:pt>
                <c:pt idx="4593">
                  <c:v>1433353477</c:v>
                </c:pt>
                <c:pt idx="4594">
                  <c:v>1433353514</c:v>
                </c:pt>
                <c:pt idx="4595">
                  <c:v>1433353550</c:v>
                </c:pt>
                <c:pt idx="4596">
                  <c:v>1433353587</c:v>
                </c:pt>
                <c:pt idx="4597">
                  <c:v>1433353623</c:v>
                </c:pt>
                <c:pt idx="4598">
                  <c:v>1433353660</c:v>
                </c:pt>
                <c:pt idx="4599">
                  <c:v>1433353696</c:v>
                </c:pt>
                <c:pt idx="4600">
                  <c:v>1433353732</c:v>
                </c:pt>
                <c:pt idx="4601">
                  <c:v>1433353769</c:v>
                </c:pt>
                <c:pt idx="4602">
                  <c:v>1433353805</c:v>
                </c:pt>
                <c:pt idx="4603">
                  <c:v>1433353842</c:v>
                </c:pt>
                <c:pt idx="4604">
                  <c:v>1433353878</c:v>
                </c:pt>
                <c:pt idx="4605">
                  <c:v>1433353914</c:v>
                </c:pt>
                <c:pt idx="4606">
                  <c:v>1433353951</c:v>
                </c:pt>
                <c:pt idx="4607">
                  <c:v>1433353987</c:v>
                </c:pt>
                <c:pt idx="4608">
                  <c:v>1433354024</c:v>
                </c:pt>
                <c:pt idx="4609">
                  <c:v>1433354060</c:v>
                </c:pt>
                <c:pt idx="4610">
                  <c:v>1433354097</c:v>
                </c:pt>
                <c:pt idx="4611">
                  <c:v>1433354133</c:v>
                </c:pt>
                <c:pt idx="4612">
                  <c:v>1433354169</c:v>
                </c:pt>
                <c:pt idx="4613">
                  <c:v>1433354206</c:v>
                </c:pt>
                <c:pt idx="4614">
                  <c:v>1433354243</c:v>
                </c:pt>
                <c:pt idx="4615">
                  <c:v>1433354280</c:v>
                </c:pt>
                <c:pt idx="4616">
                  <c:v>1433354316</c:v>
                </c:pt>
                <c:pt idx="4617">
                  <c:v>1433354352</c:v>
                </c:pt>
                <c:pt idx="4618">
                  <c:v>1433354389</c:v>
                </c:pt>
                <c:pt idx="4619">
                  <c:v>1433354425</c:v>
                </c:pt>
                <c:pt idx="4620">
                  <c:v>1433354462</c:v>
                </c:pt>
                <c:pt idx="4621">
                  <c:v>1433354498</c:v>
                </c:pt>
                <c:pt idx="4622">
                  <c:v>1433354534</c:v>
                </c:pt>
                <c:pt idx="4623">
                  <c:v>1433354571</c:v>
                </c:pt>
                <c:pt idx="4624">
                  <c:v>1433354607</c:v>
                </c:pt>
                <c:pt idx="4625">
                  <c:v>1433354644</c:v>
                </c:pt>
                <c:pt idx="4626">
                  <c:v>1433354680</c:v>
                </c:pt>
                <c:pt idx="4627">
                  <c:v>1433354717</c:v>
                </c:pt>
                <c:pt idx="4628">
                  <c:v>1433354753</c:v>
                </c:pt>
                <c:pt idx="4629">
                  <c:v>1433354789</c:v>
                </c:pt>
                <c:pt idx="4630">
                  <c:v>1433354826</c:v>
                </c:pt>
                <c:pt idx="4631">
                  <c:v>1433354862</c:v>
                </c:pt>
                <c:pt idx="4632">
                  <c:v>1433354899</c:v>
                </c:pt>
                <c:pt idx="4633">
                  <c:v>1433354935</c:v>
                </c:pt>
                <c:pt idx="4634">
                  <c:v>1433354972</c:v>
                </c:pt>
                <c:pt idx="4635">
                  <c:v>1433355008</c:v>
                </c:pt>
                <c:pt idx="4636">
                  <c:v>1433355044</c:v>
                </c:pt>
                <c:pt idx="4637">
                  <c:v>1433355081</c:v>
                </c:pt>
                <c:pt idx="4638">
                  <c:v>1433355117</c:v>
                </c:pt>
                <c:pt idx="4639">
                  <c:v>1433355154</c:v>
                </c:pt>
                <c:pt idx="4640">
                  <c:v>1433355190</c:v>
                </c:pt>
                <c:pt idx="4641">
                  <c:v>1433355227</c:v>
                </c:pt>
                <c:pt idx="4642">
                  <c:v>1433355263</c:v>
                </c:pt>
                <c:pt idx="4643">
                  <c:v>1433355299</c:v>
                </c:pt>
                <c:pt idx="4644">
                  <c:v>1433355336</c:v>
                </c:pt>
                <c:pt idx="4645">
                  <c:v>1433355372</c:v>
                </c:pt>
                <c:pt idx="4646">
                  <c:v>1433355409</c:v>
                </c:pt>
                <c:pt idx="4647">
                  <c:v>1433355445</c:v>
                </c:pt>
                <c:pt idx="4648">
                  <c:v>1433355482</c:v>
                </c:pt>
                <c:pt idx="4649">
                  <c:v>1433355518</c:v>
                </c:pt>
                <c:pt idx="4650">
                  <c:v>1433355554</c:v>
                </c:pt>
                <c:pt idx="4651">
                  <c:v>1433355591</c:v>
                </c:pt>
                <c:pt idx="4652">
                  <c:v>1433355627</c:v>
                </c:pt>
                <c:pt idx="4653">
                  <c:v>1433355664</c:v>
                </c:pt>
                <c:pt idx="4654">
                  <c:v>1433355700</c:v>
                </c:pt>
                <c:pt idx="4655">
                  <c:v>1433355736</c:v>
                </c:pt>
                <c:pt idx="4656">
                  <c:v>1433355773</c:v>
                </c:pt>
                <c:pt idx="4657">
                  <c:v>1433355809</c:v>
                </c:pt>
                <c:pt idx="4658">
                  <c:v>1433355846</c:v>
                </c:pt>
                <c:pt idx="4659">
                  <c:v>1433355882</c:v>
                </c:pt>
                <c:pt idx="4660">
                  <c:v>1433355919</c:v>
                </c:pt>
                <c:pt idx="4661">
                  <c:v>1433355955</c:v>
                </c:pt>
                <c:pt idx="4662">
                  <c:v>1433355991</c:v>
                </c:pt>
                <c:pt idx="4663">
                  <c:v>1433356028</c:v>
                </c:pt>
                <c:pt idx="4664">
                  <c:v>1433356064</c:v>
                </c:pt>
                <c:pt idx="4665">
                  <c:v>1433356101</c:v>
                </c:pt>
                <c:pt idx="4666">
                  <c:v>1433356137</c:v>
                </c:pt>
                <c:pt idx="4667">
                  <c:v>1433356174</c:v>
                </c:pt>
                <c:pt idx="4668">
                  <c:v>1433356210</c:v>
                </c:pt>
                <c:pt idx="4669">
                  <c:v>1433356246</c:v>
                </c:pt>
                <c:pt idx="4670">
                  <c:v>1433356283</c:v>
                </c:pt>
                <c:pt idx="4671">
                  <c:v>1433356319</c:v>
                </c:pt>
                <c:pt idx="4672">
                  <c:v>1433356356</c:v>
                </c:pt>
                <c:pt idx="4673">
                  <c:v>1433356392</c:v>
                </c:pt>
                <c:pt idx="4674">
                  <c:v>1433356429</c:v>
                </c:pt>
                <c:pt idx="4675">
                  <c:v>1433356465</c:v>
                </c:pt>
                <c:pt idx="4676">
                  <c:v>1433356501</c:v>
                </c:pt>
                <c:pt idx="4677">
                  <c:v>1433356538</c:v>
                </c:pt>
                <c:pt idx="4678">
                  <c:v>1433356574</c:v>
                </c:pt>
                <c:pt idx="4679">
                  <c:v>1433356611</c:v>
                </c:pt>
                <c:pt idx="4680">
                  <c:v>1433356647</c:v>
                </c:pt>
                <c:pt idx="4681">
                  <c:v>1433356684</c:v>
                </c:pt>
                <c:pt idx="4682">
                  <c:v>1433356720</c:v>
                </c:pt>
                <c:pt idx="4683">
                  <c:v>1433356756</c:v>
                </c:pt>
                <c:pt idx="4684">
                  <c:v>1433356793</c:v>
                </c:pt>
                <c:pt idx="4685">
                  <c:v>1433356829</c:v>
                </c:pt>
                <c:pt idx="4686">
                  <c:v>1433356866</c:v>
                </c:pt>
                <c:pt idx="4687">
                  <c:v>1433356902</c:v>
                </c:pt>
                <c:pt idx="4688">
                  <c:v>1433356939</c:v>
                </c:pt>
                <c:pt idx="4689">
                  <c:v>1433356975</c:v>
                </c:pt>
                <c:pt idx="4690">
                  <c:v>1433357011</c:v>
                </c:pt>
                <c:pt idx="4691">
                  <c:v>1433357048</c:v>
                </c:pt>
                <c:pt idx="4692">
                  <c:v>1433357084</c:v>
                </c:pt>
                <c:pt idx="4693">
                  <c:v>1433357121</c:v>
                </c:pt>
                <c:pt idx="4694">
                  <c:v>1433357157</c:v>
                </c:pt>
                <c:pt idx="4695">
                  <c:v>1433357193</c:v>
                </c:pt>
                <c:pt idx="4696">
                  <c:v>1433357230</c:v>
                </c:pt>
                <c:pt idx="4697">
                  <c:v>1433357266</c:v>
                </c:pt>
                <c:pt idx="4698">
                  <c:v>1433357303</c:v>
                </c:pt>
                <c:pt idx="4699">
                  <c:v>1433357339</c:v>
                </c:pt>
                <c:pt idx="4700">
                  <c:v>1433357376</c:v>
                </c:pt>
                <c:pt idx="4701">
                  <c:v>1433357412</c:v>
                </c:pt>
                <c:pt idx="4702">
                  <c:v>1433357448</c:v>
                </c:pt>
                <c:pt idx="4703">
                  <c:v>1433357485</c:v>
                </c:pt>
                <c:pt idx="4704">
                  <c:v>1433357521</c:v>
                </c:pt>
                <c:pt idx="4705">
                  <c:v>1433357558</c:v>
                </c:pt>
                <c:pt idx="4706">
                  <c:v>1433357594</c:v>
                </c:pt>
                <c:pt idx="4707">
                  <c:v>1433357630</c:v>
                </c:pt>
                <c:pt idx="4708">
                  <c:v>1433357674</c:v>
                </c:pt>
                <c:pt idx="4709">
                  <c:v>1433357711</c:v>
                </c:pt>
                <c:pt idx="4710">
                  <c:v>1433357747</c:v>
                </c:pt>
                <c:pt idx="4711">
                  <c:v>1433357784</c:v>
                </c:pt>
                <c:pt idx="4712">
                  <c:v>1433357820</c:v>
                </c:pt>
                <c:pt idx="4713">
                  <c:v>1433357856</c:v>
                </c:pt>
                <c:pt idx="4714">
                  <c:v>1433357893</c:v>
                </c:pt>
                <c:pt idx="4715">
                  <c:v>1433357931</c:v>
                </c:pt>
                <c:pt idx="4716">
                  <c:v>1433357967</c:v>
                </c:pt>
                <c:pt idx="4717">
                  <c:v>1433358003</c:v>
                </c:pt>
                <c:pt idx="4718">
                  <c:v>1433358040</c:v>
                </c:pt>
                <c:pt idx="4719">
                  <c:v>1433358076</c:v>
                </c:pt>
                <c:pt idx="4720">
                  <c:v>1433358113</c:v>
                </c:pt>
                <c:pt idx="4721">
                  <c:v>1433358149</c:v>
                </c:pt>
                <c:pt idx="4722">
                  <c:v>1433358186</c:v>
                </c:pt>
                <c:pt idx="4723">
                  <c:v>1433358222</c:v>
                </c:pt>
                <c:pt idx="4724">
                  <c:v>1433358258</c:v>
                </c:pt>
                <c:pt idx="4725">
                  <c:v>1433358295</c:v>
                </c:pt>
                <c:pt idx="4726">
                  <c:v>1433358331</c:v>
                </c:pt>
                <c:pt idx="4727">
                  <c:v>1433358368</c:v>
                </c:pt>
                <c:pt idx="4728">
                  <c:v>1433358404</c:v>
                </c:pt>
                <c:pt idx="4729">
                  <c:v>1433358441</c:v>
                </c:pt>
                <c:pt idx="4730">
                  <c:v>1433358477</c:v>
                </c:pt>
                <c:pt idx="4731">
                  <c:v>1433358513</c:v>
                </c:pt>
                <c:pt idx="4732">
                  <c:v>1433358550</c:v>
                </c:pt>
                <c:pt idx="4733">
                  <c:v>1433358586</c:v>
                </c:pt>
                <c:pt idx="4734">
                  <c:v>1433358623</c:v>
                </c:pt>
                <c:pt idx="4735">
                  <c:v>1433358659</c:v>
                </c:pt>
                <c:pt idx="4736">
                  <c:v>1433358696</c:v>
                </c:pt>
                <c:pt idx="4737">
                  <c:v>1433358732</c:v>
                </c:pt>
                <c:pt idx="4738">
                  <c:v>1433358769</c:v>
                </c:pt>
                <c:pt idx="4739">
                  <c:v>1433358805</c:v>
                </c:pt>
                <c:pt idx="4740">
                  <c:v>1433358842</c:v>
                </c:pt>
                <c:pt idx="4741">
                  <c:v>1433358878</c:v>
                </c:pt>
                <c:pt idx="4742">
                  <c:v>1433358915</c:v>
                </c:pt>
                <c:pt idx="4743">
                  <c:v>1433358951</c:v>
                </c:pt>
                <c:pt idx="4744">
                  <c:v>1433358987</c:v>
                </c:pt>
                <c:pt idx="4745">
                  <c:v>1433359025</c:v>
                </c:pt>
                <c:pt idx="4746">
                  <c:v>1433359062</c:v>
                </c:pt>
                <c:pt idx="4747">
                  <c:v>1433359098</c:v>
                </c:pt>
                <c:pt idx="4748">
                  <c:v>1433359134</c:v>
                </c:pt>
                <c:pt idx="4749">
                  <c:v>1433359171</c:v>
                </c:pt>
                <c:pt idx="4750">
                  <c:v>1433359207</c:v>
                </c:pt>
                <c:pt idx="4751">
                  <c:v>1433359244</c:v>
                </c:pt>
                <c:pt idx="4752">
                  <c:v>1433359280</c:v>
                </c:pt>
                <c:pt idx="4753">
                  <c:v>1433359317</c:v>
                </c:pt>
                <c:pt idx="4754">
                  <c:v>1433359353</c:v>
                </c:pt>
                <c:pt idx="4755">
                  <c:v>1433359389</c:v>
                </c:pt>
                <c:pt idx="4756">
                  <c:v>1433359426</c:v>
                </c:pt>
                <c:pt idx="4757">
                  <c:v>1433359462</c:v>
                </c:pt>
                <c:pt idx="4758">
                  <c:v>1433359499</c:v>
                </c:pt>
                <c:pt idx="4759">
                  <c:v>1433359535</c:v>
                </c:pt>
                <c:pt idx="4760">
                  <c:v>1433359571</c:v>
                </c:pt>
                <c:pt idx="4761">
                  <c:v>1433359608</c:v>
                </c:pt>
                <c:pt idx="4762">
                  <c:v>1433359644</c:v>
                </c:pt>
                <c:pt idx="4763">
                  <c:v>1433359681</c:v>
                </c:pt>
                <c:pt idx="4764">
                  <c:v>1433359717</c:v>
                </c:pt>
                <c:pt idx="4765">
                  <c:v>1433359754</c:v>
                </c:pt>
                <c:pt idx="4766">
                  <c:v>1433359790</c:v>
                </c:pt>
                <c:pt idx="4767">
                  <c:v>1433359826</c:v>
                </c:pt>
                <c:pt idx="4768">
                  <c:v>1433359863</c:v>
                </c:pt>
                <c:pt idx="4769">
                  <c:v>1433359899</c:v>
                </c:pt>
                <c:pt idx="4770">
                  <c:v>1433359936</c:v>
                </c:pt>
                <c:pt idx="4771">
                  <c:v>1433359972</c:v>
                </c:pt>
                <c:pt idx="4772">
                  <c:v>1433360009</c:v>
                </c:pt>
                <c:pt idx="4773">
                  <c:v>1433360045</c:v>
                </c:pt>
                <c:pt idx="4774">
                  <c:v>1433360081</c:v>
                </c:pt>
                <c:pt idx="4775">
                  <c:v>1433360118</c:v>
                </c:pt>
                <c:pt idx="4776">
                  <c:v>1433360154</c:v>
                </c:pt>
                <c:pt idx="4777">
                  <c:v>1433360191</c:v>
                </c:pt>
                <c:pt idx="4778">
                  <c:v>1433360227</c:v>
                </c:pt>
                <c:pt idx="4779">
                  <c:v>1433360264</c:v>
                </c:pt>
                <c:pt idx="4780">
                  <c:v>1433360300</c:v>
                </c:pt>
                <c:pt idx="4781">
                  <c:v>1433360336</c:v>
                </c:pt>
                <c:pt idx="4782">
                  <c:v>1433360373</c:v>
                </c:pt>
                <c:pt idx="4783">
                  <c:v>1433360409</c:v>
                </c:pt>
                <c:pt idx="4784">
                  <c:v>1433360446</c:v>
                </c:pt>
                <c:pt idx="4785">
                  <c:v>1433360482</c:v>
                </c:pt>
                <c:pt idx="4786">
                  <c:v>1433360519</c:v>
                </c:pt>
                <c:pt idx="4787">
                  <c:v>1433360555</c:v>
                </c:pt>
                <c:pt idx="4788">
                  <c:v>1433360591</c:v>
                </c:pt>
                <c:pt idx="4789">
                  <c:v>1433360628</c:v>
                </c:pt>
                <c:pt idx="4790">
                  <c:v>1433360664</c:v>
                </c:pt>
                <c:pt idx="4791">
                  <c:v>1433360701</c:v>
                </c:pt>
                <c:pt idx="4792">
                  <c:v>1433360737</c:v>
                </c:pt>
                <c:pt idx="4793">
                  <c:v>1433360774</c:v>
                </c:pt>
                <c:pt idx="4794">
                  <c:v>1433360810</c:v>
                </c:pt>
                <c:pt idx="4795">
                  <c:v>1433360846</c:v>
                </c:pt>
                <c:pt idx="4796">
                  <c:v>1433360883</c:v>
                </c:pt>
                <c:pt idx="4797">
                  <c:v>1433360919</c:v>
                </c:pt>
                <c:pt idx="4798">
                  <c:v>1433360956</c:v>
                </c:pt>
                <c:pt idx="4799">
                  <c:v>1433360992</c:v>
                </c:pt>
                <c:pt idx="4800">
                  <c:v>1433361029</c:v>
                </c:pt>
                <c:pt idx="4801">
                  <c:v>1433361065</c:v>
                </c:pt>
                <c:pt idx="4802">
                  <c:v>1433361101</c:v>
                </c:pt>
                <c:pt idx="4803">
                  <c:v>1433361138</c:v>
                </c:pt>
                <c:pt idx="4804">
                  <c:v>1433361174</c:v>
                </c:pt>
                <c:pt idx="4805">
                  <c:v>1433361211</c:v>
                </c:pt>
                <c:pt idx="4806">
                  <c:v>1433361247</c:v>
                </c:pt>
                <c:pt idx="4807">
                  <c:v>1433361283</c:v>
                </c:pt>
                <c:pt idx="4808">
                  <c:v>1433361320</c:v>
                </c:pt>
                <c:pt idx="4809">
                  <c:v>1433361356</c:v>
                </c:pt>
                <c:pt idx="4810">
                  <c:v>1433361393</c:v>
                </c:pt>
                <c:pt idx="4811">
                  <c:v>1433361429</c:v>
                </c:pt>
                <c:pt idx="4812">
                  <c:v>1433361466</c:v>
                </c:pt>
                <c:pt idx="4813">
                  <c:v>1433361502</c:v>
                </c:pt>
                <c:pt idx="4814">
                  <c:v>1433361538</c:v>
                </c:pt>
                <c:pt idx="4815">
                  <c:v>1433361575</c:v>
                </c:pt>
                <c:pt idx="4816">
                  <c:v>1433361611</c:v>
                </c:pt>
                <c:pt idx="4817">
                  <c:v>1433361648</c:v>
                </c:pt>
                <c:pt idx="4818">
                  <c:v>1433361684</c:v>
                </c:pt>
                <c:pt idx="4819">
                  <c:v>1433361721</c:v>
                </c:pt>
                <c:pt idx="4820">
                  <c:v>1433361757</c:v>
                </c:pt>
                <c:pt idx="4821">
                  <c:v>1433361793</c:v>
                </c:pt>
                <c:pt idx="4822">
                  <c:v>1433361830</c:v>
                </c:pt>
                <c:pt idx="4823">
                  <c:v>1433361866</c:v>
                </c:pt>
                <c:pt idx="4824">
                  <c:v>1433361903</c:v>
                </c:pt>
                <c:pt idx="4825">
                  <c:v>1433361939</c:v>
                </c:pt>
                <c:pt idx="4826">
                  <c:v>1433361975</c:v>
                </c:pt>
                <c:pt idx="4827">
                  <c:v>1433362012</c:v>
                </c:pt>
                <c:pt idx="4828">
                  <c:v>1433362048</c:v>
                </c:pt>
                <c:pt idx="4829">
                  <c:v>1433362085</c:v>
                </c:pt>
                <c:pt idx="4830">
                  <c:v>1433362121</c:v>
                </c:pt>
                <c:pt idx="4831">
                  <c:v>1433362158</c:v>
                </c:pt>
                <c:pt idx="4832">
                  <c:v>1433362194</c:v>
                </c:pt>
                <c:pt idx="4833">
                  <c:v>1433362230</c:v>
                </c:pt>
                <c:pt idx="4834">
                  <c:v>1433362267</c:v>
                </c:pt>
                <c:pt idx="4835">
                  <c:v>1433362303</c:v>
                </c:pt>
                <c:pt idx="4836">
                  <c:v>1433362340</c:v>
                </c:pt>
                <c:pt idx="4837">
                  <c:v>1433362376</c:v>
                </c:pt>
                <c:pt idx="4838">
                  <c:v>1433362413</c:v>
                </c:pt>
                <c:pt idx="4839">
                  <c:v>1433362449</c:v>
                </c:pt>
                <c:pt idx="4840">
                  <c:v>1433362485</c:v>
                </c:pt>
                <c:pt idx="4841">
                  <c:v>1433362522</c:v>
                </c:pt>
                <c:pt idx="4842">
                  <c:v>1433362558</c:v>
                </c:pt>
                <c:pt idx="4843">
                  <c:v>1433362595</c:v>
                </c:pt>
                <c:pt idx="4844">
                  <c:v>1433362631</c:v>
                </c:pt>
                <c:pt idx="4845">
                  <c:v>1433362668</c:v>
                </c:pt>
                <c:pt idx="4846">
                  <c:v>1433362704</c:v>
                </c:pt>
                <c:pt idx="4847">
                  <c:v>1433362740</c:v>
                </c:pt>
                <c:pt idx="4848">
                  <c:v>1433362777</c:v>
                </c:pt>
                <c:pt idx="4849">
                  <c:v>1433362813</c:v>
                </c:pt>
                <c:pt idx="4850">
                  <c:v>1433362850</c:v>
                </c:pt>
                <c:pt idx="4851">
                  <c:v>1433362886</c:v>
                </c:pt>
                <c:pt idx="4852">
                  <c:v>1433362923</c:v>
                </c:pt>
                <c:pt idx="4853">
                  <c:v>1433362960</c:v>
                </c:pt>
                <c:pt idx="4854">
                  <c:v>1433362996</c:v>
                </c:pt>
                <c:pt idx="4855">
                  <c:v>1433363033</c:v>
                </c:pt>
                <c:pt idx="4856">
                  <c:v>1433363069</c:v>
                </c:pt>
                <c:pt idx="4857">
                  <c:v>1433363106</c:v>
                </c:pt>
                <c:pt idx="4858">
                  <c:v>1433363142</c:v>
                </c:pt>
                <c:pt idx="4859">
                  <c:v>1433363178</c:v>
                </c:pt>
                <c:pt idx="4860">
                  <c:v>1433363215</c:v>
                </c:pt>
                <c:pt idx="4861">
                  <c:v>1433363251</c:v>
                </c:pt>
                <c:pt idx="4862">
                  <c:v>1433363288</c:v>
                </c:pt>
                <c:pt idx="4863">
                  <c:v>1433363324</c:v>
                </c:pt>
                <c:pt idx="4864">
                  <c:v>1433363360</c:v>
                </c:pt>
                <c:pt idx="4865">
                  <c:v>1433363397</c:v>
                </c:pt>
                <c:pt idx="4866">
                  <c:v>1433363433</c:v>
                </c:pt>
                <c:pt idx="4867">
                  <c:v>1433363470</c:v>
                </c:pt>
                <c:pt idx="4868">
                  <c:v>1433363506</c:v>
                </c:pt>
                <c:pt idx="4869">
                  <c:v>1433363543</c:v>
                </c:pt>
                <c:pt idx="4870">
                  <c:v>1433363579</c:v>
                </c:pt>
                <c:pt idx="4871">
                  <c:v>1433363615</c:v>
                </c:pt>
                <c:pt idx="4872">
                  <c:v>1433363652</c:v>
                </c:pt>
                <c:pt idx="4873">
                  <c:v>1433363688</c:v>
                </c:pt>
                <c:pt idx="4874">
                  <c:v>1433363725</c:v>
                </c:pt>
                <c:pt idx="4875">
                  <c:v>1433363761</c:v>
                </c:pt>
                <c:pt idx="4876">
                  <c:v>1433363798</c:v>
                </c:pt>
                <c:pt idx="4877">
                  <c:v>1433363834</c:v>
                </c:pt>
                <c:pt idx="4878">
                  <c:v>1433363870</c:v>
                </c:pt>
                <c:pt idx="4879">
                  <c:v>1433363907</c:v>
                </c:pt>
                <c:pt idx="4880">
                  <c:v>1433363943</c:v>
                </c:pt>
                <c:pt idx="4881">
                  <c:v>1433363980</c:v>
                </c:pt>
                <c:pt idx="4882">
                  <c:v>1433364016</c:v>
                </c:pt>
                <c:pt idx="4883">
                  <c:v>1433364052</c:v>
                </c:pt>
                <c:pt idx="4884">
                  <c:v>1433364089</c:v>
                </c:pt>
                <c:pt idx="4885">
                  <c:v>1433364125</c:v>
                </c:pt>
                <c:pt idx="4886">
                  <c:v>1433364162</c:v>
                </c:pt>
                <c:pt idx="4887">
                  <c:v>1433364198</c:v>
                </c:pt>
                <c:pt idx="4888">
                  <c:v>1433364235</c:v>
                </c:pt>
                <c:pt idx="4889">
                  <c:v>1433364271</c:v>
                </c:pt>
                <c:pt idx="4890">
                  <c:v>1433364308</c:v>
                </c:pt>
                <c:pt idx="4891">
                  <c:v>1433364344</c:v>
                </c:pt>
                <c:pt idx="4892">
                  <c:v>1433364380</c:v>
                </c:pt>
                <c:pt idx="4893">
                  <c:v>1433364417</c:v>
                </c:pt>
                <c:pt idx="4894">
                  <c:v>1433364454</c:v>
                </c:pt>
                <c:pt idx="4895">
                  <c:v>1433364490</c:v>
                </c:pt>
                <c:pt idx="4896">
                  <c:v>1433364527</c:v>
                </c:pt>
                <c:pt idx="4897">
                  <c:v>1433364563</c:v>
                </c:pt>
                <c:pt idx="4898">
                  <c:v>1433364599</c:v>
                </c:pt>
                <c:pt idx="4899">
                  <c:v>1433364636</c:v>
                </c:pt>
                <c:pt idx="4900">
                  <c:v>1433364672</c:v>
                </c:pt>
                <c:pt idx="4901">
                  <c:v>1433364710</c:v>
                </c:pt>
                <c:pt idx="4902">
                  <c:v>1433364746</c:v>
                </c:pt>
                <c:pt idx="4903">
                  <c:v>1433364783</c:v>
                </c:pt>
                <c:pt idx="4904">
                  <c:v>1433364819</c:v>
                </c:pt>
                <c:pt idx="4905">
                  <c:v>1433364856</c:v>
                </c:pt>
                <c:pt idx="4906">
                  <c:v>1433364892</c:v>
                </c:pt>
                <c:pt idx="4907">
                  <c:v>1433364928</c:v>
                </c:pt>
                <c:pt idx="4908">
                  <c:v>1433364965</c:v>
                </c:pt>
                <c:pt idx="4909">
                  <c:v>1433365002</c:v>
                </c:pt>
                <c:pt idx="4910">
                  <c:v>1433365038</c:v>
                </c:pt>
                <c:pt idx="4911">
                  <c:v>1433365075</c:v>
                </c:pt>
                <c:pt idx="4912">
                  <c:v>1433365111</c:v>
                </c:pt>
                <c:pt idx="4913">
                  <c:v>1433365148</c:v>
                </c:pt>
                <c:pt idx="4914">
                  <c:v>1433365184</c:v>
                </c:pt>
                <c:pt idx="4915">
                  <c:v>1433365220</c:v>
                </c:pt>
                <c:pt idx="4916">
                  <c:v>1433365257</c:v>
                </c:pt>
                <c:pt idx="4917">
                  <c:v>1433365293</c:v>
                </c:pt>
                <c:pt idx="4918">
                  <c:v>1433365330</c:v>
                </c:pt>
                <c:pt idx="4919">
                  <c:v>1433365366</c:v>
                </c:pt>
                <c:pt idx="4920">
                  <c:v>1433365403</c:v>
                </c:pt>
                <c:pt idx="4921">
                  <c:v>1433365439</c:v>
                </c:pt>
                <c:pt idx="4922">
                  <c:v>1433365475</c:v>
                </c:pt>
                <c:pt idx="4923">
                  <c:v>1433365512</c:v>
                </c:pt>
                <c:pt idx="4924">
                  <c:v>1433365548</c:v>
                </c:pt>
                <c:pt idx="4925">
                  <c:v>1433365585</c:v>
                </c:pt>
                <c:pt idx="4926">
                  <c:v>1433365621</c:v>
                </c:pt>
                <c:pt idx="4927">
                  <c:v>1433365658</c:v>
                </c:pt>
                <c:pt idx="4928">
                  <c:v>1433365694</c:v>
                </c:pt>
                <c:pt idx="4929">
                  <c:v>1433365730</c:v>
                </c:pt>
                <c:pt idx="4930">
                  <c:v>1433365767</c:v>
                </c:pt>
                <c:pt idx="4931">
                  <c:v>1433365803</c:v>
                </c:pt>
                <c:pt idx="4932">
                  <c:v>1433365840</c:v>
                </c:pt>
                <c:pt idx="4933">
                  <c:v>1433365876</c:v>
                </c:pt>
                <c:pt idx="4934">
                  <c:v>1433365913</c:v>
                </c:pt>
                <c:pt idx="4935">
                  <c:v>1433365949</c:v>
                </c:pt>
                <c:pt idx="4936">
                  <c:v>1433365985</c:v>
                </c:pt>
                <c:pt idx="4937">
                  <c:v>1433366022</c:v>
                </c:pt>
                <c:pt idx="4938">
                  <c:v>1433366058</c:v>
                </c:pt>
                <c:pt idx="4939">
                  <c:v>1433366095</c:v>
                </c:pt>
                <c:pt idx="4940">
                  <c:v>1433366131</c:v>
                </c:pt>
                <c:pt idx="4941">
                  <c:v>1433366168</c:v>
                </c:pt>
                <c:pt idx="4942">
                  <c:v>1433366204</c:v>
                </c:pt>
                <c:pt idx="4943">
                  <c:v>1433366240</c:v>
                </c:pt>
                <c:pt idx="4944">
                  <c:v>1433366277</c:v>
                </c:pt>
                <c:pt idx="4945">
                  <c:v>1433366313</c:v>
                </c:pt>
                <c:pt idx="4946">
                  <c:v>1433366350</c:v>
                </c:pt>
                <c:pt idx="4947">
                  <c:v>1433366386</c:v>
                </c:pt>
                <c:pt idx="4948">
                  <c:v>1433366422</c:v>
                </c:pt>
                <c:pt idx="4949">
                  <c:v>1433366459</c:v>
                </c:pt>
                <c:pt idx="4950">
                  <c:v>1433366495</c:v>
                </c:pt>
                <c:pt idx="4951">
                  <c:v>1433366532</c:v>
                </c:pt>
                <c:pt idx="4952">
                  <c:v>1433366568</c:v>
                </c:pt>
                <c:pt idx="4953">
                  <c:v>1433366605</c:v>
                </c:pt>
                <c:pt idx="4954">
                  <c:v>1433366641</c:v>
                </c:pt>
                <c:pt idx="4955">
                  <c:v>1433366677</c:v>
                </c:pt>
                <c:pt idx="4956">
                  <c:v>1433366714</c:v>
                </c:pt>
                <c:pt idx="4957">
                  <c:v>1433366750</c:v>
                </c:pt>
                <c:pt idx="4958">
                  <c:v>1433366787</c:v>
                </c:pt>
                <c:pt idx="4959">
                  <c:v>1433366823</c:v>
                </c:pt>
                <c:pt idx="4960">
                  <c:v>1433366860</c:v>
                </c:pt>
                <c:pt idx="4961">
                  <c:v>1433366896</c:v>
                </c:pt>
                <c:pt idx="4962">
                  <c:v>1433366932</c:v>
                </c:pt>
                <c:pt idx="4963">
                  <c:v>1433366969</c:v>
                </c:pt>
                <c:pt idx="4964">
                  <c:v>1433367005</c:v>
                </c:pt>
                <c:pt idx="4965">
                  <c:v>1433367042</c:v>
                </c:pt>
                <c:pt idx="4966">
                  <c:v>1433367078</c:v>
                </c:pt>
                <c:pt idx="4967">
                  <c:v>1433367115</c:v>
                </c:pt>
                <c:pt idx="4968">
                  <c:v>1433367151</c:v>
                </c:pt>
                <c:pt idx="4969">
                  <c:v>1433367187</c:v>
                </c:pt>
                <c:pt idx="4970">
                  <c:v>1433367224</c:v>
                </c:pt>
                <c:pt idx="4971">
                  <c:v>1433367260</c:v>
                </c:pt>
                <c:pt idx="4972">
                  <c:v>1433367297</c:v>
                </c:pt>
                <c:pt idx="4973">
                  <c:v>1433367333</c:v>
                </c:pt>
                <c:pt idx="4974">
                  <c:v>1433367369</c:v>
                </c:pt>
                <c:pt idx="4975">
                  <c:v>1433367406</c:v>
                </c:pt>
                <c:pt idx="4976">
                  <c:v>1433367442</c:v>
                </c:pt>
                <c:pt idx="4977">
                  <c:v>1433367479</c:v>
                </c:pt>
                <c:pt idx="4978">
                  <c:v>1433367515</c:v>
                </c:pt>
                <c:pt idx="4979">
                  <c:v>1433367552</c:v>
                </c:pt>
                <c:pt idx="4980">
                  <c:v>1433367588</c:v>
                </c:pt>
                <c:pt idx="4981">
                  <c:v>1433367624</c:v>
                </c:pt>
                <c:pt idx="4982">
                  <c:v>1433367661</c:v>
                </c:pt>
                <c:pt idx="4983">
                  <c:v>1433367697</c:v>
                </c:pt>
                <c:pt idx="4984">
                  <c:v>1433367734</c:v>
                </c:pt>
                <c:pt idx="4985">
                  <c:v>1433367770</c:v>
                </c:pt>
                <c:pt idx="4986">
                  <c:v>1433367807</c:v>
                </c:pt>
                <c:pt idx="4987">
                  <c:v>1433367843</c:v>
                </c:pt>
                <c:pt idx="4988">
                  <c:v>1433367879</c:v>
                </c:pt>
                <c:pt idx="4989">
                  <c:v>1433367916</c:v>
                </c:pt>
                <c:pt idx="4990">
                  <c:v>1433367952</c:v>
                </c:pt>
                <c:pt idx="4991">
                  <c:v>1433367989</c:v>
                </c:pt>
                <c:pt idx="4992">
                  <c:v>1433368025</c:v>
                </c:pt>
                <c:pt idx="4993">
                  <c:v>1433368062</c:v>
                </c:pt>
                <c:pt idx="4994">
                  <c:v>1433368098</c:v>
                </c:pt>
                <c:pt idx="4995">
                  <c:v>1433368134</c:v>
                </c:pt>
                <c:pt idx="4996">
                  <c:v>1433368171</c:v>
                </c:pt>
                <c:pt idx="4997">
                  <c:v>1433368207</c:v>
                </c:pt>
                <c:pt idx="4998">
                  <c:v>1433368244</c:v>
                </c:pt>
                <c:pt idx="4999">
                  <c:v>1433368280</c:v>
                </c:pt>
                <c:pt idx="5000">
                  <c:v>1433368317</c:v>
                </c:pt>
                <c:pt idx="5001">
                  <c:v>1433368353</c:v>
                </c:pt>
                <c:pt idx="5002">
                  <c:v>1433368389</c:v>
                </c:pt>
                <c:pt idx="5003">
                  <c:v>1433368426</c:v>
                </c:pt>
                <c:pt idx="5004">
                  <c:v>1433368462</c:v>
                </c:pt>
                <c:pt idx="5005">
                  <c:v>1433368499</c:v>
                </c:pt>
                <c:pt idx="5006">
                  <c:v>1433368535</c:v>
                </c:pt>
                <c:pt idx="5007">
                  <c:v>1433368572</c:v>
                </c:pt>
                <c:pt idx="5008">
                  <c:v>1433368608</c:v>
                </c:pt>
                <c:pt idx="5009">
                  <c:v>1433368644</c:v>
                </c:pt>
                <c:pt idx="5010">
                  <c:v>1433368681</c:v>
                </c:pt>
                <c:pt idx="5011">
                  <c:v>1433368717</c:v>
                </c:pt>
                <c:pt idx="5012">
                  <c:v>1433368754</c:v>
                </c:pt>
                <c:pt idx="5013">
                  <c:v>1433368790</c:v>
                </c:pt>
                <c:pt idx="5014">
                  <c:v>1433368826</c:v>
                </c:pt>
                <c:pt idx="5015">
                  <c:v>1433368863</c:v>
                </c:pt>
                <c:pt idx="5016">
                  <c:v>1433368899</c:v>
                </c:pt>
                <c:pt idx="5017">
                  <c:v>1433368936</c:v>
                </c:pt>
                <c:pt idx="5018">
                  <c:v>1433368972</c:v>
                </c:pt>
                <c:pt idx="5019">
                  <c:v>1433369009</c:v>
                </c:pt>
                <c:pt idx="5020">
                  <c:v>1433369045</c:v>
                </c:pt>
                <c:pt idx="5021">
                  <c:v>1433369081</c:v>
                </c:pt>
                <c:pt idx="5022">
                  <c:v>1433369118</c:v>
                </c:pt>
                <c:pt idx="5023">
                  <c:v>1433369154</c:v>
                </c:pt>
                <c:pt idx="5024">
                  <c:v>1433369191</c:v>
                </c:pt>
                <c:pt idx="5025">
                  <c:v>1433369227</c:v>
                </c:pt>
                <c:pt idx="5026">
                  <c:v>1433369264</c:v>
                </c:pt>
                <c:pt idx="5027">
                  <c:v>1433369300</c:v>
                </c:pt>
                <c:pt idx="5028">
                  <c:v>1433369336</c:v>
                </c:pt>
                <c:pt idx="5029">
                  <c:v>1433369373</c:v>
                </c:pt>
                <c:pt idx="5030">
                  <c:v>1433369409</c:v>
                </c:pt>
                <c:pt idx="5031">
                  <c:v>1433369446</c:v>
                </c:pt>
                <c:pt idx="5032">
                  <c:v>1433369482</c:v>
                </c:pt>
                <c:pt idx="5033">
                  <c:v>1433369518</c:v>
                </c:pt>
                <c:pt idx="5034">
                  <c:v>1433369555</c:v>
                </c:pt>
                <c:pt idx="5035">
                  <c:v>1433369591</c:v>
                </c:pt>
                <c:pt idx="5036">
                  <c:v>1433369628</c:v>
                </c:pt>
                <c:pt idx="5037">
                  <c:v>1433369664</c:v>
                </c:pt>
                <c:pt idx="5038">
                  <c:v>1433369701</c:v>
                </c:pt>
                <c:pt idx="5039">
                  <c:v>1433369737</c:v>
                </c:pt>
                <c:pt idx="5040">
                  <c:v>1433369773</c:v>
                </c:pt>
                <c:pt idx="5041">
                  <c:v>1433369810</c:v>
                </c:pt>
                <c:pt idx="5042">
                  <c:v>1433369846</c:v>
                </c:pt>
                <c:pt idx="5043">
                  <c:v>1433369883</c:v>
                </c:pt>
                <c:pt idx="5044">
                  <c:v>1433369919</c:v>
                </c:pt>
                <c:pt idx="5045">
                  <c:v>1433369956</c:v>
                </c:pt>
                <c:pt idx="5046">
                  <c:v>1433369992</c:v>
                </c:pt>
                <c:pt idx="5047">
                  <c:v>1433370028</c:v>
                </c:pt>
                <c:pt idx="5048">
                  <c:v>1433370065</c:v>
                </c:pt>
                <c:pt idx="5049">
                  <c:v>1433370101</c:v>
                </c:pt>
                <c:pt idx="5050">
                  <c:v>1433370138</c:v>
                </c:pt>
                <c:pt idx="5051">
                  <c:v>1433370174</c:v>
                </c:pt>
                <c:pt idx="5052">
                  <c:v>1433370210</c:v>
                </c:pt>
                <c:pt idx="5053">
                  <c:v>1433370247</c:v>
                </c:pt>
                <c:pt idx="5054">
                  <c:v>1433370283</c:v>
                </c:pt>
                <c:pt idx="5055">
                  <c:v>1433370320</c:v>
                </c:pt>
                <c:pt idx="5056">
                  <c:v>1433370356</c:v>
                </c:pt>
                <c:pt idx="5057">
                  <c:v>1433370393</c:v>
                </c:pt>
                <c:pt idx="5058">
                  <c:v>1433370429</c:v>
                </c:pt>
                <c:pt idx="5059">
                  <c:v>1433370465</c:v>
                </c:pt>
                <c:pt idx="5060">
                  <c:v>1433370502</c:v>
                </c:pt>
                <c:pt idx="5061">
                  <c:v>1433370538</c:v>
                </c:pt>
                <c:pt idx="5062">
                  <c:v>1433370575</c:v>
                </c:pt>
                <c:pt idx="5063">
                  <c:v>1433370611</c:v>
                </c:pt>
                <c:pt idx="5064">
                  <c:v>1433370648</c:v>
                </c:pt>
                <c:pt idx="5065">
                  <c:v>1433370684</c:v>
                </c:pt>
                <c:pt idx="5066">
                  <c:v>1433370720</c:v>
                </c:pt>
                <c:pt idx="5067">
                  <c:v>1433370757</c:v>
                </c:pt>
                <c:pt idx="5068">
                  <c:v>1433370793</c:v>
                </c:pt>
                <c:pt idx="5069">
                  <c:v>1433370830</c:v>
                </c:pt>
                <c:pt idx="5070">
                  <c:v>1433370866</c:v>
                </c:pt>
                <c:pt idx="5071">
                  <c:v>1433370903</c:v>
                </c:pt>
                <c:pt idx="5072">
                  <c:v>1433370939</c:v>
                </c:pt>
                <c:pt idx="5073">
                  <c:v>1433370975</c:v>
                </c:pt>
                <c:pt idx="5074">
                  <c:v>1433371012</c:v>
                </c:pt>
                <c:pt idx="5075">
                  <c:v>1433371048</c:v>
                </c:pt>
                <c:pt idx="5076">
                  <c:v>1433371085</c:v>
                </c:pt>
                <c:pt idx="5077">
                  <c:v>1433371121</c:v>
                </c:pt>
                <c:pt idx="5078">
                  <c:v>1433371158</c:v>
                </c:pt>
                <c:pt idx="5079">
                  <c:v>1433371194</c:v>
                </c:pt>
                <c:pt idx="5080">
                  <c:v>1433371230</c:v>
                </c:pt>
                <c:pt idx="5081">
                  <c:v>1433371267</c:v>
                </c:pt>
                <c:pt idx="5082">
                  <c:v>1433371303</c:v>
                </c:pt>
                <c:pt idx="5083">
                  <c:v>1433371340</c:v>
                </c:pt>
                <c:pt idx="5084">
                  <c:v>1433371376</c:v>
                </c:pt>
                <c:pt idx="5085">
                  <c:v>1433371412</c:v>
                </c:pt>
                <c:pt idx="5086">
                  <c:v>1433371449</c:v>
                </c:pt>
                <c:pt idx="5087">
                  <c:v>1433371485</c:v>
                </c:pt>
                <c:pt idx="5088">
                  <c:v>1433371522</c:v>
                </c:pt>
                <c:pt idx="5089">
                  <c:v>1433371558</c:v>
                </c:pt>
                <c:pt idx="5090">
                  <c:v>1433371595</c:v>
                </c:pt>
                <c:pt idx="5091">
                  <c:v>1433371631</c:v>
                </c:pt>
                <c:pt idx="5092">
                  <c:v>1433371667</c:v>
                </c:pt>
                <c:pt idx="5093">
                  <c:v>1433371704</c:v>
                </c:pt>
                <c:pt idx="5094">
                  <c:v>1433371740</c:v>
                </c:pt>
                <c:pt idx="5095">
                  <c:v>1433371777</c:v>
                </c:pt>
                <c:pt idx="5096">
                  <c:v>1433371813</c:v>
                </c:pt>
                <c:pt idx="5097">
                  <c:v>1433371850</c:v>
                </c:pt>
                <c:pt idx="5098">
                  <c:v>1433371886</c:v>
                </c:pt>
                <c:pt idx="5099">
                  <c:v>1433371922</c:v>
                </c:pt>
                <c:pt idx="5100">
                  <c:v>1433371959</c:v>
                </c:pt>
                <c:pt idx="5101">
                  <c:v>1433371995</c:v>
                </c:pt>
                <c:pt idx="5102">
                  <c:v>1433372032</c:v>
                </c:pt>
                <c:pt idx="5103">
                  <c:v>1433372068</c:v>
                </c:pt>
                <c:pt idx="5104">
                  <c:v>1433372105</c:v>
                </c:pt>
                <c:pt idx="5105">
                  <c:v>1433372141</c:v>
                </c:pt>
                <c:pt idx="5106">
                  <c:v>1433372177</c:v>
                </c:pt>
                <c:pt idx="5107">
                  <c:v>1433372214</c:v>
                </c:pt>
                <c:pt idx="5108">
                  <c:v>1433372250</c:v>
                </c:pt>
                <c:pt idx="5109">
                  <c:v>1433372287</c:v>
                </c:pt>
                <c:pt idx="5110">
                  <c:v>1433372323</c:v>
                </c:pt>
                <c:pt idx="5111">
                  <c:v>1433372359</c:v>
                </c:pt>
                <c:pt idx="5112">
                  <c:v>1433372396</c:v>
                </c:pt>
                <c:pt idx="5113">
                  <c:v>1433372432</c:v>
                </c:pt>
                <c:pt idx="5114">
                  <c:v>1433372469</c:v>
                </c:pt>
                <c:pt idx="5115">
                  <c:v>1433372505</c:v>
                </c:pt>
                <c:pt idx="5116">
                  <c:v>1433372542</c:v>
                </c:pt>
                <c:pt idx="5117">
                  <c:v>1433372578</c:v>
                </c:pt>
                <c:pt idx="5118">
                  <c:v>1433372614</c:v>
                </c:pt>
                <c:pt idx="5119">
                  <c:v>1433372651</c:v>
                </c:pt>
                <c:pt idx="5120">
                  <c:v>1433372687</c:v>
                </c:pt>
                <c:pt idx="5121">
                  <c:v>1433372724</c:v>
                </c:pt>
                <c:pt idx="5122">
                  <c:v>1433372760</c:v>
                </c:pt>
                <c:pt idx="5123">
                  <c:v>1433372797</c:v>
                </c:pt>
                <c:pt idx="5124">
                  <c:v>1433372833</c:v>
                </c:pt>
                <c:pt idx="5125">
                  <c:v>1433372869</c:v>
                </c:pt>
                <c:pt idx="5126">
                  <c:v>1433372906</c:v>
                </c:pt>
                <c:pt idx="5127">
                  <c:v>1433372942</c:v>
                </c:pt>
                <c:pt idx="5128">
                  <c:v>1433372979</c:v>
                </c:pt>
                <c:pt idx="5129">
                  <c:v>1433373015</c:v>
                </c:pt>
                <c:pt idx="5130">
                  <c:v>1433373052</c:v>
                </c:pt>
                <c:pt idx="5131">
                  <c:v>1433373088</c:v>
                </c:pt>
                <c:pt idx="5132">
                  <c:v>1433373124</c:v>
                </c:pt>
                <c:pt idx="5133">
                  <c:v>1433373161</c:v>
                </c:pt>
                <c:pt idx="5134">
                  <c:v>1433373197</c:v>
                </c:pt>
                <c:pt idx="5135">
                  <c:v>1433373234</c:v>
                </c:pt>
                <c:pt idx="5136">
                  <c:v>1433373270</c:v>
                </c:pt>
                <c:pt idx="5137">
                  <c:v>1433373306</c:v>
                </c:pt>
                <c:pt idx="5138">
                  <c:v>1433373343</c:v>
                </c:pt>
                <c:pt idx="5139">
                  <c:v>1433373379</c:v>
                </c:pt>
                <c:pt idx="5140">
                  <c:v>1433373416</c:v>
                </c:pt>
                <c:pt idx="5141">
                  <c:v>1433373452</c:v>
                </c:pt>
                <c:pt idx="5142">
                  <c:v>1433373489</c:v>
                </c:pt>
                <c:pt idx="5143">
                  <c:v>1433373525</c:v>
                </c:pt>
                <c:pt idx="5144">
                  <c:v>1433373561</c:v>
                </c:pt>
                <c:pt idx="5145">
                  <c:v>1433373598</c:v>
                </c:pt>
                <c:pt idx="5146">
                  <c:v>1433373634</c:v>
                </c:pt>
                <c:pt idx="5147">
                  <c:v>1433373671</c:v>
                </c:pt>
                <c:pt idx="5148">
                  <c:v>1433373707</c:v>
                </c:pt>
                <c:pt idx="5149">
                  <c:v>1433373744</c:v>
                </c:pt>
                <c:pt idx="5150">
                  <c:v>1433373780</c:v>
                </c:pt>
                <c:pt idx="5151">
                  <c:v>1433373816</c:v>
                </c:pt>
                <c:pt idx="5152">
                  <c:v>1433373853</c:v>
                </c:pt>
                <c:pt idx="5153">
                  <c:v>1433373889</c:v>
                </c:pt>
                <c:pt idx="5154">
                  <c:v>1433373926</c:v>
                </c:pt>
                <c:pt idx="5155">
                  <c:v>1433373962</c:v>
                </c:pt>
                <c:pt idx="5156">
                  <c:v>1433373999</c:v>
                </c:pt>
                <c:pt idx="5157">
                  <c:v>1433374035</c:v>
                </c:pt>
                <c:pt idx="5158">
                  <c:v>1433374071</c:v>
                </c:pt>
                <c:pt idx="5159">
                  <c:v>1433374108</c:v>
                </c:pt>
                <c:pt idx="5160">
                  <c:v>1433374144</c:v>
                </c:pt>
                <c:pt idx="5161">
                  <c:v>1433374181</c:v>
                </c:pt>
                <c:pt idx="5162">
                  <c:v>1433374217</c:v>
                </c:pt>
                <c:pt idx="5163">
                  <c:v>1433374254</c:v>
                </c:pt>
                <c:pt idx="5164">
                  <c:v>1433374290</c:v>
                </c:pt>
                <c:pt idx="5165">
                  <c:v>1433374326</c:v>
                </c:pt>
                <c:pt idx="5166">
                  <c:v>1433374363</c:v>
                </c:pt>
                <c:pt idx="5167">
                  <c:v>1433374399</c:v>
                </c:pt>
                <c:pt idx="5168">
                  <c:v>1433374436</c:v>
                </c:pt>
                <c:pt idx="5169">
                  <c:v>1433374472</c:v>
                </c:pt>
                <c:pt idx="5170">
                  <c:v>1433374508</c:v>
                </c:pt>
                <c:pt idx="5171">
                  <c:v>1433374545</c:v>
                </c:pt>
                <c:pt idx="5172">
                  <c:v>1433374581</c:v>
                </c:pt>
                <c:pt idx="5173">
                  <c:v>1433374618</c:v>
                </c:pt>
                <c:pt idx="5174">
                  <c:v>1433374654</c:v>
                </c:pt>
                <c:pt idx="5175">
                  <c:v>1433374691</c:v>
                </c:pt>
                <c:pt idx="5176">
                  <c:v>1433374727</c:v>
                </c:pt>
                <c:pt idx="5177">
                  <c:v>1433374763</c:v>
                </c:pt>
                <c:pt idx="5178">
                  <c:v>1433374800</c:v>
                </c:pt>
                <c:pt idx="5179">
                  <c:v>1433374836</c:v>
                </c:pt>
                <c:pt idx="5180">
                  <c:v>1433374873</c:v>
                </c:pt>
                <c:pt idx="5181">
                  <c:v>1433374909</c:v>
                </c:pt>
                <c:pt idx="5182">
                  <c:v>1433374946</c:v>
                </c:pt>
                <c:pt idx="5183">
                  <c:v>1433374982</c:v>
                </c:pt>
                <c:pt idx="5184">
                  <c:v>1433375018</c:v>
                </c:pt>
                <c:pt idx="5185">
                  <c:v>1433375055</c:v>
                </c:pt>
                <c:pt idx="5186">
                  <c:v>1433375091</c:v>
                </c:pt>
                <c:pt idx="5187">
                  <c:v>1433375128</c:v>
                </c:pt>
                <c:pt idx="5188">
                  <c:v>1433375164</c:v>
                </c:pt>
                <c:pt idx="5189">
                  <c:v>1433375201</c:v>
                </c:pt>
                <c:pt idx="5190">
                  <c:v>1433375237</c:v>
                </c:pt>
                <c:pt idx="5191">
                  <c:v>1433375273</c:v>
                </c:pt>
                <c:pt idx="5192">
                  <c:v>1433375310</c:v>
                </c:pt>
                <c:pt idx="5193">
                  <c:v>1433375346</c:v>
                </c:pt>
                <c:pt idx="5194">
                  <c:v>1433375383</c:v>
                </c:pt>
                <c:pt idx="5195">
                  <c:v>1433375419</c:v>
                </c:pt>
                <c:pt idx="5196">
                  <c:v>1433375456</c:v>
                </c:pt>
                <c:pt idx="5197">
                  <c:v>1433375492</c:v>
                </c:pt>
                <c:pt idx="5198">
                  <c:v>1433375528</c:v>
                </c:pt>
                <c:pt idx="5199">
                  <c:v>1433375579</c:v>
                </c:pt>
                <c:pt idx="5200">
                  <c:v>1433375615</c:v>
                </c:pt>
                <c:pt idx="5201">
                  <c:v>1433375652</c:v>
                </c:pt>
                <c:pt idx="5202">
                  <c:v>1433375688</c:v>
                </c:pt>
                <c:pt idx="5203">
                  <c:v>1433375725</c:v>
                </c:pt>
                <c:pt idx="5204">
                  <c:v>1433375761</c:v>
                </c:pt>
                <c:pt idx="5205">
                  <c:v>1433375798</c:v>
                </c:pt>
                <c:pt idx="5206">
                  <c:v>1433375834</c:v>
                </c:pt>
                <c:pt idx="5207">
                  <c:v>1433375871</c:v>
                </c:pt>
                <c:pt idx="5208">
                  <c:v>1433375907</c:v>
                </c:pt>
                <c:pt idx="5209">
                  <c:v>1433375944</c:v>
                </c:pt>
                <c:pt idx="5210">
                  <c:v>1433375980</c:v>
                </c:pt>
                <c:pt idx="5211">
                  <c:v>1433376017</c:v>
                </c:pt>
                <c:pt idx="5212">
                  <c:v>1433376053</c:v>
                </c:pt>
                <c:pt idx="5213">
                  <c:v>1433376090</c:v>
                </c:pt>
                <c:pt idx="5214">
                  <c:v>1433376126</c:v>
                </c:pt>
                <c:pt idx="5215">
                  <c:v>1433376163</c:v>
                </c:pt>
                <c:pt idx="5216">
                  <c:v>1433376199</c:v>
                </c:pt>
                <c:pt idx="5217">
                  <c:v>1433376236</c:v>
                </c:pt>
                <c:pt idx="5218">
                  <c:v>1433376272</c:v>
                </c:pt>
                <c:pt idx="5219">
                  <c:v>1433376309</c:v>
                </c:pt>
                <c:pt idx="5220">
                  <c:v>1433376345</c:v>
                </c:pt>
                <c:pt idx="5221">
                  <c:v>1433376382</c:v>
                </c:pt>
                <c:pt idx="5222">
                  <c:v>1433376418</c:v>
                </c:pt>
                <c:pt idx="5223">
                  <c:v>1433376455</c:v>
                </c:pt>
                <c:pt idx="5224">
                  <c:v>1433376491</c:v>
                </c:pt>
                <c:pt idx="5225">
                  <c:v>1433376528</c:v>
                </c:pt>
                <c:pt idx="5226">
                  <c:v>1433376564</c:v>
                </c:pt>
                <c:pt idx="5227">
                  <c:v>1433376601</c:v>
                </c:pt>
                <c:pt idx="5228">
                  <c:v>1433376637</c:v>
                </c:pt>
                <c:pt idx="5229">
                  <c:v>1433376674</c:v>
                </c:pt>
                <c:pt idx="5230">
                  <c:v>1433376710</c:v>
                </c:pt>
                <c:pt idx="5231">
                  <c:v>1433376747</c:v>
                </c:pt>
                <c:pt idx="5232">
                  <c:v>1433376783</c:v>
                </c:pt>
                <c:pt idx="5233">
                  <c:v>1433376820</c:v>
                </c:pt>
                <c:pt idx="5234">
                  <c:v>1433376856</c:v>
                </c:pt>
                <c:pt idx="5235">
                  <c:v>1433376893</c:v>
                </c:pt>
                <c:pt idx="5236">
                  <c:v>1433376929</c:v>
                </c:pt>
                <c:pt idx="5237">
                  <c:v>1433376966</c:v>
                </c:pt>
                <c:pt idx="5238">
                  <c:v>1433377002</c:v>
                </c:pt>
                <c:pt idx="5239">
                  <c:v>1433377039</c:v>
                </c:pt>
                <c:pt idx="5240">
                  <c:v>1433377075</c:v>
                </c:pt>
                <c:pt idx="5241">
                  <c:v>1433377112</c:v>
                </c:pt>
                <c:pt idx="5242">
                  <c:v>1433377148</c:v>
                </c:pt>
                <c:pt idx="5243">
                  <c:v>1433377185</c:v>
                </c:pt>
                <c:pt idx="5244">
                  <c:v>1433377221</c:v>
                </c:pt>
                <c:pt idx="5245">
                  <c:v>1433377258</c:v>
                </c:pt>
                <c:pt idx="5246">
                  <c:v>1433377294</c:v>
                </c:pt>
                <c:pt idx="5247">
                  <c:v>1433377331</c:v>
                </c:pt>
                <c:pt idx="5248">
                  <c:v>1433377367</c:v>
                </c:pt>
                <c:pt idx="5249">
                  <c:v>1433377404</c:v>
                </c:pt>
                <c:pt idx="5250">
                  <c:v>1433377440</c:v>
                </c:pt>
                <c:pt idx="5251">
                  <c:v>1433377477</c:v>
                </c:pt>
                <c:pt idx="5252">
                  <c:v>1433377513</c:v>
                </c:pt>
                <c:pt idx="5253">
                  <c:v>1433377550</c:v>
                </c:pt>
                <c:pt idx="5254">
                  <c:v>1433377586</c:v>
                </c:pt>
                <c:pt idx="5255">
                  <c:v>1433377623</c:v>
                </c:pt>
                <c:pt idx="5256">
                  <c:v>1433377659</c:v>
                </c:pt>
                <c:pt idx="5257">
                  <c:v>1433377696</c:v>
                </c:pt>
                <c:pt idx="5258">
                  <c:v>1433377732</c:v>
                </c:pt>
                <c:pt idx="5259">
                  <c:v>1433377769</c:v>
                </c:pt>
                <c:pt idx="5260">
                  <c:v>1433377805</c:v>
                </c:pt>
                <c:pt idx="5261">
                  <c:v>1433377842</c:v>
                </c:pt>
                <c:pt idx="5262">
                  <c:v>1433377878</c:v>
                </c:pt>
                <c:pt idx="5263">
                  <c:v>1433377915</c:v>
                </c:pt>
                <c:pt idx="5264">
                  <c:v>1433377951</c:v>
                </c:pt>
                <c:pt idx="5265">
                  <c:v>1433377988</c:v>
                </c:pt>
                <c:pt idx="5266">
                  <c:v>1433378024</c:v>
                </c:pt>
                <c:pt idx="5267">
                  <c:v>1433378061</c:v>
                </c:pt>
                <c:pt idx="5268">
                  <c:v>1433378097</c:v>
                </c:pt>
                <c:pt idx="5269">
                  <c:v>1433378134</c:v>
                </c:pt>
                <c:pt idx="5270">
                  <c:v>1433378170</c:v>
                </c:pt>
                <c:pt idx="5271">
                  <c:v>1433378207</c:v>
                </c:pt>
                <c:pt idx="5272">
                  <c:v>1433378243</c:v>
                </c:pt>
                <c:pt idx="5273">
                  <c:v>1433378280</c:v>
                </c:pt>
                <c:pt idx="5274">
                  <c:v>1433378316</c:v>
                </c:pt>
                <c:pt idx="5275">
                  <c:v>1433378353</c:v>
                </c:pt>
                <c:pt idx="5276">
                  <c:v>1433378389</c:v>
                </c:pt>
                <c:pt idx="5277">
                  <c:v>1433378426</c:v>
                </c:pt>
                <c:pt idx="5278">
                  <c:v>1433378462</c:v>
                </c:pt>
                <c:pt idx="5279">
                  <c:v>1433378499</c:v>
                </c:pt>
                <c:pt idx="5280">
                  <c:v>1433378535</c:v>
                </c:pt>
                <c:pt idx="5281">
                  <c:v>1433378572</c:v>
                </c:pt>
                <c:pt idx="5282">
                  <c:v>1433378608</c:v>
                </c:pt>
                <c:pt idx="5283">
                  <c:v>1433378645</c:v>
                </c:pt>
                <c:pt idx="5284">
                  <c:v>1433378681</c:v>
                </c:pt>
                <c:pt idx="5285">
                  <c:v>1433378718</c:v>
                </c:pt>
                <c:pt idx="5286">
                  <c:v>1433378754</c:v>
                </c:pt>
                <c:pt idx="5287">
                  <c:v>1433378791</c:v>
                </c:pt>
                <c:pt idx="5288">
                  <c:v>1433378827</c:v>
                </c:pt>
                <c:pt idx="5289">
                  <c:v>1433378864</c:v>
                </c:pt>
                <c:pt idx="5290">
                  <c:v>1433378900</c:v>
                </c:pt>
                <c:pt idx="5291">
                  <c:v>1433378937</c:v>
                </c:pt>
                <c:pt idx="5292">
                  <c:v>1433378973</c:v>
                </c:pt>
                <c:pt idx="5293">
                  <c:v>1433379010</c:v>
                </c:pt>
                <c:pt idx="5294">
                  <c:v>1433379047</c:v>
                </c:pt>
                <c:pt idx="5295">
                  <c:v>1433379083</c:v>
                </c:pt>
                <c:pt idx="5296">
                  <c:v>1433379120</c:v>
                </c:pt>
                <c:pt idx="5297">
                  <c:v>1433379156</c:v>
                </c:pt>
                <c:pt idx="5298">
                  <c:v>1433379193</c:v>
                </c:pt>
                <c:pt idx="5299">
                  <c:v>1433379229</c:v>
                </c:pt>
                <c:pt idx="5300">
                  <c:v>1433379265</c:v>
                </c:pt>
                <c:pt idx="5301">
                  <c:v>1433379302</c:v>
                </c:pt>
                <c:pt idx="5302">
                  <c:v>1433379338</c:v>
                </c:pt>
                <c:pt idx="5303">
                  <c:v>1433379375</c:v>
                </c:pt>
                <c:pt idx="5304">
                  <c:v>1433379412</c:v>
                </c:pt>
                <c:pt idx="5305">
                  <c:v>1433379448</c:v>
                </c:pt>
                <c:pt idx="5306">
                  <c:v>1433379485</c:v>
                </c:pt>
                <c:pt idx="5307">
                  <c:v>1433379521</c:v>
                </c:pt>
                <c:pt idx="5308">
                  <c:v>1433379557</c:v>
                </c:pt>
                <c:pt idx="5309">
                  <c:v>1433379594</c:v>
                </c:pt>
                <c:pt idx="5310">
                  <c:v>1433379630</c:v>
                </c:pt>
                <c:pt idx="5311">
                  <c:v>1433379667</c:v>
                </c:pt>
                <c:pt idx="5312">
                  <c:v>1433379703</c:v>
                </c:pt>
                <c:pt idx="5313">
                  <c:v>1433379753</c:v>
                </c:pt>
                <c:pt idx="5314">
                  <c:v>1433379789</c:v>
                </c:pt>
                <c:pt idx="5315">
                  <c:v>1433379826</c:v>
                </c:pt>
                <c:pt idx="5316">
                  <c:v>1433379862</c:v>
                </c:pt>
                <c:pt idx="5317">
                  <c:v>1433379898</c:v>
                </c:pt>
                <c:pt idx="5318">
                  <c:v>1433379935</c:v>
                </c:pt>
                <c:pt idx="5319">
                  <c:v>1433379972</c:v>
                </c:pt>
                <c:pt idx="5320">
                  <c:v>1433380008</c:v>
                </c:pt>
                <c:pt idx="5321">
                  <c:v>1433380045</c:v>
                </c:pt>
                <c:pt idx="5322">
                  <c:v>1433380081</c:v>
                </c:pt>
                <c:pt idx="5323">
                  <c:v>1433380118</c:v>
                </c:pt>
                <c:pt idx="5324">
                  <c:v>1433380154</c:v>
                </c:pt>
                <c:pt idx="5325">
                  <c:v>1433380190</c:v>
                </c:pt>
                <c:pt idx="5326">
                  <c:v>1433380227</c:v>
                </c:pt>
                <c:pt idx="5327">
                  <c:v>1433380263</c:v>
                </c:pt>
                <c:pt idx="5328">
                  <c:v>1433380300</c:v>
                </c:pt>
                <c:pt idx="5329">
                  <c:v>1433380336</c:v>
                </c:pt>
                <c:pt idx="5330">
                  <c:v>1433380372</c:v>
                </c:pt>
                <c:pt idx="5331">
                  <c:v>1433380409</c:v>
                </c:pt>
                <c:pt idx="5332">
                  <c:v>1433380445</c:v>
                </c:pt>
                <c:pt idx="5333">
                  <c:v>1433380482</c:v>
                </c:pt>
                <c:pt idx="5334">
                  <c:v>1433380518</c:v>
                </c:pt>
                <c:pt idx="5335">
                  <c:v>1433380555</c:v>
                </c:pt>
                <c:pt idx="5336">
                  <c:v>1433380592</c:v>
                </c:pt>
                <c:pt idx="5337">
                  <c:v>1433380628</c:v>
                </c:pt>
                <c:pt idx="5338">
                  <c:v>1433380664</c:v>
                </c:pt>
                <c:pt idx="5339">
                  <c:v>1433380701</c:v>
                </c:pt>
                <c:pt idx="5340">
                  <c:v>1433380737</c:v>
                </c:pt>
                <c:pt idx="5341">
                  <c:v>1433380774</c:v>
                </c:pt>
                <c:pt idx="5342">
                  <c:v>1433380810</c:v>
                </c:pt>
                <c:pt idx="5343">
                  <c:v>1433380847</c:v>
                </c:pt>
                <c:pt idx="5344">
                  <c:v>1433380883</c:v>
                </c:pt>
                <c:pt idx="5345">
                  <c:v>1433380919</c:v>
                </c:pt>
                <c:pt idx="5346">
                  <c:v>1433380956</c:v>
                </c:pt>
                <c:pt idx="5347">
                  <c:v>1433380992</c:v>
                </c:pt>
                <c:pt idx="5348">
                  <c:v>1433381029</c:v>
                </c:pt>
                <c:pt idx="5349">
                  <c:v>1433381065</c:v>
                </c:pt>
                <c:pt idx="5350">
                  <c:v>1433381102</c:v>
                </c:pt>
                <c:pt idx="5351">
                  <c:v>1433381138</c:v>
                </c:pt>
                <c:pt idx="5352">
                  <c:v>1433381174</c:v>
                </c:pt>
                <c:pt idx="5353">
                  <c:v>1433381211</c:v>
                </c:pt>
              </c:numCache>
            </c:numRef>
          </c:xVal>
          <c:yVal>
            <c:numRef>
              <c:f>Data!$U$1645:$U$6998</c:f>
              <c:numCache>
                <c:formatCode>General</c:formatCode>
                <c:ptCount val="535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3.394958000000008E-4</c:v>
                </c:pt>
                <c:pt idx="5">
                  <c:v>0</c:v>
                </c:pt>
                <c:pt idx="6">
                  <c:v>0</c:v>
                </c:pt>
                <c:pt idx="7">
                  <c:v>4.8756680000000378E-4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3.7651320000000211E-4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3.0247840000000199E-4</c:v>
                </c:pt>
                <c:pt idx="26">
                  <c:v>1.5440740000000067E-4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3.0247840000000199E-4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2.6546100000000107E-4</c:v>
                </c:pt>
                <c:pt idx="41">
                  <c:v>1.9142620000000082E-4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1.9142620000000082E-4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3.0247840000000199E-4</c:v>
                </c:pt>
                <c:pt idx="53">
                  <c:v>2.2844360000000161E-4</c:v>
                </c:pt>
                <c:pt idx="54">
                  <c:v>2.2844360000000161E-4</c:v>
                </c:pt>
                <c:pt idx="55">
                  <c:v>0</c:v>
                </c:pt>
                <c:pt idx="56">
                  <c:v>0</c:v>
                </c:pt>
                <c:pt idx="57">
                  <c:v>1.9142480000000094E-4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3.394958000000008E-4</c:v>
                </c:pt>
                <c:pt idx="68">
                  <c:v>0</c:v>
                </c:pt>
                <c:pt idx="69">
                  <c:v>1.9142480000000094E-4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3.394958000000008E-4</c:v>
                </c:pt>
                <c:pt idx="74">
                  <c:v>0</c:v>
                </c:pt>
                <c:pt idx="75">
                  <c:v>3.394958000000008E-4</c:v>
                </c:pt>
                <c:pt idx="76">
                  <c:v>0</c:v>
                </c:pt>
                <c:pt idx="77">
                  <c:v>0</c:v>
                </c:pt>
                <c:pt idx="78">
                  <c:v>1.9142620000000082E-4</c:v>
                </c:pt>
                <c:pt idx="79">
                  <c:v>0</c:v>
                </c:pt>
                <c:pt idx="80">
                  <c:v>0</c:v>
                </c:pt>
                <c:pt idx="81">
                  <c:v>1.5440740000000067E-4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1.544088000000009E-4</c:v>
                </c:pt>
                <c:pt idx="89">
                  <c:v>0</c:v>
                </c:pt>
                <c:pt idx="90">
                  <c:v>0</c:v>
                </c:pt>
                <c:pt idx="91">
                  <c:v>1.9142620000000082E-4</c:v>
                </c:pt>
                <c:pt idx="92">
                  <c:v>0</c:v>
                </c:pt>
                <c:pt idx="93">
                  <c:v>0</c:v>
                </c:pt>
                <c:pt idx="94">
                  <c:v>2.2844360000000161E-4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2.2844360000000161E-4</c:v>
                </c:pt>
                <c:pt idx="102">
                  <c:v>1.9142620000000082E-4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1.5440740000000067E-4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1.5440740000000067E-4</c:v>
                </c:pt>
                <c:pt idx="112">
                  <c:v>2.2844360000000161E-4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1.5440740000000067E-4</c:v>
                </c:pt>
                <c:pt idx="119">
                  <c:v>2.2844360000000161E-4</c:v>
                </c:pt>
                <c:pt idx="120">
                  <c:v>4.1353060000000135E-4</c:v>
                </c:pt>
                <c:pt idx="121">
                  <c:v>0</c:v>
                </c:pt>
                <c:pt idx="122">
                  <c:v>0</c:v>
                </c:pt>
                <c:pt idx="123">
                  <c:v>3.394958000000008E-4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1.9142620000000082E-4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3.0247840000000199E-4</c:v>
                </c:pt>
                <c:pt idx="133">
                  <c:v>0</c:v>
                </c:pt>
                <c:pt idx="134">
                  <c:v>1.544088000000009E-4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2.6546100000000107E-4</c:v>
                </c:pt>
                <c:pt idx="139">
                  <c:v>0</c:v>
                </c:pt>
                <c:pt idx="140">
                  <c:v>0</c:v>
                </c:pt>
                <c:pt idx="141">
                  <c:v>2.6546100000000107E-4</c:v>
                </c:pt>
                <c:pt idx="142">
                  <c:v>0</c:v>
                </c:pt>
                <c:pt idx="143">
                  <c:v>0</c:v>
                </c:pt>
                <c:pt idx="144">
                  <c:v>3.7651320000000211E-4</c:v>
                </c:pt>
                <c:pt idx="145">
                  <c:v>1.5440740000000067E-4</c:v>
                </c:pt>
                <c:pt idx="146">
                  <c:v>0</c:v>
                </c:pt>
                <c:pt idx="147">
                  <c:v>1.9142620000000082E-4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3.0247840000000199E-4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3.7651320000000211E-4</c:v>
                </c:pt>
                <c:pt idx="162">
                  <c:v>5.6160159999999999E-4</c:v>
                </c:pt>
                <c:pt idx="163">
                  <c:v>0</c:v>
                </c:pt>
                <c:pt idx="164">
                  <c:v>2.6546100000000107E-4</c:v>
                </c:pt>
                <c:pt idx="165">
                  <c:v>0</c:v>
                </c:pt>
                <c:pt idx="166">
                  <c:v>3.394958000000008E-4</c:v>
                </c:pt>
                <c:pt idx="167">
                  <c:v>0</c:v>
                </c:pt>
                <c:pt idx="168">
                  <c:v>0</c:v>
                </c:pt>
                <c:pt idx="169">
                  <c:v>4.1353060000000135E-4</c:v>
                </c:pt>
                <c:pt idx="170">
                  <c:v>0</c:v>
                </c:pt>
                <c:pt idx="171">
                  <c:v>1.9142620000000082E-4</c:v>
                </c:pt>
                <c:pt idx="172">
                  <c:v>0</c:v>
                </c:pt>
                <c:pt idx="173">
                  <c:v>4.8736380000000248E-4</c:v>
                </c:pt>
                <c:pt idx="174">
                  <c:v>2.6546100000000107E-4</c:v>
                </c:pt>
                <c:pt idx="175">
                  <c:v>1.5440740000000067E-4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1.5440740000000067E-4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4.1353200000000145E-4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3.7651320000000211E-4</c:v>
                </c:pt>
                <c:pt idx="201">
                  <c:v>3.394958000000008E-4</c:v>
                </c:pt>
                <c:pt idx="202">
                  <c:v>3.0247840000000199E-4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2.2844360000000161E-4</c:v>
                </c:pt>
                <c:pt idx="210">
                  <c:v>0</c:v>
                </c:pt>
                <c:pt idx="211">
                  <c:v>0</c:v>
                </c:pt>
                <c:pt idx="212">
                  <c:v>1.5440740000000067E-4</c:v>
                </c:pt>
                <c:pt idx="213">
                  <c:v>0</c:v>
                </c:pt>
                <c:pt idx="214">
                  <c:v>3.394958000000008E-4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2.6546100000000107E-4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3.7651320000000211E-4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4.5054940000000129E-4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4.6064480000000224E-4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1.5440740000000067E-4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1.9142620000000082E-4</c:v>
                </c:pt>
                <c:pt idx="264">
                  <c:v>4.5054940000000129E-4</c:v>
                </c:pt>
                <c:pt idx="265">
                  <c:v>0</c:v>
                </c:pt>
                <c:pt idx="266">
                  <c:v>0</c:v>
                </c:pt>
                <c:pt idx="267">
                  <c:v>2.2844360000000161E-4</c:v>
                </c:pt>
                <c:pt idx="268">
                  <c:v>0</c:v>
                </c:pt>
                <c:pt idx="269">
                  <c:v>0</c:v>
                </c:pt>
                <c:pt idx="270">
                  <c:v>1.9142480000000094E-4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2.6546100000000107E-4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2.2844360000000161E-4</c:v>
                </c:pt>
                <c:pt idx="287">
                  <c:v>0</c:v>
                </c:pt>
                <c:pt idx="288">
                  <c:v>0</c:v>
                </c:pt>
                <c:pt idx="289">
                  <c:v>3.0247840000000199E-4</c:v>
                </c:pt>
                <c:pt idx="290">
                  <c:v>0</c:v>
                </c:pt>
                <c:pt idx="291">
                  <c:v>0</c:v>
                </c:pt>
                <c:pt idx="292">
                  <c:v>3.3949720000000095E-4</c:v>
                </c:pt>
                <c:pt idx="293">
                  <c:v>4.0412680000000336E-3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3.0247840000000199E-4</c:v>
                </c:pt>
                <c:pt idx="309">
                  <c:v>3.394958000000008E-4</c:v>
                </c:pt>
                <c:pt idx="310">
                  <c:v>0</c:v>
                </c:pt>
                <c:pt idx="311">
                  <c:v>2.6546100000000107E-4</c:v>
                </c:pt>
                <c:pt idx="312">
                  <c:v>0</c:v>
                </c:pt>
                <c:pt idx="313">
                  <c:v>0</c:v>
                </c:pt>
                <c:pt idx="314">
                  <c:v>3.7651320000000211E-4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4.8756680000000378E-4</c:v>
                </c:pt>
                <c:pt idx="319">
                  <c:v>0</c:v>
                </c:pt>
                <c:pt idx="320">
                  <c:v>0</c:v>
                </c:pt>
                <c:pt idx="321">
                  <c:v>2.6546100000000107E-4</c:v>
                </c:pt>
                <c:pt idx="322">
                  <c:v>0</c:v>
                </c:pt>
                <c:pt idx="323">
                  <c:v>0</c:v>
                </c:pt>
                <c:pt idx="324">
                  <c:v>1.9142620000000082E-4</c:v>
                </c:pt>
                <c:pt idx="325">
                  <c:v>3.7651320000000211E-4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1.4333480000000039E-4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2.2844360000000161E-4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2.2844360000000161E-4</c:v>
                </c:pt>
                <c:pt idx="350">
                  <c:v>0</c:v>
                </c:pt>
                <c:pt idx="351">
                  <c:v>1.5440740000000067E-4</c:v>
                </c:pt>
                <c:pt idx="352">
                  <c:v>0</c:v>
                </c:pt>
                <c:pt idx="353">
                  <c:v>1.5440740000000067E-4</c:v>
                </c:pt>
                <c:pt idx="354">
                  <c:v>0</c:v>
                </c:pt>
                <c:pt idx="355">
                  <c:v>2.6546100000000107E-4</c:v>
                </c:pt>
                <c:pt idx="356">
                  <c:v>0</c:v>
                </c:pt>
                <c:pt idx="357">
                  <c:v>0</c:v>
                </c:pt>
                <c:pt idx="358">
                  <c:v>3.0247840000000199E-4</c:v>
                </c:pt>
                <c:pt idx="359">
                  <c:v>0</c:v>
                </c:pt>
                <c:pt idx="360">
                  <c:v>1.5440740000000067E-4</c:v>
                </c:pt>
                <c:pt idx="361">
                  <c:v>0</c:v>
                </c:pt>
                <c:pt idx="362">
                  <c:v>0</c:v>
                </c:pt>
                <c:pt idx="363">
                  <c:v>1.5440740000000067E-4</c:v>
                </c:pt>
                <c:pt idx="364">
                  <c:v>2.2844360000000161E-4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3.0247840000000199E-4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2.6546100000000107E-4</c:v>
                </c:pt>
                <c:pt idx="381">
                  <c:v>0</c:v>
                </c:pt>
                <c:pt idx="382">
                  <c:v>0</c:v>
                </c:pt>
                <c:pt idx="383">
                  <c:v>3.394958000000008E-4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2.2844360000000161E-4</c:v>
                </c:pt>
                <c:pt idx="388">
                  <c:v>1.5440740000000067E-4</c:v>
                </c:pt>
                <c:pt idx="389">
                  <c:v>0</c:v>
                </c:pt>
                <c:pt idx="390">
                  <c:v>1.5440740000000067E-4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4.1353200000000145E-4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3.394958000000008E-4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2.6546100000000107E-4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1.9142620000000082E-4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5.6160300000000123E-4</c:v>
                </c:pt>
                <c:pt idx="414">
                  <c:v>0</c:v>
                </c:pt>
                <c:pt idx="415">
                  <c:v>4.1353200000000145E-4</c:v>
                </c:pt>
                <c:pt idx="416">
                  <c:v>0</c:v>
                </c:pt>
                <c:pt idx="417">
                  <c:v>1.9142480000000094E-4</c:v>
                </c:pt>
                <c:pt idx="418">
                  <c:v>1.9142620000000082E-4</c:v>
                </c:pt>
                <c:pt idx="419">
                  <c:v>1.5440740000000067E-4</c:v>
                </c:pt>
                <c:pt idx="420">
                  <c:v>0</c:v>
                </c:pt>
                <c:pt idx="421">
                  <c:v>4.1353200000000145E-4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1.5440740000000067E-4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2.6546100000000107E-4</c:v>
                </c:pt>
                <c:pt idx="434">
                  <c:v>0</c:v>
                </c:pt>
                <c:pt idx="435">
                  <c:v>0</c:v>
                </c:pt>
                <c:pt idx="436">
                  <c:v>6.3563780000000275E-4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1.4053620000000001E-3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1.4053620000000001E-3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1.4053620000000001E-3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5.3605551999999966E-2</c:v>
                </c:pt>
                <c:pt idx="515">
                  <c:v>8.8852400000000533E-4</c:v>
                </c:pt>
                <c:pt idx="516">
                  <c:v>0</c:v>
                </c:pt>
                <c:pt idx="517">
                  <c:v>0.13472647999999998</c:v>
                </c:pt>
                <c:pt idx="518">
                  <c:v>0</c:v>
                </c:pt>
                <c:pt idx="519">
                  <c:v>0</c:v>
                </c:pt>
                <c:pt idx="520">
                  <c:v>4.3102514000000133E-2</c:v>
                </c:pt>
                <c:pt idx="521">
                  <c:v>5.780552400000017E-2</c:v>
                </c:pt>
                <c:pt idx="522">
                  <c:v>1.7215870000000067E-2</c:v>
                </c:pt>
                <c:pt idx="523">
                  <c:v>0</c:v>
                </c:pt>
                <c:pt idx="524">
                  <c:v>4.4054220000000191E-3</c:v>
                </c:pt>
                <c:pt idx="525">
                  <c:v>0.21657820800000024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1.3190968000000001E-3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5.2193540000000163E-3</c:v>
                </c:pt>
                <c:pt idx="958">
                  <c:v>2.9460900000000096E-4</c:v>
                </c:pt>
                <c:pt idx="959">
                  <c:v>2.9822240000000117E-4</c:v>
                </c:pt>
                <c:pt idx="960">
                  <c:v>0</c:v>
                </c:pt>
                <c:pt idx="961">
                  <c:v>0</c:v>
                </c:pt>
                <c:pt idx="962">
                  <c:v>3.3383420000000075E-4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9.2846040000000337E-4</c:v>
                </c:pt>
                <c:pt idx="967">
                  <c:v>0</c:v>
                </c:pt>
                <c:pt idx="968">
                  <c:v>0</c:v>
                </c:pt>
                <c:pt idx="969">
                  <c:v>1.4957740000000021E-4</c:v>
                </c:pt>
                <c:pt idx="970">
                  <c:v>0</c:v>
                </c:pt>
                <c:pt idx="971">
                  <c:v>5.9654840000000103E-4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8.8865560000000628E-3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2.5389140000000084E-3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1.4369740000000019E-3</c:v>
                </c:pt>
                <c:pt idx="1208">
                  <c:v>2.3394140000000002E-3</c:v>
                </c:pt>
                <c:pt idx="1209">
                  <c:v>1.0859911999999998E-2</c:v>
                </c:pt>
                <c:pt idx="1210">
                  <c:v>0</c:v>
                </c:pt>
                <c:pt idx="1211">
                  <c:v>0</c:v>
                </c:pt>
                <c:pt idx="1212">
                  <c:v>6.1652360000000097E-3</c:v>
                </c:pt>
                <c:pt idx="1213">
                  <c:v>2.6436340000000158E-3</c:v>
                </c:pt>
                <c:pt idx="1214">
                  <c:v>4.7482120000000181E-3</c:v>
                </c:pt>
                <c:pt idx="1215">
                  <c:v>0</c:v>
                </c:pt>
                <c:pt idx="1216">
                  <c:v>3.725974000000021E-4</c:v>
                </c:pt>
                <c:pt idx="1217">
                  <c:v>0</c:v>
                </c:pt>
                <c:pt idx="1218">
                  <c:v>5.6996940000000173E-3</c:v>
                </c:pt>
                <c:pt idx="1219">
                  <c:v>2.1418320000000063E-3</c:v>
                </c:pt>
                <c:pt idx="1220">
                  <c:v>3.7281580000000193E-4</c:v>
                </c:pt>
                <c:pt idx="1221">
                  <c:v>4.0901700000000023E-3</c:v>
                </c:pt>
                <c:pt idx="1222">
                  <c:v>4.7551420000000134E-3</c:v>
                </c:pt>
                <c:pt idx="1223">
                  <c:v>6.3376879999999993E-3</c:v>
                </c:pt>
                <c:pt idx="1224">
                  <c:v>8.4137900000000303E-3</c:v>
                </c:pt>
                <c:pt idx="1225">
                  <c:v>0</c:v>
                </c:pt>
                <c:pt idx="1226">
                  <c:v>0</c:v>
                </c:pt>
                <c:pt idx="1227">
                  <c:v>1.7340540000000096E-4</c:v>
                </c:pt>
                <c:pt idx="1228">
                  <c:v>0</c:v>
                </c:pt>
                <c:pt idx="1229">
                  <c:v>5.7520400000000173E-3</c:v>
                </c:pt>
                <c:pt idx="1230">
                  <c:v>1.8809560000000074E-3</c:v>
                </c:pt>
                <c:pt idx="1231">
                  <c:v>0</c:v>
                </c:pt>
                <c:pt idx="1232">
                  <c:v>0</c:v>
                </c:pt>
                <c:pt idx="1233">
                  <c:v>3.8273200000000205E-4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3.3831140000000165E-3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5.3763920000000334E-4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41.329003800000002</c:v>
                </c:pt>
                <c:pt idx="1385">
                  <c:v>41.380653999999993</c:v>
                </c:pt>
                <c:pt idx="1386">
                  <c:v>41.308890000000005</c:v>
                </c:pt>
                <c:pt idx="1387">
                  <c:v>41.1011916</c:v>
                </c:pt>
                <c:pt idx="1388">
                  <c:v>41.246622200000012</c:v>
                </c:pt>
                <c:pt idx="1389">
                  <c:v>41.464396400000005</c:v>
                </c:pt>
                <c:pt idx="1390">
                  <c:v>41.191994200000003</c:v>
                </c:pt>
                <c:pt idx="1391">
                  <c:v>40.295771600000116</c:v>
                </c:pt>
                <c:pt idx="1392">
                  <c:v>39.872140000000002</c:v>
                </c:pt>
                <c:pt idx="1393">
                  <c:v>39.625163200000138</c:v>
                </c:pt>
                <c:pt idx="1394">
                  <c:v>33.915649599999995</c:v>
                </c:pt>
                <c:pt idx="1395">
                  <c:v>34.1065550000001</c:v>
                </c:pt>
                <c:pt idx="1396">
                  <c:v>34.056139600000002</c:v>
                </c:pt>
                <c:pt idx="1397">
                  <c:v>33.7342096</c:v>
                </c:pt>
                <c:pt idx="1398">
                  <c:v>33.758610200000099</c:v>
                </c:pt>
                <c:pt idx="1399">
                  <c:v>33.765933600000139</c:v>
                </c:pt>
                <c:pt idx="1400">
                  <c:v>33.534596200000003</c:v>
                </c:pt>
                <c:pt idx="1401">
                  <c:v>33.278784000000002</c:v>
                </c:pt>
                <c:pt idx="1402">
                  <c:v>33.280254000000006</c:v>
                </c:pt>
                <c:pt idx="1403">
                  <c:v>33.8129232</c:v>
                </c:pt>
                <c:pt idx="1404">
                  <c:v>33.161606800000001</c:v>
                </c:pt>
                <c:pt idx="1405">
                  <c:v>33.153950200000011</c:v>
                </c:pt>
                <c:pt idx="1406">
                  <c:v>33.347675199999998</c:v>
                </c:pt>
                <c:pt idx="1407">
                  <c:v>33.391502200000012</c:v>
                </c:pt>
                <c:pt idx="1408">
                  <c:v>33.931870000000004</c:v>
                </c:pt>
                <c:pt idx="1409">
                  <c:v>33.113441199999997</c:v>
                </c:pt>
                <c:pt idx="1410">
                  <c:v>34.012803999999996</c:v>
                </c:pt>
                <c:pt idx="1411">
                  <c:v>31.947193600000002</c:v>
                </c:pt>
                <c:pt idx="1412">
                  <c:v>35.224140000000013</c:v>
                </c:pt>
                <c:pt idx="1413">
                  <c:v>35.426615000000012</c:v>
                </c:pt>
                <c:pt idx="1414">
                  <c:v>35.001885799999997</c:v>
                </c:pt>
                <c:pt idx="1415">
                  <c:v>35.335711600000003</c:v>
                </c:pt>
                <c:pt idx="1416">
                  <c:v>35.125608000000099</c:v>
                </c:pt>
                <c:pt idx="1417">
                  <c:v>35.389657799999995</c:v>
                </c:pt>
                <c:pt idx="1418">
                  <c:v>34.938710800000131</c:v>
                </c:pt>
                <c:pt idx="1419">
                  <c:v>35.2834608</c:v>
                </c:pt>
                <c:pt idx="1420">
                  <c:v>34.8733042</c:v>
                </c:pt>
                <c:pt idx="1421">
                  <c:v>35.402959200000012</c:v>
                </c:pt>
                <c:pt idx="1422">
                  <c:v>34.806687999999994</c:v>
                </c:pt>
                <c:pt idx="1423">
                  <c:v>35.028924000000011</c:v>
                </c:pt>
                <c:pt idx="1424">
                  <c:v>34.729228800000115</c:v>
                </c:pt>
                <c:pt idx="1425">
                  <c:v>35.3724378</c:v>
                </c:pt>
                <c:pt idx="1426">
                  <c:v>35.1211336000001</c:v>
                </c:pt>
                <c:pt idx="1427">
                  <c:v>33.9268608</c:v>
                </c:pt>
                <c:pt idx="1428">
                  <c:v>30.947837199999999</c:v>
                </c:pt>
                <c:pt idx="1429">
                  <c:v>34.236507200000013</c:v>
                </c:pt>
                <c:pt idx="1430">
                  <c:v>27.720113400000002</c:v>
                </c:pt>
                <c:pt idx="1431">
                  <c:v>34.5349298</c:v>
                </c:pt>
                <c:pt idx="1432">
                  <c:v>34.699088200000013</c:v>
                </c:pt>
                <c:pt idx="1433">
                  <c:v>34.303718400000008</c:v>
                </c:pt>
                <c:pt idx="1434">
                  <c:v>34.871969999999997</c:v>
                </c:pt>
                <c:pt idx="1435">
                  <c:v>34.9281632000001</c:v>
                </c:pt>
                <c:pt idx="1436">
                  <c:v>35.166969600000002</c:v>
                </c:pt>
                <c:pt idx="1437">
                  <c:v>34.657083999999998</c:v>
                </c:pt>
                <c:pt idx="1438">
                  <c:v>34.660890600000002</c:v>
                </c:pt>
                <c:pt idx="1439">
                  <c:v>34.594200200000003</c:v>
                </c:pt>
                <c:pt idx="1440">
                  <c:v>34.478936800000099</c:v>
                </c:pt>
                <c:pt idx="1441">
                  <c:v>33.852156800000003</c:v>
                </c:pt>
                <c:pt idx="1442">
                  <c:v>34.675998000000099</c:v>
                </c:pt>
                <c:pt idx="1443">
                  <c:v>34.134202200000011</c:v>
                </c:pt>
                <c:pt idx="1444">
                  <c:v>34.123126800000115</c:v>
                </c:pt>
                <c:pt idx="1445">
                  <c:v>34.321636999999996</c:v>
                </c:pt>
                <c:pt idx="1446">
                  <c:v>34.4478077999999</c:v>
                </c:pt>
                <c:pt idx="1447">
                  <c:v>34.239716000000115</c:v>
                </c:pt>
                <c:pt idx="1448">
                  <c:v>34.298905200000199</c:v>
                </c:pt>
                <c:pt idx="1449">
                  <c:v>34.17538600000001</c:v>
                </c:pt>
                <c:pt idx="1450">
                  <c:v>34.480347999999999</c:v>
                </c:pt>
                <c:pt idx="1451">
                  <c:v>34.292304200000146</c:v>
                </c:pt>
                <c:pt idx="1452">
                  <c:v>33.9824968</c:v>
                </c:pt>
                <c:pt idx="1453">
                  <c:v>33.924608200000002</c:v>
                </c:pt>
                <c:pt idx="1454">
                  <c:v>34.018390000000011</c:v>
                </c:pt>
                <c:pt idx="1455">
                  <c:v>33.976067999999998</c:v>
                </c:pt>
                <c:pt idx="1456">
                  <c:v>33.741483999999993</c:v>
                </c:pt>
                <c:pt idx="1457">
                  <c:v>33.542243000000006</c:v>
                </c:pt>
                <c:pt idx="1458">
                  <c:v>33.6242746</c:v>
                </c:pt>
                <c:pt idx="1459">
                  <c:v>33.399221799999999</c:v>
                </c:pt>
                <c:pt idx="1460">
                  <c:v>33.2637900000001</c:v>
                </c:pt>
                <c:pt idx="1461">
                  <c:v>33.021811200000002</c:v>
                </c:pt>
                <c:pt idx="1462">
                  <c:v>32.712628200000012</c:v>
                </c:pt>
                <c:pt idx="1463">
                  <c:v>32.973038000000003</c:v>
                </c:pt>
                <c:pt idx="1464">
                  <c:v>32.570311200000013</c:v>
                </c:pt>
                <c:pt idx="1465">
                  <c:v>32.296693800000099</c:v>
                </c:pt>
                <c:pt idx="1466">
                  <c:v>31.803991800000031</c:v>
                </c:pt>
                <c:pt idx="1467">
                  <c:v>32.107166000000007</c:v>
                </c:pt>
                <c:pt idx="1468">
                  <c:v>31.602235000000004</c:v>
                </c:pt>
                <c:pt idx="1469">
                  <c:v>31.649076200000003</c:v>
                </c:pt>
                <c:pt idx="1470">
                  <c:v>31.979410399999946</c:v>
                </c:pt>
                <c:pt idx="1471">
                  <c:v>31.524803800000001</c:v>
                </c:pt>
                <c:pt idx="1472">
                  <c:v>31.295522999999896</c:v>
                </c:pt>
                <c:pt idx="1473">
                  <c:v>31.229715999999989</c:v>
                </c:pt>
                <c:pt idx="1474">
                  <c:v>31.316572000000001</c:v>
                </c:pt>
                <c:pt idx="1475">
                  <c:v>31.162048399999989</c:v>
                </c:pt>
                <c:pt idx="1476">
                  <c:v>31.156858600000096</c:v>
                </c:pt>
                <c:pt idx="1477">
                  <c:v>31.027926999999988</c:v>
                </c:pt>
                <c:pt idx="1478">
                  <c:v>30.7046712</c:v>
                </c:pt>
                <c:pt idx="1479">
                  <c:v>30.896174400000035</c:v>
                </c:pt>
                <c:pt idx="1480">
                  <c:v>30.772002799999989</c:v>
                </c:pt>
                <c:pt idx="1481">
                  <c:v>31.330370400000035</c:v>
                </c:pt>
                <c:pt idx="1482">
                  <c:v>31.159861600000092</c:v>
                </c:pt>
                <c:pt idx="1483">
                  <c:v>30.892101800000002</c:v>
                </c:pt>
                <c:pt idx="1484">
                  <c:v>30.913343999999945</c:v>
                </c:pt>
                <c:pt idx="1485">
                  <c:v>31.11236800000005</c:v>
                </c:pt>
                <c:pt idx="1486">
                  <c:v>30.990974000000001</c:v>
                </c:pt>
                <c:pt idx="1487">
                  <c:v>31.104813600000035</c:v>
                </c:pt>
                <c:pt idx="1488">
                  <c:v>31.179856399999998</c:v>
                </c:pt>
                <c:pt idx="1489">
                  <c:v>30.806455400000058</c:v>
                </c:pt>
                <c:pt idx="1490">
                  <c:v>31.318967399999998</c:v>
                </c:pt>
                <c:pt idx="1491">
                  <c:v>30.876964999999998</c:v>
                </c:pt>
                <c:pt idx="1492">
                  <c:v>30.945919199999945</c:v>
                </c:pt>
                <c:pt idx="1493">
                  <c:v>31.41131</c:v>
                </c:pt>
                <c:pt idx="1494">
                  <c:v>30.454128599999986</c:v>
                </c:pt>
                <c:pt idx="1495">
                  <c:v>30.621744999999986</c:v>
                </c:pt>
                <c:pt idx="1496">
                  <c:v>31.271303000000003</c:v>
                </c:pt>
                <c:pt idx="1497">
                  <c:v>31.540481</c:v>
                </c:pt>
                <c:pt idx="1498">
                  <c:v>31.352587</c:v>
                </c:pt>
                <c:pt idx="1499">
                  <c:v>31.715121200000002</c:v>
                </c:pt>
                <c:pt idx="1500">
                  <c:v>31.192709799999989</c:v>
                </c:pt>
                <c:pt idx="1501">
                  <c:v>31.281445999999949</c:v>
                </c:pt>
                <c:pt idx="1502">
                  <c:v>31.220450800000002</c:v>
                </c:pt>
                <c:pt idx="1503">
                  <c:v>31.150776999999987</c:v>
                </c:pt>
                <c:pt idx="1504">
                  <c:v>31.244089799999987</c:v>
                </c:pt>
                <c:pt idx="1505">
                  <c:v>31.4101578</c:v>
                </c:pt>
                <c:pt idx="1506">
                  <c:v>31.875222400000002</c:v>
                </c:pt>
                <c:pt idx="1507">
                  <c:v>31.271296</c:v>
                </c:pt>
                <c:pt idx="1508">
                  <c:v>31.505023199999989</c:v>
                </c:pt>
                <c:pt idx="1509">
                  <c:v>31.391676400000001</c:v>
                </c:pt>
                <c:pt idx="1510">
                  <c:v>31.458033599999919</c:v>
                </c:pt>
                <c:pt idx="1511">
                  <c:v>31.7566676</c:v>
                </c:pt>
                <c:pt idx="1512">
                  <c:v>31.636684800000001</c:v>
                </c:pt>
                <c:pt idx="1513">
                  <c:v>31.3387648</c:v>
                </c:pt>
                <c:pt idx="1514">
                  <c:v>31.271594199999999</c:v>
                </c:pt>
                <c:pt idx="1515">
                  <c:v>31.645413799999989</c:v>
                </c:pt>
                <c:pt idx="1516">
                  <c:v>31.488954</c:v>
                </c:pt>
                <c:pt idx="1517">
                  <c:v>31.008417999999946</c:v>
                </c:pt>
                <c:pt idx="1518">
                  <c:v>31.8668938</c:v>
                </c:pt>
                <c:pt idx="1519">
                  <c:v>31.858409799999986</c:v>
                </c:pt>
                <c:pt idx="1520">
                  <c:v>31.577498400000035</c:v>
                </c:pt>
                <c:pt idx="1521">
                  <c:v>31.069830400000001</c:v>
                </c:pt>
                <c:pt idx="1522">
                  <c:v>31.486929599999911</c:v>
                </c:pt>
                <c:pt idx="1523">
                  <c:v>32.551082199999996</c:v>
                </c:pt>
                <c:pt idx="1524">
                  <c:v>32.416734000000005</c:v>
                </c:pt>
                <c:pt idx="1525">
                  <c:v>31.210421200000003</c:v>
                </c:pt>
                <c:pt idx="1526">
                  <c:v>31.176147800000003</c:v>
                </c:pt>
                <c:pt idx="1527">
                  <c:v>31.245631199999938</c:v>
                </c:pt>
                <c:pt idx="1528">
                  <c:v>31.181043599999942</c:v>
                </c:pt>
                <c:pt idx="1529">
                  <c:v>31.25936800000003</c:v>
                </c:pt>
                <c:pt idx="1530">
                  <c:v>30.857017800000001</c:v>
                </c:pt>
                <c:pt idx="1531">
                  <c:v>31.510751999999997</c:v>
                </c:pt>
                <c:pt idx="1532">
                  <c:v>30.7196414</c:v>
                </c:pt>
                <c:pt idx="1533">
                  <c:v>30.954706999999949</c:v>
                </c:pt>
                <c:pt idx="1534">
                  <c:v>29.808038400000001</c:v>
                </c:pt>
                <c:pt idx="1535">
                  <c:v>29.870483999999987</c:v>
                </c:pt>
                <c:pt idx="1536">
                  <c:v>27.393741199999987</c:v>
                </c:pt>
                <c:pt idx="1537">
                  <c:v>24.736058200000031</c:v>
                </c:pt>
                <c:pt idx="1538">
                  <c:v>21.065118199999986</c:v>
                </c:pt>
                <c:pt idx="1539">
                  <c:v>17.9508826</c:v>
                </c:pt>
                <c:pt idx="1540">
                  <c:v>14.3381168</c:v>
                </c:pt>
                <c:pt idx="1541">
                  <c:v>11.0906334</c:v>
                </c:pt>
                <c:pt idx="1542">
                  <c:v>8.0979999800000009</c:v>
                </c:pt>
                <c:pt idx="1543">
                  <c:v>5.8299555999999786</c:v>
                </c:pt>
                <c:pt idx="1544">
                  <c:v>4.0882886799999945</c:v>
                </c:pt>
                <c:pt idx="1545">
                  <c:v>2.8287747600000062</c:v>
                </c:pt>
                <c:pt idx="1546">
                  <c:v>1.64939502</c:v>
                </c:pt>
                <c:pt idx="1547">
                  <c:v>1.34084398</c:v>
                </c:pt>
                <c:pt idx="1548">
                  <c:v>1.23804044</c:v>
                </c:pt>
                <c:pt idx="1549">
                  <c:v>1.1521223</c:v>
                </c:pt>
                <c:pt idx="1550">
                  <c:v>1.0366549200000001</c:v>
                </c:pt>
                <c:pt idx="1551">
                  <c:v>0.95080062000000065</c:v>
                </c:pt>
                <c:pt idx="1552">
                  <c:v>0.85648452399999997</c:v>
                </c:pt>
                <c:pt idx="1553">
                  <c:v>0.86352021000000179</c:v>
                </c:pt>
                <c:pt idx="1554">
                  <c:v>0.84100562000000179</c:v>
                </c:pt>
                <c:pt idx="1555">
                  <c:v>0.74390094799999995</c:v>
                </c:pt>
                <c:pt idx="1556">
                  <c:v>0.76501711999999999</c:v>
                </c:pt>
                <c:pt idx="1557">
                  <c:v>0.72420595800000065</c:v>
                </c:pt>
                <c:pt idx="1558">
                  <c:v>0.73406657799999997</c:v>
                </c:pt>
                <c:pt idx="1559">
                  <c:v>0.790330282</c:v>
                </c:pt>
                <c:pt idx="1560">
                  <c:v>0.73124164400000191</c:v>
                </c:pt>
                <c:pt idx="1561">
                  <c:v>0.74953671799999999</c:v>
                </c:pt>
                <c:pt idx="1562">
                  <c:v>0.75657918000000002</c:v>
                </c:pt>
                <c:pt idx="1563">
                  <c:v>0.74671189600000298</c:v>
                </c:pt>
                <c:pt idx="1564">
                  <c:v>0.74108244000000001</c:v>
                </c:pt>
                <c:pt idx="1565">
                  <c:v>0.7748676600000004</c:v>
                </c:pt>
                <c:pt idx="1566">
                  <c:v>0.78471870399999999</c:v>
                </c:pt>
                <c:pt idx="1567">
                  <c:v>0.74813074000000002</c:v>
                </c:pt>
                <c:pt idx="1568">
                  <c:v>0.7861305199999995</c:v>
                </c:pt>
                <c:pt idx="1569">
                  <c:v>0.7607900580000031</c:v>
                </c:pt>
                <c:pt idx="1570">
                  <c:v>0.73264345000000275</c:v>
                </c:pt>
                <c:pt idx="1571">
                  <c:v>0.69606482400000147</c:v>
                </c:pt>
                <c:pt idx="1572">
                  <c:v>0.67216240000000005</c:v>
                </c:pt>
                <c:pt idx="1573">
                  <c:v>0.72983554000000062</c:v>
                </c:pt>
                <c:pt idx="1574">
                  <c:v>0.72420753999999998</c:v>
                </c:pt>
                <c:pt idx="1575">
                  <c:v>0.69183828000000147</c:v>
                </c:pt>
                <c:pt idx="1576">
                  <c:v>0.14196035000000054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</c:v>
                </c:pt>
                <c:pt idx="1607">
                  <c:v>0</c:v>
                </c:pt>
                <c:pt idx="1608">
                  <c:v>0</c:v>
                </c:pt>
                <c:pt idx="1609">
                  <c:v>0</c:v>
                </c:pt>
                <c:pt idx="1610">
                  <c:v>0</c:v>
                </c:pt>
                <c:pt idx="1611">
                  <c:v>0</c:v>
                </c:pt>
                <c:pt idx="1612">
                  <c:v>0</c:v>
                </c:pt>
                <c:pt idx="1613">
                  <c:v>0</c:v>
                </c:pt>
                <c:pt idx="1614">
                  <c:v>0</c:v>
                </c:pt>
                <c:pt idx="1615">
                  <c:v>0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</c:v>
                </c:pt>
                <c:pt idx="1620">
                  <c:v>0</c:v>
                </c:pt>
                <c:pt idx="1621">
                  <c:v>0</c:v>
                </c:pt>
                <c:pt idx="1622">
                  <c:v>0</c:v>
                </c:pt>
                <c:pt idx="1623">
                  <c:v>0</c:v>
                </c:pt>
                <c:pt idx="1624">
                  <c:v>0</c:v>
                </c:pt>
                <c:pt idx="1625">
                  <c:v>0</c:v>
                </c:pt>
                <c:pt idx="1626">
                  <c:v>0</c:v>
                </c:pt>
                <c:pt idx="1627">
                  <c:v>0</c:v>
                </c:pt>
                <c:pt idx="1628">
                  <c:v>0</c:v>
                </c:pt>
                <c:pt idx="1629">
                  <c:v>0</c:v>
                </c:pt>
                <c:pt idx="1630">
                  <c:v>0</c:v>
                </c:pt>
                <c:pt idx="1631">
                  <c:v>0</c:v>
                </c:pt>
                <c:pt idx="1632">
                  <c:v>0</c:v>
                </c:pt>
                <c:pt idx="1633">
                  <c:v>0</c:v>
                </c:pt>
                <c:pt idx="1634">
                  <c:v>0</c:v>
                </c:pt>
                <c:pt idx="1635">
                  <c:v>0</c:v>
                </c:pt>
                <c:pt idx="1636">
                  <c:v>0</c:v>
                </c:pt>
                <c:pt idx="1637">
                  <c:v>0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</c:v>
                </c:pt>
                <c:pt idx="1642">
                  <c:v>0</c:v>
                </c:pt>
                <c:pt idx="1643">
                  <c:v>0</c:v>
                </c:pt>
                <c:pt idx="1644">
                  <c:v>0</c:v>
                </c:pt>
                <c:pt idx="1645">
                  <c:v>0</c:v>
                </c:pt>
                <c:pt idx="1646">
                  <c:v>0</c:v>
                </c:pt>
                <c:pt idx="1647">
                  <c:v>0</c:v>
                </c:pt>
                <c:pt idx="1648">
                  <c:v>0</c:v>
                </c:pt>
                <c:pt idx="1649">
                  <c:v>0</c:v>
                </c:pt>
                <c:pt idx="1650">
                  <c:v>0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</c:v>
                </c:pt>
                <c:pt idx="1655">
                  <c:v>0</c:v>
                </c:pt>
                <c:pt idx="1656">
                  <c:v>0</c:v>
                </c:pt>
                <c:pt idx="1657">
                  <c:v>0</c:v>
                </c:pt>
                <c:pt idx="1658">
                  <c:v>0</c:v>
                </c:pt>
                <c:pt idx="1659">
                  <c:v>0</c:v>
                </c:pt>
                <c:pt idx="1660">
                  <c:v>0</c:v>
                </c:pt>
                <c:pt idx="1661">
                  <c:v>0</c:v>
                </c:pt>
                <c:pt idx="1662">
                  <c:v>0</c:v>
                </c:pt>
                <c:pt idx="1663">
                  <c:v>0</c:v>
                </c:pt>
                <c:pt idx="1664">
                  <c:v>0</c:v>
                </c:pt>
                <c:pt idx="1665">
                  <c:v>0</c:v>
                </c:pt>
                <c:pt idx="1666">
                  <c:v>0</c:v>
                </c:pt>
                <c:pt idx="1667">
                  <c:v>0</c:v>
                </c:pt>
                <c:pt idx="1668">
                  <c:v>0</c:v>
                </c:pt>
                <c:pt idx="1669">
                  <c:v>0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</c:v>
                </c:pt>
                <c:pt idx="1680">
                  <c:v>0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</c:v>
                </c:pt>
                <c:pt idx="1697">
                  <c:v>0</c:v>
                </c:pt>
                <c:pt idx="1698">
                  <c:v>0</c:v>
                </c:pt>
                <c:pt idx="1699">
                  <c:v>0</c:v>
                </c:pt>
                <c:pt idx="1700">
                  <c:v>0</c:v>
                </c:pt>
                <c:pt idx="1701">
                  <c:v>0</c:v>
                </c:pt>
                <c:pt idx="1702">
                  <c:v>0</c:v>
                </c:pt>
                <c:pt idx="1703">
                  <c:v>0</c:v>
                </c:pt>
                <c:pt idx="1704">
                  <c:v>0</c:v>
                </c:pt>
                <c:pt idx="1705">
                  <c:v>0</c:v>
                </c:pt>
                <c:pt idx="1706">
                  <c:v>0</c:v>
                </c:pt>
                <c:pt idx="1707">
                  <c:v>0</c:v>
                </c:pt>
                <c:pt idx="1708">
                  <c:v>0</c:v>
                </c:pt>
                <c:pt idx="1709">
                  <c:v>0</c:v>
                </c:pt>
                <c:pt idx="1710">
                  <c:v>0</c:v>
                </c:pt>
                <c:pt idx="1711">
                  <c:v>0</c:v>
                </c:pt>
                <c:pt idx="1712">
                  <c:v>0</c:v>
                </c:pt>
                <c:pt idx="1713">
                  <c:v>0</c:v>
                </c:pt>
                <c:pt idx="1714">
                  <c:v>0</c:v>
                </c:pt>
                <c:pt idx="1715">
                  <c:v>0</c:v>
                </c:pt>
                <c:pt idx="1716">
                  <c:v>0</c:v>
                </c:pt>
                <c:pt idx="1717">
                  <c:v>0</c:v>
                </c:pt>
                <c:pt idx="1718">
                  <c:v>0</c:v>
                </c:pt>
                <c:pt idx="1719">
                  <c:v>0</c:v>
                </c:pt>
                <c:pt idx="1720">
                  <c:v>0</c:v>
                </c:pt>
                <c:pt idx="1721">
                  <c:v>0</c:v>
                </c:pt>
                <c:pt idx="1722">
                  <c:v>0</c:v>
                </c:pt>
                <c:pt idx="1723">
                  <c:v>0</c:v>
                </c:pt>
                <c:pt idx="1724">
                  <c:v>0</c:v>
                </c:pt>
                <c:pt idx="1725">
                  <c:v>0</c:v>
                </c:pt>
                <c:pt idx="1726">
                  <c:v>0</c:v>
                </c:pt>
                <c:pt idx="1727">
                  <c:v>0</c:v>
                </c:pt>
                <c:pt idx="1728">
                  <c:v>0</c:v>
                </c:pt>
                <c:pt idx="1729">
                  <c:v>0</c:v>
                </c:pt>
                <c:pt idx="1730">
                  <c:v>0</c:v>
                </c:pt>
                <c:pt idx="1731">
                  <c:v>0</c:v>
                </c:pt>
                <c:pt idx="1732">
                  <c:v>0</c:v>
                </c:pt>
                <c:pt idx="1733">
                  <c:v>0</c:v>
                </c:pt>
                <c:pt idx="1734">
                  <c:v>0</c:v>
                </c:pt>
                <c:pt idx="1735">
                  <c:v>0</c:v>
                </c:pt>
                <c:pt idx="1736">
                  <c:v>0</c:v>
                </c:pt>
                <c:pt idx="1737">
                  <c:v>0</c:v>
                </c:pt>
                <c:pt idx="1738">
                  <c:v>0</c:v>
                </c:pt>
                <c:pt idx="1739">
                  <c:v>0</c:v>
                </c:pt>
                <c:pt idx="1740">
                  <c:v>0</c:v>
                </c:pt>
                <c:pt idx="1741">
                  <c:v>0</c:v>
                </c:pt>
                <c:pt idx="1742">
                  <c:v>0</c:v>
                </c:pt>
                <c:pt idx="1743">
                  <c:v>0</c:v>
                </c:pt>
                <c:pt idx="1744">
                  <c:v>0</c:v>
                </c:pt>
                <c:pt idx="1745">
                  <c:v>0</c:v>
                </c:pt>
                <c:pt idx="1746">
                  <c:v>0</c:v>
                </c:pt>
                <c:pt idx="1747">
                  <c:v>0</c:v>
                </c:pt>
                <c:pt idx="1748">
                  <c:v>0</c:v>
                </c:pt>
                <c:pt idx="1749">
                  <c:v>0</c:v>
                </c:pt>
                <c:pt idx="1750">
                  <c:v>0</c:v>
                </c:pt>
                <c:pt idx="1751">
                  <c:v>0</c:v>
                </c:pt>
                <c:pt idx="1752">
                  <c:v>0</c:v>
                </c:pt>
                <c:pt idx="1753">
                  <c:v>0</c:v>
                </c:pt>
                <c:pt idx="1754">
                  <c:v>0</c:v>
                </c:pt>
                <c:pt idx="1755">
                  <c:v>0</c:v>
                </c:pt>
                <c:pt idx="1756">
                  <c:v>0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1.0745994000000022E-3</c:v>
                </c:pt>
                <c:pt idx="1866">
                  <c:v>2.4334380000000052E-3</c:v>
                </c:pt>
                <c:pt idx="1867">
                  <c:v>3.3158860000000016E-4</c:v>
                </c:pt>
                <c:pt idx="1868">
                  <c:v>0</c:v>
                </c:pt>
                <c:pt idx="1869">
                  <c:v>9.2638000000000377E-4</c:v>
                </c:pt>
                <c:pt idx="1870">
                  <c:v>0</c:v>
                </c:pt>
                <c:pt idx="1871">
                  <c:v>0</c:v>
                </c:pt>
                <c:pt idx="1872">
                  <c:v>1.6100000000000064E-3</c:v>
                </c:pt>
                <c:pt idx="1873">
                  <c:v>1.9614700000000074E-4</c:v>
                </c:pt>
                <c:pt idx="1874">
                  <c:v>3.286402000000011E-4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3.7128000000000052E-3</c:v>
                </c:pt>
                <c:pt idx="1879">
                  <c:v>5.6854560000000097E-3</c:v>
                </c:pt>
                <c:pt idx="1880">
                  <c:v>0</c:v>
                </c:pt>
                <c:pt idx="1881">
                  <c:v>0</c:v>
                </c:pt>
                <c:pt idx="1882">
                  <c:v>6.0014220000000305E-3</c:v>
                </c:pt>
                <c:pt idx="1883">
                  <c:v>6.457220000000023E-3</c:v>
                </c:pt>
                <c:pt idx="1884">
                  <c:v>5.2810240000000196E-3</c:v>
                </c:pt>
                <c:pt idx="1885">
                  <c:v>4.9122220000000303E-4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2.6854380000000087E-3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2.5527459999999981E-3</c:v>
                </c:pt>
                <c:pt idx="1896">
                  <c:v>0</c:v>
                </c:pt>
                <c:pt idx="1897">
                  <c:v>1.9924520000000107E-4</c:v>
                </c:pt>
                <c:pt idx="1898">
                  <c:v>1.3624968000000039E-3</c:v>
                </c:pt>
                <c:pt idx="1899">
                  <c:v>0</c:v>
                </c:pt>
                <c:pt idx="1900">
                  <c:v>3.7031680000000154E-3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4.8501460000000132E-4</c:v>
                </c:pt>
                <c:pt idx="1907">
                  <c:v>0</c:v>
                </c:pt>
                <c:pt idx="1908">
                  <c:v>2.3099720000000043E-3</c:v>
                </c:pt>
                <c:pt idx="1909">
                  <c:v>0</c:v>
                </c:pt>
                <c:pt idx="1910">
                  <c:v>0</c:v>
                </c:pt>
                <c:pt idx="1911">
                  <c:v>627.61803999999995</c:v>
                </c:pt>
                <c:pt idx="1912">
                  <c:v>2.45008778</c:v>
                </c:pt>
                <c:pt idx="1913">
                  <c:v>2.4395320599999999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8.9919620000000245E-4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8.9919620000000245E-4</c:v>
                </c:pt>
                <c:pt idx="2016">
                  <c:v>8.9919620000000245E-4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1.798398000000007E-3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8.9919620000000245E-4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8.9919620000000245E-4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8.9919620000000245E-4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8.9919620000000245E-4</c:v>
                </c:pt>
                <c:pt idx="2059">
                  <c:v>8.9919620000000245E-4</c:v>
                </c:pt>
                <c:pt idx="2060">
                  <c:v>0</c:v>
                </c:pt>
                <c:pt idx="2061">
                  <c:v>1.798398000000007E-3</c:v>
                </c:pt>
                <c:pt idx="2062">
                  <c:v>0</c:v>
                </c:pt>
                <c:pt idx="2063">
                  <c:v>8.9919620000000245E-4</c:v>
                </c:pt>
                <c:pt idx="2064">
                  <c:v>8.9919620000000245E-4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8.9919620000000245E-4</c:v>
                </c:pt>
                <c:pt idx="2073">
                  <c:v>0</c:v>
                </c:pt>
                <c:pt idx="2074">
                  <c:v>0</c:v>
                </c:pt>
                <c:pt idx="2075">
                  <c:v>8.9919620000000245E-4</c:v>
                </c:pt>
                <c:pt idx="2076">
                  <c:v>8.9919620000000245E-4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0</c:v>
                </c:pt>
                <c:pt idx="2222">
                  <c:v>0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</c:v>
                </c:pt>
                <c:pt idx="2260">
                  <c:v>0</c:v>
                </c:pt>
                <c:pt idx="2261">
                  <c:v>0</c:v>
                </c:pt>
                <c:pt idx="2262">
                  <c:v>0</c:v>
                </c:pt>
                <c:pt idx="2263">
                  <c:v>0</c:v>
                </c:pt>
                <c:pt idx="2264">
                  <c:v>0</c:v>
                </c:pt>
                <c:pt idx="2265">
                  <c:v>0</c:v>
                </c:pt>
                <c:pt idx="2266">
                  <c:v>0</c:v>
                </c:pt>
                <c:pt idx="2267">
                  <c:v>0</c:v>
                </c:pt>
                <c:pt idx="2268">
                  <c:v>0</c:v>
                </c:pt>
                <c:pt idx="2269">
                  <c:v>0</c:v>
                </c:pt>
                <c:pt idx="2270">
                  <c:v>0</c:v>
                </c:pt>
                <c:pt idx="2271">
                  <c:v>0</c:v>
                </c:pt>
                <c:pt idx="2272">
                  <c:v>0</c:v>
                </c:pt>
                <c:pt idx="2273">
                  <c:v>0</c:v>
                </c:pt>
                <c:pt idx="2274">
                  <c:v>0</c:v>
                </c:pt>
                <c:pt idx="2275">
                  <c:v>0</c:v>
                </c:pt>
                <c:pt idx="2276">
                  <c:v>0</c:v>
                </c:pt>
                <c:pt idx="2277">
                  <c:v>0</c:v>
                </c:pt>
                <c:pt idx="2278">
                  <c:v>0</c:v>
                </c:pt>
                <c:pt idx="2279">
                  <c:v>0</c:v>
                </c:pt>
                <c:pt idx="2280">
                  <c:v>0</c:v>
                </c:pt>
                <c:pt idx="2281">
                  <c:v>0</c:v>
                </c:pt>
                <c:pt idx="2282">
                  <c:v>0</c:v>
                </c:pt>
                <c:pt idx="2283">
                  <c:v>0</c:v>
                </c:pt>
                <c:pt idx="2284">
                  <c:v>0</c:v>
                </c:pt>
                <c:pt idx="2285">
                  <c:v>0</c:v>
                </c:pt>
                <c:pt idx="2286">
                  <c:v>0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</c:v>
                </c:pt>
                <c:pt idx="2292">
                  <c:v>0</c:v>
                </c:pt>
                <c:pt idx="2293">
                  <c:v>0</c:v>
                </c:pt>
                <c:pt idx="2294">
                  <c:v>0</c:v>
                </c:pt>
                <c:pt idx="2295">
                  <c:v>0</c:v>
                </c:pt>
                <c:pt idx="2296">
                  <c:v>0</c:v>
                </c:pt>
                <c:pt idx="2297">
                  <c:v>0</c:v>
                </c:pt>
                <c:pt idx="2298">
                  <c:v>0</c:v>
                </c:pt>
                <c:pt idx="2299">
                  <c:v>0</c:v>
                </c:pt>
                <c:pt idx="2300">
                  <c:v>0</c:v>
                </c:pt>
                <c:pt idx="2301">
                  <c:v>0</c:v>
                </c:pt>
                <c:pt idx="2302">
                  <c:v>0</c:v>
                </c:pt>
                <c:pt idx="2303">
                  <c:v>0</c:v>
                </c:pt>
                <c:pt idx="2304">
                  <c:v>0</c:v>
                </c:pt>
                <c:pt idx="2305">
                  <c:v>0</c:v>
                </c:pt>
                <c:pt idx="2306">
                  <c:v>0</c:v>
                </c:pt>
                <c:pt idx="2307">
                  <c:v>0</c:v>
                </c:pt>
                <c:pt idx="2308">
                  <c:v>0</c:v>
                </c:pt>
                <c:pt idx="2309">
                  <c:v>0</c:v>
                </c:pt>
                <c:pt idx="2310">
                  <c:v>0</c:v>
                </c:pt>
                <c:pt idx="2311">
                  <c:v>0</c:v>
                </c:pt>
                <c:pt idx="2312">
                  <c:v>0</c:v>
                </c:pt>
                <c:pt idx="2313">
                  <c:v>0</c:v>
                </c:pt>
                <c:pt idx="2314">
                  <c:v>0</c:v>
                </c:pt>
                <c:pt idx="2315">
                  <c:v>0</c:v>
                </c:pt>
                <c:pt idx="2316">
                  <c:v>0</c:v>
                </c:pt>
                <c:pt idx="2317">
                  <c:v>0</c:v>
                </c:pt>
                <c:pt idx="2318">
                  <c:v>0</c:v>
                </c:pt>
                <c:pt idx="2319">
                  <c:v>0</c:v>
                </c:pt>
                <c:pt idx="2320">
                  <c:v>0</c:v>
                </c:pt>
                <c:pt idx="2321">
                  <c:v>0</c:v>
                </c:pt>
                <c:pt idx="2322">
                  <c:v>0</c:v>
                </c:pt>
                <c:pt idx="2323">
                  <c:v>0</c:v>
                </c:pt>
                <c:pt idx="2324">
                  <c:v>0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</c:v>
                </c:pt>
                <c:pt idx="2330">
                  <c:v>0</c:v>
                </c:pt>
                <c:pt idx="2331">
                  <c:v>0</c:v>
                </c:pt>
                <c:pt idx="2332">
                  <c:v>0</c:v>
                </c:pt>
                <c:pt idx="2333">
                  <c:v>0</c:v>
                </c:pt>
                <c:pt idx="2334">
                  <c:v>0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</c:v>
                </c:pt>
                <c:pt idx="2343">
                  <c:v>0</c:v>
                </c:pt>
                <c:pt idx="2344">
                  <c:v>0</c:v>
                </c:pt>
                <c:pt idx="2345">
                  <c:v>0</c:v>
                </c:pt>
                <c:pt idx="2346">
                  <c:v>0</c:v>
                </c:pt>
                <c:pt idx="2347">
                  <c:v>0</c:v>
                </c:pt>
                <c:pt idx="2348">
                  <c:v>0</c:v>
                </c:pt>
                <c:pt idx="2349">
                  <c:v>0</c:v>
                </c:pt>
                <c:pt idx="2350">
                  <c:v>0</c:v>
                </c:pt>
                <c:pt idx="2351">
                  <c:v>0</c:v>
                </c:pt>
                <c:pt idx="2352">
                  <c:v>0</c:v>
                </c:pt>
                <c:pt idx="2353">
                  <c:v>0</c:v>
                </c:pt>
                <c:pt idx="2354">
                  <c:v>0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</c:v>
                </c:pt>
                <c:pt idx="2359">
                  <c:v>0</c:v>
                </c:pt>
                <c:pt idx="2360">
                  <c:v>0</c:v>
                </c:pt>
                <c:pt idx="2361">
                  <c:v>0</c:v>
                </c:pt>
                <c:pt idx="2362">
                  <c:v>0</c:v>
                </c:pt>
                <c:pt idx="2363">
                  <c:v>0</c:v>
                </c:pt>
                <c:pt idx="2364">
                  <c:v>0</c:v>
                </c:pt>
                <c:pt idx="2365">
                  <c:v>0</c:v>
                </c:pt>
                <c:pt idx="2366">
                  <c:v>0</c:v>
                </c:pt>
                <c:pt idx="2367">
                  <c:v>0</c:v>
                </c:pt>
                <c:pt idx="2368">
                  <c:v>0</c:v>
                </c:pt>
                <c:pt idx="2369">
                  <c:v>0</c:v>
                </c:pt>
                <c:pt idx="2370">
                  <c:v>0</c:v>
                </c:pt>
                <c:pt idx="2371">
                  <c:v>0</c:v>
                </c:pt>
                <c:pt idx="2372">
                  <c:v>0</c:v>
                </c:pt>
                <c:pt idx="2373">
                  <c:v>0</c:v>
                </c:pt>
                <c:pt idx="2374">
                  <c:v>0</c:v>
                </c:pt>
                <c:pt idx="2375">
                  <c:v>0</c:v>
                </c:pt>
                <c:pt idx="2376">
                  <c:v>0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</c:v>
                </c:pt>
                <c:pt idx="2381">
                  <c:v>0</c:v>
                </c:pt>
                <c:pt idx="2382">
                  <c:v>0</c:v>
                </c:pt>
                <c:pt idx="2383">
                  <c:v>0</c:v>
                </c:pt>
                <c:pt idx="2384">
                  <c:v>0</c:v>
                </c:pt>
                <c:pt idx="2385">
                  <c:v>0</c:v>
                </c:pt>
                <c:pt idx="2386">
                  <c:v>0</c:v>
                </c:pt>
                <c:pt idx="2387">
                  <c:v>0</c:v>
                </c:pt>
                <c:pt idx="2388">
                  <c:v>0</c:v>
                </c:pt>
                <c:pt idx="2389">
                  <c:v>0</c:v>
                </c:pt>
                <c:pt idx="2390">
                  <c:v>0</c:v>
                </c:pt>
                <c:pt idx="2391">
                  <c:v>0</c:v>
                </c:pt>
                <c:pt idx="2392">
                  <c:v>0</c:v>
                </c:pt>
                <c:pt idx="2393">
                  <c:v>0</c:v>
                </c:pt>
                <c:pt idx="2394">
                  <c:v>0</c:v>
                </c:pt>
                <c:pt idx="2395">
                  <c:v>0</c:v>
                </c:pt>
                <c:pt idx="2396">
                  <c:v>0</c:v>
                </c:pt>
                <c:pt idx="2397">
                  <c:v>0</c:v>
                </c:pt>
                <c:pt idx="2398">
                  <c:v>0</c:v>
                </c:pt>
                <c:pt idx="2399">
                  <c:v>0</c:v>
                </c:pt>
                <c:pt idx="2400">
                  <c:v>0</c:v>
                </c:pt>
                <c:pt idx="2401">
                  <c:v>0</c:v>
                </c:pt>
                <c:pt idx="2402">
                  <c:v>0</c:v>
                </c:pt>
                <c:pt idx="2403">
                  <c:v>0</c:v>
                </c:pt>
                <c:pt idx="2404">
                  <c:v>0</c:v>
                </c:pt>
                <c:pt idx="2405">
                  <c:v>0</c:v>
                </c:pt>
                <c:pt idx="2406">
                  <c:v>0</c:v>
                </c:pt>
                <c:pt idx="2407">
                  <c:v>0</c:v>
                </c:pt>
                <c:pt idx="2408">
                  <c:v>0</c:v>
                </c:pt>
                <c:pt idx="2409">
                  <c:v>0</c:v>
                </c:pt>
                <c:pt idx="2410">
                  <c:v>0</c:v>
                </c:pt>
                <c:pt idx="2411">
                  <c:v>0</c:v>
                </c:pt>
                <c:pt idx="2412">
                  <c:v>0</c:v>
                </c:pt>
                <c:pt idx="2413">
                  <c:v>0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</c:v>
                </c:pt>
                <c:pt idx="2418">
                  <c:v>0</c:v>
                </c:pt>
                <c:pt idx="2419">
                  <c:v>0</c:v>
                </c:pt>
                <c:pt idx="2420">
                  <c:v>0</c:v>
                </c:pt>
                <c:pt idx="2421">
                  <c:v>0</c:v>
                </c:pt>
                <c:pt idx="2422">
                  <c:v>0</c:v>
                </c:pt>
                <c:pt idx="2423">
                  <c:v>0</c:v>
                </c:pt>
                <c:pt idx="2424">
                  <c:v>0</c:v>
                </c:pt>
                <c:pt idx="2425">
                  <c:v>0</c:v>
                </c:pt>
                <c:pt idx="2426">
                  <c:v>0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</c:v>
                </c:pt>
                <c:pt idx="2431">
                  <c:v>0</c:v>
                </c:pt>
                <c:pt idx="2432">
                  <c:v>0</c:v>
                </c:pt>
                <c:pt idx="2433">
                  <c:v>0</c:v>
                </c:pt>
                <c:pt idx="2434">
                  <c:v>0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</c:v>
                </c:pt>
                <c:pt idx="2441">
                  <c:v>0</c:v>
                </c:pt>
                <c:pt idx="2442">
                  <c:v>0</c:v>
                </c:pt>
                <c:pt idx="2443">
                  <c:v>0</c:v>
                </c:pt>
                <c:pt idx="2444">
                  <c:v>0</c:v>
                </c:pt>
                <c:pt idx="2445">
                  <c:v>0</c:v>
                </c:pt>
                <c:pt idx="2446">
                  <c:v>0</c:v>
                </c:pt>
                <c:pt idx="2447">
                  <c:v>0</c:v>
                </c:pt>
                <c:pt idx="2448">
                  <c:v>0</c:v>
                </c:pt>
                <c:pt idx="2449">
                  <c:v>0</c:v>
                </c:pt>
                <c:pt idx="2450">
                  <c:v>0</c:v>
                </c:pt>
                <c:pt idx="2451">
                  <c:v>0</c:v>
                </c:pt>
                <c:pt idx="2452">
                  <c:v>0</c:v>
                </c:pt>
                <c:pt idx="2453">
                  <c:v>0</c:v>
                </c:pt>
                <c:pt idx="2454">
                  <c:v>0</c:v>
                </c:pt>
                <c:pt idx="2455">
                  <c:v>0</c:v>
                </c:pt>
                <c:pt idx="2456">
                  <c:v>0</c:v>
                </c:pt>
                <c:pt idx="2457">
                  <c:v>0</c:v>
                </c:pt>
                <c:pt idx="2458">
                  <c:v>0</c:v>
                </c:pt>
                <c:pt idx="2459">
                  <c:v>0</c:v>
                </c:pt>
                <c:pt idx="2460">
                  <c:v>0</c:v>
                </c:pt>
                <c:pt idx="2461">
                  <c:v>0</c:v>
                </c:pt>
                <c:pt idx="2462">
                  <c:v>0</c:v>
                </c:pt>
                <c:pt idx="2463">
                  <c:v>0</c:v>
                </c:pt>
                <c:pt idx="2464">
                  <c:v>0</c:v>
                </c:pt>
                <c:pt idx="2465">
                  <c:v>0</c:v>
                </c:pt>
                <c:pt idx="2466">
                  <c:v>1.1750746000000001E-3</c:v>
                </c:pt>
                <c:pt idx="2467">
                  <c:v>0</c:v>
                </c:pt>
                <c:pt idx="2468">
                  <c:v>0</c:v>
                </c:pt>
                <c:pt idx="2469">
                  <c:v>0</c:v>
                </c:pt>
                <c:pt idx="2470">
                  <c:v>0</c:v>
                </c:pt>
                <c:pt idx="2471">
                  <c:v>0</c:v>
                </c:pt>
                <c:pt idx="2472">
                  <c:v>0</c:v>
                </c:pt>
                <c:pt idx="2473">
                  <c:v>0</c:v>
                </c:pt>
                <c:pt idx="2474">
                  <c:v>0</c:v>
                </c:pt>
                <c:pt idx="2475">
                  <c:v>0</c:v>
                </c:pt>
                <c:pt idx="2476">
                  <c:v>0</c:v>
                </c:pt>
                <c:pt idx="2477">
                  <c:v>0</c:v>
                </c:pt>
                <c:pt idx="2478">
                  <c:v>0</c:v>
                </c:pt>
                <c:pt idx="2479">
                  <c:v>0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</c:v>
                </c:pt>
                <c:pt idx="2484">
                  <c:v>0</c:v>
                </c:pt>
                <c:pt idx="2485">
                  <c:v>0</c:v>
                </c:pt>
                <c:pt idx="2486">
                  <c:v>0</c:v>
                </c:pt>
                <c:pt idx="2487">
                  <c:v>0</c:v>
                </c:pt>
                <c:pt idx="2488">
                  <c:v>0</c:v>
                </c:pt>
                <c:pt idx="2489">
                  <c:v>0</c:v>
                </c:pt>
                <c:pt idx="2490">
                  <c:v>0</c:v>
                </c:pt>
                <c:pt idx="2491">
                  <c:v>0</c:v>
                </c:pt>
                <c:pt idx="2492">
                  <c:v>0</c:v>
                </c:pt>
                <c:pt idx="2493">
                  <c:v>0</c:v>
                </c:pt>
                <c:pt idx="2494">
                  <c:v>0</c:v>
                </c:pt>
                <c:pt idx="2495">
                  <c:v>0</c:v>
                </c:pt>
                <c:pt idx="2496">
                  <c:v>0</c:v>
                </c:pt>
                <c:pt idx="2497">
                  <c:v>0</c:v>
                </c:pt>
                <c:pt idx="2498">
                  <c:v>0</c:v>
                </c:pt>
                <c:pt idx="2499">
                  <c:v>0</c:v>
                </c:pt>
                <c:pt idx="2500">
                  <c:v>0</c:v>
                </c:pt>
                <c:pt idx="2501">
                  <c:v>0</c:v>
                </c:pt>
                <c:pt idx="2502">
                  <c:v>0</c:v>
                </c:pt>
                <c:pt idx="2503">
                  <c:v>0</c:v>
                </c:pt>
                <c:pt idx="2504">
                  <c:v>0</c:v>
                </c:pt>
                <c:pt idx="2505">
                  <c:v>0</c:v>
                </c:pt>
                <c:pt idx="2506">
                  <c:v>0</c:v>
                </c:pt>
                <c:pt idx="2507">
                  <c:v>0</c:v>
                </c:pt>
                <c:pt idx="2508">
                  <c:v>0</c:v>
                </c:pt>
                <c:pt idx="2509">
                  <c:v>0</c:v>
                </c:pt>
                <c:pt idx="2510">
                  <c:v>0</c:v>
                </c:pt>
                <c:pt idx="2511">
                  <c:v>0</c:v>
                </c:pt>
                <c:pt idx="2512">
                  <c:v>0</c:v>
                </c:pt>
                <c:pt idx="2513">
                  <c:v>0</c:v>
                </c:pt>
                <c:pt idx="2514">
                  <c:v>0</c:v>
                </c:pt>
                <c:pt idx="2515">
                  <c:v>0</c:v>
                </c:pt>
                <c:pt idx="2516">
                  <c:v>0</c:v>
                </c:pt>
                <c:pt idx="2517">
                  <c:v>0</c:v>
                </c:pt>
                <c:pt idx="2518">
                  <c:v>0</c:v>
                </c:pt>
                <c:pt idx="2519">
                  <c:v>0</c:v>
                </c:pt>
                <c:pt idx="2520">
                  <c:v>0</c:v>
                </c:pt>
                <c:pt idx="2521">
                  <c:v>0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</c:v>
                </c:pt>
                <c:pt idx="2526">
                  <c:v>0</c:v>
                </c:pt>
                <c:pt idx="2527">
                  <c:v>0</c:v>
                </c:pt>
                <c:pt idx="2528">
                  <c:v>0</c:v>
                </c:pt>
                <c:pt idx="2529">
                  <c:v>0</c:v>
                </c:pt>
                <c:pt idx="2530">
                  <c:v>0</c:v>
                </c:pt>
                <c:pt idx="2531">
                  <c:v>0</c:v>
                </c:pt>
                <c:pt idx="2532">
                  <c:v>0</c:v>
                </c:pt>
                <c:pt idx="2533">
                  <c:v>0</c:v>
                </c:pt>
                <c:pt idx="2534">
                  <c:v>0</c:v>
                </c:pt>
                <c:pt idx="2535">
                  <c:v>0</c:v>
                </c:pt>
                <c:pt idx="2536">
                  <c:v>21.150502799999988</c:v>
                </c:pt>
                <c:pt idx="2537">
                  <c:v>32.548097400000003</c:v>
                </c:pt>
                <c:pt idx="2538">
                  <c:v>32.673568200000012</c:v>
                </c:pt>
                <c:pt idx="2539">
                  <c:v>32.589214000000005</c:v>
                </c:pt>
                <c:pt idx="2540">
                  <c:v>32.545611000000001</c:v>
                </c:pt>
                <c:pt idx="2541">
                  <c:v>32.699587200000003</c:v>
                </c:pt>
                <c:pt idx="2542">
                  <c:v>32.611584599999944</c:v>
                </c:pt>
                <c:pt idx="2543">
                  <c:v>32.292283800000099</c:v>
                </c:pt>
                <c:pt idx="2544">
                  <c:v>31.773144199999987</c:v>
                </c:pt>
                <c:pt idx="2545">
                  <c:v>30.947079799999987</c:v>
                </c:pt>
                <c:pt idx="2546">
                  <c:v>30.863400400000003</c:v>
                </c:pt>
                <c:pt idx="2547">
                  <c:v>31.181715599999986</c:v>
                </c:pt>
                <c:pt idx="2548">
                  <c:v>43.612184000000006</c:v>
                </c:pt>
                <c:pt idx="2549">
                  <c:v>40.275881800000001</c:v>
                </c:pt>
                <c:pt idx="2550">
                  <c:v>42.764376200000108</c:v>
                </c:pt>
                <c:pt idx="2551">
                  <c:v>44.627664199999998</c:v>
                </c:pt>
                <c:pt idx="2552">
                  <c:v>44.7352822000001</c:v>
                </c:pt>
                <c:pt idx="2553">
                  <c:v>44.547412000000001</c:v>
                </c:pt>
                <c:pt idx="2554">
                  <c:v>44.712231200000012</c:v>
                </c:pt>
                <c:pt idx="2555">
                  <c:v>44.568806800000011</c:v>
                </c:pt>
                <c:pt idx="2556">
                  <c:v>44.626799000000013</c:v>
                </c:pt>
                <c:pt idx="2557">
                  <c:v>44.6130104</c:v>
                </c:pt>
                <c:pt idx="2558">
                  <c:v>44.770637800000003</c:v>
                </c:pt>
                <c:pt idx="2559">
                  <c:v>44.448476800000002</c:v>
                </c:pt>
                <c:pt idx="2560">
                  <c:v>44.362000200000011</c:v>
                </c:pt>
                <c:pt idx="2561">
                  <c:v>44.806613600000006</c:v>
                </c:pt>
                <c:pt idx="2562">
                  <c:v>44.2683332000002</c:v>
                </c:pt>
                <c:pt idx="2563">
                  <c:v>44.554220199999996</c:v>
                </c:pt>
                <c:pt idx="2564">
                  <c:v>44.277328200000063</c:v>
                </c:pt>
                <c:pt idx="2565">
                  <c:v>44.484573000000005</c:v>
                </c:pt>
                <c:pt idx="2566">
                  <c:v>44.617903400000003</c:v>
                </c:pt>
                <c:pt idx="2567">
                  <c:v>44.422555800000168</c:v>
                </c:pt>
                <c:pt idx="2568">
                  <c:v>44.476938800000013</c:v>
                </c:pt>
                <c:pt idx="2569">
                  <c:v>44.294964</c:v>
                </c:pt>
                <c:pt idx="2570">
                  <c:v>44.209673200000012</c:v>
                </c:pt>
                <c:pt idx="2571">
                  <c:v>44.382203599999997</c:v>
                </c:pt>
                <c:pt idx="2572">
                  <c:v>44.316795599999999</c:v>
                </c:pt>
                <c:pt idx="2573">
                  <c:v>44.369887799999994</c:v>
                </c:pt>
                <c:pt idx="2574">
                  <c:v>44.118144000000001</c:v>
                </c:pt>
                <c:pt idx="2575">
                  <c:v>44.234908200000099</c:v>
                </c:pt>
                <c:pt idx="2576">
                  <c:v>44.140086199999999</c:v>
                </c:pt>
                <c:pt idx="2577">
                  <c:v>44.185843800000001</c:v>
                </c:pt>
                <c:pt idx="2578">
                  <c:v>44.383495799999999</c:v>
                </c:pt>
                <c:pt idx="2579">
                  <c:v>43.832912200000131</c:v>
                </c:pt>
                <c:pt idx="2580">
                  <c:v>44.032332400000115</c:v>
                </c:pt>
                <c:pt idx="2581">
                  <c:v>44.016980000000004</c:v>
                </c:pt>
                <c:pt idx="2582">
                  <c:v>44.0627110000001</c:v>
                </c:pt>
                <c:pt idx="2583">
                  <c:v>43.9146035999999</c:v>
                </c:pt>
                <c:pt idx="2584">
                  <c:v>43.636339600000063</c:v>
                </c:pt>
                <c:pt idx="2585">
                  <c:v>43.859601799999901</c:v>
                </c:pt>
                <c:pt idx="2586">
                  <c:v>43.581834799999996</c:v>
                </c:pt>
                <c:pt idx="2587">
                  <c:v>43.8449788</c:v>
                </c:pt>
                <c:pt idx="2588">
                  <c:v>43.705762800000123</c:v>
                </c:pt>
                <c:pt idx="2589">
                  <c:v>43.653876000000004</c:v>
                </c:pt>
                <c:pt idx="2590">
                  <c:v>43.623094200000011</c:v>
                </c:pt>
                <c:pt idx="2591">
                  <c:v>43.407952000000002</c:v>
                </c:pt>
                <c:pt idx="2592">
                  <c:v>43.630267799999999</c:v>
                </c:pt>
                <c:pt idx="2593">
                  <c:v>37.672670000000011</c:v>
                </c:pt>
                <c:pt idx="2594">
                  <c:v>37.688159600000013</c:v>
                </c:pt>
                <c:pt idx="2595">
                  <c:v>37.601928000000001</c:v>
                </c:pt>
                <c:pt idx="2596">
                  <c:v>37.5798682</c:v>
                </c:pt>
                <c:pt idx="2597">
                  <c:v>37.505561800000002</c:v>
                </c:pt>
                <c:pt idx="2598">
                  <c:v>37.355827599999884</c:v>
                </c:pt>
                <c:pt idx="2599">
                  <c:v>43.362785200000012</c:v>
                </c:pt>
                <c:pt idx="2600">
                  <c:v>43.144024000000002</c:v>
                </c:pt>
                <c:pt idx="2601">
                  <c:v>43.075732000000116</c:v>
                </c:pt>
                <c:pt idx="2602">
                  <c:v>42.993323800000013</c:v>
                </c:pt>
                <c:pt idx="2603">
                  <c:v>43.010053800000001</c:v>
                </c:pt>
                <c:pt idx="2604">
                  <c:v>42.987613199999998</c:v>
                </c:pt>
                <c:pt idx="2605">
                  <c:v>42.904323000000005</c:v>
                </c:pt>
                <c:pt idx="2606">
                  <c:v>42.965108200000138</c:v>
                </c:pt>
                <c:pt idx="2607">
                  <c:v>42.666691200000002</c:v>
                </c:pt>
                <c:pt idx="2608">
                  <c:v>42.770912800000168</c:v>
                </c:pt>
                <c:pt idx="2609">
                  <c:v>42.669624200000001</c:v>
                </c:pt>
                <c:pt idx="2610">
                  <c:v>42.577422999999996</c:v>
                </c:pt>
                <c:pt idx="2611">
                  <c:v>42.109832800000063</c:v>
                </c:pt>
                <c:pt idx="2612">
                  <c:v>42.418357800000003</c:v>
                </c:pt>
                <c:pt idx="2613">
                  <c:v>42.211148000000001</c:v>
                </c:pt>
                <c:pt idx="2614">
                  <c:v>42.142066400000004</c:v>
                </c:pt>
                <c:pt idx="2615">
                  <c:v>42.206049200000002</c:v>
                </c:pt>
                <c:pt idx="2616">
                  <c:v>42.155373400000002</c:v>
                </c:pt>
                <c:pt idx="2617">
                  <c:v>42.104602400000005</c:v>
                </c:pt>
                <c:pt idx="2618">
                  <c:v>41.853993999999993</c:v>
                </c:pt>
                <c:pt idx="2619">
                  <c:v>42.127993600000003</c:v>
                </c:pt>
                <c:pt idx="2620">
                  <c:v>41.920037600000001</c:v>
                </c:pt>
                <c:pt idx="2621">
                  <c:v>42.044541000000002</c:v>
                </c:pt>
                <c:pt idx="2622">
                  <c:v>41.890321200000002</c:v>
                </c:pt>
                <c:pt idx="2623">
                  <c:v>43.063384000000006</c:v>
                </c:pt>
                <c:pt idx="2624">
                  <c:v>42.992465600000003</c:v>
                </c:pt>
                <c:pt idx="2625">
                  <c:v>43.0186875999999</c:v>
                </c:pt>
                <c:pt idx="2626">
                  <c:v>42.944203399999999</c:v>
                </c:pt>
                <c:pt idx="2627">
                  <c:v>43.089337200000003</c:v>
                </c:pt>
                <c:pt idx="2628">
                  <c:v>42.694478400000001</c:v>
                </c:pt>
                <c:pt idx="2629">
                  <c:v>42.950111400000004</c:v>
                </c:pt>
                <c:pt idx="2630">
                  <c:v>42.822271800000003</c:v>
                </c:pt>
                <c:pt idx="2631">
                  <c:v>37.720088000000011</c:v>
                </c:pt>
                <c:pt idx="2632">
                  <c:v>43.482054000000005</c:v>
                </c:pt>
                <c:pt idx="2633">
                  <c:v>43.333014200000001</c:v>
                </c:pt>
                <c:pt idx="2634">
                  <c:v>43.334316200000011</c:v>
                </c:pt>
                <c:pt idx="2635">
                  <c:v>43.582770000000011</c:v>
                </c:pt>
                <c:pt idx="2636">
                  <c:v>43.133617800000003</c:v>
                </c:pt>
                <c:pt idx="2637">
                  <c:v>43.299695600000099</c:v>
                </c:pt>
                <c:pt idx="2638">
                  <c:v>43.306428199999999</c:v>
                </c:pt>
                <c:pt idx="2639">
                  <c:v>43.20271480000013</c:v>
                </c:pt>
                <c:pt idx="2640">
                  <c:v>43.399803999999996</c:v>
                </c:pt>
                <c:pt idx="2641">
                  <c:v>43.16397400000001</c:v>
                </c:pt>
                <c:pt idx="2642">
                  <c:v>43.156458800000003</c:v>
                </c:pt>
                <c:pt idx="2643">
                  <c:v>43.146261200000005</c:v>
                </c:pt>
                <c:pt idx="2644">
                  <c:v>43.238066200000013</c:v>
                </c:pt>
                <c:pt idx="2645">
                  <c:v>43.250750200000013</c:v>
                </c:pt>
                <c:pt idx="2646">
                  <c:v>43.09020240000001</c:v>
                </c:pt>
                <c:pt idx="2647">
                  <c:v>43.041479599999995</c:v>
                </c:pt>
                <c:pt idx="2648">
                  <c:v>43.206259600000003</c:v>
                </c:pt>
                <c:pt idx="2649">
                  <c:v>42.852159</c:v>
                </c:pt>
                <c:pt idx="2650">
                  <c:v>42.914369399999998</c:v>
                </c:pt>
                <c:pt idx="2651">
                  <c:v>43.107962800000003</c:v>
                </c:pt>
                <c:pt idx="2652">
                  <c:v>43.083487999999996</c:v>
                </c:pt>
                <c:pt idx="2653">
                  <c:v>42.9473086</c:v>
                </c:pt>
                <c:pt idx="2654">
                  <c:v>43.052975000000011</c:v>
                </c:pt>
                <c:pt idx="2655">
                  <c:v>42.842578800000013</c:v>
                </c:pt>
                <c:pt idx="2656">
                  <c:v>42.806339800000003</c:v>
                </c:pt>
                <c:pt idx="2657">
                  <c:v>42.661637200000001</c:v>
                </c:pt>
                <c:pt idx="2658">
                  <c:v>42.8404928</c:v>
                </c:pt>
                <c:pt idx="2659">
                  <c:v>42.858634000000002</c:v>
                </c:pt>
                <c:pt idx="2660">
                  <c:v>42.736131200000131</c:v>
                </c:pt>
                <c:pt idx="2661">
                  <c:v>42.894672800000002</c:v>
                </c:pt>
                <c:pt idx="2662">
                  <c:v>42.6629924000001</c:v>
                </c:pt>
                <c:pt idx="2663">
                  <c:v>42.764372000000115</c:v>
                </c:pt>
                <c:pt idx="2664">
                  <c:v>42.699255200000138</c:v>
                </c:pt>
                <c:pt idx="2665">
                  <c:v>42.671504399999996</c:v>
                </c:pt>
                <c:pt idx="2666">
                  <c:v>42.559524000000003</c:v>
                </c:pt>
                <c:pt idx="2667">
                  <c:v>42.746526200000012</c:v>
                </c:pt>
                <c:pt idx="2668">
                  <c:v>42.544434800000005</c:v>
                </c:pt>
                <c:pt idx="2669">
                  <c:v>42.570427200000005</c:v>
                </c:pt>
                <c:pt idx="2670">
                  <c:v>42.722740200000146</c:v>
                </c:pt>
                <c:pt idx="2671">
                  <c:v>42.538846000000007</c:v>
                </c:pt>
                <c:pt idx="2672">
                  <c:v>42.52809400000001</c:v>
                </c:pt>
                <c:pt idx="2673">
                  <c:v>42.522032000000138</c:v>
                </c:pt>
                <c:pt idx="2674">
                  <c:v>42.482260799999999</c:v>
                </c:pt>
                <c:pt idx="2675">
                  <c:v>42.673626800000001</c:v>
                </c:pt>
                <c:pt idx="2676">
                  <c:v>42.485501800000002</c:v>
                </c:pt>
                <c:pt idx="2677">
                  <c:v>42.460630800000011</c:v>
                </c:pt>
                <c:pt idx="2678">
                  <c:v>42.438158000000115</c:v>
                </c:pt>
                <c:pt idx="2679">
                  <c:v>42.430598000000003</c:v>
                </c:pt>
                <c:pt idx="2680">
                  <c:v>41.337827999999995</c:v>
                </c:pt>
                <c:pt idx="2681">
                  <c:v>39.521322400000003</c:v>
                </c:pt>
                <c:pt idx="2682">
                  <c:v>37.265578000000176</c:v>
                </c:pt>
                <c:pt idx="2683">
                  <c:v>34.42747</c:v>
                </c:pt>
                <c:pt idx="2684">
                  <c:v>32.965587200000002</c:v>
                </c:pt>
                <c:pt idx="2685">
                  <c:v>32.7286596000001</c:v>
                </c:pt>
                <c:pt idx="2686">
                  <c:v>32.679929800000011</c:v>
                </c:pt>
                <c:pt idx="2687">
                  <c:v>31.286777199999989</c:v>
                </c:pt>
                <c:pt idx="2688">
                  <c:v>26.865950999999999</c:v>
                </c:pt>
                <c:pt idx="2689">
                  <c:v>25.037419400000001</c:v>
                </c:pt>
                <c:pt idx="2690">
                  <c:v>22.990667000000002</c:v>
                </c:pt>
                <c:pt idx="2691">
                  <c:v>17.314830400000073</c:v>
                </c:pt>
                <c:pt idx="2692">
                  <c:v>14.642308799999999</c:v>
                </c:pt>
                <c:pt idx="2693">
                  <c:v>12.632325159999999</c:v>
                </c:pt>
                <c:pt idx="2694">
                  <c:v>12.2019842</c:v>
                </c:pt>
                <c:pt idx="2695">
                  <c:v>11.356774800000029</c:v>
                </c:pt>
                <c:pt idx="2696">
                  <c:v>11.3073149</c:v>
                </c:pt>
                <c:pt idx="2697">
                  <c:v>10.894669800000004</c:v>
                </c:pt>
                <c:pt idx="2698">
                  <c:v>10.603226620000001</c:v>
                </c:pt>
                <c:pt idx="2699">
                  <c:v>11.498039</c:v>
                </c:pt>
                <c:pt idx="2700">
                  <c:v>9.8059066000000268</c:v>
                </c:pt>
                <c:pt idx="2701">
                  <c:v>8.7457892200000007</c:v>
                </c:pt>
                <c:pt idx="2702">
                  <c:v>8.39326376</c:v>
                </c:pt>
                <c:pt idx="2703">
                  <c:v>7.3960930400000002</c:v>
                </c:pt>
                <c:pt idx="2704">
                  <c:v>5.57309564</c:v>
                </c:pt>
                <c:pt idx="2705">
                  <c:v>5.1077090400000005</c:v>
                </c:pt>
                <c:pt idx="2706">
                  <c:v>4.3605704799999785</c:v>
                </c:pt>
                <c:pt idx="2707">
                  <c:v>4.0463379599999945</c:v>
                </c:pt>
                <c:pt idx="2708">
                  <c:v>3.9822985999999987</c:v>
                </c:pt>
                <c:pt idx="2709">
                  <c:v>3.8719855999999977</c:v>
                </c:pt>
                <c:pt idx="2710">
                  <c:v>3.6632702400000072</c:v>
                </c:pt>
                <c:pt idx="2711">
                  <c:v>2.9920426199999892</c:v>
                </c:pt>
                <c:pt idx="2712">
                  <c:v>2.86868722</c:v>
                </c:pt>
                <c:pt idx="2713">
                  <c:v>2.9281898800000001</c:v>
                </c:pt>
                <c:pt idx="2714">
                  <c:v>2.94441504</c:v>
                </c:pt>
                <c:pt idx="2715">
                  <c:v>2.58960576</c:v>
                </c:pt>
                <c:pt idx="2716">
                  <c:v>3.0719234000000008E-2</c:v>
                </c:pt>
                <c:pt idx="2717">
                  <c:v>2.2561000000000012E-2</c:v>
                </c:pt>
                <c:pt idx="2718">
                  <c:v>2.3847418000000075E-2</c:v>
                </c:pt>
                <c:pt idx="2719">
                  <c:v>2.1751772000000089E-2</c:v>
                </c:pt>
                <c:pt idx="2720">
                  <c:v>2.2560902000000056E-2</c:v>
                </c:pt>
                <c:pt idx="2721">
                  <c:v>2.3589593999999988E-2</c:v>
                </c:pt>
                <c:pt idx="2722">
                  <c:v>2.1638876000000095E-2</c:v>
                </c:pt>
                <c:pt idx="2723">
                  <c:v>2.1200354000000012E-2</c:v>
                </c:pt>
                <c:pt idx="2724">
                  <c:v>2.0465003999999998E-2</c:v>
                </c:pt>
                <c:pt idx="2725">
                  <c:v>2.1532868000000052E-2</c:v>
                </c:pt>
                <c:pt idx="2726">
                  <c:v>1.807482600000004E-2</c:v>
                </c:pt>
                <c:pt idx="2727">
                  <c:v>1.7416854000000058E-2</c:v>
                </c:pt>
                <c:pt idx="2728">
                  <c:v>1.3819665999999998E-2</c:v>
                </c:pt>
                <c:pt idx="2729">
                  <c:v>1.4473647999999969E-2</c:v>
                </c:pt>
                <c:pt idx="2730">
                  <c:v>1.8847444000000043E-2</c:v>
                </c:pt>
                <c:pt idx="2731">
                  <c:v>1.1863614000000033E-2</c:v>
                </c:pt>
                <c:pt idx="2732">
                  <c:v>1.6644250000000048E-2</c:v>
                </c:pt>
                <c:pt idx="2733">
                  <c:v>2.1273084000000012E-2</c:v>
                </c:pt>
                <c:pt idx="2734">
                  <c:v>1.1902716000000028E-2</c:v>
                </c:pt>
                <c:pt idx="2735">
                  <c:v>1.4328285999999999E-2</c:v>
                </c:pt>
                <c:pt idx="2736">
                  <c:v>1.8113844000000007E-2</c:v>
                </c:pt>
                <c:pt idx="2737">
                  <c:v>1.4441223999999999E-2</c:v>
                </c:pt>
                <c:pt idx="2738">
                  <c:v>1.5650110000000005E-2</c:v>
                </c:pt>
                <c:pt idx="2739">
                  <c:v>1.4405411999999999E-2</c:v>
                </c:pt>
                <c:pt idx="2740">
                  <c:v>1.7119956000000006E-2</c:v>
                </c:pt>
                <c:pt idx="2741">
                  <c:v>1.6347324000000052E-2</c:v>
                </c:pt>
                <c:pt idx="2742">
                  <c:v>1.4952979999999999E-2</c:v>
                </c:pt>
                <c:pt idx="2743">
                  <c:v>1.4695072E-2</c:v>
                </c:pt>
                <c:pt idx="2744">
                  <c:v>1.0766364000000007E-2</c:v>
                </c:pt>
                <c:pt idx="2745">
                  <c:v>1.5359385999999999E-2</c:v>
                </c:pt>
                <c:pt idx="2746">
                  <c:v>1.0287466E-2</c:v>
                </c:pt>
                <c:pt idx="2747">
                  <c:v>1.4768838000000032E-2</c:v>
                </c:pt>
                <c:pt idx="2748">
                  <c:v>1.0433695999999998E-2</c:v>
                </c:pt>
                <c:pt idx="2749">
                  <c:v>9.5511780000000004E-3</c:v>
                </c:pt>
                <c:pt idx="2750">
                  <c:v>1.3520276000000038E-2</c:v>
                </c:pt>
                <c:pt idx="2751">
                  <c:v>1.7709440000000045E-2</c:v>
                </c:pt>
                <c:pt idx="2752">
                  <c:v>8.300474000000049E-3</c:v>
                </c:pt>
                <c:pt idx="2753">
                  <c:v>1.3484268000000021E-2</c:v>
                </c:pt>
                <c:pt idx="2754">
                  <c:v>1.2938561999999999E-2</c:v>
                </c:pt>
                <c:pt idx="2755">
                  <c:v>1.8380376000000052E-2</c:v>
                </c:pt>
                <c:pt idx="2756">
                  <c:v>2.1172074000000006E-2</c:v>
                </c:pt>
                <c:pt idx="2757">
                  <c:v>1.0425268E-2</c:v>
                </c:pt>
                <c:pt idx="2758">
                  <c:v>7.761432000000023E-3</c:v>
                </c:pt>
                <c:pt idx="2759">
                  <c:v>1.164786000000005E-2</c:v>
                </c:pt>
                <c:pt idx="2760">
                  <c:v>1.3197198000000005E-2</c:v>
                </c:pt>
                <c:pt idx="2761">
                  <c:v>1.8068736000000005E-2</c:v>
                </c:pt>
                <c:pt idx="2762">
                  <c:v>1.0914190000000001E-2</c:v>
                </c:pt>
                <c:pt idx="2763">
                  <c:v>6.5221519999999998E-3</c:v>
                </c:pt>
                <c:pt idx="2764">
                  <c:v>1.6126236000000002E-2</c:v>
                </c:pt>
                <c:pt idx="2765">
                  <c:v>1.0450019999999999E-2</c:v>
                </c:pt>
                <c:pt idx="2766">
                  <c:v>1.4496243999999955E-2</c:v>
                </c:pt>
                <c:pt idx="2767">
                  <c:v>1.7279318000000002E-2</c:v>
                </c:pt>
                <c:pt idx="2768">
                  <c:v>1.7619938000000033E-2</c:v>
                </c:pt>
                <c:pt idx="2769">
                  <c:v>1.9612348000000005E-2</c:v>
                </c:pt>
                <c:pt idx="2770">
                  <c:v>1.1741450000000066E-2</c:v>
                </c:pt>
                <c:pt idx="2771">
                  <c:v>4.6051600000000014E-3</c:v>
                </c:pt>
                <c:pt idx="2772">
                  <c:v>1.2351724000000001E-2</c:v>
                </c:pt>
                <c:pt idx="2773">
                  <c:v>6.0799760000000182E-3</c:v>
                </c:pt>
                <c:pt idx="2774">
                  <c:v>1.2138237999999963E-2</c:v>
                </c:pt>
                <c:pt idx="2775">
                  <c:v>9.8699020000000536E-3</c:v>
                </c:pt>
                <c:pt idx="2776">
                  <c:v>1.7814650000000046E-2</c:v>
                </c:pt>
                <c:pt idx="2777">
                  <c:v>1.5402870000000063E-2</c:v>
                </c:pt>
                <c:pt idx="2778">
                  <c:v>8.7857980000000287E-3</c:v>
                </c:pt>
                <c:pt idx="2779">
                  <c:v>1.0019772E-2</c:v>
                </c:pt>
                <c:pt idx="2780">
                  <c:v>1.0913643999999981E-2</c:v>
                </c:pt>
                <c:pt idx="2781">
                  <c:v>8.6836540000000267E-3</c:v>
                </c:pt>
                <c:pt idx="2782">
                  <c:v>1.1304524000000067E-2</c:v>
                </c:pt>
                <c:pt idx="2783">
                  <c:v>1.2921664000000001E-2</c:v>
                </c:pt>
                <c:pt idx="2784">
                  <c:v>8.7889340000000208E-3</c:v>
                </c:pt>
                <c:pt idx="2785">
                  <c:v>9.8655480000000573E-3</c:v>
                </c:pt>
                <c:pt idx="2786">
                  <c:v>1.7918040000000034E-2</c:v>
                </c:pt>
                <c:pt idx="2787">
                  <c:v>1.224456800000003E-2</c:v>
                </c:pt>
                <c:pt idx="2788">
                  <c:v>1.656874800000005E-2</c:v>
                </c:pt>
                <c:pt idx="2789">
                  <c:v>1.3814836000000021E-2</c:v>
                </c:pt>
                <c:pt idx="2790">
                  <c:v>1.0216541999999999E-2</c:v>
                </c:pt>
                <c:pt idx="2791">
                  <c:v>1.2575052E-2</c:v>
                </c:pt>
                <c:pt idx="2792">
                  <c:v>0</c:v>
                </c:pt>
                <c:pt idx="2793">
                  <c:v>4.5767260000000214E-3</c:v>
                </c:pt>
                <c:pt idx="2794">
                  <c:v>1.0910283999999998E-2</c:v>
                </c:pt>
                <c:pt idx="2795">
                  <c:v>1.3812372000000028E-2</c:v>
                </c:pt>
                <c:pt idx="2796">
                  <c:v>9.1975240000000246E-3</c:v>
                </c:pt>
                <c:pt idx="2797">
                  <c:v>1.119293E-2</c:v>
                </c:pt>
                <c:pt idx="2798">
                  <c:v>2.8438479999999999E-3</c:v>
                </c:pt>
                <c:pt idx="2799">
                  <c:v>1.0513033999999996E-2</c:v>
                </c:pt>
                <c:pt idx="2800">
                  <c:v>5.4612320000000268E-3</c:v>
                </c:pt>
                <c:pt idx="2801">
                  <c:v>7.9715860000000253E-3</c:v>
                </c:pt>
                <c:pt idx="2802">
                  <c:v>1.3569430000000052E-3</c:v>
                </c:pt>
                <c:pt idx="2803">
                  <c:v>1.1131064000000001E-2</c:v>
                </c:pt>
                <c:pt idx="2804">
                  <c:v>6.1369280000000163E-3</c:v>
                </c:pt>
                <c:pt idx="2805">
                  <c:v>8.4122080000000026E-3</c:v>
                </c:pt>
                <c:pt idx="2806">
                  <c:v>1.9180168000000056E-2</c:v>
                </c:pt>
                <c:pt idx="2807">
                  <c:v>6.5141579999999965E-3</c:v>
                </c:pt>
                <c:pt idx="2808">
                  <c:v>3.6702680000000056E-3</c:v>
                </c:pt>
                <c:pt idx="2809">
                  <c:v>1.0359229999999999E-2</c:v>
                </c:pt>
                <c:pt idx="2810">
                  <c:v>1.0068211999999998E-2</c:v>
                </c:pt>
                <c:pt idx="2811">
                  <c:v>6.2438320000000229E-3</c:v>
                </c:pt>
                <c:pt idx="2812">
                  <c:v>1.1756094000000003E-2</c:v>
                </c:pt>
                <c:pt idx="2813">
                  <c:v>1.8345180000000095E-4</c:v>
                </c:pt>
                <c:pt idx="2814">
                  <c:v>7.7882280000000376E-3</c:v>
                </c:pt>
                <c:pt idx="2815">
                  <c:v>1.7623060000000075E-3</c:v>
                </c:pt>
                <c:pt idx="2816">
                  <c:v>2.3336320000000048E-3</c:v>
                </c:pt>
                <c:pt idx="2817">
                  <c:v>7.8623300000000024E-3</c:v>
                </c:pt>
                <c:pt idx="2818">
                  <c:v>7.2733920000000391E-3</c:v>
                </c:pt>
                <c:pt idx="2819">
                  <c:v>7.7137060000000276E-3</c:v>
                </c:pt>
                <c:pt idx="2820">
                  <c:v>4.0773460000000173E-3</c:v>
                </c:pt>
                <c:pt idx="2821">
                  <c:v>1.1463046000000001E-2</c:v>
                </c:pt>
                <c:pt idx="2822">
                  <c:v>4.5506860000000034E-3</c:v>
                </c:pt>
                <c:pt idx="2823">
                  <c:v>2.386272E-3</c:v>
                </c:pt>
                <c:pt idx="2824">
                  <c:v>7.1984780000000134E-3</c:v>
                </c:pt>
                <c:pt idx="2825">
                  <c:v>8.2288919999999998E-3</c:v>
                </c:pt>
                <c:pt idx="2826">
                  <c:v>6.832028000000023E-3</c:v>
                </c:pt>
                <c:pt idx="2827">
                  <c:v>9.4051300000000566E-3</c:v>
                </c:pt>
                <c:pt idx="2828">
                  <c:v>5.253276000000022E-3</c:v>
                </c:pt>
                <c:pt idx="2829">
                  <c:v>5.1768920000000206E-3</c:v>
                </c:pt>
                <c:pt idx="2830">
                  <c:v>5.5077120000000127E-3</c:v>
                </c:pt>
                <c:pt idx="2831">
                  <c:v>1.3194300000000001E-3</c:v>
                </c:pt>
                <c:pt idx="2832">
                  <c:v>6.170766000000022E-3</c:v>
                </c:pt>
                <c:pt idx="2833">
                  <c:v>4.5556700000000134E-3</c:v>
                </c:pt>
                <c:pt idx="2834">
                  <c:v>4.4053380000000182E-3</c:v>
                </c:pt>
                <c:pt idx="2835">
                  <c:v>1.0267880000000035E-3</c:v>
                </c:pt>
                <c:pt idx="2836">
                  <c:v>0</c:v>
                </c:pt>
                <c:pt idx="2837">
                  <c:v>6.6479560000000087E-3</c:v>
                </c:pt>
                <c:pt idx="2838">
                  <c:v>5.7303820000000226E-3</c:v>
                </c:pt>
                <c:pt idx="2839">
                  <c:v>1.1459335999999999E-2</c:v>
                </c:pt>
                <c:pt idx="2840">
                  <c:v>5.4726000000000254E-3</c:v>
                </c:pt>
                <c:pt idx="2841">
                  <c:v>4.9227640000000144E-3</c:v>
                </c:pt>
                <c:pt idx="2842">
                  <c:v>5.6575400000000026E-3</c:v>
                </c:pt>
                <c:pt idx="2843">
                  <c:v>1.791776000000006E-3</c:v>
                </c:pt>
                <c:pt idx="2844">
                  <c:v>2.2932140000000109E-3</c:v>
                </c:pt>
                <c:pt idx="2845">
                  <c:v>9.1310239999999997E-3</c:v>
                </c:pt>
                <c:pt idx="2846">
                  <c:v>0</c:v>
                </c:pt>
                <c:pt idx="2847">
                  <c:v>1.1939998000000001E-3</c:v>
                </c:pt>
                <c:pt idx="2848">
                  <c:v>5.1819740000000024E-3</c:v>
                </c:pt>
                <c:pt idx="2849">
                  <c:v>0</c:v>
                </c:pt>
                <c:pt idx="2850">
                  <c:v>0</c:v>
                </c:pt>
                <c:pt idx="2851">
                  <c:v>2.6471900000000184E-3</c:v>
                </c:pt>
                <c:pt idx="2852">
                  <c:v>7.1994159999999975E-3</c:v>
                </c:pt>
                <c:pt idx="2853">
                  <c:v>5.7671739999999999E-3</c:v>
                </c:pt>
                <c:pt idx="2854">
                  <c:v>9.6596080000000348E-3</c:v>
                </c:pt>
                <c:pt idx="2855">
                  <c:v>3.673292000000012E-3</c:v>
                </c:pt>
                <c:pt idx="2856">
                  <c:v>6.4295980000000242E-3</c:v>
                </c:pt>
                <c:pt idx="2857">
                  <c:v>7.1638000000000136E-3</c:v>
                </c:pt>
                <c:pt idx="2858">
                  <c:v>6.0959359999999962E-3</c:v>
                </c:pt>
                <c:pt idx="2859">
                  <c:v>4.4056740000000191E-3</c:v>
                </c:pt>
                <c:pt idx="2860">
                  <c:v>7.0538020000000248E-3</c:v>
                </c:pt>
                <c:pt idx="2861">
                  <c:v>5.9145100000000004E-3</c:v>
                </c:pt>
                <c:pt idx="2862">
                  <c:v>0</c:v>
                </c:pt>
                <c:pt idx="2863">
                  <c:v>3.4995380000000086E-3</c:v>
                </c:pt>
                <c:pt idx="2864">
                  <c:v>0</c:v>
                </c:pt>
                <c:pt idx="2865">
                  <c:v>2.8253820000000052E-3</c:v>
                </c:pt>
                <c:pt idx="2866">
                  <c:v>3.8323740000000073E-3</c:v>
                </c:pt>
                <c:pt idx="2867">
                  <c:v>5.2142860000000098E-3</c:v>
                </c:pt>
                <c:pt idx="2868">
                  <c:v>0</c:v>
                </c:pt>
                <c:pt idx="2869">
                  <c:v>5.177816E-3</c:v>
                </c:pt>
                <c:pt idx="2870">
                  <c:v>3.3768979999999997E-3</c:v>
                </c:pt>
                <c:pt idx="2871">
                  <c:v>2.3108399999999998E-3</c:v>
                </c:pt>
                <c:pt idx="2872">
                  <c:v>4.3685460000000001E-3</c:v>
                </c:pt>
                <c:pt idx="2873">
                  <c:v>5.6924280000000115E-3</c:v>
                </c:pt>
                <c:pt idx="2874">
                  <c:v>2.4584980000000008E-3</c:v>
                </c:pt>
                <c:pt idx="2875">
                  <c:v>0</c:v>
                </c:pt>
                <c:pt idx="2876">
                  <c:v>8.4111300000000305E-3</c:v>
                </c:pt>
                <c:pt idx="2877">
                  <c:v>0</c:v>
                </c:pt>
                <c:pt idx="2878">
                  <c:v>1.4757959999999999E-3</c:v>
                </c:pt>
                <c:pt idx="2879">
                  <c:v>3.3362559999999979E-3</c:v>
                </c:pt>
                <c:pt idx="2880">
                  <c:v>0</c:v>
                </c:pt>
                <c:pt idx="2881">
                  <c:v>0</c:v>
                </c:pt>
                <c:pt idx="2882">
                  <c:v>0</c:v>
                </c:pt>
                <c:pt idx="2883">
                  <c:v>4.9572880000000171E-3</c:v>
                </c:pt>
                <c:pt idx="2884">
                  <c:v>2.9859760000000095E-3</c:v>
                </c:pt>
                <c:pt idx="2885">
                  <c:v>2.8569799999999998E-3</c:v>
                </c:pt>
                <c:pt idx="2886">
                  <c:v>2.9329300000000068E-3</c:v>
                </c:pt>
                <c:pt idx="2887">
                  <c:v>6.1109160000000001E-3</c:v>
                </c:pt>
                <c:pt idx="2888">
                  <c:v>0</c:v>
                </c:pt>
                <c:pt idx="2889">
                  <c:v>3.1944500000000058E-3</c:v>
                </c:pt>
                <c:pt idx="2890">
                  <c:v>6.7234859999999999E-3</c:v>
                </c:pt>
                <c:pt idx="2891">
                  <c:v>0</c:v>
                </c:pt>
                <c:pt idx="2892">
                  <c:v>6.9397160000000272E-3</c:v>
                </c:pt>
                <c:pt idx="2893">
                  <c:v>3.2659900000000163E-3</c:v>
                </c:pt>
                <c:pt idx="2894">
                  <c:v>7.2991380000000299E-4</c:v>
                </c:pt>
                <c:pt idx="2895">
                  <c:v>2.5333000000000109E-3</c:v>
                </c:pt>
                <c:pt idx="2896">
                  <c:v>2.9296539999999999E-3</c:v>
                </c:pt>
                <c:pt idx="2897">
                  <c:v>1.0759546E-3</c:v>
                </c:pt>
                <c:pt idx="2898">
                  <c:v>0</c:v>
                </c:pt>
                <c:pt idx="2899">
                  <c:v>0</c:v>
                </c:pt>
                <c:pt idx="2900">
                  <c:v>0</c:v>
                </c:pt>
                <c:pt idx="2901">
                  <c:v>2.7728259999999999E-3</c:v>
                </c:pt>
                <c:pt idx="2902">
                  <c:v>6.4838900000000295E-3</c:v>
                </c:pt>
                <c:pt idx="2903">
                  <c:v>7.8818180000000309E-4</c:v>
                </c:pt>
                <c:pt idx="2904">
                  <c:v>0</c:v>
                </c:pt>
                <c:pt idx="2905">
                  <c:v>2.6812240000000124E-3</c:v>
                </c:pt>
                <c:pt idx="2906">
                  <c:v>0</c:v>
                </c:pt>
                <c:pt idx="2907">
                  <c:v>5.8771580000000125E-3</c:v>
                </c:pt>
                <c:pt idx="2908">
                  <c:v>0</c:v>
                </c:pt>
                <c:pt idx="2909">
                  <c:v>2.6434100000000123E-3</c:v>
                </c:pt>
                <c:pt idx="2910">
                  <c:v>3.8914400000000008E-3</c:v>
                </c:pt>
                <c:pt idx="2911">
                  <c:v>0</c:v>
                </c:pt>
                <c:pt idx="2912">
                  <c:v>8.4224560000000664E-4</c:v>
                </c:pt>
                <c:pt idx="2913">
                  <c:v>2.236990000000009E-3</c:v>
                </c:pt>
                <c:pt idx="2914">
                  <c:v>0</c:v>
                </c:pt>
                <c:pt idx="2915">
                  <c:v>1.0650975999999999E-2</c:v>
                </c:pt>
                <c:pt idx="2916">
                  <c:v>0</c:v>
                </c:pt>
                <c:pt idx="2917">
                  <c:v>0</c:v>
                </c:pt>
                <c:pt idx="2918">
                  <c:v>0</c:v>
                </c:pt>
                <c:pt idx="2919">
                  <c:v>2.573018000000008E-4</c:v>
                </c:pt>
                <c:pt idx="2920">
                  <c:v>8.8164160000000526E-3</c:v>
                </c:pt>
                <c:pt idx="2921">
                  <c:v>1.4303100000000047E-3</c:v>
                </c:pt>
                <c:pt idx="2922">
                  <c:v>9.9178380000000308E-4</c:v>
                </c:pt>
                <c:pt idx="2923">
                  <c:v>3.2874940000000228E-4</c:v>
                </c:pt>
                <c:pt idx="2924">
                  <c:v>4.5199279999999994E-3</c:v>
                </c:pt>
                <c:pt idx="2925">
                  <c:v>1.2306965999999999E-3</c:v>
                </c:pt>
                <c:pt idx="2926">
                  <c:v>0</c:v>
                </c:pt>
                <c:pt idx="2927">
                  <c:v>0</c:v>
                </c:pt>
                <c:pt idx="2928">
                  <c:v>0</c:v>
                </c:pt>
                <c:pt idx="2929">
                  <c:v>6.9269480000000248E-3</c:v>
                </c:pt>
                <c:pt idx="2930">
                  <c:v>2.1292880000000052E-3</c:v>
                </c:pt>
                <c:pt idx="2931">
                  <c:v>6.5377620000000294E-3</c:v>
                </c:pt>
                <c:pt idx="2932">
                  <c:v>6.8311880000000201E-3</c:v>
                </c:pt>
                <c:pt idx="2933">
                  <c:v>1.4680540000000042E-3</c:v>
                </c:pt>
                <c:pt idx="2934">
                  <c:v>6.3907620000000238E-3</c:v>
                </c:pt>
                <c:pt idx="2935">
                  <c:v>5.0358140000000004E-3</c:v>
                </c:pt>
                <c:pt idx="2936">
                  <c:v>0</c:v>
                </c:pt>
                <c:pt idx="2937">
                  <c:v>0</c:v>
                </c:pt>
                <c:pt idx="2938">
                  <c:v>3.0748059999999998E-3</c:v>
                </c:pt>
                <c:pt idx="2939">
                  <c:v>0</c:v>
                </c:pt>
                <c:pt idx="2940">
                  <c:v>0</c:v>
                </c:pt>
                <c:pt idx="2941">
                  <c:v>0</c:v>
                </c:pt>
                <c:pt idx="2942">
                  <c:v>3.1926860000000049E-3</c:v>
                </c:pt>
                <c:pt idx="2943">
                  <c:v>0</c:v>
                </c:pt>
                <c:pt idx="2944">
                  <c:v>2.0194579999999987E-3</c:v>
                </c:pt>
                <c:pt idx="2945">
                  <c:v>2.6788860000000066E-3</c:v>
                </c:pt>
                <c:pt idx="2946">
                  <c:v>1.1373096000000019E-3</c:v>
                </c:pt>
                <c:pt idx="2947">
                  <c:v>5.8452100000000202E-4</c:v>
                </c:pt>
                <c:pt idx="2948">
                  <c:v>0</c:v>
                </c:pt>
                <c:pt idx="2949">
                  <c:v>0</c:v>
                </c:pt>
                <c:pt idx="2950">
                  <c:v>0</c:v>
                </c:pt>
                <c:pt idx="2951">
                  <c:v>0</c:v>
                </c:pt>
                <c:pt idx="2952">
                  <c:v>8.7760680000000045E-4</c:v>
                </c:pt>
                <c:pt idx="2953">
                  <c:v>3.6710800000000097E-3</c:v>
                </c:pt>
                <c:pt idx="2954">
                  <c:v>2.9019480000000001E-3</c:v>
                </c:pt>
                <c:pt idx="2955">
                  <c:v>0</c:v>
                </c:pt>
                <c:pt idx="2956">
                  <c:v>1.3926136000000054E-3</c:v>
                </c:pt>
                <c:pt idx="2957">
                  <c:v>0</c:v>
                </c:pt>
                <c:pt idx="2958">
                  <c:v>4.7011860000000117E-3</c:v>
                </c:pt>
                <c:pt idx="2959">
                  <c:v>2.6466299999999996E-3</c:v>
                </c:pt>
                <c:pt idx="2960">
                  <c:v>2.902774000000009E-3</c:v>
                </c:pt>
                <c:pt idx="2961">
                  <c:v>0</c:v>
                </c:pt>
                <c:pt idx="2962">
                  <c:v>0</c:v>
                </c:pt>
                <c:pt idx="2963">
                  <c:v>8.4880740000000208E-3</c:v>
                </c:pt>
                <c:pt idx="2964">
                  <c:v>2.3465259999999998E-3</c:v>
                </c:pt>
                <c:pt idx="2965">
                  <c:v>3.4871200000000185E-3</c:v>
                </c:pt>
                <c:pt idx="2966">
                  <c:v>0</c:v>
                </c:pt>
                <c:pt idx="2967">
                  <c:v>0</c:v>
                </c:pt>
                <c:pt idx="2968">
                  <c:v>6.0972100000000109E-3</c:v>
                </c:pt>
                <c:pt idx="2969">
                  <c:v>2.9722419999999982E-3</c:v>
                </c:pt>
                <c:pt idx="2970">
                  <c:v>5.8436280000000315E-4</c:v>
                </c:pt>
                <c:pt idx="2971">
                  <c:v>0</c:v>
                </c:pt>
                <c:pt idx="2972">
                  <c:v>0</c:v>
                </c:pt>
                <c:pt idx="2973">
                  <c:v>5.3539360000000001E-3</c:v>
                </c:pt>
                <c:pt idx="2974">
                  <c:v>4.0213040000000033E-3</c:v>
                </c:pt>
                <c:pt idx="2975">
                  <c:v>0</c:v>
                </c:pt>
                <c:pt idx="2976">
                  <c:v>8.2052040000000267E-3</c:v>
                </c:pt>
                <c:pt idx="2977">
                  <c:v>0</c:v>
                </c:pt>
                <c:pt idx="2978">
                  <c:v>0</c:v>
                </c:pt>
                <c:pt idx="2979">
                  <c:v>0</c:v>
                </c:pt>
                <c:pt idx="2980">
                  <c:v>0</c:v>
                </c:pt>
                <c:pt idx="2981">
                  <c:v>0</c:v>
                </c:pt>
                <c:pt idx="2982">
                  <c:v>2.9863680000000049E-3</c:v>
                </c:pt>
                <c:pt idx="2983">
                  <c:v>1.0276756E-3</c:v>
                </c:pt>
                <c:pt idx="2984">
                  <c:v>2.9509060000000066E-3</c:v>
                </c:pt>
                <c:pt idx="2985">
                  <c:v>0</c:v>
                </c:pt>
                <c:pt idx="2986">
                  <c:v>5.7660820000000144E-3</c:v>
                </c:pt>
                <c:pt idx="2987">
                  <c:v>0</c:v>
                </c:pt>
                <c:pt idx="2988">
                  <c:v>0</c:v>
                </c:pt>
                <c:pt idx="2989">
                  <c:v>2.5440380000000076E-3</c:v>
                </c:pt>
                <c:pt idx="2990">
                  <c:v>0</c:v>
                </c:pt>
                <c:pt idx="2991">
                  <c:v>0</c:v>
                </c:pt>
                <c:pt idx="2992">
                  <c:v>1.284949400000003E-3</c:v>
                </c:pt>
                <c:pt idx="2993">
                  <c:v>5.9886260000000316E-3</c:v>
                </c:pt>
                <c:pt idx="2994">
                  <c:v>5.0800260000000228E-4</c:v>
                </c:pt>
                <c:pt idx="2995">
                  <c:v>0</c:v>
                </c:pt>
                <c:pt idx="2996">
                  <c:v>1.7377920000000063E-4</c:v>
                </c:pt>
                <c:pt idx="2997">
                  <c:v>0</c:v>
                </c:pt>
                <c:pt idx="2998">
                  <c:v>0</c:v>
                </c:pt>
                <c:pt idx="2999">
                  <c:v>6.9157060000000299E-4</c:v>
                </c:pt>
                <c:pt idx="3000">
                  <c:v>0</c:v>
                </c:pt>
                <c:pt idx="3001">
                  <c:v>3.8043460000000088E-3</c:v>
                </c:pt>
                <c:pt idx="3002">
                  <c:v>0</c:v>
                </c:pt>
                <c:pt idx="3003">
                  <c:v>1.3464472000000047E-2</c:v>
                </c:pt>
                <c:pt idx="3004">
                  <c:v>33.089525000000002</c:v>
                </c:pt>
                <c:pt idx="3005">
                  <c:v>33.190626000000002</c:v>
                </c:pt>
                <c:pt idx="3006">
                  <c:v>33.061915600000013</c:v>
                </c:pt>
                <c:pt idx="3007">
                  <c:v>33.0429022000001</c:v>
                </c:pt>
                <c:pt idx="3008">
                  <c:v>32.918407199999997</c:v>
                </c:pt>
                <c:pt idx="3009">
                  <c:v>32.209445800000012</c:v>
                </c:pt>
                <c:pt idx="3010">
                  <c:v>32.083090200000001</c:v>
                </c:pt>
                <c:pt idx="3011">
                  <c:v>31.675091000000005</c:v>
                </c:pt>
                <c:pt idx="3012">
                  <c:v>31.381565599999988</c:v>
                </c:pt>
                <c:pt idx="3013">
                  <c:v>2.2201060000000099E-2</c:v>
                </c:pt>
                <c:pt idx="3014">
                  <c:v>2.0645408000000059E-2</c:v>
                </c:pt>
                <c:pt idx="3015">
                  <c:v>7.9498440000000305E-3</c:v>
                </c:pt>
                <c:pt idx="3016">
                  <c:v>1.0983784000000042E-2</c:v>
                </c:pt>
                <c:pt idx="3017">
                  <c:v>4.9526680000000255E-3</c:v>
                </c:pt>
                <c:pt idx="3018">
                  <c:v>9.0228880000000067E-3</c:v>
                </c:pt>
                <c:pt idx="3019">
                  <c:v>1.1392556000000033E-2</c:v>
                </c:pt>
                <c:pt idx="3020">
                  <c:v>7.2458960000000225E-3</c:v>
                </c:pt>
                <c:pt idx="3021">
                  <c:v>0</c:v>
                </c:pt>
                <c:pt idx="3022">
                  <c:v>3.0633400000000129E-3</c:v>
                </c:pt>
                <c:pt idx="3023">
                  <c:v>5.8399180000000125E-3</c:v>
                </c:pt>
                <c:pt idx="3024">
                  <c:v>0</c:v>
                </c:pt>
                <c:pt idx="3025">
                  <c:v>2.4720779999999999E-3</c:v>
                </c:pt>
                <c:pt idx="3026">
                  <c:v>2.7632920000000127E-3</c:v>
                </c:pt>
                <c:pt idx="3027">
                  <c:v>2.1390459999999977E-3</c:v>
                </c:pt>
                <c:pt idx="3028">
                  <c:v>3.2455780000000115E-3</c:v>
                </c:pt>
                <c:pt idx="3029">
                  <c:v>8.2823580000000001E-3</c:v>
                </c:pt>
                <c:pt idx="3030">
                  <c:v>0</c:v>
                </c:pt>
                <c:pt idx="3031">
                  <c:v>0</c:v>
                </c:pt>
                <c:pt idx="3032">
                  <c:v>1.3977292E-3</c:v>
                </c:pt>
                <c:pt idx="3033">
                  <c:v>2.5443320000000124E-3</c:v>
                </c:pt>
                <c:pt idx="3034">
                  <c:v>2.4333540000000074E-3</c:v>
                </c:pt>
                <c:pt idx="3035">
                  <c:v>3.0981720000000067E-3</c:v>
                </c:pt>
                <c:pt idx="3036">
                  <c:v>2.0240780000000012E-3</c:v>
                </c:pt>
                <c:pt idx="3037">
                  <c:v>5.5802180000000196E-3</c:v>
                </c:pt>
                <c:pt idx="3038">
                  <c:v>0</c:v>
                </c:pt>
                <c:pt idx="3039">
                  <c:v>3.3211640000000097E-3</c:v>
                </c:pt>
                <c:pt idx="3040">
                  <c:v>1.0273928000000001E-3</c:v>
                </c:pt>
                <c:pt idx="3041">
                  <c:v>0</c:v>
                </c:pt>
                <c:pt idx="3042">
                  <c:v>3.2719540000000151E-4</c:v>
                </c:pt>
                <c:pt idx="3043">
                  <c:v>6.2173160000000133E-4</c:v>
                </c:pt>
                <c:pt idx="3044">
                  <c:v>6.9541080000000248E-4</c:v>
                </c:pt>
                <c:pt idx="3045">
                  <c:v>3.3775840000000116E-3</c:v>
                </c:pt>
                <c:pt idx="3046">
                  <c:v>0</c:v>
                </c:pt>
                <c:pt idx="3047">
                  <c:v>5.4646760000000164E-4</c:v>
                </c:pt>
                <c:pt idx="3048">
                  <c:v>9.1454860000000622E-4</c:v>
                </c:pt>
                <c:pt idx="3049">
                  <c:v>2.1746200000000084E-4</c:v>
                </c:pt>
                <c:pt idx="3050">
                  <c:v>3.9282459999999998E-3</c:v>
                </c:pt>
                <c:pt idx="3051">
                  <c:v>0</c:v>
                </c:pt>
                <c:pt idx="3052">
                  <c:v>0</c:v>
                </c:pt>
                <c:pt idx="3053">
                  <c:v>0</c:v>
                </c:pt>
                <c:pt idx="3054">
                  <c:v>0</c:v>
                </c:pt>
                <c:pt idx="3055">
                  <c:v>4.0399240000000159E-4</c:v>
                </c:pt>
                <c:pt idx="3056">
                  <c:v>0</c:v>
                </c:pt>
                <c:pt idx="3057">
                  <c:v>4.1487319999999996E-3</c:v>
                </c:pt>
                <c:pt idx="3058">
                  <c:v>4.9606620000000306E-3</c:v>
                </c:pt>
                <c:pt idx="3059">
                  <c:v>0</c:v>
                </c:pt>
                <c:pt idx="3060">
                  <c:v>4.6631620000000124E-3</c:v>
                </c:pt>
                <c:pt idx="3061">
                  <c:v>1.0614687999999999E-3</c:v>
                </c:pt>
                <c:pt idx="3062">
                  <c:v>0</c:v>
                </c:pt>
                <c:pt idx="3063">
                  <c:v>0</c:v>
                </c:pt>
                <c:pt idx="3064">
                  <c:v>0</c:v>
                </c:pt>
                <c:pt idx="3065">
                  <c:v>3.5986440000000076E-3</c:v>
                </c:pt>
                <c:pt idx="3066">
                  <c:v>4.5910480000000238E-3</c:v>
                </c:pt>
                <c:pt idx="3067">
                  <c:v>0</c:v>
                </c:pt>
                <c:pt idx="3068">
                  <c:v>0</c:v>
                </c:pt>
                <c:pt idx="3069">
                  <c:v>0</c:v>
                </c:pt>
                <c:pt idx="3070">
                  <c:v>0</c:v>
                </c:pt>
                <c:pt idx="3071">
                  <c:v>1.212626799999999E-3</c:v>
                </c:pt>
                <c:pt idx="3072">
                  <c:v>5.1758280000000134E-3</c:v>
                </c:pt>
                <c:pt idx="3073">
                  <c:v>0</c:v>
                </c:pt>
                <c:pt idx="3074">
                  <c:v>0</c:v>
                </c:pt>
                <c:pt idx="3075">
                  <c:v>0</c:v>
                </c:pt>
                <c:pt idx="3076">
                  <c:v>0</c:v>
                </c:pt>
                <c:pt idx="3077">
                  <c:v>0</c:v>
                </c:pt>
                <c:pt idx="3078">
                  <c:v>4.9565600000000213E-3</c:v>
                </c:pt>
                <c:pt idx="3079">
                  <c:v>0</c:v>
                </c:pt>
                <c:pt idx="3080">
                  <c:v>1.5114400000000039E-3</c:v>
                </c:pt>
                <c:pt idx="3081">
                  <c:v>1.1976202E-3</c:v>
                </c:pt>
                <c:pt idx="3082">
                  <c:v>0</c:v>
                </c:pt>
                <c:pt idx="3083">
                  <c:v>0</c:v>
                </c:pt>
                <c:pt idx="3084">
                  <c:v>3.7145080000000109E-3</c:v>
                </c:pt>
                <c:pt idx="3085">
                  <c:v>1.1110302000000001E-3</c:v>
                </c:pt>
                <c:pt idx="3086">
                  <c:v>0</c:v>
                </c:pt>
                <c:pt idx="3087">
                  <c:v>0</c:v>
                </c:pt>
                <c:pt idx="3088">
                  <c:v>5.8221099999999975E-3</c:v>
                </c:pt>
                <c:pt idx="3089">
                  <c:v>0</c:v>
                </c:pt>
                <c:pt idx="3090">
                  <c:v>8.0270960000000321E-4</c:v>
                </c:pt>
                <c:pt idx="3091">
                  <c:v>6.8088860000000114E-3</c:v>
                </c:pt>
                <c:pt idx="3092">
                  <c:v>6.1522020000000146E-3</c:v>
                </c:pt>
                <c:pt idx="3093">
                  <c:v>4.9743400000000224E-3</c:v>
                </c:pt>
                <c:pt idx="3094">
                  <c:v>1.0732372E-2</c:v>
                </c:pt>
                <c:pt idx="3095">
                  <c:v>6.9173720000000232E-3</c:v>
                </c:pt>
                <c:pt idx="3096">
                  <c:v>6.545560000000018E-3</c:v>
                </c:pt>
                <c:pt idx="3097">
                  <c:v>0</c:v>
                </c:pt>
                <c:pt idx="3098">
                  <c:v>1.2122880000000049E-3</c:v>
                </c:pt>
                <c:pt idx="3099">
                  <c:v>0</c:v>
                </c:pt>
                <c:pt idx="3100">
                  <c:v>0</c:v>
                </c:pt>
                <c:pt idx="3101">
                  <c:v>5.743696000000036E-4</c:v>
                </c:pt>
                <c:pt idx="3102">
                  <c:v>0</c:v>
                </c:pt>
                <c:pt idx="3103">
                  <c:v>0</c:v>
                </c:pt>
                <c:pt idx="3104">
                  <c:v>0</c:v>
                </c:pt>
                <c:pt idx="3105">
                  <c:v>0</c:v>
                </c:pt>
                <c:pt idx="3106">
                  <c:v>0</c:v>
                </c:pt>
                <c:pt idx="3107">
                  <c:v>3.8546760000000092E-4</c:v>
                </c:pt>
                <c:pt idx="3108">
                  <c:v>0</c:v>
                </c:pt>
                <c:pt idx="3109">
                  <c:v>1.4965160000000039E-3</c:v>
                </c:pt>
                <c:pt idx="3110">
                  <c:v>0</c:v>
                </c:pt>
                <c:pt idx="3111">
                  <c:v>1.8455360000000035E-3</c:v>
                </c:pt>
                <c:pt idx="3112">
                  <c:v>0</c:v>
                </c:pt>
                <c:pt idx="3113">
                  <c:v>0</c:v>
                </c:pt>
                <c:pt idx="3114">
                  <c:v>0</c:v>
                </c:pt>
                <c:pt idx="3115">
                  <c:v>0</c:v>
                </c:pt>
                <c:pt idx="3116">
                  <c:v>0</c:v>
                </c:pt>
                <c:pt idx="3117">
                  <c:v>0</c:v>
                </c:pt>
                <c:pt idx="3118">
                  <c:v>0</c:v>
                </c:pt>
                <c:pt idx="3119">
                  <c:v>0</c:v>
                </c:pt>
                <c:pt idx="3120">
                  <c:v>0</c:v>
                </c:pt>
                <c:pt idx="3121">
                  <c:v>0</c:v>
                </c:pt>
                <c:pt idx="3122">
                  <c:v>0</c:v>
                </c:pt>
                <c:pt idx="3123">
                  <c:v>0</c:v>
                </c:pt>
                <c:pt idx="3124">
                  <c:v>0</c:v>
                </c:pt>
                <c:pt idx="3125">
                  <c:v>0</c:v>
                </c:pt>
                <c:pt idx="3126">
                  <c:v>0</c:v>
                </c:pt>
                <c:pt idx="3127">
                  <c:v>1.3045060000000021E-3</c:v>
                </c:pt>
                <c:pt idx="3128">
                  <c:v>0</c:v>
                </c:pt>
                <c:pt idx="3129">
                  <c:v>0</c:v>
                </c:pt>
                <c:pt idx="3130">
                  <c:v>0</c:v>
                </c:pt>
                <c:pt idx="3131">
                  <c:v>2.7481300000000211E-4</c:v>
                </c:pt>
                <c:pt idx="3132">
                  <c:v>0</c:v>
                </c:pt>
                <c:pt idx="3133">
                  <c:v>3.2116280000000072E-3</c:v>
                </c:pt>
                <c:pt idx="3134">
                  <c:v>0</c:v>
                </c:pt>
                <c:pt idx="3135">
                  <c:v>0</c:v>
                </c:pt>
                <c:pt idx="3136">
                  <c:v>0</c:v>
                </c:pt>
                <c:pt idx="3137">
                  <c:v>0</c:v>
                </c:pt>
                <c:pt idx="3138">
                  <c:v>0</c:v>
                </c:pt>
                <c:pt idx="3139">
                  <c:v>0</c:v>
                </c:pt>
                <c:pt idx="3140">
                  <c:v>0</c:v>
                </c:pt>
                <c:pt idx="3141">
                  <c:v>0</c:v>
                </c:pt>
                <c:pt idx="3142">
                  <c:v>2.252698E-3</c:v>
                </c:pt>
                <c:pt idx="3143">
                  <c:v>0</c:v>
                </c:pt>
                <c:pt idx="3144">
                  <c:v>0</c:v>
                </c:pt>
                <c:pt idx="3145">
                  <c:v>0</c:v>
                </c:pt>
                <c:pt idx="3146">
                  <c:v>0</c:v>
                </c:pt>
                <c:pt idx="3147">
                  <c:v>0</c:v>
                </c:pt>
                <c:pt idx="3148">
                  <c:v>0</c:v>
                </c:pt>
                <c:pt idx="3149">
                  <c:v>0</c:v>
                </c:pt>
                <c:pt idx="3150">
                  <c:v>0</c:v>
                </c:pt>
                <c:pt idx="3151">
                  <c:v>0</c:v>
                </c:pt>
                <c:pt idx="3152">
                  <c:v>0</c:v>
                </c:pt>
                <c:pt idx="3153">
                  <c:v>0</c:v>
                </c:pt>
                <c:pt idx="3154">
                  <c:v>0</c:v>
                </c:pt>
                <c:pt idx="3155">
                  <c:v>2.2321880000000052E-3</c:v>
                </c:pt>
                <c:pt idx="3156">
                  <c:v>0</c:v>
                </c:pt>
                <c:pt idx="3157">
                  <c:v>0</c:v>
                </c:pt>
                <c:pt idx="3158">
                  <c:v>0</c:v>
                </c:pt>
                <c:pt idx="3159">
                  <c:v>0</c:v>
                </c:pt>
                <c:pt idx="3160">
                  <c:v>0</c:v>
                </c:pt>
                <c:pt idx="3161">
                  <c:v>0</c:v>
                </c:pt>
                <c:pt idx="3162">
                  <c:v>0</c:v>
                </c:pt>
                <c:pt idx="3163">
                  <c:v>0</c:v>
                </c:pt>
                <c:pt idx="3164">
                  <c:v>0</c:v>
                </c:pt>
                <c:pt idx="3165">
                  <c:v>0</c:v>
                </c:pt>
                <c:pt idx="3166">
                  <c:v>3.6726900000000062E-3</c:v>
                </c:pt>
                <c:pt idx="3167">
                  <c:v>4.0213179999999986E-3</c:v>
                </c:pt>
                <c:pt idx="3168">
                  <c:v>0</c:v>
                </c:pt>
                <c:pt idx="3169">
                  <c:v>4.2357980000000215E-3</c:v>
                </c:pt>
                <c:pt idx="3170">
                  <c:v>0</c:v>
                </c:pt>
                <c:pt idx="3171">
                  <c:v>0</c:v>
                </c:pt>
                <c:pt idx="3172">
                  <c:v>3.7020060000000085E-3</c:v>
                </c:pt>
                <c:pt idx="3173">
                  <c:v>6.3486780000000242E-3</c:v>
                </c:pt>
                <c:pt idx="3174">
                  <c:v>0</c:v>
                </c:pt>
                <c:pt idx="3175">
                  <c:v>0</c:v>
                </c:pt>
                <c:pt idx="3176">
                  <c:v>0</c:v>
                </c:pt>
                <c:pt idx="3177">
                  <c:v>0</c:v>
                </c:pt>
                <c:pt idx="3178">
                  <c:v>0</c:v>
                </c:pt>
                <c:pt idx="3179">
                  <c:v>0</c:v>
                </c:pt>
                <c:pt idx="3180">
                  <c:v>0</c:v>
                </c:pt>
                <c:pt idx="3181">
                  <c:v>0</c:v>
                </c:pt>
                <c:pt idx="3182">
                  <c:v>0</c:v>
                </c:pt>
                <c:pt idx="3183">
                  <c:v>0</c:v>
                </c:pt>
                <c:pt idx="3184">
                  <c:v>0</c:v>
                </c:pt>
                <c:pt idx="3185">
                  <c:v>0</c:v>
                </c:pt>
                <c:pt idx="3186">
                  <c:v>0</c:v>
                </c:pt>
                <c:pt idx="3187">
                  <c:v>0</c:v>
                </c:pt>
                <c:pt idx="3188">
                  <c:v>0</c:v>
                </c:pt>
                <c:pt idx="3189">
                  <c:v>0</c:v>
                </c:pt>
                <c:pt idx="3190">
                  <c:v>0</c:v>
                </c:pt>
                <c:pt idx="3191">
                  <c:v>0</c:v>
                </c:pt>
                <c:pt idx="3192">
                  <c:v>0</c:v>
                </c:pt>
                <c:pt idx="3193">
                  <c:v>0</c:v>
                </c:pt>
                <c:pt idx="3194">
                  <c:v>0</c:v>
                </c:pt>
                <c:pt idx="3195">
                  <c:v>0</c:v>
                </c:pt>
                <c:pt idx="3196">
                  <c:v>4.6042779999999998E-3</c:v>
                </c:pt>
                <c:pt idx="3197">
                  <c:v>0</c:v>
                </c:pt>
                <c:pt idx="3198">
                  <c:v>0</c:v>
                </c:pt>
                <c:pt idx="3199">
                  <c:v>0</c:v>
                </c:pt>
                <c:pt idx="3200">
                  <c:v>0</c:v>
                </c:pt>
                <c:pt idx="3201">
                  <c:v>0</c:v>
                </c:pt>
                <c:pt idx="3202">
                  <c:v>0</c:v>
                </c:pt>
                <c:pt idx="3203">
                  <c:v>5.6948779999999996E-3</c:v>
                </c:pt>
                <c:pt idx="3204">
                  <c:v>0</c:v>
                </c:pt>
                <c:pt idx="3205">
                  <c:v>2.4899280000000063E-3</c:v>
                </c:pt>
                <c:pt idx="3206">
                  <c:v>0</c:v>
                </c:pt>
                <c:pt idx="3207">
                  <c:v>0</c:v>
                </c:pt>
                <c:pt idx="3208">
                  <c:v>0</c:v>
                </c:pt>
                <c:pt idx="3209">
                  <c:v>3.6583260000000196E-4</c:v>
                </c:pt>
                <c:pt idx="3210">
                  <c:v>0</c:v>
                </c:pt>
                <c:pt idx="3211">
                  <c:v>0</c:v>
                </c:pt>
                <c:pt idx="3212">
                  <c:v>0</c:v>
                </c:pt>
                <c:pt idx="3213">
                  <c:v>0</c:v>
                </c:pt>
                <c:pt idx="3214">
                  <c:v>0</c:v>
                </c:pt>
                <c:pt idx="3215">
                  <c:v>0</c:v>
                </c:pt>
                <c:pt idx="3216">
                  <c:v>0</c:v>
                </c:pt>
                <c:pt idx="3217">
                  <c:v>0</c:v>
                </c:pt>
                <c:pt idx="3218">
                  <c:v>0</c:v>
                </c:pt>
                <c:pt idx="3219">
                  <c:v>0</c:v>
                </c:pt>
                <c:pt idx="3220">
                  <c:v>0</c:v>
                </c:pt>
                <c:pt idx="3221">
                  <c:v>2.1258020000000012E-4</c:v>
                </c:pt>
                <c:pt idx="3222">
                  <c:v>0</c:v>
                </c:pt>
                <c:pt idx="3223">
                  <c:v>0</c:v>
                </c:pt>
                <c:pt idx="3224">
                  <c:v>0</c:v>
                </c:pt>
                <c:pt idx="3225">
                  <c:v>0</c:v>
                </c:pt>
                <c:pt idx="3226">
                  <c:v>0</c:v>
                </c:pt>
                <c:pt idx="3227">
                  <c:v>2.7795740000000103E-3</c:v>
                </c:pt>
                <c:pt idx="3228">
                  <c:v>0</c:v>
                </c:pt>
                <c:pt idx="3229">
                  <c:v>1.6760800000000086E-3</c:v>
                </c:pt>
                <c:pt idx="3230">
                  <c:v>0</c:v>
                </c:pt>
                <c:pt idx="3231">
                  <c:v>0</c:v>
                </c:pt>
                <c:pt idx="3232">
                  <c:v>0</c:v>
                </c:pt>
                <c:pt idx="3233">
                  <c:v>0</c:v>
                </c:pt>
                <c:pt idx="3234">
                  <c:v>0</c:v>
                </c:pt>
                <c:pt idx="3235">
                  <c:v>0</c:v>
                </c:pt>
                <c:pt idx="3236">
                  <c:v>0</c:v>
                </c:pt>
                <c:pt idx="3237">
                  <c:v>0</c:v>
                </c:pt>
                <c:pt idx="3238">
                  <c:v>0</c:v>
                </c:pt>
                <c:pt idx="3239">
                  <c:v>0</c:v>
                </c:pt>
                <c:pt idx="3240">
                  <c:v>1.0955798000000022E-3</c:v>
                </c:pt>
                <c:pt idx="3241">
                  <c:v>0</c:v>
                </c:pt>
                <c:pt idx="3242">
                  <c:v>0</c:v>
                </c:pt>
                <c:pt idx="3243">
                  <c:v>0</c:v>
                </c:pt>
                <c:pt idx="3244">
                  <c:v>2.5789539999999996E-3</c:v>
                </c:pt>
                <c:pt idx="3245">
                  <c:v>1.6838780000000052E-3</c:v>
                </c:pt>
                <c:pt idx="3246">
                  <c:v>0</c:v>
                </c:pt>
                <c:pt idx="3247">
                  <c:v>0</c:v>
                </c:pt>
                <c:pt idx="3248">
                  <c:v>0</c:v>
                </c:pt>
                <c:pt idx="3249">
                  <c:v>3.1948420000000011E-3</c:v>
                </c:pt>
                <c:pt idx="3250">
                  <c:v>0</c:v>
                </c:pt>
                <c:pt idx="3251">
                  <c:v>0</c:v>
                </c:pt>
                <c:pt idx="3252">
                  <c:v>0</c:v>
                </c:pt>
                <c:pt idx="3253">
                  <c:v>0</c:v>
                </c:pt>
                <c:pt idx="3254">
                  <c:v>0</c:v>
                </c:pt>
                <c:pt idx="3255">
                  <c:v>4.1879739999999997E-3</c:v>
                </c:pt>
                <c:pt idx="3256">
                  <c:v>0</c:v>
                </c:pt>
                <c:pt idx="3257">
                  <c:v>4.8592600000000249E-3</c:v>
                </c:pt>
                <c:pt idx="3258">
                  <c:v>0</c:v>
                </c:pt>
                <c:pt idx="3259">
                  <c:v>0</c:v>
                </c:pt>
                <c:pt idx="3260">
                  <c:v>0</c:v>
                </c:pt>
                <c:pt idx="3261">
                  <c:v>4.6122860000000002E-3</c:v>
                </c:pt>
                <c:pt idx="3262">
                  <c:v>0</c:v>
                </c:pt>
                <c:pt idx="3263">
                  <c:v>0</c:v>
                </c:pt>
                <c:pt idx="3264">
                  <c:v>0</c:v>
                </c:pt>
                <c:pt idx="3265">
                  <c:v>0</c:v>
                </c:pt>
                <c:pt idx="3266">
                  <c:v>0</c:v>
                </c:pt>
                <c:pt idx="3267">
                  <c:v>0</c:v>
                </c:pt>
                <c:pt idx="3268">
                  <c:v>0</c:v>
                </c:pt>
                <c:pt idx="3269">
                  <c:v>0</c:v>
                </c:pt>
                <c:pt idx="3270">
                  <c:v>0</c:v>
                </c:pt>
                <c:pt idx="3271">
                  <c:v>0</c:v>
                </c:pt>
                <c:pt idx="3272">
                  <c:v>0</c:v>
                </c:pt>
                <c:pt idx="3273">
                  <c:v>0</c:v>
                </c:pt>
                <c:pt idx="3274">
                  <c:v>0</c:v>
                </c:pt>
                <c:pt idx="3275">
                  <c:v>0</c:v>
                </c:pt>
                <c:pt idx="3276">
                  <c:v>0</c:v>
                </c:pt>
                <c:pt idx="3277">
                  <c:v>0</c:v>
                </c:pt>
                <c:pt idx="3278">
                  <c:v>1.0103394000000002E-2</c:v>
                </c:pt>
                <c:pt idx="3279">
                  <c:v>27.7353314</c:v>
                </c:pt>
                <c:pt idx="3280">
                  <c:v>27.746324199999989</c:v>
                </c:pt>
                <c:pt idx="3281">
                  <c:v>27.967547999999923</c:v>
                </c:pt>
                <c:pt idx="3282">
                  <c:v>27.942742799999884</c:v>
                </c:pt>
                <c:pt idx="3283">
                  <c:v>27.1117308</c:v>
                </c:pt>
                <c:pt idx="3284">
                  <c:v>28.049132999999927</c:v>
                </c:pt>
                <c:pt idx="3285">
                  <c:v>29.187214000000001</c:v>
                </c:pt>
                <c:pt idx="3286">
                  <c:v>29.092191800000002</c:v>
                </c:pt>
                <c:pt idx="3287">
                  <c:v>29.745097199999989</c:v>
                </c:pt>
                <c:pt idx="3288">
                  <c:v>29.468866000000002</c:v>
                </c:pt>
                <c:pt idx="3289">
                  <c:v>29.321278000000031</c:v>
                </c:pt>
                <c:pt idx="3290">
                  <c:v>29.370562200000002</c:v>
                </c:pt>
                <c:pt idx="3291">
                  <c:v>29.491746199999927</c:v>
                </c:pt>
                <c:pt idx="3292">
                  <c:v>29.404771200000003</c:v>
                </c:pt>
                <c:pt idx="3293">
                  <c:v>29.341186</c:v>
                </c:pt>
                <c:pt idx="3294">
                  <c:v>12.509914200000004</c:v>
                </c:pt>
                <c:pt idx="3295">
                  <c:v>7.094730999999987</c:v>
                </c:pt>
                <c:pt idx="3296">
                  <c:v>6.8991257999999975</c:v>
                </c:pt>
                <c:pt idx="3297">
                  <c:v>6.9188238000000002</c:v>
                </c:pt>
                <c:pt idx="3298">
                  <c:v>6.6600489199999862</c:v>
                </c:pt>
                <c:pt idx="3299">
                  <c:v>6.25310042</c:v>
                </c:pt>
                <c:pt idx="3300">
                  <c:v>4.9334619600000034</c:v>
                </c:pt>
                <c:pt idx="3301">
                  <c:v>3.5963325999999998</c:v>
                </c:pt>
                <c:pt idx="3302">
                  <c:v>2.5607019200000001</c:v>
                </c:pt>
                <c:pt idx="3303">
                  <c:v>2.1934756199999987</c:v>
                </c:pt>
                <c:pt idx="3304">
                  <c:v>2.1684445999999999</c:v>
                </c:pt>
                <c:pt idx="3305">
                  <c:v>2.1335931399999999</c:v>
                </c:pt>
                <c:pt idx="3306">
                  <c:v>2.0926645599999998</c:v>
                </c:pt>
                <c:pt idx="3307">
                  <c:v>2.1198025799999987</c:v>
                </c:pt>
                <c:pt idx="3308">
                  <c:v>2.1316918</c:v>
                </c:pt>
                <c:pt idx="3309">
                  <c:v>2.1508785199999987</c:v>
                </c:pt>
                <c:pt idx="3310">
                  <c:v>7.6081460000000161E-3</c:v>
                </c:pt>
                <c:pt idx="3311">
                  <c:v>0</c:v>
                </c:pt>
                <c:pt idx="3312">
                  <c:v>0</c:v>
                </c:pt>
                <c:pt idx="3313">
                  <c:v>1.6691780000000083E-4</c:v>
                </c:pt>
                <c:pt idx="3314">
                  <c:v>5.9406060000000253E-3</c:v>
                </c:pt>
                <c:pt idx="3315">
                  <c:v>0</c:v>
                </c:pt>
                <c:pt idx="3316">
                  <c:v>7.0159040000000025E-3</c:v>
                </c:pt>
                <c:pt idx="3317">
                  <c:v>0</c:v>
                </c:pt>
                <c:pt idx="3318">
                  <c:v>2.4083920000000088E-3</c:v>
                </c:pt>
                <c:pt idx="3319">
                  <c:v>0</c:v>
                </c:pt>
                <c:pt idx="3320">
                  <c:v>2.4915940000000071E-3</c:v>
                </c:pt>
                <c:pt idx="3321">
                  <c:v>1.4166880000000045E-3</c:v>
                </c:pt>
                <c:pt idx="3322">
                  <c:v>0</c:v>
                </c:pt>
                <c:pt idx="3323">
                  <c:v>0</c:v>
                </c:pt>
                <c:pt idx="3324">
                  <c:v>6.2219920000000191E-3</c:v>
                </c:pt>
                <c:pt idx="3325">
                  <c:v>1.3832854000000061E-3</c:v>
                </c:pt>
                <c:pt idx="3326">
                  <c:v>0</c:v>
                </c:pt>
                <c:pt idx="3327">
                  <c:v>0</c:v>
                </c:pt>
                <c:pt idx="3328">
                  <c:v>0</c:v>
                </c:pt>
                <c:pt idx="3329">
                  <c:v>0</c:v>
                </c:pt>
                <c:pt idx="3330">
                  <c:v>3.3592020000000042E-4</c:v>
                </c:pt>
                <c:pt idx="3331">
                  <c:v>4.7760160000000192E-3</c:v>
                </c:pt>
                <c:pt idx="3332">
                  <c:v>0</c:v>
                </c:pt>
                <c:pt idx="3333">
                  <c:v>0</c:v>
                </c:pt>
                <c:pt idx="3334">
                  <c:v>2.4463180000000011E-3</c:v>
                </c:pt>
                <c:pt idx="3335">
                  <c:v>4.0610500000000114E-3</c:v>
                </c:pt>
                <c:pt idx="3336">
                  <c:v>2.5142599999999982E-3</c:v>
                </c:pt>
                <c:pt idx="3337">
                  <c:v>1.3453342E-3</c:v>
                </c:pt>
                <c:pt idx="3338">
                  <c:v>0</c:v>
                </c:pt>
                <c:pt idx="3339">
                  <c:v>4.0140380000000002E-3</c:v>
                </c:pt>
                <c:pt idx="3340">
                  <c:v>1.5901200000000052E-3</c:v>
                </c:pt>
                <c:pt idx="3341">
                  <c:v>0</c:v>
                </c:pt>
                <c:pt idx="3342">
                  <c:v>0</c:v>
                </c:pt>
                <c:pt idx="3343">
                  <c:v>0</c:v>
                </c:pt>
                <c:pt idx="3344">
                  <c:v>0</c:v>
                </c:pt>
                <c:pt idx="3345">
                  <c:v>0</c:v>
                </c:pt>
                <c:pt idx="3346">
                  <c:v>0</c:v>
                </c:pt>
                <c:pt idx="3347">
                  <c:v>1.3303864000000051E-3</c:v>
                </c:pt>
                <c:pt idx="3348">
                  <c:v>0</c:v>
                </c:pt>
                <c:pt idx="3349">
                  <c:v>0</c:v>
                </c:pt>
                <c:pt idx="3350">
                  <c:v>0</c:v>
                </c:pt>
                <c:pt idx="3351">
                  <c:v>0</c:v>
                </c:pt>
                <c:pt idx="3352">
                  <c:v>0</c:v>
                </c:pt>
                <c:pt idx="3353">
                  <c:v>0</c:v>
                </c:pt>
                <c:pt idx="3354">
                  <c:v>0</c:v>
                </c:pt>
                <c:pt idx="3355">
                  <c:v>0</c:v>
                </c:pt>
                <c:pt idx="3356">
                  <c:v>0</c:v>
                </c:pt>
                <c:pt idx="3357">
                  <c:v>0</c:v>
                </c:pt>
                <c:pt idx="3358">
                  <c:v>0</c:v>
                </c:pt>
                <c:pt idx="3359">
                  <c:v>6.746992000000036E-4</c:v>
                </c:pt>
                <c:pt idx="3360">
                  <c:v>0</c:v>
                </c:pt>
                <c:pt idx="3361">
                  <c:v>1.1428844000000047E-3</c:v>
                </c:pt>
                <c:pt idx="3362">
                  <c:v>0</c:v>
                </c:pt>
                <c:pt idx="3363">
                  <c:v>2.4300360000000052E-3</c:v>
                </c:pt>
                <c:pt idx="3364">
                  <c:v>0</c:v>
                </c:pt>
                <c:pt idx="3365">
                  <c:v>0</c:v>
                </c:pt>
                <c:pt idx="3366">
                  <c:v>0</c:v>
                </c:pt>
                <c:pt idx="3367">
                  <c:v>0</c:v>
                </c:pt>
                <c:pt idx="3368">
                  <c:v>0</c:v>
                </c:pt>
                <c:pt idx="3369">
                  <c:v>0</c:v>
                </c:pt>
                <c:pt idx="3370">
                  <c:v>0</c:v>
                </c:pt>
                <c:pt idx="3371">
                  <c:v>0</c:v>
                </c:pt>
                <c:pt idx="3372">
                  <c:v>0</c:v>
                </c:pt>
                <c:pt idx="3373">
                  <c:v>0</c:v>
                </c:pt>
                <c:pt idx="3374">
                  <c:v>0</c:v>
                </c:pt>
                <c:pt idx="3375">
                  <c:v>0</c:v>
                </c:pt>
                <c:pt idx="3376">
                  <c:v>0</c:v>
                </c:pt>
                <c:pt idx="3377">
                  <c:v>0</c:v>
                </c:pt>
                <c:pt idx="3378">
                  <c:v>0</c:v>
                </c:pt>
                <c:pt idx="3379">
                  <c:v>0</c:v>
                </c:pt>
                <c:pt idx="3380">
                  <c:v>0</c:v>
                </c:pt>
                <c:pt idx="3381">
                  <c:v>0</c:v>
                </c:pt>
                <c:pt idx="3382">
                  <c:v>0</c:v>
                </c:pt>
                <c:pt idx="3383">
                  <c:v>0</c:v>
                </c:pt>
                <c:pt idx="3384">
                  <c:v>0</c:v>
                </c:pt>
                <c:pt idx="3385">
                  <c:v>0</c:v>
                </c:pt>
                <c:pt idx="3386">
                  <c:v>0</c:v>
                </c:pt>
                <c:pt idx="3387">
                  <c:v>0</c:v>
                </c:pt>
                <c:pt idx="3388">
                  <c:v>0</c:v>
                </c:pt>
                <c:pt idx="3389">
                  <c:v>0</c:v>
                </c:pt>
                <c:pt idx="3390">
                  <c:v>0</c:v>
                </c:pt>
                <c:pt idx="3391">
                  <c:v>0</c:v>
                </c:pt>
                <c:pt idx="3392">
                  <c:v>1.6330440000000045E-3</c:v>
                </c:pt>
                <c:pt idx="3393">
                  <c:v>0</c:v>
                </c:pt>
                <c:pt idx="3394">
                  <c:v>0</c:v>
                </c:pt>
                <c:pt idx="3395">
                  <c:v>0</c:v>
                </c:pt>
                <c:pt idx="3396">
                  <c:v>0</c:v>
                </c:pt>
                <c:pt idx="3397">
                  <c:v>0</c:v>
                </c:pt>
                <c:pt idx="3398">
                  <c:v>0</c:v>
                </c:pt>
                <c:pt idx="3399">
                  <c:v>0</c:v>
                </c:pt>
                <c:pt idx="3400">
                  <c:v>0</c:v>
                </c:pt>
                <c:pt idx="3401">
                  <c:v>0</c:v>
                </c:pt>
                <c:pt idx="3402">
                  <c:v>0</c:v>
                </c:pt>
                <c:pt idx="3403">
                  <c:v>0</c:v>
                </c:pt>
                <c:pt idx="3404">
                  <c:v>0</c:v>
                </c:pt>
                <c:pt idx="3405">
                  <c:v>7.6526660000000315E-4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</c:v>
                </c:pt>
                <c:pt idx="3472">
                  <c:v>0</c:v>
                </c:pt>
                <c:pt idx="3473">
                  <c:v>1.5604820000000076E-3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</c:v>
                </c:pt>
                <c:pt idx="3481">
                  <c:v>0</c:v>
                </c:pt>
                <c:pt idx="3482">
                  <c:v>0</c:v>
                </c:pt>
                <c:pt idx="3483">
                  <c:v>0</c:v>
                </c:pt>
                <c:pt idx="3484">
                  <c:v>0</c:v>
                </c:pt>
                <c:pt idx="3485">
                  <c:v>0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</c:v>
                </c:pt>
                <c:pt idx="3490">
                  <c:v>0</c:v>
                </c:pt>
                <c:pt idx="3491">
                  <c:v>0</c:v>
                </c:pt>
                <c:pt idx="3492">
                  <c:v>0</c:v>
                </c:pt>
                <c:pt idx="3493">
                  <c:v>0</c:v>
                </c:pt>
                <c:pt idx="3494">
                  <c:v>0</c:v>
                </c:pt>
                <c:pt idx="3495">
                  <c:v>0</c:v>
                </c:pt>
                <c:pt idx="3496">
                  <c:v>0</c:v>
                </c:pt>
                <c:pt idx="3497">
                  <c:v>0</c:v>
                </c:pt>
                <c:pt idx="3498">
                  <c:v>0</c:v>
                </c:pt>
                <c:pt idx="3499">
                  <c:v>0</c:v>
                </c:pt>
                <c:pt idx="3500">
                  <c:v>0</c:v>
                </c:pt>
                <c:pt idx="3501">
                  <c:v>0</c:v>
                </c:pt>
                <c:pt idx="3502">
                  <c:v>0</c:v>
                </c:pt>
                <c:pt idx="3503">
                  <c:v>0</c:v>
                </c:pt>
                <c:pt idx="3504">
                  <c:v>0</c:v>
                </c:pt>
                <c:pt idx="3505">
                  <c:v>0</c:v>
                </c:pt>
                <c:pt idx="3506">
                  <c:v>0</c:v>
                </c:pt>
                <c:pt idx="3507">
                  <c:v>0</c:v>
                </c:pt>
                <c:pt idx="3508">
                  <c:v>0</c:v>
                </c:pt>
                <c:pt idx="3509">
                  <c:v>0</c:v>
                </c:pt>
                <c:pt idx="3510">
                  <c:v>0</c:v>
                </c:pt>
                <c:pt idx="3511">
                  <c:v>0</c:v>
                </c:pt>
                <c:pt idx="3512">
                  <c:v>0</c:v>
                </c:pt>
                <c:pt idx="3513">
                  <c:v>0</c:v>
                </c:pt>
                <c:pt idx="3514">
                  <c:v>0</c:v>
                </c:pt>
                <c:pt idx="3515">
                  <c:v>0</c:v>
                </c:pt>
                <c:pt idx="3516">
                  <c:v>0</c:v>
                </c:pt>
                <c:pt idx="3517">
                  <c:v>0</c:v>
                </c:pt>
                <c:pt idx="3518">
                  <c:v>0</c:v>
                </c:pt>
                <c:pt idx="3519">
                  <c:v>0</c:v>
                </c:pt>
                <c:pt idx="3520">
                  <c:v>0</c:v>
                </c:pt>
                <c:pt idx="3521">
                  <c:v>0</c:v>
                </c:pt>
                <c:pt idx="3522">
                  <c:v>0</c:v>
                </c:pt>
                <c:pt idx="3523">
                  <c:v>5.6096460000000237E-3</c:v>
                </c:pt>
                <c:pt idx="3524">
                  <c:v>2.3553039999999999E-3</c:v>
                </c:pt>
                <c:pt idx="3525">
                  <c:v>0</c:v>
                </c:pt>
                <c:pt idx="3526">
                  <c:v>0</c:v>
                </c:pt>
                <c:pt idx="3527">
                  <c:v>0</c:v>
                </c:pt>
                <c:pt idx="3528">
                  <c:v>0</c:v>
                </c:pt>
                <c:pt idx="3529">
                  <c:v>6.3283500000000034E-3</c:v>
                </c:pt>
                <c:pt idx="3530">
                  <c:v>0</c:v>
                </c:pt>
                <c:pt idx="3531">
                  <c:v>0</c:v>
                </c:pt>
                <c:pt idx="3532">
                  <c:v>0</c:v>
                </c:pt>
                <c:pt idx="3533">
                  <c:v>0</c:v>
                </c:pt>
                <c:pt idx="3534">
                  <c:v>0</c:v>
                </c:pt>
                <c:pt idx="3535">
                  <c:v>0</c:v>
                </c:pt>
                <c:pt idx="3536">
                  <c:v>0</c:v>
                </c:pt>
                <c:pt idx="3537">
                  <c:v>0</c:v>
                </c:pt>
                <c:pt idx="3538">
                  <c:v>0</c:v>
                </c:pt>
                <c:pt idx="3539">
                  <c:v>0</c:v>
                </c:pt>
                <c:pt idx="3540">
                  <c:v>0</c:v>
                </c:pt>
                <c:pt idx="3541">
                  <c:v>0</c:v>
                </c:pt>
                <c:pt idx="3542">
                  <c:v>0</c:v>
                </c:pt>
                <c:pt idx="3543">
                  <c:v>0</c:v>
                </c:pt>
                <c:pt idx="3544">
                  <c:v>0</c:v>
                </c:pt>
                <c:pt idx="3545">
                  <c:v>0</c:v>
                </c:pt>
                <c:pt idx="3546">
                  <c:v>0</c:v>
                </c:pt>
                <c:pt idx="3547">
                  <c:v>0</c:v>
                </c:pt>
                <c:pt idx="3548">
                  <c:v>0</c:v>
                </c:pt>
                <c:pt idx="3549">
                  <c:v>0</c:v>
                </c:pt>
                <c:pt idx="3550">
                  <c:v>0</c:v>
                </c:pt>
                <c:pt idx="3551">
                  <c:v>0</c:v>
                </c:pt>
                <c:pt idx="3552">
                  <c:v>0</c:v>
                </c:pt>
                <c:pt idx="3553">
                  <c:v>0</c:v>
                </c:pt>
                <c:pt idx="3554">
                  <c:v>0</c:v>
                </c:pt>
                <c:pt idx="3555">
                  <c:v>0</c:v>
                </c:pt>
                <c:pt idx="3556">
                  <c:v>0</c:v>
                </c:pt>
                <c:pt idx="3557">
                  <c:v>0</c:v>
                </c:pt>
                <c:pt idx="3558">
                  <c:v>0</c:v>
                </c:pt>
                <c:pt idx="3559">
                  <c:v>0</c:v>
                </c:pt>
                <c:pt idx="3560">
                  <c:v>0</c:v>
                </c:pt>
                <c:pt idx="3561">
                  <c:v>0</c:v>
                </c:pt>
                <c:pt idx="3562">
                  <c:v>0</c:v>
                </c:pt>
                <c:pt idx="3563">
                  <c:v>0</c:v>
                </c:pt>
                <c:pt idx="3564">
                  <c:v>0</c:v>
                </c:pt>
                <c:pt idx="3565">
                  <c:v>0</c:v>
                </c:pt>
                <c:pt idx="3566">
                  <c:v>0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0</c:v>
                </c:pt>
                <c:pt idx="3571">
                  <c:v>0</c:v>
                </c:pt>
                <c:pt idx="3572">
                  <c:v>0</c:v>
                </c:pt>
                <c:pt idx="3573">
                  <c:v>0</c:v>
                </c:pt>
                <c:pt idx="3574">
                  <c:v>0</c:v>
                </c:pt>
                <c:pt idx="3575">
                  <c:v>0</c:v>
                </c:pt>
                <c:pt idx="3576">
                  <c:v>0</c:v>
                </c:pt>
                <c:pt idx="3577">
                  <c:v>0</c:v>
                </c:pt>
                <c:pt idx="3578">
                  <c:v>0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</c:v>
                </c:pt>
                <c:pt idx="3583">
                  <c:v>0</c:v>
                </c:pt>
                <c:pt idx="3584">
                  <c:v>0</c:v>
                </c:pt>
                <c:pt idx="3585">
                  <c:v>0</c:v>
                </c:pt>
                <c:pt idx="3586">
                  <c:v>0</c:v>
                </c:pt>
                <c:pt idx="3587">
                  <c:v>0</c:v>
                </c:pt>
                <c:pt idx="3588">
                  <c:v>0</c:v>
                </c:pt>
                <c:pt idx="3589">
                  <c:v>0</c:v>
                </c:pt>
                <c:pt idx="3590">
                  <c:v>0</c:v>
                </c:pt>
                <c:pt idx="3591">
                  <c:v>0</c:v>
                </c:pt>
                <c:pt idx="3592">
                  <c:v>0</c:v>
                </c:pt>
                <c:pt idx="3593">
                  <c:v>0</c:v>
                </c:pt>
                <c:pt idx="3594">
                  <c:v>0</c:v>
                </c:pt>
                <c:pt idx="3595">
                  <c:v>0</c:v>
                </c:pt>
                <c:pt idx="3596">
                  <c:v>0</c:v>
                </c:pt>
                <c:pt idx="3597">
                  <c:v>0</c:v>
                </c:pt>
                <c:pt idx="3598">
                  <c:v>0</c:v>
                </c:pt>
                <c:pt idx="3599">
                  <c:v>0</c:v>
                </c:pt>
                <c:pt idx="3600">
                  <c:v>0</c:v>
                </c:pt>
                <c:pt idx="3601">
                  <c:v>0</c:v>
                </c:pt>
                <c:pt idx="3602">
                  <c:v>0</c:v>
                </c:pt>
                <c:pt idx="3603">
                  <c:v>0</c:v>
                </c:pt>
                <c:pt idx="3604">
                  <c:v>0</c:v>
                </c:pt>
                <c:pt idx="3605">
                  <c:v>0</c:v>
                </c:pt>
                <c:pt idx="3606">
                  <c:v>0</c:v>
                </c:pt>
                <c:pt idx="3607">
                  <c:v>0</c:v>
                </c:pt>
                <c:pt idx="3608">
                  <c:v>0</c:v>
                </c:pt>
                <c:pt idx="3609">
                  <c:v>0</c:v>
                </c:pt>
                <c:pt idx="3610">
                  <c:v>0</c:v>
                </c:pt>
                <c:pt idx="3611">
                  <c:v>0</c:v>
                </c:pt>
                <c:pt idx="3612">
                  <c:v>0</c:v>
                </c:pt>
                <c:pt idx="3613">
                  <c:v>0</c:v>
                </c:pt>
                <c:pt idx="3614">
                  <c:v>0</c:v>
                </c:pt>
                <c:pt idx="3615">
                  <c:v>0</c:v>
                </c:pt>
                <c:pt idx="3616">
                  <c:v>0</c:v>
                </c:pt>
                <c:pt idx="3617">
                  <c:v>0</c:v>
                </c:pt>
                <c:pt idx="3618">
                  <c:v>0</c:v>
                </c:pt>
                <c:pt idx="3619">
                  <c:v>0</c:v>
                </c:pt>
                <c:pt idx="3620">
                  <c:v>0</c:v>
                </c:pt>
                <c:pt idx="3621">
                  <c:v>0</c:v>
                </c:pt>
                <c:pt idx="3622">
                  <c:v>0</c:v>
                </c:pt>
                <c:pt idx="3623">
                  <c:v>0</c:v>
                </c:pt>
                <c:pt idx="3624">
                  <c:v>0</c:v>
                </c:pt>
                <c:pt idx="3625">
                  <c:v>0</c:v>
                </c:pt>
                <c:pt idx="3626">
                  <c:v>0</c:v>
                </c:pt>
                <c:pt idx="3627">
                  <c:v>0</c:v>
                </c:pt>
                <c:pt idx="3628">
                  <c:v>0</c:v>
                </c:pt>
                <c:pt idx="3629">
                  <c:v>0</c:v>
                </c:pt>
                <c:pt idx="3630">
                  <c:v>0</c:v>
                </c:pt>
                <c:pt idx="3631">
                  <c:v>0</c:v>
                </c:pt>
                <c:pt idx="3632">
                  <c:v>0</c:v>
                </c:pt>
                <c:pt idx="3633">
                  <c:v>0</c:v>
                </c:pt>
                <c:pt idx="3634">
                  <c:v>0</c:v>
                </c:pt>
                <c:pt idx="3635">
                  <c:v>0</c:v>
                </c:pt>
                <c:pt idx="3636">
                  <c:v>0</c:v>
                </c:pt>
                <c:pt idx="3637">
                  <c:v>0</c:v>
                </c:pt>
                <c:pt idx="3638">
                  <c:v>0</c:v>
                </c:pt>
                <c:pt idx="3639">
                  <c:v>0</c:v>
                </c:pt>
                <c:pt idx="3640">
                  <c:v>0</c:v>
                </c:pt>
                <c:pt idx="3641">
                  <c:v>0</c:v>
                </c:pt>
                <c:pt idx="3642">
                  <c:v>0</c:v>
                </c:pt>
                <c:pt idx="3643">
                  <c:v>0</c:v>
                </c:pt>
                <c:pt idx="3644">
                  <c:v>0</c:v>
                </c:pt>
                <c:pt idx="3645">
                  <c:v>0</c:v>
                </c:pt>
                <c:pt idx="3646">
                  <c:v>0</c:v>
                </c:pt>
                <c:pt idx="3647">
                  <c:v>0</c:v>
                </c:pt>
                <c:pt idx="3648">
                  <c:v>0</c:v>
                </c:pt>
                <c:pt idx="3649">
                  <c:v>0</c:v>
                </c:pt>
                <c:pt idx="3650">
                  <c:v>0</c:v>
                </c:pt>
                <c:pt idx="3651">
                  <c:v>0</c:v>
                </c:pt>
                <c:pt idx="3652">
                  <c:v>0</c:v>
                </c:pt>
                <c:pt idx="3653">
                  <c:v>0</c:v>
                </c:pt>
                <c:pt idx="3654">
                  <c:v>0</c:v>
                </c:pt>
                <c:pt idx="3655">
                  <c:v>0</c:v>
                </c:pt>
                <c:pt idx="3656">
                  <c:v>0</c:v>
                </c:pt>
                <c:pt idx="3657">
                  <c:v>0</c:v>
                </c:pt>
                <c:pt idx="3658">
                  <c:v>0</c:v>
                </c:pt>
                <c:pt idx="3659">
                  <c:v>0</c:v>
                </c:pt>
                <c:pt idx="3660">
                  <c:v>0</c:v>
                </c:pt>
                <c:pt idx="3661">
                  <c:v>0</c:v>
                </c:pt>
                <c:pt idx="3662">
                  <c:v>0</c:v>
                </c:pt>
                <c:pt idx="3663">
                  <c:v>0</c:v>
                </c:pt>
                <c:pt idx="3664">
                  <c:v>0</c:v>
                </c:pt>
                <c:pt idx="3665">
                  <c:v>3.480974000000016E-3</c:v>
                </c:pt>
                <c:pt idx="3666">
                  <c:v>0</c:v>
                </c:pt>
                <c:pt idx="3667">
                  <c:v>0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</c:v>
                </c:pt>
                <c:pt idx="3673">
                  <c:v>0</c:v>
                </c:pt>
                <c:pt idx="3674">
                  <c:v>0</c:v>
                </c:pt>
                <c:pt idx="3675">
                  <c:v>0</c:v>
                </c:pt>
                <c:pt idx="3676">
                  <c:v>0</c:v>
                </c:pt>
                <c:pt idx="3677">
                  <c:v>0</c:v>
                </c:pt>
                <c:pt idx="3678">
                  <c:v>0</c:v>
                </c:pt>
                <c:pt idx="3679">
                  <c:v>0</c:v>
                </c:pt>
                <c:pt idx="3680">
                  <c:v>0</c:v>
                </c:pt>
                <c:pt idx="3681">
                  <c:v>0</c:v>
                </c:pt>
                <c:pt idx="3682">
                  <c:v>0</c:v>
                </c:pt>
                <c:pt idx="3683">
                  <c:v>0</c:v>
                </c:pt>
                <c:pt idx="3684">
                  <c:v>0</c:v>
                </c:pt>
                <c:pt idx="3685">
                  <c:v>0</c:v>
                </c:pt>
                <c:pt idx="3686">
                  <c:v>0</c:v>
                </c:pt>
                <c:pt idx="3687">
                  <c:v>0</c:v>
                </c:pt>
                <c:pt idx="3688">
                  <c:v>0</c:v>
                </c:pt>
                <c:pt idx="3689">
                  <c:v>0</c:v>
                </c:pt>
                <c:pt idx="3690">
                  <c:v>0</c:v>
                </c:pt>
                <c:pt idx="3691">
                  <c:v>0</c:v>
                </c:pt>
                <c:pt idx="3692">
                  <c:v>0</c:v>
                </c:pt>
                <c:pt idx="3693">
                  <c:v>0</c:v>
                </c:pt>
                <c:pt idx="3694">
                  <c:v>0</c:v>
                </c:pt>
                <c:pt idx="3695">
                  <c:v>0</c:v>
                </c:pt>
                <c:pt idx="3696">
                  <c:v>0</c:v>
                </c:pt>
                <c:pt idx="3697">
                  <c:v>0</c:v>
                </c:pt>
                <c:pt idx="3698">
                  <c:v>0</c:v>
                </c:pt>
                <c:pt idx="3699">
                  <c:v>0</c:v>
                </c:pt>
                <c:pt idx="3700">
                  <c:v>3.4411860000000114E-3</c:v>
                </c:pt>
                <c:pt idx="3701">
                  <c:v>0</c:v>
                </c:pt>
                <c:pt idx="3702">
                  <c:v>0</c:v>
                </c:pt>
                <c:pt idx="3703">
                  <c:v>0</c:v>
                </c:pt>
                <c:pt idx="3704">
                  <c:v>0</c:v>
                </c:pt>
                <c:pt idx="3705">
                  <c:v>0</c:v>
                </c:pt>
                <c:pt idx="3706">
                  <c:v>0</c:v>
                </c:pt>
                <c:pt idx="3707">
                  <c:v>0</c:v>
                </c:pt>
                <c:pt idx="3708">
                  <c:v>0</c:v>
                </c:pt>
                <c:pt idx="3709">
                  <c:v>0</c:v>
                </c:pt>
                <c:pt idx="3710">
                  <c:v>0</c:v>
                </c:pt>
                <c:pt idx="3711">
                  <c:v>0</c:v>
                </c:pt>
                <c:pt idx="3712">
                  <c:v>0</c:v>
                </c:pt>
                <c:pt idx="3713">
                  <c:v>0</c:v>
                </c:pt>
                <c:pt idx="3714">
                  <c:v>0</c:v>
                </c:pt>
                <c:pt idx="3715">
                  <c:v>0</c:v>
                </c:pt>
                <c:pt idx="3716">
                  <c:v>0</c:v>
                </c:pt>
                <c:pt idx="3717">
                  <c:v>0</c:v>
                </c:pt>
                <c:pt idx="3718">
                  <c:v>0</c:v>
                </c:pt>
                <c:pt idx="3719">
                  <c:v>0</c:v>
                </c:pt>
                <c:pt idx="3720">
                  <c:v>0</c:v>
                </c:pt>
                <c:pt idx="3721">
                  <c:v>0</c:v>
                </c:pt>
                <c:pt idx="3722">
                  <c:v>0</c:v>
                </c:pt>
                <c:pt idx="3723">
                  <c:v>0</c:v>
                </c:pt>
                <c:pt idx="3724">
                  <c:v>0</c:v>
                </c:pt>
                <c:pt idx="3725">
                  <c:v>0</c:v>
                </c:pt>
                <c:pt idx="3726">
                  <c:v>0</c:v>
                </c:pt>
                <c:pt idx="3727">
                  <c:v>0</c:v>
                </c:pt>
                <c:pt idx="3728">
                  <c:v>0</c:v>
                </c:pt>
                <c:pt idx="3729">
                  <c:v>0</c:v>
                </c:pt>
                <c:pt idx="3730">
                  <c:v>0</c:v>
                </c:pt>
                <c:pt idx="3731">
                  <c:v>0</c:v>
                </c:pt>
                <c:pt idx="3732">
                  <c:v>0</c:v>
                </c:pt>
                <c:pt idx="3733">
                  <c:v>0</c:v>
                </c:pt>
                <c:pt idx="3734">
                  <c:v>0</c:v>
                </c:pt>
                <c:pt idx="3735">
                  <c:v>0</c:v>
                </c:pt>
                <c:pt idx="3736">
                  <c:v>0</c:v>
                </c:pt>
                <c:pt idx="3737">
                  <c:v>0</c:v>
                </c:pt>
                <c:pt idx="3738">
                  <c:v>0</c:v>
                </c:pt>
                <c:pt idx="3739">
                  <c:v>46.851636999999997</c:v>
                </c:pt>
                <c:pt idx="3740">
                  <c:v>46.620555800000169</c:v>
                </c:pt>
                <c:pt idx="3741">
                  <c:v>46.684516200000012</c:v>
                </c:pt>
                <c:pt idx="3742">
                  <c:v>46.6714682</c:v>
                </c:pt>
                <c:pt idx="3743">
                  <c:v>46.507115200000115</c:v>
                </c:pt>
                <c:pt idx="3744">
                  <c:v>46.6271190000001</c:v>
                </c:pt>
                <c:pt idx="3745">
                  <c:v>46.381776000000002</c:v>
                </c:pt>
                <c:pt idx="3746">
                  <c:v>45.249913800000115</c:v>
                </c:pt>
                <c:pt idx="3747">
                  <c:v>45.040833599999999</c:v>
                </c:pt>
                <c:pt idx="3748">
                  <c:v>45.115714000000011</c:v>
                </c:pt>
                <c:pt idx="3749">
                  <c:v>45.035443600000001</c:v>
                </c:pt>
                <c:pt idx="3750">
                  <c:v>44.793989800000013</c:v>
                </c:pt>
                <c:pt idx="3751">
                  <c:v>44.926215600000013</c:v>
                </c:pt>
                <c:pt idx="3752">
                  <c:v>46.03235560000013</c:v>
                </c:pt>
                <c:pt idx="3753">
                  <c:v>49.448805</c:v>
                </c:pt>
                <c:pt idx="3754">
                  <c:v>49.390679800000001</c:v>
                </c:pt>
                <c:pt idx="3755">
                  <c:v>49.330334200000003</c:v>
                </c:pt>
                <c:pt idx="3756">
                  <c:v>49.404905200000002</c:v>
                </c:pt>
                <c:pt idx="3757">
                  <c:v>49.531437199999999</c:v>
                </c:pt>
                <c:pt idx="3758">
                  <c:v>49.2967188000002</c:v>
                </c:pt>
                <c:pt idx="3759">
                  <c:v>49.258538000000115</c:v>
                </c:pt>
                <c:pt idx="3760">
                  <c:v>49.454045199999996</c:v>
                </c:pt>
                <c:pt idx="3761">
                  <c:v>49.193256000000012</c:v>
                </c:pt>
                <c:pt idx="3762">
                  <c:v>49.114043999999993</c:v>
                </c:pt>
                <c:pt idx="3763">
                  <c:v>49.154526399999995</c:v>
                </c:pt>
                <c:pt idx="3764">
                  <c:v>49.208899600000002</c:v>
                </c:pt>
                <c:pt idx="3765">
                  <c:v>49.135447200000002</c:v>
                </c:pt>
                <c:pt idx="3766">
                  <c:v>48.8611018</c:v>
                </c:pt>
                <c:pt idx="3767">
                  <c:v>48.870460799999996</c:v>
                </c:pt>
                <c:pt idx="3768">
                  <c:v>49.050338400000001</c:v>
                </c:pt>
                <c:pt idx="3769">
                  <c:v>48.979095200000003</c:v>
                </c:pt>
                <c:pt idx="3770">
                  <c:v>49.294032200000146</c:v>
                </c:pt>
                <c:pt idx="3771">
                  <c:v>49.041358800000012</c:v>
                </c:pt>
                <c:pt idx="3772">
                  <c:v>48.824462400000002</c:v>
                </c:pt>
                <c:pt idx="3773">
                  <c:v>49.056513800000012</c:v>
                </c:pt>
                <c:pt idx="3774">
                  <c:v>48.904975</c:v>
                </c:pt>
                <c:pt idx="3775">
                  <c:v>48.910936200000002</c:v>
                </c:pt>
                <c:pt idx="3776">
                  <c:v>49.115108000000063</c:v>
                </c:pt>
                <c:pt idx="3777">
                  <c:v>49.054830999999993</c:v>
                </c:pt>
                <c:pt idx="3778">
                  <c:v>48.854777999999996</c:v>
                </c:pt>
                <c:pt idx="3779">
                  <c:v>48.900649000000001</c:v>
                </c:pt>
                <c:pt idx="3780">
                  <c:v>48.930014</c:v>
                </c:pt>
                <c:pt idx="3781">
                  <c:v>48.753441799999997</c:v>
                </c:pt>
                <c:pt idx="3782">
                  <c:v>48.808277000000004</c:v>
                </c:pt>
                <c:pt idx="3783">
                  <c:v>48.720361200000013</c:v>
                </c:pt>
                <c:pt idx="3784">
                  <c:v>48.807378200000002</c:v>
                </c:pt>
                <c:pt idx="3785">
                  <c:v>48.606469799999999</c:v>
                </c:pt>
                <c:pt idx="3786">
                  <c:v>48.898903200000063</c:v>
                </c:pt>
                <c:pt idx="3787">
                  <c:v>48.488953800000012</c:v>
                </c:pt>
                <c:pt idx="3788">
                  <c:v>48.9290004</c:v>
                </c:pt>
                <c:pt idx="3789">
                  <c:v>48.82647</c:v>
                </c:pt>
                <c:pt idx="3790">
                  <c:v>48.616120000000009</c:v>
                </c:pt>
                <c:pt idx="3791">
                  <c:v>48.6411996</c:v>
                </c:pt>
                <c:pt idx="3792">
                  <c:v>48.797712600000146</c:v>
                </c:pt>
                <c:pt idx="3793">
                  <c:v>48.72553000000017</c:v>
                </c:pt>
                <c:pt idx="3794">
                  <c:v>48.5551794</c:v>
                </c:pt>
                <c:pt idx="3795">
                  <c:v>48.776033600000012</c:v>
                </c:pt>
                <c:pt idx="3796">
                  <c:v>48.866146000000001</c:v>
                </c:pt>
                <c:pt idx="3797">
                  <c:v>48.648947200000002</c:v>
                </c:pt>
                <c:pt idx="3798">
                  <c:v>48.7811296</c:v>
                </c:pt>
                <c:pt idx="3799">
                  <c:v>48.527472000000003</c:v>
                </c:pt>
                <c:pt idx="3800">
                  <c:v>48.668310600000169</c:v>
                </c:pt>
                <c:pt idx="3801">
                  <c:v>48.5680944</c:v>
                </c:pt>
                <c:pt idx="3802">
                  <c:v>48.7025602000001</c:v>
                </c:pt>
                <c:pt idx="3803">
                  <c:v>48.390833400000005</c:v>
                </c:pt>
                <c:pt idx="3804">
                  <c:v>48.489627199999994</c:v>
                </c:pt>
                <c:pt idx="3805">
                  <c:v>48.491363200000002</c:v>
                </c:pt>
                <c:pt idx="3806">
                  <c:v>48.356991199999996</c:v>
                </c:pt>
                <c:pt idx="3807">
                  <c:v>48.325025000000011</c:v>
                </c:pt>
                <c:pt idx="3808">
                  <c:v>49.272853000000012</c:v>
                </c:pt>
                <c:pt idx="3809">
                  <c:v>48.149239600000001</c:v>
                </c:pt>
                <c:pt idx="3810">
                  <c:v>48.348276200000001</c:v>
                </c:pt>
                <c:pt idx="3811">
                  <c:v>48.032642000000003</c:v>
                </c:pt>
                <c:pt idx="3812">
                  <c:v>48.12739400000001</c:v>
                </c:pt>
                <c:pt idx="3813">
                  <c:v>47.9890726</c:v>
                </c:pt>
                <c:pt idx="3814">
                  <c:v>47.922565600000013</c:v>
                </c:pt>
                <c:pt idx="3815">
                  <c:v>48.058752000000013</c:v>
                </c:pt>
                <c:pt idx="3816">
                  <c:v>47.880385000000004</c:v>
                </c:pt>
                <c:pt idx="3817">
                  <c:v>47.830227199999996</c:v>
                </c:pt>
                <c:pt idx="3818">
                  <c:v>47.6177688</c:v>
                </c:pt>
                <c:pt idx="3819">
                  <c:v>47.595895200000108</c:v>
                </c:pt>
                <c:pt idx="3820">
                  <c:v>47.432660800000001</c:v>
                </c:pt>
                <c:pt idx="3821">
                  <c:v>47.658343600000002</c:v>
                </c:pt>
                <c:pt idx="3822">
                  <c:v>39.614750000000001</c:v>
                </c:pt>
                <c:pt idx="3823">
                  <c:v>39.288466</c:v>
                </c:pt>
                <c:pt idx="3824">
                  <c:v>42.536746000000001</c:v>
                </c:pt>
                <c:pt idx="3825">
                  <c:v>39.140045000000001</c:v>
                </c:pt>
                <c:pt idx="3826">
                  <c:v>38.999590000000012</c:v>
                </c:pt>
                <c:pt idx="3827">
                  <c:v>48.824932800000013</c:v>
                </c:pt>
                <c:pt idx="3828">
                  <c:v>48.370960400000001</c:v>
                </c:pt>
                <c:pt idx="3829">
                  <c:v>48.056723399999996</c:v>
                </c:pt>
                <c:pt idx="3830">
                  <c:v>48.52329300000001</c:v>
                </c:pt>
                <c:pt idx="3831">
                  <c:v>47.895198400000012</c:v>
                </c:pt>
                <c:pt idx="3832">
                  <c:v>47.874530200000002</c:v>
                </c:pt>
                <c:pt idx="3833">
                  <c:v>48.014556800000001</c:v>
                </c:pt>
                <c:pt idx="3834">
                  <c:v>48.185292400000002</c:v>
                </c:pt>
                <c:pt idx="3835">
                  <c:v>47.52518400000001</c:v>
                </c:pt>
                <c:pt idx="3836">
                  <c:v>47.814391799999996</c:v>
                </c:pt>
                <c:pt idx="3837">
                  <c:v>47.515823599999997</c:v>
                </c:pt>
                <c:pt idx="3838">
                  <c:v>47.441496199999996</c:v>
                </c:pt>
                <c:pt idx="3839">
                  <c:v>47.173308000000013</c:v>
                </c:pt>
                <c:pt idx="3840">
                  <c:v>47.160215200000138</c:v>
                </c:pt>
                <c:pt idx="3841">
                  <c:v>47.928379800000116</c:v>
                </c:pt>
                <c:pt idx="3842">
                  <c:v>47.221969200000011</c:v>
                </c:pt>
                <c:pt idx="3843">
                  <c:v>47.178423600000002</c:v>
                </c:pt>
                <c:pt idx="3844">
                  <c:v>47.112734200000013</c:v>
                </c:pt>
                <c:pt idx="3845">
                  <c:v>46.507034000000004</c:v>
                </c:pt>
                <c:pt idx="3846">
                  <c:v>46.674035800000013</c:v>
                </c:pt>
                <c:pt idx="3847">
                  <c:v>46.657366000000003</c:v>
                </c:pt>
                <c:pt idx="3848">
                  <c:v>46.914321999999999</c:v>
                </c:pt>
                <c:pt idx="3849">
                  <c:v>46.547841199999944</c:v>
                </c:pt>
                <c:pt idx="3850">
                  <c:v>46.872086799999998</c:v>
                </c:pt>
                <c:pt idx="3851">
                  <c:v>46.320432200000013</c:v>
                </c:pt>
                <c:pt idx="3852">
                  <c:v>45.643304000000001</c:v>
                </c:pt>
                <c:pt idx="3853">
                  <c:v>46.307071999999998</c:v>
                </c:pt>
                <c:pt idx="3854">
                  <c:v>46.278576400000013</c:v>
                </c:pt>
                <c:pt idx="3855">
                  <c:v>45.581727799999996</c:v>
                </c:pt>
                <c:pt idx="3856">
                  <c:v>45.703739200000108</c:v>
                </c:pt>
                <c:pt idx="3857">
                  <c:v>45.805944799999999</c:v>
                </c:pt>
                <c:pt idx="3858">
                  <c:v>45.365534200000013</c:v>
                </c:pt>
                <c:pt idx="3859">
                  <c:v>45.581046000000001</c:v>
                </c:pt>
                <c:pt idx="3860">
                  <c:v>45.025827</c:v>
                </c:pt>
                <c:pt idx="3861">
                  <c:v>45.756650800000003</c:v>
                </c:pt>
                <c:pt idx="3862">
                  <c:v>44.834757799999998</c:v>
                </c:pt>
                <c:pt idx="3863">
                  <c:v>45.3169415999999</c:v>
                </c:pt>
                <c:pt idx="3864">
                  <c:v>44.390161200000001</c:v>
                </c:pt>
                <c:pt idx="3865">
                  <c:v>44.373064399999997</c:v>
                </c:pt>
                <c:pt idx="3866">
                  <c:v>44.042961200000001</c:v>
                </c:pt>
                <c:pt idx="3867">
                  <c:v>44.265389000000013</c:v>
                </c:pt>
                <c:pt idx="3868">
                  <c:v>44.3669996</c:v>
                </c:pt>
                <c:pt idx="3869">
                  <c:v>44.402176000000011</c:v>
                </c:pt>
                <c:pt idx="3870">
                  <c:v>44.377367999999997</c:v>
                </c:pt>
                <c:pt idx="3871">
                  <c:v>44.408693</c:v>
                </c:pt>
                <c:pt idx="3872">
                  <c:v>44.207676800000002</c:v>
                </c:pt>
                <c:pt idx="3873">
                  <c:v>44.211783000000004</c:v>
                </c:pt>
                <c:pt idx="3874">
                  <c:v>43.963005800000012</c:v>
                </c:pt>
                <c:pt idx="3875">
                  <c:v>43.795819200000139</c:v>
                </c:pt>
                <c:pt idx="3876">
                  <c:v>44.458057000000004</c:v>
                </c:pt>
                <c:pt idx="3877">
                  <c:v>44.111733400000006</c:v>
                </c:pt>
                <c:pt idx="3878">
                  <c:v>44.36655300000001</c:v>
                </c:pt>
                <c:pt idx="3879">
                  <c:v>43.966109600000003</c:v>
                </c:pt>
                <c:pt idx="3880">
                  <c:v>44.516028200000001</c:v>
                </c:pt>
                <c:pt idx="3881">
                  <c:v>44.362901800000003</c:v>
                </c:pt>
                <c:pt idx="3882">
                  <c:v>44.202981200000011</c:v>
                </c:pt>
                <c:pt idx="3883">
                  <c:v>44.713886000000002</c:v>
                </c:pt>
                <c:pt idx="3884">
                  <c:v>44.617399400000004</c:v>
                </c:pt>
                <c:pt idx="3885">
                  <c:v>44.424205000000001</c:v>
                </c:pt>
                <c:pt idx="3886">
                  <c:v>44.563646400000003</c:v>
                </c:pt>
                <c:pt idx="3887">
                  <c:v>43.990095800000013</c:v>
                </c:pt>
                <c:pt idx="3888">
                  <c:v>44.127118000000138</c:v>
                </c:pt>
                <c:pt idx="3889">
                  <c:v>44.012276</c:v>
                </c:pt>
                <c:pt idx="3890">
                  <c:v>47.797485400000006</c:v>
                </c:pt>
                <c:pt idx="3891">
                  <c:v>47.424837600000004</c:v>
                </c:pt>
                <c:pt idx="3892">
                  <c:v>47.600317800000013</c:v>
                </c:pt>
                <c:pt idx="3893">
                  <c:v>47.450538800000011</c:v>
                </c:pt>
                <c:pt idx="3894">
                  <c:v>47.764844400000001</c:v>
                </c:pt>
                <c:pt idx="3895">
                  <c:v>47.882897999999997</c:v>
                </c:pt>
                <c:pt idx="3896">
                  <c:v>47.726943600000013</c:v>
                </c:pt>
                <c:pt idx="3897">
                  <c:v>47.630118200000169</c:v>
                </c:pt>
                <c:pt idx="3898">
                  <c:v>48.076086799999999</c:v>
                </c:pt>
                <c:pt idx="3899">
                  <c:v>47.995033800000115</c:v>
                </c:pt>
                <c:pt idx="3900">
                  <c:v>48.043626400000001</c:v>
                </c:pt>
                <c:pt idx="3901">
                  <c:v>48.167634200000002</c:v>
                </c:pt>
                <c:pt idx="3902">
                  <c:v>47.900061999999998</c:v>
                </c:pt>
                <c:pt idx="3903">
                  <c:v>45.982841799999996</c:v>
                </c:pt>
                <c:pt idx="3904">
                  <c:v>43.502173400000011</c:v>
                </c:pt>
                <c:pt idx="3905">
                  <c:v>48.788310200000168</c:v>
                </c:pt>
                <c:pt idx="3906">
                  <c:v>48.316840599999907</c:v>
                </c:pt>
                <c:pt idx="3907">
                  <c:v>48.0746112</c:v>
                </c:pt>
                <c:pt idx="3908">
                  <c:v>47.429283999999996</c:v>
                </c:pt>
                <c:pt idx="3909">
                  <c:v>47.695046000000012</c:v>
                </c:pt>
                <c:pt idx="3910">
                  <c:v>47.653760000000005</c:v>
                </c:pt>
                <c:pt idx="3911">
                  <c:v>48.255974200000011</c:v>
                </c:pt>
                <c:pt idx="3912">
                  <c:v>47.865132000000131</c:v>
                </c:pt>
                <c:pt idx="3913">
                  <c:v>48.0274438</c:v>
                </c:pt>
                <c:pt idx="3914">
                  <c:v>48.266675800000115</c:v>
                </c:pt>
                <c:pt idx="3915">
                  <c:v>47.709452000000013</c:v>
                </c:pt>
                <c:pt idx="3916">
                  <c:v>47.293885800000012</c:v>
                </c:pt>
                <c:pt idx="3917">
                  <c:v>47.574946999999995</c:v>
                </c:pt>
                <c:pt idx="3918">
                  <c:v>47.702844000000006</c:v>
                </c:pt>
                <c:pt idx="3919">
                  <c:v>47.910865799999996</c:v>
                </c:pt>
                <c:pt idx="3920">
                  <c:v>48.065796800000108</c:v>
                </c:pt>
                <c:pt idx="3921">
                  <c:v>47.356049999999996</c:v>
                </c:pt>
                <c:pt idx="3922">
                  <c:v>47.726179200000168</c:v>
                </c:pt>
                <c:pt idx="3923">
                  <c:v>47.309800999999993</c:v>
                </c:pt>
                <c:pt idx="3924">
                  <c:v>47.5280834</c:v>
                </c:pt>
                <c:pt idx="3925">
                  <c:v>47.548104800000011</c:v>
                </c:pt>
                <c:pt idx="3926">
                  <c:v>46.953944799999995</c:v>
                </c:pt>
                <c:pt idx="3927">
                  <c:v>47.058079599999999</c:v>
                </c:pt>
                <c:pt idx="3928">
                  <c:v>48.201594</c:v>
                </c:pt>
                <c:pt idx="3929">
                  <c:v>47.623583000000011</c:v>
                </c:pt>
                <c:pt idx="3930">
                  <c:v>47.524675800000011</c:v>
                </c:pt>
                <c:pt idx="3931">
                  <c:v>47.4860106</c:v>
                </c:pt>
                <c:pt idx="3932">
                  <c:v>47.439173600000011</c:v>
                </c:pt>
                <c:pt idx="3933">
                  <c:v>47.517142400000004</c:v>
                </c:pt>
                <c:pt idx="3934">
                  <c:v>47.675366200000013</c:v>
                </c:pt>
                <c:pt idx="3935">
                  <c:v>46.891614000000004</c:v>
                </c:pt>
                <c:pt idx="3936">
                  <c:v>47.277934200000011</c:v>
                </c:pt>
                <c:pt idx="3937">
                  <c:v>46.527790400000001</c:v>
                </c:pt>
                <c:pt idx="3938">
                  <c:v>47.308856000000006</c:v>
                </c:pt>
                <c:pt idx="3939">
                  <c:v>46.636188200000063</c:v>
                </c:pt>
                <c:pt idx="3940">
                  <c:v>47.293778000000138</c:v>
                </c:pt>
                <c:pt idx="3941">
                  <c:v>46.842807199999996</c:v>
                </c:pt>
                <c:pt idx="3942">
                  <c:v>46.433730000000011</c:v>
                </c:pt>
                <c:pt idx="3943">
                  <c:v>46.643562000000003</c:v>
                </c:pt>
                <c:pt idx="3944">
                  <c:v>46.492920600000012</c:v>
                </c:pt>
                <c:pt idx="3945">
                  <c:v>46.415516000000011</c:v>
                </c:pt>
                <c:pt idx="3946">
                  <c:v>46.640132000000115</c:v>
                </c:pt>
                <c:pt idx="3947">
                  <c:v>46.402916000000012</c:v>
                </c:pt>
                <c:pt idx="3948">
                  <c:v>46.047579200000001</c:v>
                </c:pt>
                <c:pt idx="3949">
                  <c:v>46.151643999999997</c:v>
                </c:pt>
                <c:pt idx="3950">
                  <c:v>46.752795600000013</c:v>
                </c:pt>
                <c:pt idx="3951">
                  <c:v>46.538265200000012</c:v>
                </c:pt>
                <c:pt idx="3952">
                  <c:v>46.488106000000002</c:v>
                </c:pt>
                <c:pt idx="3953">
                  <c:v>46.611213599999999</c:v>
                </c:pt>
                <c:pt idx="3954">
                  <c:v>46.920997200000002</c:v>
                </c:pt>
                <c:pt idx="3955">
                  <c:v>46.425892800000099</c:v>
                </c:pt>
                <c:pt idx="3956">
                  <c:v>45.979099599999998</c:v>
                </c:pt>
                <c:pt idx="3957">
                  <c:v>46.521216000000003</c:v>
                </c:pt>
                <c:pt idx="3958">
                  <c:v>44.594676</c:v>
                </c:pt>
                <c:pt idx="3959">
                  <c:v>44.790862200000063</c:v>
                </c:pt>
                <c:pt idx="3960">
                  <c:v>44.931685399999999</c:v>
                </c:pt>
                <c:pt idx="3961">
                  <c:v>44.603864199999997</c:v>
                </c:pt>
                <c:pt idx="3962">
                  <c:v>43.522054800000063</c:v>
                </c:pt>
                <c:pt idx="3963">
                  <c:v>43.090250000000012</c:v>
                </c:pt>
                <c:pt idx="3964">
                  <c:v>42.983961999999998</c:v>
                </c:pt>
                <c:pt idx="3965">
                  <c:v>42.898878400000001</c:v>
                </c:pt>
                <c:pt idx="3966">
                  <c:v>42.936530000000012</c:v>
                </c:pt>
                <c:pt idx="3967">
                  <c:v>43.239294000000001</c:v>
                </c:pt>
                <c:pt idx="3968">
                  <c:v>42.578237800000011</c:v>
                </c:pt>
                <c:pt idx="3969">
                  <c:v>42.363937</c:v>
                </c:pt>
                <c:pt idx="3970">
                  <c:v>42.874276199999997</c:v>
                </c:pt>
                <c:pt idx="3971">
                  <c:v>42.456786399999999</c:v>
                </c:pt>
                <c:pt idx="3972">
                  <c:v>43.398670000000003</c:v>
                </c:pt>
                <c:pt idx="3973">
                  <c:v>43.243566800000011</c:v>
                </c:pt>
                <c:pt idx="3974">
                  <c:v>42.840596400000003</c:v>
                </c:pt>
                <c:pt idx="3975">
                  <c:v>42.842231599999998</c:v>
                </c:pt>
                <c:pt idx="3976">
                  <c:v>42.632186800000063</c:v>
                </c:pt>
                <c:pt idx="3977">
                  <c:v>45.592005200000131</c:v>
                </c:pt>
                <c:pt idx="3978">
                  <c:v>45.717057399999995</c:v>
                </c:pt>
                <c:pt idx="3979">
                  <c:v>45.507747599999995</c:v>
                </c:pt>
                <c:pt idx="3980">
                  <c:v>45.415349000000006</c:v>
                </c:pt>
                <c:pt idx="3981">
                  <c:v>45.285192400000099</c:v>
                </c:pt>
                <c:pt idx="3982">
                  <c:v>45.617091799999997</c:v>
                </c:pt>
                <c:pt idx="3983">
                  <c:v>45.698268000000013</c:v>
                </c:pt>
                <c:pt idx="3984">
                  <c:v>45.782814000000002</c:v>
                </c:pt>
                <c:pt idx="3985">
                  <c:v>45.4945120000001</c:v>
                </c:pt>
                <c:pt idx="3986">
                  <c:v>46.278528800000146</c:v>
                </c:pt>
                <c:pt idx="3987">
                  <c:v>46.573151800000012</c:v>
                </c:pt>
                <c:pt idx="3988">
                  <c:v>46.727240000000002</c:v>
                </c:pt>
                <c:pt idx="3989">
                  <c:v>46.306736000000001</c:v>
                </c:pt>
                <c:pt idx="3990">
                  <c:v>46.584656999999993</c:v>
                </c:pt>
                <c:pt idx="3991">
                  <c:v>45.860131800000012</c:v>
                </c:pt>
                <c:pt idx="3992">
                  <c:v>45.669089200000002</c:v>
                </c:pt>
                <c:pt idx="3993">
                  <c:v>45.711162000000002</c:v>
                </c:pt>
                <c:pt idx="3994">
                  <c:v>45.3329296</c:v>
                </c:pt>
                <c:pt idx="3995">
                  <c:v>45.069108000000099</c:v>
                </c:pt>
                <c:pt idx="3996">
                  <c:v>46.007537800000001</c:v>
                </c:pt>
                <c:pt idx="3997">
                  <c:v>45.584795200000002</c:v>
                </c:pt>
                <c:pt idx="3998">
                  <c:v>45.8287130000001</c:v>
                </c:pt>
                <c:pt idx="3999">
                  <c:v>46.029141200000012</c:v>
                </c:pt>
                <c:pt idx="4000">
                  <c:v>45.507277200000004</c:v>
                </c:pt>
                <c:pt idx="4001">
                  <c:v>46.480364000000002</c:v>
                </c:pt>
                <c:pt idx="4002">
                  <c:v>45.598308000000138</c:v>
                </c:pt>
                <c:pt idx="4003">
                  <c:v>45.781688399999993</c:v>
                </c:pt>
                <c:pt idx="4004">
                  <c:v>44.910831000000002</c:v>
                </c:pt>
                <c:pt idx="4005">
                  <c:v>45.136550200000116</c:v>
                </c:pt>
                <c:pt idx="4006">
                  <c:v>45.598359800000161</c:v>
                </c:pt>
                <c:pt idx="4007">
                  <c:v>45.989087199999901</c:v>
                </c:pt>
                <c:pt idx="4008">
                  <c:v>45.286437000000006</c:v>
                </c:pt>
                <c:pt idx="4009">
                  <c:v>45.416369599999996</c:v>
                </c:pt>
                <c:pt idx="4010">
                  <c:v>45.137285200000001</c:v>
                </c:pt>
                <c:pt idx="4011">
                  <c:v>45.655904</c:v>
                </c:pt>
                <c:pt idx="4012">
                  <c:v>45.574184599999995</c:v>
                </c:pt>
                <c:pt idx="4013">
                  <c:v>45.564474199999999</c:v>
                </c:pt>
                <c:pt idx="4014">
                  <c:v>45.259523400000006</c:v>
                </c:pt>
                <c:pt idx="4015">
                  <c:v>45.322569600000001</c:v>
                </c:pt>
                <c:pt idx="4016">
                  <c:v>45.048311000000012</c:v>
                </c:pt>
                <c:pt idx="4017">
                  <c:v>45.353336000000006</c:v>
                </c:pt>
                <c:pt idx="4018">
                  <c:v>45.499095600000011</c:v>
                </c:pt>
                <c:pt idx="4019">
                  <c:v>45.205043800000013</c:v>
                </c:pt>
                <c:pt idx="4020">
                  <c:v>45.376892400000003</c:v>
                </c:pt>
                <c:pt idx="4021">
                  <c:v>44.816732800000011</c:v>
                </c:pt>
                <c:pt idx="4022">
                  <c:v>45.650981599999994</c:v>
                </c:pt>
                <c:pt idx="4023">
                  <c:v>45.28535620000013</c:v>
                </c:pt>
                <c:pt idx="4024">
                  <c:v>44.562098000000013</c:v>
                </c:pt>
                <c:pt idx="4025">
                  <c:v>44.6841206</c:v>
                </c:pt>
                <c:pt idx="4026">
                  <c:v>44.724764</c:v>
                </c:pt>
                <c:pt idx="4027">
                  <c:v>44.708454000000003</c:v>
                </c:pt>
                <c:pt idx="4028">
                  <c:v>44.808548400000006</c:v>
                </c:pt>
                <c:pt idx="4029">
                  <c:v>45.115382200000013</c:v>
                </c:pt>
                <c:pt idx="4030">
                  <c:v>45.024421399999994</c:v>
                </c:pt>
                <c:pt idx="4031">
                  <c:v>44.973096000000005</c:v>
                </c:pt>
                <c:pt idx="4032">
                  <c:v>45.098288200000013</c:v>
                </c:pt>
                <c:pt idx="4033">
                  <c:v>45.0054528000001</c:v>
                </c:pt>
                <c:pt idx="4034">
                  <c:v>44.682722000000012</c:v>
                </c:pt>
                <c:pt idx="4035">
                  <c:v>44.549850800000002</c:v>
                </c:pt>
                <c:pt idx="4036">
                  <c:v>44.197416200000013</c:v>
                </c:pt>
                <c:pt idx="4037">
                  <c:v>45.149370000000012</c:v>
                </c:pt>
                <c:pt idx="4038">
                  <c:v>44.728870200000138</c:v>
                </c:pt>
                <c:pt idx="4039">
                  <c:v>44.545662</c:v>
                </c:pt>
                <c:pt idx="4040">
                  <c:v>45.414693799999995</c:v>
                </c:pt>
                <c:pt idx="4041">
                  <c:v>44.834538000000002</c:v>
                </c:pt>
                <c:pt idx="4042">
                  <c:v>44.751254799999998</c:v>
                </c:pt>
                <c:pt idx="4043">
                  <c:v>44.855703200000001</c:v>
                </c:pt>
                <c:pt idx="4044">
                  <c:v>44.689995000000003</c:v>
                </c:pt>
                <c:pt idx="4045">
                  <c:v>44.523929800000012</c:v>
                </c:pt>
                <c:pt idx="4046">
                  <c:v>44.3371292</c:v>
                </c:pt>
                <c:pt idx="4047">
                  <c:v>44.619036000000001</c:v>
                </c:pt>
                <c:pt idx="4048">
                  <c:v>45.139684800000005</c:v>
                </c:pt>
                <c:pt idx="4049">
                  <c:v>44.650708200000011</c:v>
                </c:pt>
                <c:pt idx="4050">
                  <c:v>44.548702800000108</c:v>
                </c:pt>
                <c:pt idx="4051">
                  <c:v>45.115686000000004</c:v>
                </c:pt>
                <c:pt idx="4052">
                  <c:v>44.670416000000003</c:v>
                </c:pt>
                <c:pt idx="4053">
                  <c:v>44.800732200000013</c:v>
                </c:pt>
                <c:pt idx="4054">
                  <c:v>43.996054200000003</c:v>
                </c:pt>
                <c:pt idx="4055">
                  <c:v>44.809790200000002</c:v>
                </c:pt>
                <c:pt idx="4056">
                  <c:v>45.23159900000001</c:v>
                </c:pt>
                <c:pt idx="4057">
                  <c:v>44.485653800000001</c:v>
                </c:pt>
                <c:pt idx="4058">
                  <c:v>44.896121200000003</c:v>
                </c:pt>
                <c:pt idx="4059">
                  <c:v>44.4045378</c:v>
                </c:pt>
                <c:pt idx="4060">
                  <c:v>45.096676800000012</c:v>
                </c:pt>
                <c:pt idx="4061">
                  <c:v>44.342942000000001</c:v>
                </c:pt>
                <c:pt idx="4062">
                  <c:v>44.352800799999997</c:v>
                </c:pt>
                <c:pt idx="4063">
                  <c:v>44.5305350000001</c:v>
                </c:pt>
                <c:pt idx="4064">
                  <c:v>44.766526000000013</c:v>
                </c:pt>
                <c:pt idx="4065">
                  <c:v>44.5628162000001</c:v>
                </c:pt>
                <c:pt idx="4066">
                  <c:v>44.648528400000011</c:v>
                </c:pt>
                <c:pt idx="4067">
                  <c:v>44.180612000000011</c:v>
                </c:pt>
                <c:pt idx="4068">
                  <c:v>44.724451800000011</c:v>
                </c:pt>
                <c:pt idx="4069">
                  <c:v>44.592038400000099</c:v>
                </c:pt>
                <c:pt idx="4070">
                  <c:v>44.726204600000003</c:v>
                </c:pt>
                <c:pt idx="4071">
                  <c:v>44.3416917999999</c:v>
                </c:pt>
                <c:pt idx="4072">
                  <c:v>44.3781520000001</c:v>
                </c:pt>
                <c:pt idx="4073">
                  <c:v>44.649024000000004</c:v>
                </c:pt>
                <c:pt idx="4074">
                  <c:v>44.713099200000002</c:v>
                </c:pt>
                <c:pt idx="4075">
                  <c:v>44.170824599999996</c:v>
                </c:pt>
                <c:pt idx="4076">
                  <c:v>44.5455556000001</c:v>
                </c:pt>
                <c:pt idx="4077">
                  <c:v>44.305626400000001</c:v>
                </c:pt>
                <c:pt idx="4078">
                  <c:v>44.977832200000002</c:v>
                </c:pt>
                <c:pt idx="4079">
                  <c:v>44.1385602000001</c:v>
                </c:pt>
                <c:pt idx="4080">
                  <c:v>44.988466599999995</c:v>
                </c:pt>
                <c:pt idx="4081">
                  <c:v>43.966890800000002</c:v>
                </c:pt>
                <c:pt idx="4082">
                  <c:v>44.305009000000005</c:v>
                </c:pt>
                <c:pt idx="4083">
                  <c:v>44.694706000000011</c:v>
                </c:pt>
                <c:pt idx="4084">
                  <c:v>44.337510000000002</c:v>
                </c:pt>
                <c:pt idx="4085">
                  <c:v>44.395962800000063</c:v>
                </c:pt>
                <c:pt idx="4086">
                  <c:v>44.647547000000003</c:v>
                </c:pt>
                <c:pt idx="4087">
                  <c:v>44.092624800000003</c:v>
                </c:pt>
                <c:pt idx="4088">
                  <c:v>44.972354000000003</c:v>
                </c:pt>
                <c:pt idx="4089">
                  <c:v>44.567544000000005</c:v>
                </c:pt>
                <c:pt idx="4090">
                  <c:v>44.483280799999996</c:v>
                </c:pt>
                <c:pt idx="4091">
                  <c:v>44.2289624000001</c:v>
                </c:pt>
                <c:pt idx="4092">
                  <c:v>44.7578502</c:v>
                </c:pt>
                <c:pt idx="4093">
                  <c:v>44.400111000000003</c:v>
                </c:pt>
                <c:pt idx="4094">
                  <c:v>44.8107282</c:v>
                </c:pt>
                <c:pt idx="4095">
                  <c:v>44.617907599999995</c:v>
                </c:pt>
                <c:pt idx="4096">
                  <c:v>44.749131000000013</c:v>
                </c:pt>
                <c:pt idx="4097">
                  <c:v>44.137653</c:v>
                </c:pt>
                <c:pt idx="4098">
                  <c:v>44.189469800000005</c:v>
                </c:pt>
                <c:pt idx="4099">
                  <c:v>44.2513036</c:v>
                </c:pt>
                <c:pt idx="4100">
                  <c:v>44.773974000000003</c:v>
                </c:pt>
                <c:pt idx="4101">
                  <c:v>43.941486399999995</c:v>
                </c:pt>
                <c:pt idx="4102">
                  <c:v>44.270935800000146</c:v>
                </c:pt>
                <c:pt idx="4103">
                  <c:v>43.728714400000115</c:v>
                </c:pt>
                <c:pt idx="4104">
                  <c:v>44.036629000000005</c:v>
                </c:pt>
                <c:pt idx="4105">
                  <c:v>44.110491599999996</c:v>
                </c:pt>
                <c:pt idx="4106">
                  <c:v>44.267344800000011</c:v>
                </c:pt>
                <c:pt idx="4107">
                  <c:v>43.712782400000002</c:v>
                </c:pt>
                <c:pt idx="4108">
                  <c:v>44.111446399999998</c:v>
                </c:pt>
                <c:pt idx="4109">
                  <c:v>43.633769200000003</c:v>
                </c:pt>
                <c:pt idx="4110">
                  <c:v>44.285080000000001</c:v>
                </c:pt>
                <c:pt idx="4111">
                  <c:v>43.902896800000001</c:v>
                </c:pt>
                <c:pt idx="4112">
                  <c:v>44.143643600000004</c:v>
                </c:pt>
                <c:pt idx="4113">
                  <c:v>44.1649964</c:v>
                </c:pt>
                <c:pt idx="4114">
                  <c:v>43.836053800000002</c:v>
                </c:pt>
                <c:pt idx="4115">
                  <c:v>44.358088599999995</c:v>
                </c:pt>
                <c:pt idx="4116">
                  <c:v>44.097223800000002</c:v>
                </c:pt>
                <c:pt idx="4117">
                  <c:v>43.797093200000013</c:v>
                </c:pt>
                <c:pt idx="4118">
                  <c:v>43.8820592</c:v>
                </c:pt>
                <c:pt idx="4119">
                  <c:v>43.926062600000002</c:v>
                </c:pt>
                <c:pt idx="4120">
                  <c:v>44.296644000000001</c:v>
                </c:pt>
                <c:pt idx="4121">
                  <c:v>43.5556324</c:v>
                </c:pt>
                <c:pt idx="4122">
                  <c:v>43.679454</c:v>
                </c:pt>
                <c:pt idx="4123">
                  <c:v>43.757249199999997</c:v>
                </c:pt>
                <c:pt idx="4124">
                  <c:v>43.718752000000116</c:v>
                </c:pt>
                <c:pt idx="4125">
                  <c:v>43.757303800000003</c:v>
                </c:pt>
                <c:pt idx="4126">
                  <c:v>44.052407000000002</c:v>
                </c:pt>
                <c:pt idx="4127">
                  <c:v>44.002282800000003</c:v>
                </c:pt>
                <c:pt idx="4128">
                  <c:v>43.674537200000003</c:v>
                </c:pt>
                <c:pt idx="4129">
                  <c:v>43.358522200000003</c:v>
                </c:pt>
                <c:pt idx="4130">
                  <c:v>44.022141800000099</c:v>
                </c:pt>
                <c:pt idx="4131">
                  <c:v>43.324860599999994</c:v>
                </c:pt>
                <c:pt idx="4132">
                  <c:v>43.480971799999999</c:v>
                </c:pt>
                <c:pt idx="4133">
                  <c:v>43.779288000000001</c:v>
                </c:pt>
                <c:pt idx="4134">
                  <c:v>42.972472200000013</c:v>
                </c:pt>
                <c:pt idx="4135">
                  <c:v>43.6299542000001</c:v>
                </c:pt>
                <c:pt idx="4136">
                  <c:v>43.181004999999999</c:v>
                </c:pt>
                <c:pt idx="4137">
                  <c:v>43.3110649999999</c:v>
                </c:pt>
                <c:pt idx="4138">
                  <c:v>43.705082400000009</c:v>
                </c:pt>
                <c:pt idx="4139">
                  <c:v>43.410777199999998</c:v>
                </c:pt>
                <c:pt idx="4140">
                  <c:v>43.036071400000004</c:v>
                </c:pt>
                <c:pt idx="4141">
                  <c:v>42.617420999999993</c:v>
                </c:pt>
                <c:pt idx="4142">
                  <c:v>42.88823</c:v>
                </c:pt>
                <c:pt idx="4143">
                  <c:v>42.842368800000003</c:v>
                </c:pt>
                <c:pt idx="4144">
                  <c:v>43.197634200000003</c:v>
                </c:pt>
                <c:pt idx="4145">
                  <c:v>42.864915800000013</c:v>
                </c:pt>
                <c:pt idx="4146">
                  <c:v>42.897932000000011</c:v>
                </c:pt>
                <c:pt idx="4147">
                  <c:v>42.735183400000011</c:v>
                </c:pt>
                <c:pt idx="4148">
                  <c:v>42.8340975999999</c:v>
                </c:pt>
                <c:pt idx="4149">
                  <c:v>42.351770999999999</c:v>
                </c:pt>
                <c:pt idx="4150">
                  <c:v>42.712019000000012</c:v>
                </c:pt>
                <c:pt idx="4151">
                  <c:v>42.495205200000107</c:v>
                </c:pt>
                <c:pt idx="4152">
                  <c:v>42.299733000000145</c:v>
                </c:pt>
                <c:pt idx="4153">
                  <c:v>42.352444399999975</c:v>
                </c:pt>
                <c:pt idx="4154">
                  <c:v>42.210177800000011</c:v>
                </c:pt>
                <c:pt idx="4155">
                  <c:v>42.470381800000006</c:v>
                </c:pt>
                <c:pt idx="4156">
                  <c:v>41.976187399999993</c:v>
                </c:pt>
                <c:pt idx="4157">
                  <c:v>41.591419800000011</c:v>
                </c:pt>
                <c:pt idx="4158">
                  <c:v>42.278362000000115</c:v>
                </c:pt>
                <c:pt idx="4159">
                  <c:v>41.939902200000013</c:v>
                </c:pt>
                <c:pt idx="4160">
                  <c:v>42.483081199999994</c:v>
                </c:pt>
                <c:pt idx="4161">
                  <c:v>42.156569000000005</c:v>
                </c:pt>
                <c:pt idx="4162">
                  <c:v>42.239414000000011</c:v>
                </c:pt>
                <c:pt idx="4163">
                  <c:v>42.369963999999996</c:v>
                </c:pt>
                <c:pt idx="4164">
                  <c:v>42.1264088000001</c:v>
                </c:pt>
                <c:pt idx="4165">
                  <c:v>42.537441799999996</c:v>
                </c:pt>
                <c:pt idx="4166">
                  <c:v>42.696101000000013</c:v>
                </c:pt>
                <c:pt idx="4167">
                  <c:v>42.615578600000013</c:v>
                </c:pt>
                <c:pt idx="4168">
                  <c:v>42.455691599999994</c:v>
                </c:pt>
                <c:pt idx="4169">
                  <c:v>42.678482000000002</c:v>
                </c:pt>
                <c:pt idx="4170">
                  <c:v>41.431306000000006</c:v>
                </c:pt>
                <c:pt idx="4171">
                  <c:v>41.972623000000006</c:v>
                </c:pt>
                <c:pt idx="4172">
                  <c:v>42.592270000000013</c:v>
                </c:pt>
                <c:pt idx="4173">
                  <c:v>42.149515800000138</c:v>
                </c:pt>
                <c:pt idx="4174">
                  <c:v>41.878638200000012</c:v>
                </c:pt>
                <c:pt idx="4175">
                  <c:v>42.502297599999999</c:v>
                </c:pt>
                <c:pt idx="4176">
                  <c:v>41.937464799999994</c:v>
                </c:pt>
                <c:pt idx="4177">
                  <c:v>42.123547200000012</c:v>
                </c:pt>
                <c:pt idx="4178">
                  <c:v>42.440543599999998</c:v>
                </c:pt>
                <c:pt idx="4179">
                  <c:v>41.946917599999999</c:v>
                </c:pt>
                <c:pt idx="4180">
                  <c:v>41.947031000000003</c:v>
                </c:pt>
                <c:pt idx="4181">
                  <c:v>42.067141200000002</c:v>
                </c:pt>
                <c:pt idx="4182">
                  <c:v>41.986223999999993</c:v>
                </c:pt>
                <c:pt idx="4183">
                  <c:v>41.562763200000013</c:v>
                </c:pt>
                <c:pt idx="4184">
                  <c:v>41.937014000000005</c:v>
                </c:pt>
                <c:pt idx="4185">
                  <c:v>42.026742800000108</c:v>
                </c:pt>
                <c:pt idx="4186">
                  <c:v>42.195708800000169</c:v>
                </c:pt>
                <c:pt idx="4187">
                  <c:v>43.377844999999994</c:v>
                </c:pt>
                <c:pt idx="4188">
                  <c:v>44.133593000000012</c:v>
                </c:pt>
                <c:pt idx="4189">
                  <c:v>43.817914000000002</c:v>
                </c:pt>
                <c:pt idx="4190">
                  <c:v>45.1111766</c:v>
                </c:pt>
                <c:pt idx="4191">
                  <c:v>44.672194000000012</c:v>
                </c:pt>
                <c:pt idx="4192">
                  <c:v>44.952604199999996</c:v>
                </c:pt>
                <c:pt idx="4193">
                  <c:v>45.533622400000006</c:v>
                </c:pt>
                <c:pt idx="4194">
                  <c:v>44.893632000000011</c:v>
                </c:pt>
                <c:pt idx="4195">
                  <c:v>45.0442958</c:v>
                </c:pt>
                <c:pt idx="4196">
                  <c:v>44.839160800000002</c:v>
                </c:pt>
                <c:pt idx="4197">
                  <c:v>44.847107200000004</c:v>
                </c:pt>
                <c:pt idx="4198">
                  <c:v>44.829964199999999</c:v>
                </c:pt>
                <c:pt idx="4199">
                  <c:v>45.029740000000011</c:v>
                </c:pt>
                <c:pt idx="4200">
                  <c:v>43.735860000000002</c:v>
                </c:pt>
                <c:pt idx="4201">
                  <c:v>43.353111200000001</c:v>
                </c:pt>
                <c:pt idx="4202">
                  <c:v>43.3367158000001</c:v>
                </c:pt>
                <c:pt idx="4203">
                  <c:v>43.241179800000012</c:v>
                </c:pt>
                <c:pt idx="4204">
                  <c:v>43.050341599999996</c:v>
                </c:pt>
                <c:pt idx="4205">
                  <c:v>43.386246399999997</c:v>
                </c:pt>
                <c:pt idx="4206">
                  <c:v>43.1858</c:v>
                </c:pt>
                <c:pt idx="4207">
                  <c:v>43.735941200000013</c:v>
                </c:pt>
                <c:pt idx="4208">
                  <c:v>39.3913996</c:v>
                </c:pt>
                <c:pt idx="4209">
                  <c:v>45.014268599999994</c:v>
                </c:pt>
                <c:pt idx="4210">
                  <c:v>44.08331900000001</c:v>
                </c:pt>
                <c:pt idx="4211">
                  <c:v>44.427215000000011</c:v>
                </c:pt>
                <c:pt idx="4212">
                  <c:v>44.629893000000003</c:v>
                </c:pt>
                <c:pt idx="4213">
                  <c:v>44.238475400000013</c:v>
                </c:pt>
                <c:pt idx="4214">
                  <c:v>44.969009400000004</c:v>
                </c:pt>
                <c:pt idx="4215">
                  <c:v>44.777068</c:v>
                </c:pt>
                <c:pt idx="4216">
                  <c:v>44.550709000000005</c:v>
                </c:pt>
                <c:pt idx="4217">
                  <c:v>44.696372000000139</c:v>
                </c:pt>
                <c:pt idx="4218">
                  <c:v>44.7924638000001</c:v>
                </c:pt>
                <c:pt idx="4219">
                  <c:v>44.185199800000063</c:v>
                </c:pt>
                <c:pt idx="4220">
                  <c:v>44.515048200000003</c:v>
                </c:pt>
                <c:pt idx="4221">
                  <c:v>44.247537600000001</c:v>
                </c:pt>
                <c:pt idx="4222">
                  <c:v>44.199803200000012</c:v>
                </c:pt>
                <c:pt idx="4223">
                  <c:v>44.583721000000004</c:v>
                </c:pt>
                <c:pt idx="4224">
                  <c:v>44.380898800000004</c:v>
                </c:pt>
                <c:pt idx="4225">
                  <c:v>44.514840999999997</c:v>
                </c:pt>
                <c:pt idx="4226">
                  <c:v>44.165235800000168</c:v>
                </c:pt>
                <c:pt idx="4227">
                  <c:v>44.847025999999993</c:v>
                </c:pt>
                <c:pt idx="4228">
                  <c:v>39.4303588000001</c:v>
                </c:pt>
                <c:pt idx="4229">
                  <c:v>43.777887999999997</c:v>
                </c:pt>
                <c:pt idx="4230">
                  <c:v>44.004769199999998</c:v>
                </c:pt>
                <c:pt idx="4231">
                  <c:v>44.122589000000012</c:v>
                </c:pt>
                <c:pt idx="4232">
                  <c:v>44.044225400000002</c:v>
                </c:pt>
                <c:pt idx="4233">
                  <c:v>43.419275200000001</c:v>
                </c:pt>
                <c:pt idx="4234">
                  <c:v>43.568106400000012</c:v>
                </c:pt>
                <c:pt idx="4235">
                  <c:v>43.178471000000002</c:v>
                </c:pt>
                <c:pt idx="4236">
                  <c:v>43.110729200000002</c:v>
                </c:pt>
                <c:pt idx="4237">
                  <c:v>43.520215200000131</c:v>
                </c:pt>
                <c:pt idx="4238">
                  <c:v>43.123591000000012</c:v>
                </c:pt>
                <c:pt idx="4239">
                  <c:v>43.011645599999994</c:v>
                </c:pt>
                <c:pt idx="4240">
                  <c:v>43.047300800000002</c:v>
                </c:pt>
                <c:pt idx="4241">
                  <c:v>42.631029000000005</c:v>
                </c:pt>
                <c:pt idx="4242">
                  <c:v>42.486710000000002</c:v>
                </c:pt>
                <c:pt idx="4243">
                  <c:v>42.068219200000115</c:v>
                </c:pt>
                <c:pt idx="4244">
                  <c:v>41.935916400000011</c:v>
                </c:pt>
                <c:pt idx="4245">
                  <c:v>40.920978000000012</c:v>
                </c:pt>
                <c:pt idx="4246">
                  <c:v>43.271547200000001</c:v>
                </c:pt>
                <c:pt idx="4247">
                  <c:v>43.868323800000013</c:v>
                </c:pt>
                <c:pt idx="4248">
                  <c:v>43.922149600000012</c:v>
                </c:pt>
                <c:pt idx="4249">
                  <c:v>44.4181892</c:v>
                </c:pt>
                <c:pt idx="4250">
                  <c:v>43.278778200000168</c:v>
                </c:pt>
                <c:pt idx="4251">
                  <c:v>44.290663200000012</c:v>
                </c:pt>
                <c:pt idx="4252">
                  <c:v>43.529837400000005</c:v>
                </c:pt>
                <c:pt idx="4253">
                  <c:v>44.107214200000001</c:v>
                </c:pt>
                <c:pt idx="4254">
                  <c:v>44.206946000000002</c:v>
                </c:pt>
                <c:pt idx="4255">
                  <c:v>43.720196800000146</c:v>
                </c:pt>
                <c:pt idx="4256">
                  <c:v>43.273834800000003</c:v>
                </c:pt>
                <c:pt idx="4257">
                  <c:v>43.562988000000011</c:v>
                </c:pt>
                <c:pt idx="4258">
                  <c:v>43.449715400000009</c:v>
                </c:pt>
                <c:pt idx="4259">
                  <c:v>43.684561199999997</c:v>
                </c:pt>
                <c:pt idx="4260">
                  <c:v>43.747424000000002</c:v>
                </c:pt>
                <c:pt idx="4261">
                  <c:v>43.800068200000005</c:v>
                </c:pt>
                <c:pt idx="4262">
                  <c:v>44.161458600000003</c:v>
                </c:pt>
                <c:pt idx="4263">
                  <c:v>44.122281000000001</c:v>
                </c:pt>
                <c:pt idx="4264">
                  <c:v>43.698055800000176</c:v>
                </c:pt>
                <c:pt idx="4265">
                  <c:v>44.159122000000011</c:v>
                </c:pt>
                <c:pt idx="4266">
                  <c:v>44.123083200000011</c:v>
                </c:pt>
                <c:pt idx="4267">
                  <c:v>43.373612800000011</c:v>
                </c:pt>
                <c:pt idx="4268">
                  <c:v>43.93919600000001</c:v>
                </c:pt>
                <c:pt idx="4269">
                  <c:v>44.023728000000013</c:v>
                </c:pt>
                <c:pt idx="4270">
                  <c:v>43.531997600000004</c:v>
                </c:pt>
                <c:pt idx="4271">
                  <c:v>43.403396400000005</c:v>
                </c:pt>
                <c:pt idx="4272">
                  <c:v>43.681660399999998</c:v>
                </c:pt>
                <c:pt idx="4273">
                  <c:v>43.115366000000002</c:v>
                </c:pt>
                <c:pt idx="4274">
                  <c:v>43.618111600000013</c:v>
                </c:pt>
                <c:pt idx="4275">
                  <c:v>43.662481800000002</c:v>
                </c:pt>
                <c:pt idx="4276">
                  <c:v>43.627326400000001</c:v>
                </c:pt>
                <c:pt idx="4277">
                  <c:v>43.880180399999993</c:v>
                </c:pt>
                <c:pt idx="4278">
                  <c:v>43.557946599999994</c:v>
                </c:pt>
                <c:pt idx="4279">
                  <c:v>44.092497400000006</c:v>
                </c:pt>
                <c:pt idx="4280">
                  <c:v>43.447236000000004</c:v>
                </c:pt>
                <c:pt idx="4281">
                  <c:v>43.700112400000116</c:v>
                </c:pt>
                <c:pt idx="4282">
                  <c:v>43.251457200000004</c:v>
                </c:pt>
                <c:pt idx="4283">
                  <c:v>43.360444399999999</c:v>
                </c:pt>
                <c:pt idx="4284">
                  <c:v>43.197501200000012</c:v>
                </c:pt>
                <c:pt idx="4285">
                  <c:v>44.19233280000023</c:v>
                </c:pt>
                <c:pt idx="4286">
                  <c:v>43.863768200000003</c:v>
                </c:pt>
                <c:pt idx="4287">
                  <c:v>43.750036400000006</c:v>
                </c:pt>
                <c:pt idx="4288">
                  <c:v>43.641108000000003</c:v>
                </c:pt>
                <c:pt idx="4289">
                  <c:v>43.096880400000003</c:v>
                </c:pt>
                <c:pt idx="4290">
                  <c:v>43.105958000000108</c:v>
                </c:pt>
                <c:pt idx="4291">
                  <c:v>43.776742800000108</c:v>
                </c:pt>
                <c:pt idx="4292">
                  <c:v>43.446564000000002</c:v>
                </c:pt>
                <c:pt idx="4293">
                  <c:v>43.455398000000002</c:v>
                </c:pt>
                <c:pt idx="4294">
                  <c:v>43.437452800000003</c:v>
                </c:pt>
                <c:pt idx="4295">
                  <c:v>43.335254200000001</c:v>
                </c:pt>
                <c:pt idx="4296">
                  <c:v>43.5414811999999</c:v>
                </c:pt>
                <c:pt idx="4297">
                  <c:v>43.535241400000004</c:v>
                </c:pt>
                <c:pt idx="4298">
                  <c:v>43.291544800000011</c:v>
                </c:pt>
                <c:pt idx="4299">
                  <c:v>42.529922400000011</c:v>
                </c:pt>
                <c:pt idx="4300">
                  <c:v>43.377128200000001</c:v>
                </c:pt>
                <c:pt idx="4301">
                  <c:v>43.356613999999993</c:v>
                </c:pt>
                <c:pt idx="4302">
                  <c:v>43.3969886</c:v>
                </c:pt>
                <c:pt idx="4303">
                  <c:v>43.444079000000002</c:v>
                </c:pt>
                <c:pt idx="4304">
                  <c:v>43.795147200000123</c:v>
                </c:pt>
                <c:pt idx="4305">
                  <c:v>42.783351800000013</c:v>
                </c:pt>
                <c:pt idx="4306">
                  <c:v>43.139236000000011</c:v>
                </c:pt>
                <c:pt idx="4307">
                  <c:v>43.497972000000011</c:v>
                </c:pt>
                <c:pt idx="4308">
                  <c:v>42.990353000000013</c:v>
                </c:pt>
                <c:pt idx="4309">
                  <c:v>43.451391199999996</c:v>
                </c:pt>
                <c:pt idx="4310">
                  <c:v>43.031405200000002</c:v>
                </c:pt>
                <c:pt idx="4311">
                  <c:v>43.069698000000002</c:v>
                </c:pt>
                <c:pt idx="4312">
                  <c:v>43.474846799999995</c:v>
                </c:pt>
                <c:pt idx="4313">
                  <c:v>42.7904288000001</c:v>
                </c:pt>
                <c:pt idx="4314">
                  <c:v>43.247287999999998</c:v>
                </c:pt>
                <c:pt idx="4315">
                  <c:v>42.633164000000001</c:v>
                </c:pt>
                <c:pt idx="4316">
                  <c:v>42.649604199999999</c:v>
                </c:pt>
                <c:pt idx="4317">
                  <c:v>43.139612600000063</c:v>
                </c:pt>
                <c:pt idx="4318">
                  <c:v>42.876948800000001</c:v>
                </c:pt>
                <c:pt idx="4319">
                  <c:v>42.659607200000004</c:v>
                </c:pt>
                <c:pt idx="4320">
                  <c:v>42.742229600000002</c:v>
                </c:pt>
                <c:pt idx="4321">
                  <c:v>42.985971000000006</c:v>
                </c:pt>
                <c:pt idx="4322">
                  <c:v>42.492991800000013</c:v>
                </c:pt>
                <c:pt idx="4323">
                  <c:v>42.8970038</c:v>
                </c:pt>
                <c:pt idx="4324">
                  <c:v>42.536638200000013</c:v>
                </c:pt>
                <c:pt idx="4325">
                  <c:v>42.741899200000006</c:v>
                </c:pt>
                <c:pt idx="4326">
                  <c:v>42.662468800000013</c:v>
                </c:pt>
                <c:pt idx="4327">
                  <c:v>42.533861999999999</c:v>
                </c:pt>
                <c:pt idx="4328">
                  <c:v>41.715457000000001</c:v>
                </c:pt>
                <c:pt idx="4329">
                  <c:v>42.392014000000003</c:v>
                </c:pt>
                <c:pt idx="4330">
                  <c:v>42.204052800000063</c:v>
                </c:pt>
                <c:pt idx="4331">
                  <c:v>42.465684799999998</c:v>
                </c:pt>
                <c:pt idx="4332">
                  <c:v>42.472924200000001</c:v>
                </c:pt>
                <c:pt idx="4333">
                  <c:v>42.289709000000002</c:v>
                </c:pt>
                <c:pt idx="4334">
                  <c:v>42.475414800000003</c:v>
                </c:pt>
                <c:pt idx="4335">
                  <c:v>42.123137000000099</c:v>
                </c:pt>
                <c:pt idx="4336">
                  <c:v>42.427623000000004</c:v>
                </c:pt>
                <c:pt idx="4337">
                  <c:v>42.636776000000012</c:v>
                </c:pt>
                <c:pt idx="4338">
                  <c:v>42.702329600000013</c:v>
                </c:pt>
                <c:pt idx="4339">
                  <c:v>42.993692000000003</c:v>
                </c:pt>
                <c:pt idx="4340">
                  <c:v>42.479150000000011</c:v>
                </c:pt>
                <c:pt idx="4341">
                  <c:v>42.7224462000001</c:v>
                </c:pt>
                <c:pt idx="4342">
                  <c:v>42.231984199999999</c:v>
                </c:pt>
                <c:pt idx="4343">
                  <c:v>42.472511200000099</c:v>
                </c:pt>
                <c:pt idx="4344">
                  <c:v>42.601498800000002</c:v>
                </c:pt>
                <c:pt idx="4345">
                  <c:v>42.883651999999998</c:v>
                </c:pt>
                <c:pt idx="4346">
                  <c:v>42.347120199999999</c:v>
                </c:pt>
                <c:pt idx="4347">
                  <c:v>41.970259800000001</c:v>
                </c:pt>
                <c:pt idx="4348">
                  <c:v>42.525620200000013</c:v>
                </c:pt>
                <c:pt idx="4349">
                  <c:v>42.3729698</c:v>
                </c:pt>
                <c:pt idx="4350">
                  <c:v>42.520629200000002</c:v>
                </c:pt>
                <c:pt idx="4351">
                  <c:v>42.361573800000002</c:v>
                </c:pt>
                <c:pt idx="4352">
                  <c:v>41.851986399999944</c:v>
                </c:pt>
                <c:pt idx="4353">
                  <c:v>41.847199799999999</c:v>
                </c:pt>
                <c:pt idx="4354">
                  <c:v>42.079354800000011</c:v>
                </c:pt>
                <c:pt idx="4355">
                  <c:v>42.2252656000001</c:v>
                </c:pt>
                <c:pt idx="4356">
                  <c:v>42.260484000000005</c:v>
                </c:pt>
                <c:pt idx="4357">
                  <c:v>42.188265000000001</c:v>
                </c:pt>
                <c:pt idx="4358">
                  <c:v>42.0617904</c:v>
                </c:pt>
                <c:pt idx="4359">
                  <c:v>41.956110000000002</c:v>
                </c:pt>
                <c:pt idx="4360">
                  <c:v>41.754066199999997</c:v>
                </c:pt>
                <c:pt idx="4361">
                  <c:v>41.033519800000093</c:v>
                </c:pt>
                <c:pt idx="4362">
                  <c:v>39.779992000000099</c:v>
                </c:pt>
                <c:pt idx="4363">
                  <c:v>34.842780000000005</c:v>
                </c:pt>
                <c:pt idx="4364">
                  <c:v>29.818896800000001</c:v>
                </c:pt>
                <c:pt idx="4365">
                  <c:v>26.306953400000062</c:v>
                </c:pt>
                <c:pt idx="4366">
                  <c:v>25.354401800000005</c:v>
                </c:pt>
                <c:pt idx="4367">
                  <c:v>25.309390400000005</c:v>
                </c:pt>
                <c:pt idx="4368">
                  <c:v>24.6266818</c:v>
                </c:pt>
                <c:pt idx="4369">
                  <c:v>24.009860000000035</c:v>
                </c:pt>
                <c:pt idx="4370">
                  <c:v>0</c:v>
                </c:pt>
                <c:pt idx="4371">
                  <c:v>0</c:v>
                </c:pt>
                <c:pt idx="4372">
                  <c:v>0</c:v>
                </c:pt>
                <c:pt idx="4373">
                  <c:v>0</c:v>
                </c:pt>
                <c:pt idx="4374">
                  <c:v>0</c:v>
                </c:pt>
                <c:pt idx="4375">
                  <c:v>0</c:v>
                </c:pt>
                <c:pt idx="4376">
                  <c:v>0</c:v>
                </c:pt>
                <c:pt idx="4377">
                  <c:v>0</c:v>
                </c:pt>
                <c:pt idx="4378">
                  <c:v>0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</c:v>
                </c:pt>
                <c:pt idx="4383">
                  <c:v>0</c:v>
                </c:pt>
                <c:pt idx="4384">
                  <c:v>0</c:v>
                </c:pt>
                <c:pt idx="4385">
                  <c:v>0</c:v>
                </c:pt>
                <c:pt idx="4386">
                  <c:v>0</c:v>
                </c:pt>
                <c:pt idx="4387">
                  <c:v>0</c:v>
                </c:pt>
                <c:pt idx="4388">
                  <c:v>0</c:v>
                </c:pt>
                <c:pt idx="4389">
                  <c:v>0</c:v>
                </c:pt>
                <c:pt idx="4390">
                  <c:v>0</c:v>
                </c:pt>
                <c:pt idx="4391">
                  <c:v>0</c:v>
                </c:pt>
                <c:pt idx="4392">
                  <c:v>0</c:v>
                </c:pt>
                <c:pt idx="4393">
                  <c:v>0</c:v>
                </c:pt>
                <c:pt idx="4394">
                  <c:v>0</c:v>
                </c:pt>
                <c:pt idx="4395">
                  <c:v>0</c:v>
                </c:pt>
                <c:pt idx="4396">
                  <c:v>0</c:v>
                </c:pt>
                <c:pt idx="4397">
                  <c:v>0</c:v>
                </c:pt>
                <c:pt idx="4398">
                  <c:v>0</c:v>
                </c:pt>
                <c:pt idx="4399">
                  <c:v>0</c:v>
                </c:pt>
                <c:pt idx="4400">
                  <c:v>0</c:v>
                </c:pt>
                <c:pt idx="4401">
                  <c:v>0</c:v>
                </c:pt>
                <c:pt idx="4402">
                  <c:v>0</c:v>
                </c:pt>
                <c:pt idx="4403">
                  <c:v>0</c:v>
                </c:pt>
                <c:pt idx="4404">
                  <c:v>0</c:v>
                </c:pt>
                <c:pt idx="4405">
                  <c:v>0</c:v>
                </c:pt>
                <c:pt idx="4406">
                  <c:v>0</c:v>
                </c:pt>
                <c:pt idx="4407">
                  <c:v>0</c:v>
                </c:pt>
                <c:pt idx="4408">
                  <c:v>0</c:v>
                </c:pt>
                <c:pt idx="4409">
                  <c:v>0</c:v>
                </c:pt>
                <c:pt idx="4410">
                  <c:v>0</c:v>
                </c:pt>
                <c:pt idx="4411">
                  <c:v>0</c:v>
                </c:pt>
                <c:pt idx="4412">
                  <c:v>0</c:v>
                </c:pt>
                <c:pt idx="4413">
                  <c:v>0</c:v>
                </c:pt>
                <c:pt idx="4414">
                  <c:v>0</c:v>
                </c:pt>
                <c:pt idx="4415">
                  <c:v>0</c:v>
                </c:pt>
                <c:pt idx="4416">
                  <c:v>0</c:v>
                </c:pt>
                <c:pt idx="4417">
                  <c:v>0</c:v>
                </c:pt>
                <c:pt idx="4418">
                  <c:v>0</c:v>
                </c:pt>
                <c:pt idx="4419">
                  <c:v>0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</c:v>
                </c:pt>
                <c:pt idx="4425">
                  <c:v>0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</c:v>
                </c:pt>
                <c:pt idx="4430">
                  <c:v>0</c:v>
                </c:pt>
                <c:pt idx="4431">
                  <c:v>0</c:v>
                </c:pt>
                <c:pt idx="4432">
                  <c:v>0</c:v>
                </c:pt>
                <c:pt idx="4433">
                  <c:v>0</c:v>
                </c:pt>
                <c:pt idx="4434">
                  <c:v>0</c:v>
                </c:pt>
                <c:pt idx="4435">
                  <c:v>0</c:v>
                </c:pt>
                <c:pt idx="4436">
                  <c:v>0</c:v>
                </c:pt>
                <c:pt idx="4437">
                  <c:v>0</c:v>
                </c:pt>
                <c:pt idx="4438">
                  <c:v>0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</c:v>
                </c:pt>
                <c:pt idx="4449">
                  <c:v>0</c:v>
                </c:pt>
                <c:pt idx="4450">
                  <c:v>0</c:v>
                </c:pt>
                <c:pt idx="4451">
                  <c:v>0</c:v>
                </c:pt>
                <c:pt idx="4452">
                  <c:v>0</c:v>
                </c:pt>
                <c:pt idx="4453">
                  <c:v>0</c:v>
                </c:pt>
                <c:pt idx="4454">
                  <c:v>0</c:v>
                </c:pt>
                <c:pt idx="4455">
                  <c:v>0</c:v>
                </c:pt>
                <c:pt idx="4456">
                  <c:v>0</c:v>
                </c:pt>
                <c:pt idx="4457">
                  <c:v>0</c:v>
                </c:pt>
                <c:pt idx="4458">
                  <c:v>0</c:v>
                </c:pt>
                <c:pt idx="4459">
                  <c:v>0</c:v>
                </c:pt>
                <c:pt idx="4460">
                  <c:v>0</c:v>
                </c:pt>
                <c:pt idx="4461">
                  <c:v>0</c:v>
                </c:pt>
                <c:pt idx="4462">
                  <c:v>0</c:v>
                </c:pt>
                <c:pt idx="4463">
                  <c:v>0</c:v>
                </c:pt>
                <c:pt idx="4464">
                  <c:v>0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</c:v>
                </c:pt>
                <c:pt idx="4469">
                  <c:v>0</c:v>
                </c:pt>
                <c:pt idx="4470">
                  <c:v>0</c:v>
                </c:pt>
                <c:pt idx="4471">
                  <c:v>0</c:v>
                </c:pt>
                <c:pt idx="4472">
                  <c:v>0</c:v>
                </c:pt>
                <c:pt idx="4473">
                  <c:v>0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</c:v>
                </c:pt>
                <c:pt idx="4478">
                  <c:v>0</c:v>
                </c:pt>
                <c:pt idx="4479">
                  <c:v>0</c:v>
                </c:pt>
                <c:pt idx="4480">
                  <c:v>0</c:v>
                </c:pt>
                <c:pt idx="4481">
                  <c:v>0</c:v>
                </c:pt>
                <c:pt idx="4482">
                  <c:v>0</c:v>
                </c:pt>
                <c:pt idx="4483">
                  <c:v>0</c:v>
                </c:pt>
                <c:pt idx="4484">
                  <c:v>0</c:v>
                </c:pt>
                <c:pt idx="4485">
                  <c:v>0</c:v>
                </c:pt>
                <c:pt idx="4486">
                  <c:v>0</c:v>
                </c:pt>
                <c:pt idx="4487">
                  <c:v>0</c:v>
                </c:pt>
                <c:pt idx="4488">
                  <c:v>0</c:v>
                </c:pt>
                <c:pt idx="4489">
                  <c:v>0</c:v>
                </c:pt>
                <c:pt idx="4490">
                  <c:v>0</c:v>
                </c:pt>
                <c:pt idx="4491">
                  <c:v>0</c:v>
                </c:pt>
                <c:pt idx="4492">
                  <c:v>0</c:v>
                </c:pt>
                <c:pt idx="4493">
                  <c:v>0</c:v>
                </c:pt>
                <c:pt idx="4494">
                  <c:v>0</c:v>
                </c:pt>
                <c:pt idx="4495">
                  <c:v>0</c:v>
                </c:pt>
                <c:pt idx="4496">
                  <c:v>0</c:v>
                </c:pt>
                <c:pt idx="4497">
                  <c:v>0</c:v>
                </c:pt>
                <c:pt idx="4498">
                  <c:v>0</c:v>
                </c:pt>
                <c:pt idx="4499">
                  <c:v>0</c:v>
                </c:pt>
                <c:pt idx="4500">
                  <c:v>0</c:v>
                </c:pt>
                <c:pt idx="4501">
                  <c:v>0</c:v>
                </c:pt>
                <c:pt idx="4502">
                  <c:v>0</c:v>
                </c:pt>
                <c:pt idx="4503">
                  <c:v>0</c:v>
                </c:pt>
                <c:pt idx="4504">
                  <c:v>0</c:v>
                </c:pt>
                <c:pt idx="4505">
                  <c:v>0</c:v>
                </c:pt>
                <c:pt idx="4506">
                  <c:v>0</c:v>
                </c:pt>
                <c:pt idx="4507">
                  <c:v>0</c:v>
                </c:pt>
                <c:pt idx="4508">
                  <c:v>0</c:v>
                </c:pt>
                <c:pt idx="4509">
                  <c:v>0</c:v>
                </c:pt>
                <c:pt idx="4510">
                  <c:v>0</c:v>
                </c:pt>
                <c:pt idx="4511">
                  <c:v>0</c:v>
                </c:pt>
                <c:pt idx="4512">
                  <c:v>0</c:v>
                </c:pt>
                <c:pt idx="4513">
                  <c:v>0</c:v>
                </c:pt>
                <c:pt idx="4514">
                  <c:v>0</c:v>
                </c:pt>
                <c:pt idx="4515">
                  <c:v>0</c:v>
                </c:pt>
                <c:pt idx="4516">
                  <c:v>0</c:v>
                </c:pt>
                <c:pt idx="4517">
                  <c:v>0</c:v>
                </c:pt>
                <c:pt idx="4518">
                  <c:v>0</c:v>
                </c:pt>
                <c:pt idx="4519">
                  <c:v>0</c:v>
                </c:pt>
                <c:pt idx="4520">
                  <c:v>0</c:v>
                </c:pt>
                <c:pt idx="4521">
                  <c:v>0</c:v>
                </c:pt>
                <c:pt idx="4522">
                  <c:v>0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1.9900440000000063E-3</c:v>
                </c:pt>
                <c:pt idx="4527">
                  <c:v>0</c:v>
                </c:pt>
                <c:pt idx="4528">
                  <c:v>0</c:v>
                </c:pt>
                <c:pt idx="4529">
                  <c:v>1.9900440000000063E-3</c:v>
                </c:pt>
                <c:pt idx="4530">
                  <c:v>0</c:v>
                </c:pt>
                <c:pt idx="4531">
                  <c:v>0</c:v>
                </c:pt>
                <c:pt idx="4532">
                  <c:v>0</c:v>
                </c:pt>
                <c:pt idx="4533">
                  <c:v>0</c:v>
                </c:pt>
                <c:pt idx="4534">
                  <c:v>0</c:v>
                </c:pt>
                <c:pt idx="4535">
                  <c:v>0</c:v>
                </c:pt>
                <c:pt idx="4536">
                  <c:v>1.9900440000000063E-3</c:v>
                </c:pt>
                <c:pt idx="4537">
                  <c:v>0</c:v>
                </c:pt>
                <c:pt idx="4538">
                  <c:v>0</c:v>
                </c:pt>
                <c:pt idx="4539">
                  <c:v>0</c:v>
                </c:pt>
                <c:pt idx="4540">
                  <c:v>0</c:v>
                </c:pt>
                <c:pt idx="4541">
                  <c:v>0</c:v>
                </c:pt>
                <c:pt idx="4542">
                  <c:v>0</c:v>
                </c:pt>
                <c:pt idx="4543">
                  <c:v>0</c:v>
                </c:pt>
                <c:pt idx="4544">
                  <c:v>1.9900440000000063E-3</c:v>
                </c:pt>
                <c:pt idx="4545">
                  <c:v>0</c:v>
                </c:pt>
                <c:pt idx="4546">
                  <c:v>5.9701320000000229E-3</c:v>
                </c:pt>
                <c:pt idx="4547">
                  <c:v>1.9900440000000063E-3</c:v>
                </c:pt>
                <c:pt idx="4548">
                  <c:v>1.9900440000000063E-3</c:v>
                </c:pt>
                <c:pt idx="4549">
                  <c:v>3.9800880000000118E-3</c:v>
                </c:pt>
                <c:pt idx="4550">
                  <c:v>3.9802000000000127E-3</c:v>
                </c:pt>
                <c:pt idx="4551">
                  <c:v>0</c:v>
                </c:pt>
                <c:pt idx="4552">
                  <c:v>1.9900440000000063E-3</c:v>
                </c:pt>
                <c:pt idx="4553">
                  <c:v>0</c:v>
                </c:pt>
                <c:pt idx="4554">
                  <c:v>0</c:v>
                </c:pt>
                <c:pt idx="4555">
                  <c:v>0</c:v>
                </c:pt>
                <c:pt idx="4556">
                  <c:v>3.9800880000000118E-3</c:v>
                </c:pt>
                <c:pt idx="4557">
                  <c:v>3.9800880000000118E-3</c:v>
                </c:pt>
                <c:pt idx="4558">
                  <c:v>0</c:v>
                </c:pt>
                <c:pt idx="4559">
                  <c:v>1.9900440000000063E-3</c:v>
                </c:pt>
                <c:pt idx="4560">
                  <c:v>3.9800880000000118E-3</c:v>
                </c:pt>
                <c:pt idx="4561">
                  <c:v>1.9900440000000063E-3</c:v>
                </c:pt>
                <c:pt idx="4562">
                  <c:v>3.9800880000000118E-3</c:v>
                </c:pt>
                <c:pt idx="4563">
                  <c:v>1.9900440000000063E-3</c:v>
                </c:pt>
                <c:pt idx="4564">
                  <c:v>1.9900440000000063E-3</c:v>
                </c:pt>
                <c:pt idx="4565">
                  <c:v>0</c:v>
                </c:pt>
                <c:pt idx="4566">
                  <c:v>1.9900440000000063E-3</c:v>
                </c:pt>
                <c:pt idx="4567">
                  <c:v>3.9800880000000118E-3</c:v>
                </c:pt>
                <c:pt idx="4568">
                  <c:v>7.960162000000031E-3</c:v>
                </c:pt>
                <c:pt idx="4569">
                  <c:v>1.9900440000000063E-3</c:v>
                </c:pt>
                <c:pt idx="4570">
                  <c:v>3.9800880000000118E-3</c:v>
                </c:pt>
                <c:pt idx="4571">
                  <c:v>1.9900440000000063E-3</c:v>
                </c:pt>
                <c:pt idx="4572">
                  <c:v>1.9900440000000063E-3</c:v>
                </c:pt>
                <c:pt idx="4573">
                  <c:v>0</c:v>
                </c:pt>
                <c:pt idx="4574">
                  <c:v>7.960162000000031E-3</c:v>
                </c:pt>
                <c:pt idx="4575">
                  <c:v>0</c:v>
                </c:pt>
                <c:pt idx="4576">
                  <c:v>1.9900440000000063E-3</c:v>
                </c:pt>
                <c:pt idx="4577">
                  <c:v>3.9800880000000118E-3</c:v>
                </c:pt>
                <c:pt idx="4578">
                  <c:v>1.9900440000000063E-3</c:v>
                </c:pt>
                <c:pt idx="4579">
                  <c:v>3.9800880000000118E-3</c:v>
                </c:pt>
                <c:pt idx="4580">
                  <c:v>1.9900440000000063E-3</c:v>
                </c:pt>
                <c:pt idx="4581">
                  <c:v>5.9701320000000229E-3</c:v>
                </c:pt>
                <c:pt idx="4582">
                  <c:v>3.9800880000000118E-3</c:v>
                </c:pt>
                <c:pt idx="4583">
                  <c:v>3.9800880000000118E-3</c:v>
                </c:pt>
                <c:pt idx="4584">
                  <c:v>1.9900440000000063E-3</c:v>
                </c:pt>
                <c:pt idx="4585">
                  <c:v>7.960162000000031E-3</c:v>
                </c:pt>
                <c:pt idx="4586">
                  <c:v>1.9900440000000063E-3</c:v>
                </c:pt>
                <c:pt idx="4587">
                  <c:v>1.9900440000000063E-3</c:v>
                </c:pt>
                <c:pt idx="4588">
                  <c:v>7.960162000000031E-3</c:v>
                </c:pt>
                <c:pt idx="4589">
                  <c:v>1.9900440000000063E-3</c:v>
                </c:pt>
                <c:pt idx="4590">
                  <c:v>3.9800880000000118E-3</c:v>
                </c:pt>
                <c:pt idx="4591">
                  <c:v>5.9701320000000229E-3</c:v>
                </c:pt>
                <c:pt idx="4592">
                  <c:v>1.9900440000000063E-3</c:v>
                </c:pt>
                <c:pt idx="4593">
                  <c:v>3.9800880000000118E-3</c:v>
                </c:pt>
                <c:pt idx="4594">
                  <c:v>0</c:v>
                </c:pt>
                <c:pt idx="4595">
                  <c:v>1.9900440000000063E-3</c:v>
                </c:pt>
                <c:pt idx="4596">
                  <c:v>1.9900440000000063E-3</c:v>
                </c:pt>
                <c:pt idx="4597">
                  <c:v>0</c:v>
                </c:pt>
                <c:pt idx="4598">
                  <c:v>7.960162000000031E-3</c:v>
                </c:pt>
                <c:pt idx="4599">
                  <c:v>0</c:v>
                </c:pt>
                <c:pt idx="4600">
                  <c:v>0</c:v>
                </c:pt>
                <c:pt idx="4601">
                  <c:v>7.960162000000031E-3</c:v>
                </c:pt>
                <c:pt idx="4602">
                  <c:v>3.9800880000000118E-3</c:v>
                </c:pt>
                <c:pt idx="4603">
                  <c:v>1.9900440000000063E-3</c:v>
                </c:pt>
                <c:pt idx="4604">
                  <c:v>5.9701320000000229E-3</c:v>
                </c:pt>
                <c:pt idx="4605">
                  <c:v>0</c:v>
                </c:pt>
                <c:pt idx="4606">
                  <c:v>0</c:v>
                </c:pt>
                <c:pt idx="4607">
                  <c:v>1.9900440000000063E-3</c:v>
                </c:pt>
                <c:pt idx="4608">
                  <c:v>5.9701320000000229E-3</c:v>
                </c:pt>
                <c:pt idx="4609">
                  <c:v>1.9900440000000063E-3</c:v>
                </c:pt>
                <c:pt idx="4610">
                  <c:v>7.960162000000031E-3</c:v>
                </c:pt>
                <c:pt idx="4611">
                  <c:v>3.9800880000000118E-3</c:v>
                </c:pt>
                <c:pt idx="4612">
                  <c:v>1.9900440000000063E-3</c:v>
                </c:pt>
                <c:pt idx="4613">
                  <c:v>9.9502060000000499E-3</c:v>
                </c:pt>
                <c:pt idx="4614">
                  <c:v>1.9900440000000063E-3</c:v>
                </c:pt>
                <c:pt idx="4615">
                  <c:v>3.9800880000000118E-3</c:v>
                </c:pt>
                <c:pt idx="4616">
                  <c:v>3.9800880000000118E-3</c:v>
                </c:pt>
                <c:pt idx="4617">
                  <c:v>1.9900440000000063E-3</c:v>
                </c:pt>
                <c:pt idx="4618">
                  <c:v>1.9900440000000063E-3</c:v>
                </c:pt>
                <c:pt idx="4619">
                  <c:v>3.9800880000000118E-3</c:v>
                </c:pt>
                <c:pt idx="4620">
                  <c:v>5.9702440000000316E-3</c:v>
                </c:pt>
                <c:pt idx="4621">
                  <c:v>9.9502060000000499E-3</c:v>
                </c:pt>
                <c:pt idx="4622">
                  <c:v>1.9900440000000063E-3</c:v>
                </c:pt>
                <c:pt idx="4623">
                  <c:v>1.9900440000000063E-3</c:v>
                </c:pt>
                <c:pt idx="4624">
                  <c:v>51.493855000000003</c:v>
                </c:pt>
                <c:pt idx="4625">
                  <c:v>52.110436</c:v>
                </c:pt>
                <c:pt idx="4626">
                  <c:v>52.232376000000116</c:v>
                </c:pt>
                <c:pt idx="4627">
                  <c:v>52.312593200000002</c:v>
                </c:pt>
                <c:pt idx="4628">
                  <c:v>53.333210000000001</c:v>
                </c:pt>
                <c:pt idx="4629">
                  <c:v>51.832508000000011</c:v>
                </c:pt>
                <c:pt idx="4630">
                  <c:v>50.188215000000099</c:v>
                </c:pt>
                <c:pt idx="4631">
                  <c:v>49.892087000000004</c:v>
                </c:pt>
                <c:pt idx="4632">
                  <c:v>61.224398200000138</c:v>
                </c:pt>
                <c:pt idx="4633">
                  <c:v>58.887688999999995</c:v>
                </c:pt>
                <c:pt idx="4634">
                  <c:v>63.345491999999993</c:v>
                </c:pt>
                <c:pt idx="4635">
                  <c:v>61.315361799999998</c:v>
                </c:pt>
                <c:pt idx="4636">
                  <c:v>66.065697600000007</c:v>
                </c:pt>
                <c:pt idx="4637">
                  <c:v>66.673669999999987</c:v>
                </c:pt>
                <c:pt idx="4638">
                  <c:v>66.603557999999978</c:v>
                </c:pt>
                <c:pt idx="4639">
                  <c:v>66.693508000000008</c:v>
                </c:pt>
                <c:pt idx="4640">
                  <c:v>65.590224000000248</c:v>
                </c:pt>
                <c:pt idx="4641">
                  <c:v>66.273627000000005</c:v>
                </c:pt>
                <c:pt idx="4642">
                  <c:v>65.449650000000247</c:v>
                </c:pt>
                <c:pt idx="4643">
                  <c:v>65.90030999999999</c:v>
                </c:pt>
                <c:pt idx="4644">
                  <c:v>64.932708399999697</c:v>
                </c:pt>
                <c:pt idx="4645">
                  <c:v>65.163364000000001</c:v>
                </c:pt>
                <c:pt idx="4646">
                  <c:v>64.71020640000026</c:v>
                </c:pt>
                <c:pt idx="4647">
                  <c:v>65.283189999999991</c:v>
                </c:pt>
                <c:pt idx="4648">
                  <c:v>64.977421600000127</c:v>
                </c:pt>
                <c:pt idx="4649">
                  <c:v>64.80712420000026</c:v>
                </c:pt>
                <c:pt idx="4650">
                  <c:v>65.394084000000007</c:v>
                </c:pt>
                <c:pt idx="4651">
                  <c:v>64.719970000000004</c:v>
                </c:pt>
                <c:pt idx="4652">
                  <c:v>65.066181600000007</c:v>
                </c:pt>
                <c:pt idx="4653">
                  <c:v>64.025950799999919</c:v>
                </c:pt>
                <c:pt idx="4654">
                  <c:v>64.137360000000001</c:v>
                </c:pt>
                <c:pt idx="4655">
                  <c:v>65.112758199999675</c:v>
                </c:pt>
                <c:pt idx="4656">
                  <c:v>65.133851999999948</c:v>
                </c:pt>
                <c:pt idx="4657">
                  <c:v>65.15892599999998</c:v>
                </c:pt>
                <c:pt idx="4658">
                  <c:v>64.380077999999756</c:v>
                </c:pt>
                <c:pt idx="4659">
                  <c:v>65.116841999999949</c:v>
                </c:pt>
                <c:pt idx="4660">
                  <c:v>65.042730199999639</c:v>
                </c:pt>
                <c:pt idx="4661">
                  <c:v>64.792321999999999</c:v>
                </c:pt>
                <c:pt idx="4662">
                  <c:v>64.63430959999998</c:v>
                </c:pt>
                <c:pt idx="4663">
                  <c:v>64.359805999999978</c:v>
                </c:pt>
                <c:pt idx="4664">
                  <c:v>65.551317999999981</c:v>
                </c:pt>
                <c:pt idx="4665">
                  <c:v>64.886004399999948</c:v>
                </c:pt>
                <c:pt idx="4666">
                  <c:v>64.395318399999638</c:v>
                </c:pt>
                <c:pt idx="4667">
                  <c:v>65.093119000000229</c:v>
                </c:pt>
                <c:pt idx="4668">
                  <c:v>65.3054261999998</c:v>
                </c:pt>
                <c:pt idx="4669">
                  <c:v>64.691247599999983</c:v>
                </c:pt>
                <c:pt idx="4670">
                  <c:v>65.111136999999999</c:v>
                </c:pt>
                <c:pt idx="4671">
                  <c:v>64.707488999999981</c:v>
                </c:pt>
                <c:pt idx="4672">
                  <c:v>64.449182000000022</c:v>
                </c:pt>
                <c:pt idx="4673">
                  <c:v>64.143230200000005</c:v>
                </c:pt>
                <c:pt idx="4674">
                  <c:v>64.454171599999981</c:v>
                </c:pt>
                <c:pt idx="4675">
                  <c:v>64.475413800000013</c:v>
                </c:pt>
                <c:pt idx="4676">
                  <c:v>64.001131600000022</c:v>
                </c:pt>
                <c:pt idx="4677">
                  <c:v>64.46437899999998</c:v>
                </c:pt>
                <c:pt idx="4678">
                  <c:v>62.894876799999999</c:v>
                </c:pt>
                <c:pt idx="4679">
                  <c:v>64.357061999999999</c:v>
                </c:pt>
                <c:pt idx="4680">
                  <c:v>63.539504000000008</c:v>
                </c:pt>
                <c:pt idx="4681">
                  <c:v>63.261501800000012</c:v>
                </c:pt>
                <c:pt idx="4682">
                  <c:v>63.559264999999996</c:v>
                </c:pt>
                <c:pt idx="4683">
                  <c:v>63.434574000000005</c:v>
                </c:pt>
                <c:pt idx="4684">
                  <c:v>62.974538200000012</c:v>
                </c:pt>
                <c:pt idx="4685">
                  <c:v>62.507958800000011</c:v>
                </c:pt>
                <c:pt idx="4686">
                  <c:v>62.801009599999944</c:v>
                </c:pt>
                <c:pt idx="4687">
                  <c:v>62.904123800000008</c:v>
                </c:pt>
                <c:pt idx="4688">
                  <c:v>61.955997599999996</c:v>
                </c:pt>
                <c:pt idx="4689">
                  <c:v>62.398896000000001</c:v>
                </c:pt>
                <c:pt idx="4690">
                  <c:v>62.004670000000004</c:v>
                </c:pt>
                <c:pt idx="4691">
                  <c:v>61.558924000000005</c:v>
                </c:pt>
                <c:pt idx="4692">
                  <c:v>61.302378200000092</c:v>
                </c:pt>
                <c:pt idx="4693">
                  <c:v>61.813296999999991</c:v>
                </c:pt>
                <c:pt idx="4694">
                  <c:v>60.482959600000001</c:v>
                </c:pt>
                <c:pt idx="4695">
                  <c:v>61.222966000000099</c:v>
                </c:pt>
                <c:pt idx="4696">
                  <c:v>60.812280200000004</c:v>
                </c:pt>
                <c:pt idx="4697">
                  <c:v>59.695865600000012</c:v>
                </c:pt>
                <c:pt idx="4698">
                  <c:v>60.942830200000003</c:v>
                </c:pt>
                <c:pt idx="4699">
                  <c:v>61.165580000000013</c:v>
                </c:pt>
                <c:pt idx="4700">
                  <c:v>60.284812000000002</c:v>
                </c:pt>
                <c:pt idx="4701">
                  <c:v>60.331907999999999</c:v>
                </c:pt>
                <c:pt idx="4702">
                  <c:v>59.963176000000011</c:v>
                </c:pt>
                <c:pt idx="4703">
                  <c:v>59.469970000000011</c:v>
                </c:pt>
                <c:pt idx="4704">
                  <c:v>60.783674000000005</c:v>
                </c:pt>
                <c:pt idx="4705">
                  <c:v>60.468436000000011</c:v>
                </c:pt>
                <c:pt idx="4706">
                  <c:v>60.211165000000001</c:v>
                </c:pt>
                <c:pt idx="4707">
                  <c:v>60.603494000000005</c:v>
                </c:pt>
                <c:pt idx="4708">
                  <c:v>59.961047999999998</c:v>
                </c:pt>
                <c:pt idx="4709">
                  <c:v>59.968402200000099</c:v>
                </c:pt>
                <c:pt idx="4710">
                  <c:v>59.200407000000006</c:v>
                </c:pt>
                <c:pt idx="4711">
                  <c:v>60.301439800000004</c:v>
                </c:pt>
                <c:pt idx="4712">
                  <c:v>59.992394000000012</c:v>
                </c:pt>
                <c:pt idx="4713">
                  <c:v>60.732420000000012</c:v>
                </c:pt>
                <c:pt idx="4714">
                  <c:v>60.883297999999996</c:v>
                </c:pt>
                <c:pt idx="4715">
                  <c:v>60.554227999999995</c:v>
                </c:pt>
                <c:pt idx="4716">
                  <c:v>60.860520000000008</c:v>
                </c:pt>
                <c:pt idx="4717">
                  <c:v>61.073787599999996</c:v>
                </c:pt>
                <c:pt idx="4718">
                  <c:v>60.321861599999885</c:v>
                </c:pt>
                <c:pt idx="4719">
                  <c:v>60.027655800000012</c:v>
                </c:pt>
                <c:pt idx="4720">
                  <c:v>60.400821599999944</c:v>
                </c:pt>
                <c:pt idx="4721">
                  <c:v>60.891941599999996</c:v>
                </c:pt>
                <c:pt idx="4722">
                  <c:v>60.697457800000002</c:v>
                </c:pt>
                <c:pt idx="4723">
                  <c:v>60.401180000000004</c:v>
                </c:pt>
                <c:pt idx="4724">
                  <c:v>60.412828000000005</c:v>
                </c:pt>
                <c:pt idx="4725">
                  <c:v>60.400795000000002</c:v>
                </c:pt>
                <c:pt idx="4726">
                  <c:v>60.115496</c:v>
                </c:pt>
                <c:pt idx="4727">
                  <c:v>60.118632000000012</c:v>
                </c:pt>
                <c:pt idx="4728">
                  <c:v>60.916721599999995</c:v>
                </c:pt>
                <c:pt idx="4729">
                  <c:v>59.966219600000002</c:v>
                </c:pt>
                <c:pt idx="4730">
                  <c:v>60.467866199999996</c:v>
                </c:pt>
                <c:pt idx="4731">
                  <c:v>60.469052000000012</c:v>
                </c:pt>
                <c:pt idx="4732">
                  <c:v>60.643296000000007</c:v>
                </c:pt>
                <c:pt idx="4733">
                  <c:v>60.412632000000002</c:v>
                </c:pt>
                <c:pt idx="4734">
                  <c:v>60.194792000000106</c:v>
                </c:pt>
                <c:pt idx="4735">
                  <c:v>60.350760399999999</c:v>
                </c:pt>
                <c:pt idx="4736">
                  <c:v>60.589864999999996</c:v>
                </c:pt>
                <c:pt idx="4737">
                  <c:v>60.780972000000013</c:v>
                </c:pt>
                <c:pt idx="4738">
                  <c:v>60.638978400000013</c:v>
                </c:pt>
                <c:pt idx="4739">
                  <c:v>60.684987999999997</c:v>
                </c:pt>
                <c:pt idx="4740">
                  <c:v>60.763178000000138</c:v>
                </c:pt>
                <c:pt idx="4741">
                  <c:v>60.767358400000013</c:v>
                </c:pt>
                <c:pt idx="4742">
                  <c:v>60.442978400000001</c:v>
                </c:pt>
                <c:pt idx="4743">
                  <c:v>61.212162200000115</c:v>
                </c:pt>
                <c:pt idx="4744">
                  <c:v>60.370172800000013</c:v>
                </c:pt>
                <c:pt idx="4745">
                  <c:v>59.990196000000012</c:v>
                </c:pt>
                <c:pt idx="4746">
                  <c:v>61.093116000000123</c:v>
                </c:pt>
                <c:pt idx="4747">
                  <c:v>61.224945600000012</c:v>
                </c:pt>
                <c:pt idx="4748">
                  <c:v>60.462024</c:v>
                </c:pt>
                <c:pt idx="4749">
                  <c:v>60.339845999999994</c:v>
                </c:pt>
                <c:pt idx="4750">
                  <c:v>59.764131000000013</c:v>
                </c:pt>
                <c:pt idx="4751">
                  <c:v>60.961287799999994</c:v>
                </c:pt>
                <c:pt idx="4752">
                  <c:v>60.930165800000012</c:v>
                </c:pt>
                <c:pt idx="4753">
                  <c:v>60.441136000000007</c:v>
                </c:pt>
                <c:pt idx="4754">
                  <c:v>60.148540200000063</c:v>
                </c:pt>
                <c:pt idx="4755">
                  <c:v>59.922373000000107</c:v>
                </c:pt>
                <c:pt idx="4756">
                  <c:v>60.337041799999994</c:v>
                </c:pt>
                <c:pt idx="4757">
                  <c:v>60.299974000000013</c:v>
                </c:pt>
                <c:pt idx="4758">
                  <c:v>60.593964200000002</c:v>
                </c:pt>
                <c:pt idx="4759">
                  <c:v>60.003860000000003</c:v>
                </c:pt>
                <c:pt idx="4760">
                  <c:v>59.903718000000012</c:v>
                </c:pt>
                <c:pt idx="4761">
                  <c:v>59.68258800000001</c:v>
                </c:pt>
                <c:pt idx="4762">
                  <c:v>59.840283999999997</c:v>
                </c:pt>
                <c:pt idx="4763">
                  <c:v>59.419066000000001</c:v>
                </c:pt>
                <c:pt idx="4764">
                  <c:v>59.721767000000007</c:v>
                </c:pt>
                <c:pt idx="4765">
                  <c:v>58.281815200000011</c:v>
                </c:pt>
                <c:pt idx="4766">
                  <c:v>59.693732000000146</c:v>
                </c:pt>
                <c:pt idx="4767">
                  <c:v>59.900183000000006</c:v>
                </c:pt>
                <c:pt idx="4768">
                  <c:v>59.350017999999999</c:v>
                </c:pt>
                <c:pt idx="4769">
                  <c:v>59.107468000000004</c:v>
                </c:pt>
                <c:pt idx="4770">
                  <c:v>58.542106000000011</c:v>
                </c:pt>
                <c:pt idx="4771">
                  <c:v>58.2834</c:v>
                </c:pt>
                <c:pt idx="4772">
                  <c:v>58.180663800000005</c:v>
                </c:pt>
                <c:pt idx="4773">
                  <c:v>58.187556000000008</c:v>
                </c:pt>
                <c:pt idx="4774">
                  <c:v>57.210076000000008</c:v>
                </c:pt>
                <c:pt idx="4775">
                  <c:v>57.956178000000001</c:v>
                </c:pt>
                <c:pt idx="4776">
                  <c:v>57.1020380000001</c:v>
                </c:pt>
                <c:pt idx="4777">
                  <c:v>57.523166400000001</c:v>
                </c:pt>
                <c:pt idx="4778">
                  <c:v>57.274414400000005</c:v>
                </c:pt>
                <c:pt idx="4779">
                  <c:v>57.555918000000013</c:v>
                </c:pt>
                <c:pt idx="4780">
                  <c:v>60.490220000000001</c:v>
                </c:pt>
                <c:pt idx="4781">
                  <c:v>60.342402400000005</c:v>
                </c:pt>
                <c:pt idx="4782">
                  <c:v>60.175028200000099</c:v>
                </c:pt>
                <c:pt idx="4783">
                  <c:v>59.770727800000003</c:v>
                </c:pt>
                <c:pt idx="4784">
                  <c:v>60.208078000000093</c:v>
                </c:pt>
                <c:pt idx="4785">
                  <c:v>58.741711000000009</c:v>
                </c:pt>
                <c:pt idx="4786">
                  <c:v>57.958002200000003</c:v>
                </c:pt>
                <c:pt idx="4787">
                  <c:v>60.644812200000011</c:v>
                </c:pt>
                <c:pt idx="4788">
                  <c:v>60.886286999999996</c:v>
                </c:pt>
                <c:pt idx="4789">
                  <c:v>60.551385999999994</c:v>
                </c:pt>
                <c:pt idx="4790">
                  <c:v>60.206571600000011</c:v>
                </c:pt>
                <c:pt idx="4791">
                  <c:v>60.398954000000003</c:v>
                </c:pt>
                <c:pt idx="4792">
                  <c:v>59.566654</c:v>
                </c:pt>
                <c:pt idx="4793">
                  <c:v>60.133479000000008</c:v>
                </c:pt>
                <c:pt idx="4794">
                  <c:v>60.235952000000168</c:v>
                </c:pt>
                <c:pt idx="4795">
                  <c:v>59.545038000000012</c:v>
                </c:pt>
                <c:pt idx="4796">
                  <c:v>59.278576000000108</c:v>
                </c:pt>
                <c:pt idx="4797">
                  <c:v>59.945830000000001</c:v>
                </c:pt>
                <c:pt idx="4798">
                  <c:v>59.584387799999995</c:v>
                </c:pt>
                <c:pt idx="4799">
                  <c:v>59.348072000000002</c:v>
                </c:pt>
                <c:pt idx="4800">
                  <c:v>59.325844200000006</c:v>
                </c:pt>
                <c:pt idx="4801">
                  <c:v>59.259561199999993</c:v>
                </c:pt>
                <c:pt idx="4802">
                  <c:v>60.121021800000001</c:v>
                </c:pt>
                <c:pt idx="4803">
                  <c:v>59.584020999999993</c:v>
                </c:pt>
                <c:pt idx="4804">
                  <c:v>59.237397800000011</c:v>
                </c:pt>
                <c:pt idx="4805">
                  <c:v>59.106693800000002</c:v>
                </c:pt>
                <c:pt idx="4806">
                  <c:v>59.826508000000011</c:v>
                </c:pt>
                <c:pt idx="4807">
                  <c:v>59.413522</c:v>
                </c:pt>
                <c:pt idx="4808">
                  <c:v>58.7468924</c:v>
                </c:pt>
                <c:pt idx="4809">
                  <c:v>58.670969000000007</c:v>
                </c:pt>
                <c:pt idx="4810">
                  <c:v>59.252228000000002</c:v>
                </c:pt>
                <c:pt idx="4811">
                  <c:v>58.29682600000001</c:v>
                </c:pt>
                <c:pt idx="4812">
                  <c:v>58.758494200000001</c:v>
                </c:pt>
                <c:pt idx="4813">
                  <c:v>58.794442000000011</c:v>
                </c:pt>
                <c:pt idx="4814">
                  <c:v>57.9395642</c:v>
                </c:pt>
                <c:pt idx="4815">
                  <c:v>58.542934800000012</c:v>
                </c:pt>
                <c:pt idx="4816">
                  <c:v>58.529751000000012</c:v>
                </c:pt>
                <c:pt idx="4817">
                  <c:v>58.151967999999997</c:v>
                </c:pt>
                <c:pt idx="4818">
                  <c:v>58.733262000000003</c:v>
                </c:pt>
                <c:pt idx="4819">
                  <c:v>58.170764399999996</c:v>
                </c:pt>
                <c:pt idx="4820">
                  <c:v>58.421230000000008</c:v>
                </c:pt>
                <c:pt idx="4821">
                  <c:v>58.1936684</c:v>
                </c:pt>
                <c:pt idx="4822">
                  <c:v>57.653204000000002</c:v>
                </c:pt>
                <c:pt idx="4823">
                  <c:v>57.598156000000138</c:v>
                </c:pt>
                <c:pt idx="4824">
                  <c:v>57.198148000000138</c:v>
                </c:pt>
                <c:pt idx="4825">
                  <c:v>57.340261999999996</c:v>
                </c:pt>
                <c:pt idx="4826">
                  <c:v>57.472380000000001</c:v>
                </c:pt>
                <c:pt idx="4827">
                  <c:v>57.097075000000011</c:v>
                </c:pt>
                <c:pt idx="4828">
                  <c:v>56.872858000000001</c:v>
                </c:pt>
                <c:pt idx="4829">
                  <c:v>57.596910000000115</c:v>
                </c:pt>
                <c:pt idx="4830">
                  <c:v>56.803683999999997</c:v>
                </c:pt>
                <c:pt idx="4831">
                  <c:v>56.668724000000012</c:v>
                </c:pt>
                <c:pt idx="4832">
                  <c:v>56.489272</c:v>
                </c:pt>
                <c:pt idx="4833">
                  <c:v>56.470138200000108</c:v>
                </c:pt>
                <c:pt idx="4834">
                  <c:v>56.347684399999885</c:v>
                </c:pt>
                <c:pt idx="4835">
                  <c:v>56.564872000000001</c:v>
                </c:pt>
                <c:pt idx="4836">
                  <c:v>56.082719000000012</c:v>
                </c:pt>
                <c:pt idx="4837">
                  <c:v>56.371130200000003</c:v>
                </c:pt>
                <c:pt idx="4838">
                  <c:v>55.981591399999999</c:v>
                </c:pt>
                <c:pt idx="4839">
                  <c:v>56.230790000000013</c:v>
                </c:pt>
                <c:pt idx="4840">
                  <c:v>56.533409800000001</c:v>
                </c:pt>
                <c:pt idx="4841">
                  <c:v>56.1883756000001</c:v>
                </c:pt>
                <c:pt idx="4842">
                  <c:v>55.9805232</c:v>
                </c:pt>
                <c:pt idx="4843">
                  <c:v>55.663300000000099</c:v>
                </c:pt>
                <c:pt idx="4844">
                  <c:v>56.147513800000013</c:v>
                </c:pt>
                <c:pt idx="4845">
                  <c:v>55.758579800000099</c:v>
                </c:pt>
                <c:pt idx="4846">
                  <c:v>55.948169200000002</c:v>
                </c:pt>
                <c:pt idx="4847">
                  <c:v>55.46632000000001</c:v>
                </c:pt>
                <c:pt idx="4848">
                  <c:v>55.780488400000003</c:v>
                </c:pt>
                <c:pt idx="4849">
                  <c:v>55.500852400000007</c:v>
                </c:pt>
                <c:pt idx="4850">
                  <c:v>56.27130600000001</c:v>
                </c:pt>
                <c:pt idx="4851">
                  <c:v>55.970804399999999</c:v>
                </c:pt>
                <c:pt idx="4852">
                  <c:v>55.264720000000011</c:v>
                </c:pt>
                <c:pt idx="4853">
                  <c:v>55.631093</c:v>
                </c:pt>
                <c:pt idx="4854">
                  <c:v>55.038239200000099</c:v>
                </c:pt>
                <c:pt idx="4855">
                  <c:v>55.470198000000003</c:v>
                </c:pt>
                <c:pt idx="4856">
                  <c:v>55.332257400000003</c:v>
                </c:pt>
                <c:pt idx="4857">
                  <c:v>55.102532800000169</c:v>
                </c:pt>
                <c:pt idx="4858">
                  <c:v>55.491146200000003</c:v>
                </c:pt>
                <c:pt idx="4859">
                  <c:v>55.571111400000007</c:v>
                </c:pt>
                <c:pt idx="4860">
                  <c:v>55.041854000000001</c:v>
                </c:pt>
                <c:pt idx="4861">
                  <c:v>55.433279999999996</c:v>
                </c:pt>
                <c:pt idx="4862">
                  <c:v>55.015060800000001</c:v>
                </c:pt>
                <c:pt idx="4863">
                  <c:v>58.287535600000012</c:v>
                </c:pt>
                <c:pt idx="4864">
                  <c:v>58.997078000000002</c:v>
                </c:pt>
                <c:pt idx="4865">
                  <c:v>55.731529000000002</c:v>
                </c:pt>
                <c:pt idx="4866">
                  <c:v>55.714957200000001</c:v>
                </c:pt>
                <c:pt idx="4867">
                  <c:v>58.791772200000146</c:v>
                </c:pt>
                <c:pt idx="4868">
                  <c:v>59.325089599999998</c:v>
                </c:pt>
                <c:pt idx="4869">
                  <c:v>58.175898200000013</c:v>
                </c:pt>
                <c:pt idx="4870">
                  <c:v>57.892847599999996</c:v>
                </c:pt>
                <c:pt idx="4871">
                  <c:v>59.829133000000013</c:v>
                </c:pt>
                <c:pt idx="4872">
                  <c:v>58.557239999999993</c:v>
                </c:pt>
                <c:pt idx="4873">
                  <c:v>58.895540200000013</c:v>
                </c:pt>
                <c:pt idx="4874">
                  <c:v>58.621318000000123</c:v>
                </c:pt>
                <c:pt idx="4875">
                  <c:v>58.039576000000011</c:v>
                </c:pt>
                <c:pt idx="4876">
                  <c:v>58.559787999999998</c:v>
                </c:pt>
                <c:pt idx="4877">
                  <c:v>58.872822400000004</c:v>
                </c:pt>
                <c:pt idx="4878">
                  <c:v>58.903538400000002</c:v>
                </c:pt>
                <c:pt idx="4879">
                  <c:v>58.572775800000123</c:v>
                </c:pt>
                <c:pt idx="4880">
                  <c:v>58.5788504</c:v>
                </c:pt>
                <c:pt idx="4881">
                  <c:v>58.509297000000004</c:v>
                </c:pt>
                <c:pt idx="4882">
                  <c:v>58.400001799999998</c:v>
                </c:pt>
                <c:pt idx="4883">
                  <c:v>58.235002000000115</c:v>
                </c:pt>
                <c:pt idx="4884">
                  <c:v>58.634380000000007</c:v>
                </c:pt>
                <c:pt idx="4885">
                  <c:v>57.971780999999993</c:v>
                </c:pt>
                <c:pt idx="4886">
                  <c:v>58.027998000000011</c:v>
                </c:pt>
                <c:pt idx="4887">
                  <c:v>58.391970000000008</c:v>
                </c:pt>
                <c:pt idx="4888">
                  <c:v>58.233798000000107</c:v>
                </c:pt>
                <c:pt idx="4889">
                  <c:v>57.544667599999855</c:v>
                </c:pt>
                <c:pt idx="4890">
                  <c:v>57.164072000000012</c:v>
                </c:pt>
                <c:pt idx="4891">
                  <c:v>57.680980000000005</c:v>
                </c:pt>
                <c:pt idx="4892">
                  <c:v>57.256998400000001</c:v>
                </c:pt>
                <c:pt idx="4893">
                  <c:v>56.991928000000001</c:v>
                </c:pt>
                <c:pt idx="4894">
                  <c:v>56.335855800000012</c:v>
                </c:pt>
                <c:pt idx="4895">
                  <c:v>57.198302000000176</c:v>
                </c:pt>
                <c:pt idx="4896">
                  <c:v>57.526497000000006</c:v>
                </c:pt>
                <c:pt idx="4897">
                  <c:v>56.895027000000006</c:v>
                </c:pt>
                <c:pt idx="4898">
                  <c:v>56.694652000000012</c:v>
                </c:pt>
                <c:pt idx="4899">
                  <c:v>56.386644999999994</c:v>
                </c:pt>
                <c:pt idx="4900">
                  <c:v>57.004688999999999</c:v>
                </c:pt>
                <c:pt idx="4901">
                  <c:v>56.986757800000007</c:v>
                </c:pt>
                <c:pt idx="4902">
                  <c:v>56.129388000000013</c:v>
                </c:pt>
                <c:pt idx="4903">
                  <c:v>55.800840199999996</c:v>
                </c:pt>
                <c:pt idx="4904">
                  <c:v>56.208096000000012</c:v>
                </c:pt>
                <c:pt idx="4905">
                  <c:v>56.253022000000001</c:v>
                </c:pt>
                <c:pt idx="4906">
                  <c:v>56.301102200000003</c:v>
                </c:pt>
                <c:pt idx="4907">
                  <c:v>56.840666399999996</c:v>
                </c:pt>
                <c:pt idx="4908">
                  <c:v>56.159544000000004</c:v>
                </c:pt>
                <c:pt idx="4909">
                  <c:v>56.694075200000093</c:v>
                </c:pt>
                <c:pt idx="4910">
                  <c:v>56.333613</c:v>
                </c:pt>
                <c:pt idx="4911">
                  <c:v>56.500696000000005</c:v>
                </c:pt>
                <c:pt idx="4912">
                  <c:v>56.777634200000008</c:v>
                </c:pt>
                <c:pt idx="4913">
                  <c:v>56.546286999999992</c:v>
                </c:pt>
                <c:pt idx="4914">
                  <c:v>56.152886999999993</c:v>
                </c:pt>
                <c:pt idx="4915">
                  <c:v>56.331841999999995</c:v>
                </c:pt>
                <c:pt idx="4916">
                  <c:v>55.721974000000003</c:v>
                </c:pt>
                <c:pt idx="4917">
                  <c:v>56.247800000000005</c:v>
                </c:pt>
                <c:pt idx="4918">
                  <c:v>55.665750000000138</c:v>
                </c:pt>
                <c:pt idx="4919">
                  <c:v>55.764861599999996</c:v>
                </c:pt>
                <c:pt idx="4920">
                  <c:v>56.048519800000108</c:v>
                </c:pt>
                <c:pt idx="4921">
                  <c:v>55.312030200000002</c:v>
                </c:pt>
                <c:pt idx="4922">
                  <c:v>55.389040000000001</c:v>
                </c:pt>
                <c:pt idx="4923">
                  <c:v>54.529696200000011</c:v>
                </c:pt>
                <c:pt idx="4924">
                  <c:v>55.036891000000004</c:v>
                </c:pt>
                <c:pt idx="4925">
                  <c:v>53.866262800000001</c:v>
                </c:pt>
                <c:pt idx="4926">
                  <c:v>53.991429799999999</c:v>
                </c:pt>
                <c:pt idx="4927">
                  <c:v>54.3209996</c:v>
                </c:pt>
                <c:pt idx="4928">
                  <c:v>53.469612000000012</c:v>
                </c:pt>
                <c:pt idx="4929">
                  <c:v>52.7198742</c:v>
                </c:pt>
                <c:pt idx="4930">
                  <c:v>52.7385236000001</c:v>
                </c:pt>
                <c:pt idx="4931">
                  <c:v>53.090954000000011</c:v>
                </c:pt>
                <c:pt idx="4932">
                  <c:v>52.652527200000002</c:v>
                </c:pt>
                <c:pt idx="4933">
                  <c:v>52.213611800000002</c:v>
                </c:pt>
                <c:pt idx="4934">
                  <c:v>51.411764599999891</c:v>
                </c:pt>
                <c:pt idx="4935">
                  <c:v>51.770777800000012</c:v>
                </c:pt>
                <c:pt idx="4936">
                  <c:v>50.831827199999907</c:v>
                </c:pt>
                <c:pt idx="4937">
                  <c:v>51.542741599999999</c:v>
                </c:pt>
                <c:pt idx="4938">
                  <c:v>51.492907200000012</c:v>
                </c:pt>
                <c:pt idx="4939">
                  <c:v>51.024461599999995</c:v>
                </c:pt>
                <c:pt idx="4940">
                  <c:v>50.993026</c:v>
                </c:pt>
                <c:pt idx="4941">
                  <c:v>50.447054000000001</c:v>
                </c:pt>
                <c:pt idx="4942">
                  <c:v>50.211910000000003</c:v>
                </c:pt>
                <c:pt idx="4943">
                  <c:v>50.1356520000001</c:v>
                </c:pt>
                <c:pt idx="4944">
                  <c:v>50.457180199999996</c:v>
                </c:pt>
                <c:pt idx="4945">
                  <c:v>49.681996000000005</c:v>
                </c:pt>
                <c:pt idx="4946">
                  <c:v>49.523840800000002</c:v>
                </c:pt>
                <c:pt idx="4947">
                  <c:v>55.855777599999996</c:v>
                </c:pt>
                <c:pt idx="4948">
                  <c:v>56.496006000000008</c:v>
                </c:pt>
                <c:pt idx="4949">
                  <c:v>56.306188399999996</c:v>
                </c:pt>
                <c:pt idx="4950">
                  <c:v>56.481572000000007</c:v>
                </c:pt>
                <c:pt idx="4951">
                  <c:v>56.326410000000003</c:v>
                </c:pt>
                <c:pt idx="4952">
                  <c:v>55.999706000000003</c:v>
                </c:pt>
                <c:pt idx="4953">
                  <c:v>54.5231372000001</c:v>
                </c:pt>
                <c:pt idx="4954">
                  <c:v>56.745911600000063</c:v>
                </c:pt>
                <c:pt idx="4955">
                  <c:v>56.658812000000012</c:v>
                </c:pt>
                <c:pt idx="4956">
                  <c:v>56.363879599999997</c:v>
                </c:pt>
                <c:pt idx="4957">
                  <c:v>56.765557800000138</c:v>
                </c:pt>
                <c:pt idx="4958">
                  <c:v>56.467740000000006</c:v>
                </c:pt>
                <c:pt idx="4959">
                  <c:v>56.231147</c:v>
                </c:pt>
                <c:pt idx="4960">
                  <c:v>56.578223800000011</c:v>
                </c:pt>
                <c:pt idx="4961">
                  <c:v>56.187874399999998</c:v>
                </c:pt>
                <c:pt idx="4962">
                  <c:v>56.534410800000003</c:v>
                </c:pt>
                <c:pt idx="4963">
                  <c:v>56.1686720000001</c:v>
                </c:pt>
                <c:pt idx="4964">
                  <c:v>56.495846400000005</c:v>
                </c:pt>
                <c:pt idx="4965">
                  <c:v>56.168630000000093</c:v>
                </c:pt>
                <c:pt idx="4966">
                  <c:v>56.247226000000005</c:v>
                </c:pt>
                <c:pt idx="4967">
                  <c:v>56.313284999999944</c:v>
                </c:pt>
                <c:pt idx="4968">
                  <c:v>56.034468000000004</c:v>
                </c:pt>
                <c:pt idx="4969">
                  <c:v>56.052738000000012</c:v>
                </c:pt>
                <c:pt idx="4970">
                  <c:v>55.4544941999999</c:v>
                </c:pt>
                <c:pt idx="4971">
                  <c:v>56.339827599999907</c:v>
                </c:pt>
                <c:pt idx="4972">
                  <c:v>56.425684000000004</c:v>
                </c:pt>
                <c:pt idx="4973">
                  <c:v>57.186374000000001</c:v>
                </c:pt>
                <c:pt idx="4974">
                  <c:v>55.860904400000003</c:v>
                </c:pt>
                <c:pt idx="4975">
                  <c:v>55.978902000000012</c:v>
                </c:pt>
                <c:pt idx="4976">
                  <c:v>55.7803848</c:v>
                </c:pt>
                <c:pt idx="4977">
                  <c:v>56.0221704000001</c:v>
                </c:pt>
                <c:pt idx="4978">
                  <c:v>55.545917000000003</c:v>
                </c:pt>
                <c:pt idx="4979">
                  <c:v>56.106974000000008</c:v>
                </c:pt>
                <c:pt idx="4980">
                  <c:v>56.119121800000002</c:v>
                </c:pt>
                <c:pt idx="4981">
                  <c:v>55.920613000000003</c:v>
                </c:pt>
                <c:pt idx="4982">
                  <c:v>56.183015000000012</c:v>
                </c:pt>
                <c:pt idx="4983">
                  <c:v>56.0805224</c:v>
                </c:pt>
                <c:pt idx="4984">
                  <c:v>56.068005000000063</c:v>
                </c:pt>
                <c:pt idx="4985">
                  <c:v>56.045175200000138</c:v>
                </c:pt>
                <c:pt idx="4986">
                  <c:v>55.732817000000011</c:v>
                </c:pt>
                <c:pt idx="4987">
                  <c:v>55.640138400000012</c:v>
                </c:pt>
                <c:pt idx="4988">
                  <c:v>56.241094000000004</c:v>
                </c:pt>
                <c:pt idx="4989">
                  <c:v>56.268170000000168</c:v>
                </c:pt>
                <c:pt idx="4990">
                  <c:v>55.864983999999993</c:v>
                </c:pt>
                <c:pt idx="4991">
                  <c:v>55.085459800000002</c:v>
                </c:pt>
                <c:pt idx="4992">
                  <c:v>55.709803800000003</c:v>
                </c:pt>
                <c:pt idx="4993">
                  <c:v>55.263234600000011</c:v>
                </c:pt>
                <c:pt idx="4994">
                  <c:v>55.817593999999993</c:v>
                </c:pt>
                <c:pt idx="4995">
                  <c:v>55.665499400000002</c:v>
                </c:pt>
                <c:pt idx="4996">
                  <c:v>55.314169399999997</c:v>
                </c:pt>
                <c:pt idx="4997">
                  <c:v>55.662636400000011</c:v>
                </c:pt>
                <c:pt idx="4998">
                  <c:v>55.631891000000003</c:v>
                </c:pt>
                <c:pt idx="4999">
                  <c:v>54.751991000000004</c:v>
                </c:pt>
                <c:pt idx="5000">
                  <c:v>55.752433800000013</c:v>
                </c:pt>
                <c:pt idx="5001">
                  <c:v>55.359814999999998</c:v>
                </c:pt>
                <c:pt idx="5002">
                  <c:v>55.609750000000012</c:v>
                </c:pt>
                <c:pt idx="5003">
                  <c:v>55.5714082</c:v>
                </c:pt>
                <c:pt idx="5004">
                  <c:v>55.156934</c:v>
                </c:pt>
                <c:pt idx="5005">
                  <c:v>55.069658000000011</c:v>
                </c:pt>
                <c:pt idx="5006">
                  <c:v>55.316960999999999</c:v>
                </c:pt>
                <c:pt idx="5007">
                  <c:v>54.673070200000012</c:v>
                </c:pt>
                <c:pt idx="5008">
                  <c:v>55.3259532000001</c:v>
                </c:pt>
                <c:pt idx="5009">
                  <c:v>54.665734200000138</c:v>
                </c:pt>
                <c:pt idx="5010">
                  <c:v>55.225305800000207</c:v>
                </c:pt>
                <c:pt idx="5011">
                  <c:v>54.497826599999996</c:v>
                </c:pt>
                <c:pt idx="5012">
                  <c:v>54.790101800000123</c:v>
                </c:pt>
                <c:pt idx="5013">
                  <c:v>54.985971599999999</c:v>
                </c:pt>
                <c:pt idx="5014">
                  <c:v>54.8207576</c:v>
                </c:pt>
                <c:pt idx="5015">
                  <c:v>55.078247000000005</c:v>
                </c:pt>
                <c:pt idx="5016">
                  <c:v>54.518758000000012</c:v>
                </c:pt>
                <c:pt idx="5017">
                  <c:v>55.133577800000012</c:v>
                </c:pt>
                <c:pt idx="5018">
                  <c:v>54.841759000000003</c:v>
                </c:pt>
                <c:pt idx="5019">
                  <c:v>54.368377000000002</c:v>
                </c:pt>
                <c:pt idx="5020">
                  <c:v>54.636680000000005</c:v>
                </c:pt>
                <c:pt idx="5021">
                  <c:v>55.043790200000011</c:v>
                </c:pt>
                <c:pt idx="5022">
                  <c:v>54.677343</c:v>
                </c:pt>
                <c:pt idx="5023">
                  <c:v>54.878453</c:v>
                </c:pt>
                <c:pt idx="5024">
                  <c:v>54.696608400000002</c:v>
                </c:pt>
                <c:pt idx="5025">
                  <c:v>54.695828600000013</c:v>
                </c:pt>
                <c:pt idx="5026">
                  <c:v>54.170191600000003</c:v>
                </c:pt>
                <c:pt idx="5027">
                  <c:v>54.0119398</c:v>
                </c:pt>
                <c:pt idx="5028">
                  <c:v>54.603960600000001</c:v>
                </c:pt>
                <c:pt idx="5029">
                  <c:v>54.135527600000003</c:v>
                </c:pt>
                <c:pt idx="5030">
                  <c:v>54.296202800000138</c:v>
                </c:pt>
                <c:pt idx="5031">
                  <c:v>54.571423199999998</c:v>
                </c:pt>
                <c:pt idx="5032">
                  <c:v>54.411237999999997</c:v>
                </c:pt>
                <c:pt idx="5033">
                  <c:v>53.768904000000013</c:v>
                </c:pt>
                <c:pt idx="5034">
                  <c:v>54.196039800000115</c:v>
                </c:pt>
                <c:pt idx="5035">
                  <c:v>54.124166600000002</c:v>
                </c:pt>
                <c:pt idx="5036">
                  <c:v>55.253637600000005</c:v>
                </c:pt>
                <c:pt idx="5037">
                  <c:v>54.663457800000003</c:v>
                </c:pt>
                <c:pt idx="5038">
                  <c:v>54.707338000000099</c:v>
                </c:pt>
                <c:pt idx="5039">
                  <c:v>54.641463800000004</c:v>
                </c:pt>
                <c:pt idx="5040">
                  <c:v>55.043455600000001</c:v>
                </c:pt>
                <c:pt idx="5041">
                  <c:v>54.332945800000012</c:v>
                </c:pt>
                <c:pt idx="5042">
                  <c:v>54.810417199999996</c:v>
                </c:pt>
                <c:pt idx="5043">
                  <c:v>54.213544000000006</c:v>
                </c:pt>
                <c:pt idx="5044">
                  <c:v>53.854834599999869</c:v>
                </c:pt>
                <c:pt idx="5045">
                  <c:v>54.218130400000099</c:v>
                </c:pt>
                <c:pt idx="5046">
                  <c:v>53.909762200000003</c:v>
                </c:pt>
                <c:pt idx="5047">
                  <c:v>54.175279200000013</c:v>
                </c:pt>
                <c:pt idx="5048">
                  <c:v>54.585050800000012</c:v>
                </c:pt>
                <c:pt idx="5049">
                  <c:v>53.140780000000007</c:v>
                </c:pt>
                <c:pt idx="5050">
                  <c:v>54.227947200000003</c:v>
                </c:pt>
                <c:pt idx="5051">
                  <c:v>54.309099599999996</c:v>
                </c:pt>
                <c:pt idx="5052">
                  <c:v>53.472799800000011</c:v>
                </c:pt>
                <c:pt idx="5053">
                  <c:v>53.802168000000002</c:v>
                </c:pt>
                <c:pt idx="5054">
                  <c:v>54.414046399999997</c:v>
                </c:pt>
                <c:pt idx="5055">
                  <c:v>53.091518200000138</c:v>
                </c:pt>
                <c:pt idx="5056">
                  <c:v>53.821089000000001</c:v>
                </c:pt>
                <c:pt idx="5057">
                  <c:v>54.101525800000012</c:v>
                </c:pt>
                <c:pt idx="5058">
                  <c:v>53.431364000000002</c:v>
                </c:pt>
                <c:pt idx="5059">
                  <c:v>54.376985600000005</c:v>
                </c:pt>
                <c:pt idx="5060">
                  <c:v>53.759612200000063</c:v>
                </c:pt>
                <c:pt idx="5061">
                  <c:v>53.498172000000146</c:v>
                </c:pt>
                <c:pt idx="5062">
                  <c:v>53.505223800000003</c:v>
                </c:pt>
                <c:pt idx="5063">
                  <c:v>53.1937420000001</c:v>
                </c:pt>
                <c:pt idx="5064">
                  <c:v>52.776494400000004</c:v>
                </c:pt>
                <c:pt idx="5065">
                  <c:v>53.134860799999998</c:v>
                </c:pt>
                <c:pt idx="5066">
                  <c:v>52.734486000000004</c:v>
                </c:pt>
                <c:pt idx="5067">
                  <c:v>53.277525000000011</c:v>
                </c:pt>
                <c:pt idx="5068">
                  <c:v>53.037622400000004</c:v>
                </c:pt>
                <c:pt idx="5069">
                  <c:v>53.8585992</c:v>
                </c:pt>
                <c:pt idx="5070">
                  <c:v>53.168724000000012</c:v>
                </c:pt>
                <c:pt idx="5071">
                  <c:v>53.330800599999996</c:v>
                </c:pt>
                <c:pt idx="5072">
                  <c:v>52.097033800000013</c:v>
                </c:pt>
                <c:pt idx="5073">
                  <c:v>52.167242400000006</c:v>
                </c:pt>
                <c:pt idx="5074">
                  <c:v>52.964809799999998</c:v>
                </c:pt>
                <c:pt idx="5075">
                  <c:v>52.119337200000011</c:v>
                </c:pt>
                <c:pt idx="5076">
                  <c:v>51.521861999999999</c:v>
                </c:pt>
                <c:pt idx="5077">
                  <c:v>51.634827999999999</c:v>
                </c:pt>
                <c:pt idx="5078">
                  <c:v>51.577878800000001</c:v>
                </c:pt>
                <c:pt idx="5079">
                  <c:v>51.3736817999999</c:v>
                </c:pt>
                <c:pt idx="5080">
                  <c:v>50.918399000000001</c:v>
                </c:pt>
                <c:pt idx="5081">
                  <c:v>51.0789258000001</c:v>
                </c:pt>
                <c:pt idx="5082">
                  <c:v>50.633912000000123</c:v>
                </c:pt>
                <c:pt idx="5083">
                  <c:v>50.594166000000001</c:v>
                </c:pt>
                <c:pt idx="5084">
                  <c:v>51.231563600000001</c:v>
                </c:pt>
                <c:pt idx="5085">
                  <c:v>50.255216200000099</c:v>
                </c:pt>
                <c:pt idx="5086">
                  <c:v>50.20921640000001</c:v>
                </c:pt>
                <c:pt idx="5087">
                  <c:v>49.7521962000001</c:v>
                </c:pt>
                <c:pt idx="5088">
                  <c:v>50.555853599999999</c:v>
                </c:pt>
                <c:pt idx="5089">
                  <c:v>50.027289199999998</c:v>
                </c:pt>
                <c:pt idx="5090">
                  <c:v>50.600247599999996</c:v>
                </c:pt>
                <c:pt idx="5091">
                  <c:v>50.390468800000001</c:v>
                </c:pt>
                <c:pt idx="5092">
                  <c:v>50.432289599999997</c:v>
                </c:pt>
                <c:pt idx="5093">
                  <c:v>50.002050000000011</c:v>
                </c:pt>
                <c:pt idx="5094">
                  <c:v>49.208166000000013</c:v>
                </c:pt>
                <c:pt idx="5095">
                  <c:v>49.9323580000001</c:v>
                </c:pt>
                <c:pt idx="5096">
                  <c:v>49.139663999999996</c:v>
                </c:pt>
                <c:pt idx="5097">
                  <c:v>49.648653600000003</c:v>
                </c:pt>
                <c:pt idx="5098">
                  <c:v>48.741293999999996</c:v>
                </c:pt>
                <c:pt idx="5099">
                  <c:v>49.011678799999999</c:v>
                </c:pt>
                <c:pt idx="5100">
                  <c:v>49.086136400000001</c:v>
                </c:pt>
                <c:pt idx="5101">
                  <c:v>48.679488200000002</c:v>
                </c:pt>
                <c:pt idx="5102">
                  <c:v>48.256779200000011</c:v>
                </c:pt>
                <c:pt idx="5103">
                  <c:v>47.8208038</c:v>
                </c:pt>
                <c:pt idx="5104">
                  <c:v>46.982336800000013</c:v>
                </c:pt>
                <c:pt idx="5105">
                  <c:v>47.552593200000011</c:v>
                </c:pt>
                <c:pt idx="5106">
                  <c:v>47.583130000000011</c:v>
                </c:pt>
                <c:pt idx="5107">
                  <c:v>47.4668712</c:v>
                </c:pt>
                <c:pt idx="5108">
                  <c:v>47.463705800000099</c:v>
                </c:pt>
                <c:pt idx="5109">
                  <c:v>47.663238000000099</c:v>
                </c:pt>
                <c:pt idx="5110">
                  <c:v>47.3070108</c:v>
                </c:pt>
                <c:pt idx="5111">
                  <c:v>46.856042799999997</c:v>
                </c:pt>
                <c:pt idx="5112">
                  <c:v>46.579814400000004</c:v>
                </c:pt>
                <c:pt idx="5113">
                  <c:v>46.938414600000002</c:v>
                </c:pt>
                <c:pt idx="5114">
                  <c:v>46.838528800000013</c:v>
                </c:pt>
                <c:pt idx="5115">
                  <c:v>46.629996000000013</c:v>
                </c:pt>
                <c:pt idx="5116">
                  <c:v>46.081394799999998</c:v>
                </c:pt>
                <c:pt idx="5117">
                  <c:v>46.625520200000139</c:v>
                </c:pt>
                <c:pt idx="5118">
                  <c:v>46.433976400000006</c:v>
                </c:pt>
                <c:pt idx="5119">
                  <c:v>46.669809200000003</c:v>
                </c:pt>
                <c:pt idx="5120">
                  <c:v>46.958948400000004</c:v>
                </c:pt>
                <c:pt idx="5121">
                  <c:v>46.521435800000013</c:v>
                </c:pt>
                <c:pt idx="5122">
                  <c:v>46.267180400000001</c:v>
                </c:pt>
                <c:pt idx="5123">
                  <c:v>46.6182528000001</c:v>
                </c:pt>
                <c:pt idx="5124">
                  <c:v>46.983592600000001</c:v>
                </c:pt>
                <c:pt idx="5125">
                  <c:v>52.813509000000003</c:v>
                </c:pt>
                <c:pt idx="5126">
                  <c:v>52.772433000000063</c:v>
                </c:pt>
                <c:pt idx="5127">
                  <c:v>51.809199400000004</c:v>
                </c:pt>
                <c:pt idx="5128">
                  <c:v>52.862709200000012</c:v>
                </c:pt>
                <c:pt idx="5129">
                  <c:v>52.931251799999998</c:v>
                </c:pt>
                <c:pt idx="5130">
                  <c:v>53.468934400000002</c:v>
                </c:pt>
                <c:pt idx="5131">
                  <c:v>52.746794800000011</c:v>
                </c:pt>
                <c:pt idx="5132">
                  <c:v>52.849731200000001</c:v>
                </c:pt>
                <c:pt idx="5133">
                  <c:v>52.8055108000001</c:v>
                </c:pt>
                <c:pt idx="5134">
                  <c:v>52.930220000000006</c:v>
                </c:pt>
                <c:pt idx="5135">
                  <c:v>53.117414000000004</c:v>
                </c:pt>
                <c:pt idx="5136">
                  <c:v>53.227066200000003</c:v>
                </c:pt>
                <c:pt idx="5137">
                  <c:v>52.317663999999944</c:v>
                </c:pt>
                <c:pt idx="5138">
                  <c:v>52.9417756</c:v>
                </c:pt>
                <c:pt idx="5139">
                  <c:v>52.208567600000002</c:v>
                </c:pt>
                <c:pt idx="5140">
                  <c:v>52.181934000000005</c:v>
                </c:pt>
                <c:pt idx="5141">
                  <c:v>52.005842000000001</c:v>
                </c:pt>
                <c:pt idx="5142">
                  <c:v>51.753277799999999</c:v>
                </c:pt>
                <c:pt idx="5143">
                  <c:v>50.874217799999997</c:v>
                </c:pt>
                <c:pt idx="5144">
                  <c:v>49.747303200000012</c:v>
                </c:pt>
                <c:pt idx="5145">
                  <c:v>48.2931582000002</c:v>
                </c:pt>
                <c:pt idx="5146">
                  <c:v>48.038468800000011</c:v>
                </c:pt>
                <c:pt idx="5147">
                  <c:v>47.704309800000011</c:v>
                </c:pt>
                <c:pt idx="5148">
                  <c:v>45.476288199999999</c:v>
                </c:pt>
                <c:pt idx="5149">
                  <c:v>43.774213000000003</c:v>
                </c:pt>
                <c:pt idx="5150">
                  <c:v>42.850924199999994</c:v>
                </c:pt>
                <c:pt idx="5151">
                  <c:v>42.172592000000115</c:v>
                </c:pt>
                <c:pt idx="5152">
                  <c:v>42.376140800000002</c:v>
                </c:pt>
                <c:pt idx="5153">
                  <c:v>42.469974400000005</c:v>
                </c:pt>
                <c:pt idx="5154">
                  <c:v>41.384705600000004</c:v>
                </c:pt>
                <c:pt idx="5155">
                  <c:v>39.466774200000003</c:v>
                </c:pt>
                <c:pt idx="5156">
                  <c:v>38.503103800000012</c:v>
                </c:pt>
                <c:pt idx="5157">
                  <c:v>38.256282400000003</c:v>
                </c:pt>
                <c:pt idx="5158">
                  <c:v>36.336896399999993</c:v>
                </c:pt>
                <c:pt idx="5159">
                  <c:v>37.161651800000001</c:v>
                </c:pt>
                <c:pt idx="5160">
                  <c:v>35.305233600000001</c:v>
                </c:pt>
                <c:pt idx="5161">
                  <c:v>31.405231199999989</c:v>
                </c:pt>
                <c:pt idx="5162">
                  <c:v>28.438645199999989</c:v>
                </c:pt>
                <c:pt idx="5163">
                  <c:v>26.338557000000005</c:v>
                </c:pt>
                <c:pt idx="5164">
                  <c:v>25.182732399999896</c:v>
                </c:pt>
                <c:pt idx="5165">
                  <c:v>24.881453800000003</c:v>
                </c:pt>
                <c:pt idx="5166">
                  <c:v>22.133420399999999</c:v>
                </c:pt>
                <c:pt idx="5167">
                  <c:v>17.466201199999986</c:v>
                </c:pt>
                <c:pt idx="5168">
                  <c:v>15.008686000000004</c:v>
                </c:pt>
                <c:pt idx="5169">
                  <c:v>13.4422274</c:v>
                </c:pt>
                <c:pt idx="5170">
                  <c:v>12.02157684</c:v>
                </c:pt>
                <c:pt idx="5171">
                  <c:v>11.289265399999998</c:v>
                </c:pt>
                <c:pt idx="5172">
                  <c:v>10.288002200000001</c:v>
                </c:pt>
                <c:pt idx="5173">
                  <c:v>9.1069916000000006</c:v>
                </c:pt>
                <c:pt idx="5174">
                  <c:v>7.9479428000000008</c:v>
                </c:pt>
                <c:pt idx="5175">
                  <c:v>7.2807322000000001</c:v>
                </c:pt>
                <c:pt idx="5176">
                  <c:v>7.1047941999999882</c:v>
                </c:pt>
                <c:pt idx="5177">
                  <c:v>6.2537822199999873</c:v>
                </c:pt>
                <c:pt idx="5178">
                  <c:v>5.2999109799999795</c:v>
                </c:pt>
                <c:pt idx="5179">
                  <c:v>5.0658014399999862</c:v>
                </c:pt>
                <c:pt idx="5180">
                  <c:v>5.1439340399999747</c:v>
                </c:pt>
                <c:pt idx="5181">
                  <c:v>5.1258316199999765</c:v>
                </c:pt>
                <c:pt idx="5182">
                  <c:v>4.9678269199999852</c:v>
                </c:pt>
                <c:pt idx="5183">
                  <c:v>1.6272051599999999</c:v>
                </c:pt>
                <c:pt idx="5184">
                  <c:v>0</c:v>
                </c:pt>
                <c:pt idx="5185">
                  <c:v>0</c:v>
                </c:pt>
                <c:pt idx="5186">
                  <c:v>0</c:v>
                </c:pt>
                <c:pt idx="5187">
                  <c:v>0</c:v>
                </c:pt>
                <c:pt idx="5188">
                  <c:v>0</c:v>
                </c:pt>
                <c:pt idx="5189">
                  <c:v>0</c:v>
                </c:pt>
                <c:pt idx="5190">
                  <c:v>0</c:v>
                </c:pt>
                <c:pt idx="5191">
                  <c:v>0</c:v>
                </c:pt>
                <c:pt idx="5192">
                  <c:v>0</c:v>
                </c:pt>
                <c:pt idx="5193">
                  <c:v>0</c:v>
                </c:pt>
                <c:pt idx="5194">
                  <c:v>0</c:v>
                </c:pt>
                <c:pt idx="5195">
                  <c:v>0</c:v>
                </c:pt>
                <c:pt idx="5196">
                  <c:v>0</c:v>
                </c:pt>
                <c:pt idx="5197">
                  <c:v>0</c:v>
                </c:pt>
                <c:pt idx="5198">
                  <c:v>0</c:v>
                </c:pt>
                <c:pt idx="5199">
                  <c:v>0</c:v>
                </c:pt>
                <c:pt idx="5200">
                  <c:v>0</c:v>
                </c:pt>
                <c:pt idx="5201">
                  <c:v>0</c:v>
                </c:pt>
                <c:pt idx="5202">
                  <c:v>0</c:v>
                </c:pt>
                <c:pt idx="5203">
                  <c:v>0</c:v>
                </c:pt>
                <c:pt idx="5204">
                  <c:v>0</c:v>
                </c:pt>
                <c:pt idx="5205">
                  <c:v>0</c:v>
                </c:pt>
                <c:pt idx="5206">
                  <c:v>0</c:v>
                </c:pt>
                <c:pt idx="5207">
                  <c:v>0</c:v>
                </c:pt>
                <c:pt idx="5208">
                  <c:v>0</c:v>
                </c:pt>
                <c:pt idx="5209">
                  <c:v>0</c:v>
                </c:pt>
                <c:pt idx="5210">
                  <c:v>0</c:v>
                </c:pt>
                <c:pt idx="5211">
                  <c:v>0</c:v>
                </c:pt>
                <c:pt idx="5212">
                  <c:v>0</c:v>
                </c:pt>
                <c:pt idx="5213">
                  <c:v>0</c:v>
                </c:pt>
                <c:pt idx="5214">
                  <c:v>0</c:v>
                </c:pt>
                <c:pt idx="5215">
                  <c:v>0</c:v>
                </c:pt>
                <c:pt idx="5216">
                  <c:v>0</c:v>
                </c:pt>
                <c:pt idx="5217">
                  <c:v>0</c:v>
                </c:pt>
                <c:pt idx="5218">
                  <c:v>0</c:v>
                </c:pt>
                <c:pt idx="5219">
                  <c:v>0</c:v>
                </c:pt>
                <c:pt idx="5220">
                  <c:v>0</c:v>
                </c:pt>
                <c:pt idx="5221">
                  <c:v>0</c:v>
                </c:pt>
                <c:pt idx="5222">
                  <c:v>0</c:v>
                </c:pt>
                <c:pt idx="5223">
                  <c:v>0</c:v>
                </c:pt>
                <c:pt idx="5224">
                  <c:v>0</c:v>
                </c:pt>
                <c:pt idx="5225">
                  <c:v>0</c:v>
                </c:pt>
                <c:pt idx="5226">
                  <c:v>0</c:v>
                </c:pt>
                <c:pt idx="5227">
                  <c:v>0</c:v>
                </c:pt>
                <c:pt idx="5228">
                  <c:v>0</c:v>
                </c:pt>
                <c:pt idx="5229">
                  <c:v>0</c:v>
                </c:pt>
                <c:pt idx="5230">
                  <c:v>0</c:v>
                </c:pt>
                <c:pt idx="5231">
                  <c:v>0</c:v>
                </c:pt>
                <c:pt idx="5232">
                  <c:v>0</c:v>
                </c:pt>
                <c:pt idx="5233">
                  <c:v>0</c:v>
                </c:pt>
                <c:pt idx="5234">
                  <c:v>0</c:v>
                </c:pt>
                <c:pt idx="5235">
                  <c:v>0</c:v>
                </c:pt>
                <c:pt idx="5236">
                  <c:v>0</c:v>
                </c:pt>
                <c:pt idx="5237">
                  <c:v>0</c:v>
                </c:pt>
                <c:pt idx="5238">
                  <c:v>0</c:v>
                </c:pt>
                <c:pt idx="5239">
                  <c:v>0</c:v>
                </c:pt>
                <c:pt idx="5240">
                  <c:v>0</c:v>
                </c:pt>
                <c:pt idx="5241">
                  <c:v>0</c:v>
                </c:pt>
                <c:pt idx="5242">
                  <c:v>0</c:v>
                </c:pt>
                <c:pt idx="5243">
                  <c:v>0</c:v>
                </c:pt>
                <c:pt idx="5244">
                  <c:v>0</c:v>
                </c:pt>
                <c:pt idx="5245">
                  <c:v>0</c:v>
                </c:pt>
                <c:pt idx="5246">
                  <c:v>0</c:v>
                </c:pt>
                <c:pt idx="5247">
                  <c:v>0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</c:v>
                </c:pt>
                <c:pt idx="5252">
                  <c:v>0</c:v>
                </c:pt>
                <c:pt idx="5253">
                  <c:v>0</c:v>
                </c:pt>
                <c:pt idx="5254">
                  <c:v>0</c:v>
                </c:pt>
                <c:pt idx="5255">
                  <c:v>0</c:v>
                </c:pt>
                <c:pt idx="5256">
                  <c:v>0</c:v>
                </c:pt>
                <c:pt idx="5257">
                  <c:v>0</c:v>
                </c:pt>
                <c:pt idx="5258">
                  <c:v>0</c:v>
                </c:pt>
                <c:pt idx="5259">
                  <c:v>0</c:v>
                </c:pt>
                <c:pt idx="5260">
                  <c:v>0</c:v>
                </c:pt>
                <c:pt idx="5261">
                  <c:v>0</c:v>
                </c:pt>
                <c:pt idx="5262">
                  <c:v>0</c:v>
                </c:pt>
                <c:pt idx="5263">
                  <c:v>0</c:v>
                </c:pt>
                <c:pt idx="5264">
                  <c:v>0</c:v>
                </c:pt>
                <c:pt idx="5265">
                  <c:v>0</c:v>
                </c:pt>
                <c:pt idx="5266">
                  <c:v>0</c:v>
                </c:pt>
                <c:pt idx="5267">
                  <c:v>0</c:v>
                </c:pt>
                <c:pt idx="5268">
                  <c:v>0</c:v>
                </c:pt>
                <c:pt idx="5269">
                  <c:v>0</c:v>
                </c:pt>
                <c:pt idx="5270">
                  <c:v>0</c:v>
                </c:pt>
                <c:pt idx="5271">
                  <c:v>0</c:v>
                </c:pt>
                <c:pt idx="5272">
                  <c:v>0</c:v>
                </c:pt>
                <c:pt idx="5273">
                  <c:v>0</c:v>
                </c:pt>
                <c:pt idx="5274">
                  <c:v>0</c:v>
                </c:pt>
                <c:pt idx="5275">
                  <c:v>0</c:v>
                </c:pt>
                <c:pt idx="5276">
                  <c:v>0</c:v>
                </c:pt>
                <c:pt idx="5277">
                  <c:v>0</c:v>
                </c:pt>
                <c:pt idx="5278">
                  <c:v>0</c:v>
                </c:pt>
                <c:pt idx="5279">
                  <c:v>0</c:v>
                </c:pt>
                <c:pt idx="5280">
                  <c:v>0</c:v>
                </c:pt>
                <c:pt idx="5281">
                  <c:v>0</c:v>
                </c:pt>
                <c:pt idx="5282">
                  <c:v>0</c:v>
                </c:pt>
                <c:pt idx="5283">
                  <c:v>0</c:v>
                </c:pt>
                <c:pt idx="5284">
                  <c:v>0</c:v>
                </c:pt>
                <c:pt idx="5285">
                  <c:v>0</c:v>
                </c:pt>
                <c:pt idx="5286">
                  <c:v>0</c:v>
                </c:pt>
                <c:pt idx="5287">
                  <c:v>0</c:v>
                </c:pt>
                <c:pt idx="5288">
                  <c:v>0</c:v>
                </c:pt>
                <c:pt idx="5289">
                  <c:v>0</c:v>
                </c:pt>
                <c:pt idx="5290">
                  <c:v>0</c:v>
                </c:pt>
                <c:pt idx="5291">
                  <c:v>0</c:v>
                </c:pt>
                <c:pt idx="5292">
                  <c:v>0</c:v>
                </c:pt>
                <c:pt idx="5293">
                  <c:v>0</c:v>
                </c:pt>
                <c:pt idx="5294">
                  <c:v>0</c:v>
                </c:pt>
                <c:pt idx="5295">
                  <c:v>0</c:v>
                </c:pt>
                <c:pt idx="5296">
                  <c:v>0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</c:v>
                </c:pt>
                <c:pt idx="5302">
                  <c:v>0</c:v>
                </c:pt>
                <c:pt idx="5303">
                  <c:v>0</c:v>
                </c:pt>
                <c:pt idx="5304">
                  <c:v>0</c:v>
                </c:pt>
                <c:pt idx="5305">
                  <c:v>0</c:v>
                </c:pt>
                <c:pt idx="5306">
                  <c:v>0</c:v>
                </c:pt>
                <c:pt idx="5307">
                  <c:v>0</c:v>
                </c:pt>
                <c:pt idx="5308">
                  <c:v>0</c:v>
                </c:pt>
                <c:pt idx="5309">
                  <c:v>0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</c:v>
                </c:pt>
                <c:pt idx="5314">
                  <c:v>0</c:v>
                </c:pt>
                <c:pt idx="5315">
                  <c:v>0</c:v>
                </c:pt>
                <c:pt idx="5316">
                  <c:v>0</c:v>
                </c:pt>
                <c:pt idx="5317">
                  <c:v>0</c:v>
                </c:pt>
                <c:pt idx="5318">
                  <c:v>0</c:v>
                </c:pt>
                <c:pt idx="5319">
                  <c:v>0</c:v>
                </c:pt>
                <c:pt idx="5320">
                  <c:v>0</c:v>
                </c:pt>
                <c:pt idx="5321">
                  <c:v>0</c:v>
                </c:pt>
                <c:pt idx="5322">
                  <c:v>0</c:v>
                </c:pt>
                <c:pt idx="5323">
                  <c:v>0</c:v>
                </c:pt>
                <c:pt idx="5324">
                  <c:v>0</c:v>
                </c:pt>
                <c:pt idx="5325">
                  <c:v>0</c:v>
                </c:pt>
                <c:pt idx="5326">
                  <c:v>0</c:v>
                </c:pt>
                <c:pt idx="5327">
                  <c:v>0</c:v>
                </c:pt>
                <c:pt idx="5328">
                  <c:v>0</c:v>
                </c:pt>
                <c:pt idx="5329">
                  <c:v>0</c:v>
                </c:pt>
                <c:pt idx="5330">
                  <c:v>0</c:v>
                </c:pt>
                <c:pt idx="5331">
                  <c:v>0</c:v>
                </c:pt>
                <c:pt idx="5332">
                  <c:v>0</c:v>
                </c:pt>
                <c:pt idx="5333">
                  <c:v>0</c:v>
                </c:pt>
                <c:pt idx="5334">
                  <c:v>0</c:v>
                </c:pt>
                <c:pt idx="5335">
                  <c:v>0</c:v>
                </c:pt>
                <c:pt idx="5336">
                  <c:v>0</c:v>
                </c:pt>
                <c:pt idx="5337">
                  <c:v>0</c:v>
                </c:pt>
                <c:pt idx="5338">
                  <c:v>0</c:v>
                </c:pt>
                <c:pt idx="5339">
                  <c:v>0</c:v>
                </c:pt>
                <c:pt idx="5340">
                  <c:v>0</c:v>
                </c:pt>
                <c:pt idx="5341">
                  <c:v>0</c:v>
                </c:pt>
                <c:pt idx="5342">
                  <c:v>0</c:v>
                </c:pt>
                <c:pt idx="5343">
                  <c:v>0</c:v>
                </c:pt>
                <c:pt idx="5344">
                  <c:v>0</c:v>
                </c:pt>
                <c:pt idx="5345">
                  <c:v>0</c:v>
                </c:pt>
                <c:pt idx="5346">
                  <c:v>0</c:v>
                </c:pt>
                <c:pt idx="5347">
                  <c:v>0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</c:v>
                </c:pt>
                <c:pt idx="5352">
                  <c:v>0</c:v>
                </c:pt>
                <c:pt idx="5353">
                  <c:v>0</c:v>
                </c:pt>
              </c:numCache>
            </c:numRef>
          </c:yVal>
        </c:ser>
        <c:axId val="94177536"/>
        <c:axId val="107831680"/>
      </c:scatterChart>
      <c:valAx>
        <c:axId val="94177536"/>
        <c:scaling>
          <c:orientation val="minMax"/>
          <c:max val="1433289999.9999998"/>
          <c:min val="1433180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UNIX Time</a:t>
                </a:r>
              </a:p>
            </c:rich>
          </c:tx>
        </c:title>
        <c:numFmt formatCode="###0" sourceLinked="0"/>
        <c:tickLblPos val="nextTo"/>
        <c:crossAx val="107831680"/>
        <c:crosses val="autoZero"/>
        <c:crossBetween val="midCat"/>
      </c:valAx>
      <c:valAx>
        <c:axId val="1078316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2000" b="0"/>
                </a:pPr>
                <a:r>
                  <a:rPr lang="en-US" sz="2000" b="0"/>
                  <a:t>Rate [Hz]</a:t>
                </a:r>
              </a:p>
            </c:rich>
          </c:tx>
          <c:layout>
            <c:manualLayout>
              <c:xMode val="edge"/>
              <c:yMode val="edge"/>
              <c:x val="5.9228960016361821E-3"/>
              <c:y val="0.37155166015559132"/>
            </c:manualLayout>
          </c:layout>
        </c:title>
        <c:numFmt formatCode="General" sourceLinked="1"/>
        <c:tickLblPos val="nextTo"/>
        <c:crossAx val="941775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3110223702164421"/>
          <c:y val="0.11446384616430715"/>
          <c:w val="0.13392161035514438"/>
          <c:h val="0.16140045965756941"/>
        </c:manualLayout>
      </c:layout>
      <c:spPr>
        <a:solidFill>
          <a:sysClr val="window" lastClr="FFFFFF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9FC22-47E1-43FE-8960-F90FA939A548}" type="datetimeFigureOut">
              <a:rPr lang="en-US" smtClean="0"/>
              <a:pPr/>
              <a:t>04/08/15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F940C-5751-4615-B932-1AFEA498EC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F940C-5751-4615-B932-1AFEA498EC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6705600" cy="9144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4" descr="university, minnesota, logo, gophers"/>
          <p:cNvPicPr>
            <a:picLocks noChangeAspect="1" noChangeArrowheads="1"/>
          </p:cNvPicPr>
          <p:nvPr userDrawn="1"/>
        </p:nvPicPr>
        <p:blipFill>
          <a:blip r:embed="rId2" cstate="print"/>
          <a:srcRect l="8612" t="15789" r="2392" b="11483"/>
          <a:stretch>
            <a:fillRect/>
          </a:stretch>
        </p:blipFill>
        <p:spPr bwMode="auto">
          <a:xfrm>
            <a:off x="7696200" y="152400"/>
            <a:ext cx="1447800" cy="887361"/>
          </a:xfrm>
          <a:prstGeom prst="rect">
            <a:avLst/>
          </a:prstGeom>
          <a:noFill/>
        </p:spPr>
      </p:pic>
      <p:cxnSp>
        <p:nvCxnSpPr>
          <p:cNvPr id="11" name="Straight Connector 10"/>
          <p:cNvCxnSpPr/>
          <p:nvPr userDrawn="1"/>
        </p:nvCxnSpPr>
        <p:spPr>
          <a:xfrm>
            <a:off x="0" y="1066800"/>
            <a:ext cx="9144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https://pbs.twimg.com/profile_images/534262653/CMS_logo_col_400x400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4" descr="university, minnesota, logo, gophers"/>
          <p:cNvPicPr>
            <a:picLocks noChangeAspect="1" noChangeArrowheads="1"/>
          </p:cNvPicPr>
          <p:nvPr userDrawn="1"/>
        </p:nvPicPr>
        <p:blipFill>
          <a:blip r:embed="rId2" cstate="print"/>
          <a:srcRect l="8612" t="15789" r="2392" b="11483"/>
          <a:stretch>
            <a:fillRect/>
          </a:stretch>
        </p:blipFill>
        <p:spPr bwMode="auto">
          <a:xfrm>
            <a:off x="7696200" y="152400"/>
            <a:ext cx="1447800" cy="887361"/>
          </a:xfrm>
          <a:prstGeom prst="rect">
            <a:avLst/>
          </a:prstGeom>
          <a:noFill/>
        </p:spPr>
      </p:pic>
      <p:pic>
        <p:nvPicPr>
          <p:cNvPr id="9" name="Picture 2" descr="https://pbs.twimg.com/profile_images/534262653/CMS_logo_col_400x400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6705600" cy="914400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4" descr="university, minnesota, logo, gophers"/>
          <p:cNvPicPr>
            <a:picLocks noChangeAspect="1" noChangeArrowheads="1"/>
          </p:cNvPicPr>
          <p:nvPr userDrawn="1"/>
        </p:nvPicPr>
        <p:blipFill>
          <a:blip r:embed="rId2" cstate="print"/>
          <a:srcRect l="8612" t="15789" r="2392" b="11483"/>
          <a:stretch>
            <a:fillRect/>
          </a:stretch>
        </p:blipFill>
        <p:spPr bwMode="auto">
          <a:xfrm>
            <a:off x="7696200" y="152400"/>
            <a:ext cx="1447800" cy="887361"/>
          </a:xfrm>
          <a:prstGeom prst="rect">
            <a:avLst/>
          </a:prstGeom>
          <a:noFill/>
        </p:spPr>
      </p:pic>
      <p:cxnSp>
        <p:nvCxnSpPr>
          <p:cNvPr id="10" name="Straight Connector 9"/>
          <p:cNvCxnSpPr/>
          <p:nvPr userDrawn="1"/>
        </p:nvCxnSpPr>
        <p:spPr>
          <a:xfrm>
            <a:off x="0" y="1066800"/>
            <a:ext cx="914400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https://pbs.twimg.com/profile_images/534262653/CMS_logo_col_400x400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C086F-FCF6-4856-A037-6679398B35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png"/><Relationship Id="rId4" Type="http://schemas.openxmlformats.org/officeDocument/2006/relationships/image" Target="../media/image74.jpe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8.jpeg"/><Relationship Id="rId7" Type="http://schemas.openxmlformats.org/officeDocument/2006/relationships/image" Target="../media/image75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9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828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The CMS Beam Halo Monitor detector system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r>
              <a:rPr lang="en-US" dirty="0" smtClean="0"/>
              <a:t>Kelly </a:t>
            </a:r>
            <a:r>
              <a:rPr lang="en-US" dirty="0" err="1" smtClean="0"/>
              <a:t>Stifter</a:t>
            </a:r>
            <a:r>
              <a:rPr lang="en-US" dirty="0" smtClean="0"/>
              <a:t>, University of Minnesota</a:t>
            </a:r>
          </a:p>
          <a:p>
            <a:r>
              <a:rPr lang="en-US" sz="2000" dirty="0" smtClean="0"/>
              <a:t>08/04/15</a:t>
            </a:r>
          </a:p>
          <a:p>
            <a:r>
              <a:rPr lang="en-US" sz="2000" dirty="0" smtClean="0"/>
              <a:t>2015 DPF Meeting, </a:t>
            </a:r>
            <a:r>
              <a:rPr lang="en-US" sz="2000" smtClean="0"/>
              <a:t>Ann Arbor</a:t>
            </a:r>
            <a:endParaRPr lang="en-US" sz="2000" dirty="0" smtClean="0"/>
          </a:p>
          <a:p>
            <a:endParaRPr lang="en-US" dirty="0"/>
          </a:p>
        </p:txBody>
      </p:sp>
      <p:pic>
        <p:nvPicPr>
          <p:cNvPr id="4" name="Picture 4" descr="university, minnesota, logo, goph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362200"/>
            <a:ext cx="2654300" cy="1990725"/>
          </a:xfrm>
          <a:prstGeom prst="rect">
            <a:avLst/>
          </a:prstGeom>
          <a:noFill/>
        </p:spPr>
      </p:pic>
      <p:pic>
        <p:nvPicPr>
          <p:cNvPr id="5" name="Picture 4" descr="bril_label_102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4708" y="2565508"/>
            <a:ext cx="1701692" cy="1701692"/>
          </a:xfrm>
          <a:prstGeom prst="rect">
            <a:avLst/>
          </a:prstGeom>
        </p:spPr>
      </p:pic>
      <p:pic>
        <p:nvPicPr>
          <p:cNvPr id="57346" name="Picture 2" descr="https://pbs.twimg.com/profile_images/534262653/CMS_logo_col_400x400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5908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143000"/>
            <a:ext cx="38862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Golden location 6 – 20.6m from IP</a:t>
            </a:r>
          </a:p>
          <a:p>
            <a:r>
              <a:rPr lang="en-US" dirty="0" smtClean="0"/>
              <a:t>40 detectors, 20 at each end</a:t>
            </a:r>
          </a:p>
          <a:p>
            <a:r>
              <a:rPr lang="en-US" dirty="0" smtClean="0"/>
              <a:t>Acceptance of </a:t>
            </a:r>
          </a:p>
          <a:p>
            <a:pPr indent="4763">
              <a:buNone/>
            </a:pPr>
            <a:r>
              <a:rPr lang="en-US" dirty="0" smtClean="0"/>
              <a:t>21.2 cm</a:t>
            </a:r>
            <a:r>
              <a:rPr lang="en-US" baseline="30000" dirty="0" smtClean="0"/>
              <a:t>2</a:t>
            </a:r>
            <a:r>
              <a:rPr lang="en-US" dirty="0" smtClean="0"/>
              <a:t>/unit, </a:t>
            </a:r>
          </a:p>
          <a:p>
            <a:pPr indent="4763">
              <a:buNone/>
            </a:pPr>
            <a:r>
              <a:rPr lang="en-US" dirty="0" smtClean="0"/>
              <a:t>424 cm</a:t>
            </a:r>
            <a:r>
              <a:rPr lang="en-US" baseline="30000" dirty="0" smtClean="0"/>
              <a:t>2</a:t>
            </a:r>
            <a:r>
              <a:rPr lang="en-US" dirty="0" smtClean="0"/>
              <a:t>/beam</a:t>
            </a:r>
          </a:p>
          <a:p>
            <a:r>
              <a:rPr lang="en-US" dirty="0" smtClean="0"/>
              <a:t>Installed at radius of 1.8m from beam</a:t>
            </a:r>
          </a:p>
          <a:p>
            <a:r>
              <a:rPr lang="en-US" dirty="0" smtClean="0"/>
              <a:t>Placed in </a:t>
            </a:r>
            <a:r>
              <a:rPr lang="el-GR" dirty="0" smtClean="0"/>
              <a:t>φ</a:t>
            </a:r>
            <a:r>
              <a:rPr lang="en-US" dirty="0" smtClean="0"/>
              <a:t>-region of highest flux </a:t>
            </a:r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62000" y="3733799"/>
            <a:ext cx="3756920" cy="3124201"/>
            <a:chOff x="609600" y="1142999"/>
            <a:chExt cx="3756920" cy="3124201"/>
          </a:xfrm>
        </p:grpSpPr>
        <p:pic>
          <p:nvPicPr>
            <p:cNvPr id="9" name="Picture 8" descr="Flux.PNG"/>
            <p:cNvPicPr>
              <a:picLocks noChangeAspect="1"/>
            </p:cNvPicPr>
            <p:nvPr/>
          </p:nvPicPr>
          <p:blipFill>
            <a:blip r:embed="rId2" cstate="print"/>
            <a:srcRect b="1689"/>
            <a:stretch>
              <a:fillRect/>
            </a:stretch>
          </p:blipFill>
          <p:spPr>
            <a:xfrm>
              <a:off x="609600" y="1142999"/>
              <a:ext cx="3756920" cy="3124201"/>
            </a:xfrm>
            <a:prstGeom prst="rect">
              <a:avLst/>
            </a:prstGeom>
          </p:spPr>
        </p:pic>
        <p:pic>
          <p:nvPicPr>
            <p:cNvPr id="8" name="Picture 7" descr="Detector Connection Schematic (Plus) (just detectors).png"/>
            <p:cNvPicPr>
              <a:picLocks noChangeAspect="1"/>
            </p:cNvPicPr>
            <p:nvPr/>
          </p:nvPicPr>
          <p:blipFill>
            <a:blip r:embed="rId3" cstate="print"/>
            <a:srcRect l="15000" t="7778" r="13333" b="21111"/>
            <a:stretch>
              <a:fillRect/>
            </a:stretch>
          </p:blipFill>
          <p:spPr>
            <a:xfrm>
              <a:off x="1517104" y="1787079"/>
              <a:ext cx="1893649" cy="1413672"/>
            </a:xfrm>
            <a:prstGeom prst="rect">
              <a:avLst/>
            </a:prstGeom>
          </p:spPr>
        </p:pic>
      </p:grpSp>
      <p:pic>
        <p:nvPicPr>
          <p:cNvPr id="11" name="Picture 10" descr="rotatingshielding.png"/>
          <p:cNvPicPr>
            <a:picLocks noChangeAspect="1"/>
          </p:cNvPicPr>
          <p:nvPr/>
        </p:nvPicPr>
        <p:blipFill>
          <a:blip r:embed="rId4" cstate="print"/>
          <a:srcRect t="4584" b="4654"/>
          <a:stretch>
            <a:fillRect/>
          </a:stretch>
        </p:blipFill>
        <p:spPr>
          <a:xfrm>
            <a:off x="0" y="1143000"/>
            <a:ext cx="4915877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units</a:t>
            </a:r>
            <a:endParaRPr lang="en-US" dirty="0"/>
          </a:p>
        </p:txBody>
      </p:sp>
      <p:pic>
        <p:nvPicPr>
          <p:cNvPr id="7" name="Content Placeholder 6" descr="IMG_06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333" t="31071" r="12037" b="17903"/>
          <a:stretch>
            <a:fillRect/>
          </a:stretch>
        </p:blipFill>
        <p:spPr>
          <a:xfrm>
            <a:off x="907026" y="3352800"/>
            <a:ext cx="7398774" cy="2667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28600" y="1143000"/>
            <a:ext cx="89154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SQ0 synthetic fused silica: 10 cm long, 5.2 cm diameter, UV </a:t>
            </a:r>
            <a:r>
              <a:rPr lang="en-US" sz="2800" dirty="0" err="1" smtClean="0"/>
              <a:t>transmissive</a:t>
            </a:r>
            <a:r>
              <a:rPr lang="en-US" sz="2800" dirty="0" smtClean="0"/>
              <a:t>, radiation hard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Optically coupled to UV sensitive Hamamatsu R2059 PMT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3 layers of magnetic shielding: </a:t>
            </a:r>
            <a:r>
              <a:rPr lang="en-US" sz="2800" dirty="0" err="1" smtClean="0"/>
              <a:t>Permalloy</a:t>
            </a:r>
            <a:r>
              <a:rPr lang="en-US" sz="2800" dirty="0" smtClean="0"/>
              <a:t>, </a:t>
            </a:r>
            <a:r>
              <a:rPr lang="en-US" sz="2800" dirty="0" err="1" smtClean="0"/>
              <a:t>mumetal</a:t>
            </a:r>
            <a:r>
              <a:rPr lang="en-US" sz="2800" dirty="0" smtClean="0"/>
              <a:t>, iron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units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228600" y="1143000"/>
            <a:ext cx="8915400" cy="510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SQ0 synthetic fused silica: 10 cm long, 5.2 cm diameter, UV </a:t>
            </a:r>
            <a:r>
              <a:rPr lang="en-US" sz="2800" dirty="0" err="1" smtClean="0"/>
              <a:t>transmissive</a:t>
            </a:r>
            <a:r>
              <a:rPr lang="en-US" sz="2800" dirty="0" smtClean="0"/>
              <a:t>, radiation hard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/>
              <a:t>Optically coupled to UV sensitive Hamamatsu R2059 PMT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3 layers of magnetic shielding: </a:t>
            </a:r>
            <a:r>
              <a:rPr lang="en-US" sz="2800" dirty="0" err="1" smtClean="0"/>
              <a:t>Permalloy</a:t>
            </a:r>
            <a:r>
              <a:rPr lang="en-US" sz="2800" dirty="0" smtClean="0"/>
              <a:t>, </a:t>
            </a:r>
            <a:r>
              <a:rPr lang="en-US" sz="2800" dirty="0" err="1" smtClean="0"/>
              <a:t>mumetal</a:t>
            </a:r>
            <a:r>
              <a:rPr lang="en-US" sz="2800" dirty="0" smtClean="0"/>
              <a:t>, iron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IMG_0659.jpg"/>
          <p:cNvPicPr>
            <a:picLocks noChangeAspect="1"/>
          </p:cNvPicPr>
          <p:nvPr/>
        </p:nvPicPr>
        <p:blipFill>
          <a:blip r:embed="rId2" cstate="print"/>
          <a:srcRect l="1667" t="21845" r="3333" b="20363"/>
          <a:stretch>
            <a:fillRect/>
          </a:stretch>
        </p:blipFill>
        <p:spPr>
          <a:xfrm>
            <a:off x="158262" y="3200400"/>
            <a:ext cx="8909538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Read-out chain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0" y="4343400"/>
            <a:ext cx="5638800" cy="213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Every BX, every detector 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smtClean="0"/>
              <a:t>get 8-bit charge and 6-bit timing information</a:t>
            </a:r>
          </a:p>
          <a:p>
            <a:pPr lvl="1"/>
            <a:r>
              <a:rPr lang="en-US" dirty="0" smtClean="0"/>
              <a:t>Histogram (</a:t>
            </a:r>
            <a:r>
              <a:rPr lang="el-GR" dirty="0" smtClean="0"/>
              <a:t>μ</a:t>
            </a:r>
            <a:r>
              <a:rPr lang="en-US" dirty="0" smtClean="0"/>
              <a:t>HTR)</a:t>
            </a:r>
          </a:p>
          <a:p>
            <a:r>
              <a:rPr lang="en-US" dirty="0" smtClean="0"/>
              <a:t>Calculate flux</a:t>
            </a:r>
          </a:p>
          <a:p>
            <a:pPr lvl="1"/>
            <a:r>
              <a:rPr lang="en-US" dirty="0" smtClean="0"/>
              <a:t>Published to CMS and LHC operations every ~23s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5543561" y="4343400"/>
            <a:ext cx="3600439" cy="2286000"/>
            <a:chOff x="2043507" y="3886200"/>
            <a:chExt cx="4814493" cy="2971801"/>
          </a:xfrm>
        </p:grpSpPr>
        <p:pic>
          <p:nvPicPr>
            <p:cNvPr id="19" name="Picture 18" descr="mibandppsignal.PNG"/>
            <p:cNvPicPr>
              <a:picLocks noChangeAspect="1"/>
            </p:cNvPicPr>
            <p:nvPr/>
          </p:nvPicPr>
          <p:blipFill>
            <a:blip r:embed="rId2" cstate="print"/>
            <a:srcRect t="18889" r="1111" b="9246"/>
            <a:stretch>
              <a:fillRect/>
            </a:stretch>
          </p:blipFill>
          <p:spPr>
            <a:xfrm flipV="1">
              <a:off x="2545183" y="3886200"/>
              <a:ext cx="4312817" cy="2905072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 rot="16200000">
              <a:off x="1508418" y="5709070"/>
              <a:ext cx="1564047" cy="493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Amplitude</a:t>
              </a:r>
              <a:endParaRPr lang="en-US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910213" y="3886201"/>
              <a:ext cx="906049" cy="2971800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787030" y="3886201"/>
              <a:ext cx="970767" cy="2971800"/>
            </a:xfrm>
            <a:prstGeom prst="rect">
              <a:avLst/>
            </a:prstGeom>
            <a:solidFill>
              <a:schemeClr val="accent2">
                <a:alpha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816263" y="3886201"/>
              <a:ext cx="970767" cy="2971800"/>
            </a:xfrm>
            <a:prstGeom prst="rect">
              <a:avLst/>
            </a:prstGeom>
            <a:solidFill>
              <a:schemeClr val="accent3">
                <a:alpha val="6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757797" y="3886201"/>
              <a:ext cx="970767" cy="2971800"/>
            </a:xfrm>
            <a:prstGeom prst="rect">
              <a:avLst/>
            </a:prstGeom>
            <a:solidFill>
              <a:schemeClr val="accent4">
                <a:alpha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0"/>
            <p:cNvGrpSpPr/>
            <p:nvPr/>
          </p:nvGrpSpPr>
          <p:grpSpPr>
            <a:xfrm>
              <a:off x="3492674" y="3886201"/>
              <a:ext cx="1747381" cy="452350"/>
              <a:chOff x="3200400" y="3082996"/>
              <a:chExt cx="2057400" cy="574604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>
                <a:off x="3200400" y="3581400"/>
                <a:ext cx="2057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3200400" y="3505200"/>
                <a:ext cx="0" cy="1524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5257800" y="3505200"/>
                <a:ext cx="0" cy="1524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3827103" y="3082996"/>
                <a:ext cx="1076029" cy="435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12.5ns</a:t>
                </a:r>
                <a:endParaRPr lang="en-US" sz="1400" dirty="0"/>
              </a:p>
            </p:txBody>
          </p:sp>
        </p:grpSp>
      </p:grpSp>
      <p:grpSp>
        <p:nvGrpSpPr>
          <p:cNvPr id="115" name="Group 114"/>
          <p:cNvGrpSpPr/>
          <p:nvPr/>
        </p:nvGrpSpPr>
        <p:grpSpPr>
          <a:xfrm>
            <a:off x="76200" y="1811095"/>
            <a:ext cx="8915400" cy="2303705"/>
            <a:chOff x="304800" y="1335024"/>
            <a:chExt cx="8915400" cy="2303705"/>
          </a:xfrm>
        </p:grpSpPr>
        <p:sp>
          <p:nvSpPr>
            <p:cNvPr id="34" name="TextBox 33"/>
            <p:cNvSpPr txBox="1"/>
            <p:nvPr/>
          </p:nvSpPr>
          <p:spPr>
            <a:xfrm>
              <a:off x="2133600" y="2438400"/>
              <a:ext cx="1600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CKC50: high bandwidth, double braided coaxial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495800" y="3135868"/>
              <a:ext cx="472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CMS Standard – HCAL Phase I upgrade readout</a:t>
              </a:r>
              <a:endParaRPr lang="en-US" dirty="0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304800" y="1828800"/>
              <a:ext cx="4191000" cy="685800"/>
              <a:chOff x="-228600" y="1828800"/>
              <a:chExt cx="4191000" cy="685800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-228600" y="1828800"/>
                <a:ext cx="3124200" cy="685800"/>
                <a:chOff x="-228600" y="1828800"/>
                <a:chExt cx="3124200" cy="685800"/>
              </a:xfrm>
            </p:grpSpPr>
            <p:pic>
              <p:nvPicPr>
                <p:cNvPr id="31" name="Picture 30" descr="CalibFiber.jpg"/>
                <p:cNvPicPr>
                  <a:picLocks noChangeAspect="1"/>
                </p:cNvPicPr>
                <p:nvPr/>
              </p:nvPicPr>
              <p:blipFill>
                <a:blip r:embed="rId3" cstate="print"/>
                <a:srcRect l="12377" t="42035" r="6897" b="20209"/>
                <a:stretch>
                  <a:fillRect/>
                </a:stretch>
              </p:blipFill>
              <p:spPr>
                <a:xfrm>
                  <a:off x="-228600" y="1981200"/>
                  <a:ext cx="1608667" cy="381000"/>
                </a:xfrm>
                <a:prstGeom prst="rect">
                  <a:avLst/>
                </a:prstGeom>
              </p:spPr>
            </p:pic>
            <p:pic>
              <p:nvPicPr>
                <p:cNvPr id="32" name="Picture 31" descr="overview.PNG"/>
                <p:cNvPicPr>
                  <a:picLocks noChangeAspect="1"/>
                </p:cNvPicPr>
                <p:nvPr/>
              </p:nvPicPr>
              <p:blipFill>
                <a:blip r:embed="rId4" cstate="print"/>
                <a:srcRect l="30834" t="57059" r="56666" b="30235"/>
                <a:stretch>
                  <a:fillRect/>
                </a:stretch>
              </p:blipFill>
              <p:spPr>
                <a:xfrm>
                  <a:off x="1752600" y="1828800"/>
                  <a:ext cx="1143000" cy="685800"/>
                </a:xfrm>
                <a:prstGeom prst="rect">
                  <a:avLst/>
                </a:prstGeom>
              </p:spPr>
            </p:pic>
            <p:cxnSp>
              <p:nvCxnSpPr>
                <p:cNvPr id="80" name="Straight Connector 79"/>
                <p:cNvCxnSpPr>
                  <a:stCxn id="31" idx="3"/>
                  <a:endCxn id="32" idx="1"/>
                </p:cNvCxnSpPr>
                <p:nvPr/>
              </p:nvCxnSpPr>
              <p:spPr>
                <a:xfrm>
                  <a:off x="1380067" y="2171700"/>
                  <a:ext cx="372533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4" name="Straight Connector 93"/>
              <p:cNvCxnSpPr/>
              <p:nvPr/>
            </p:nvCxnSpPr>
            <p:spPr>
              <a:xfrm>
                <a:off x="2895600" y="2190929"/>
                <a:ext cx="10668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/>
          </p:nvGrpSpPr>
          <p:grpSpPr>
            <a:xfrm>
              <a:off x="4419600" y="1335024"/>
              <a:ext cx="4636008" cy="950976"/>
              <a:chOff x="4419600" y="1335024"/>
              <a:chExt cx="4636008" cy="950976"/>
            </a:xfrm>
          </p:grpSpPr>
          <p:sp>
            <p:nvSpPr>
              <p:cNvPr id="59" name="Oval 58"/>
              <p:cNvSpPr/>
              <p:nvPr/>
            </p:nvSpPr>
            <p:spPr>
              <a:xfrm>
                <a:off x="4419600" y="2133600"/>
                <a:ext cx="152400" cy="152400"/>
              </a:xfrm>
              <a:prstGeom prst="ellipse">
                <a:avLst/>
              </a:prstGeom>
              <a:solidFill>
                <a:srgbClr val="004225"/>
              </a:solidFill>
              <a:ln>
                <a:solidFill>
                  <a:srgbClr val="00422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3" name="Group 112"/>
              <p:cNvGrpSpPr/>
              <p:nvPr/>
            </p:nvGrpSpPr>
            <p:grpSpPr>
              <a:xfrm>
                <a:off x="4495800" y="1335024"/>
                <a:ext cx="4559808" cy="798576"/>
                <a:chOff x="4495800" y="1335024"/>
                <a:chExt cx="4559808" cy="798576"/>
              </a:xfrm>
            </p:grpSpPr>
            <p:cxnSp>
              <p:nvCxnSpPr>
                <p:cNvPr id="63" name="Straight Connector 62"/>
                <p:cNvCxnSpPr>
                  <a:stCxn id="59" idx="0"/>
                </p:cNvCxnSpPr>
                <p:nvPr/>
              </p:nvCxnSpPr>
              <p:spPr>
                <a:xfrm flipV="1">
                  <a:off x="4495800" y="1752600"/>
                  <a:ext cx="0" cy="381000"/>
                </a:xfrm>
                <a:prstGeom prst="line">
                  <a:avLst/>
                </a:prstGeom>
                <a:ln w="19050">
                  <a:solidFill>
                    <a:srgbClr val="00422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7" name="Group 106"/>
                <p:cNvGrpSpPr/>
                <p:nvPr/>
              </p:nvGrpSpPr>
              <p:grpSpPr>
                <a:xfrm>
                  <a:off x="5550408" y="1335024"/>
                  <a:ext cx="3505200" cy="762000"/>
                  <a:chOff x="5562600" y="1371600"/>
                  <a:chExt cx="3505200" cy="762000"/>
                </a:xfrm>
              </p:grpSpPr>
              <p:sp>
                <p:nvSpPr>
                  <p:cNvPr id="35" name="Rectangle 34"/>
                  <p:cNvSpPr/>
                  <p:nvPr/>
                </p:nvSpPr>
                <p:spPr>
                  <a:xfrm>
                    <a:off x="5943600" y="1371600"/>
                    <a:ext cx="1524000" cy="381000"/>
                  </a:xfrm>
                  <a:prstGeom prst="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accent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87" name="Group 86"/>
                  <p:cNvGrpSpPr/>
                  <p:nvPr/>
                </p:nvGrpSpPr>
                <p:grpSpPr>
                  <a:xfrm>
                    <a:off x="5562600" y="1383268"/>
                    <a:ext cx="3505200" cy="750332"/>
                    <a:chOff x="5562600" y="1383268"/>
                    <a:chExt cx="3505200" cy="750332"/>
                  </a:xfrm>
                </p:grpSpPr>
                <p:sp>
                  <p:nvSpPr>
                    <p:cNvPr id="36" name="TextBox 35"/>
                    <p:cNvSpPr txBox="1"/>
                    <p:nvPr/>
                  </p:nvSpPr>
                  <p:spPr>
                    <a:xfrm>
                      <a:off x="5943600" y="1383268"/>
                      <a:ext cx="152400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dirty="0" smtClean="0"/>
                        <a:t>VME QDC</a:t>
                      </a:r>
                      <a:endParaRPr lang="en-US" dirty="0"/>
                    </a:p>
                  </p:txBody>
                </p:sp>
                <p:sp>
                  <p:nvSpPr>
                    <p:cNvPr id="37" name="Rectangle 36"/>
                    <p:cNvSpPr/>
                    <p:nvPr/>
                  </p:nvSpPr>
                  <p:spPr>
                    <a:xfrm>
                      <a:off x="5943600" y="1752600"/>
                      <a:ext cx="1524000" cy="381000"/>
                    </a:xfrm>
                    <a:prstGeom prst="rect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>
                      <a:solidFill>
                        <a:schemeClr val="accent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5943600" y="1780401"/>
                      <a:ext cx="152400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200" dirty="0" smtClean="0"/>
                        <a:t>Discriminator/</a:t>
                      </a:r>
                      <a:r>
                        <a:rPr lang="en-US" sz="1200" dirty="0" err="1" smtClean="0"/>
                        <a:t>Scaler</a:t>
                      </a:r>
                      <a:endParaRPr lang="en-US" sz="1200" dirty="0"/>
                    </a:p>
                  </p:txBody>
                </p:sp>
                <p:cxnSp>
                  <p:nvCxnSpPr>
                    <p:cNvPr id="40" name="Straight Connector 39"/>
                    <p:cNvCxnSpPr>
                      <a:stCxn id="35" idx="3"/>
                    </p:cNvCxnSpPr>
                    <p:nvPr/>
                  </p:nvCxnSpPr>
                  <p:spPr>
                    <a:xfrm>
                      <a:off x="7467600" y="1562100"/>
                      <a:ext cx="381000" cy="19050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Connector 40"/>
                    <p:cNvCxnSpPr/>
                    <p:nvPr/>
                  </p:nvCxnSpPr>
                  <p:spPr>
                    <a:xfrm flipV="1">
                      <a:off x="7467600" y="1752600"/>
                      <a:ext cx="381000" cy="19050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Arrow Connector 42"/>
                    <p:cNvCxnSpPr/>
                    <p:nvPr/>
                  </p:nvCxnSpPr>
                  <p:spPr>
                    <a:xfrm>
                      <a:off x="7848600" y="1752600"/>
                      <a:ext cx="457200" cy="0"/>
                    </a:xfrm>
                    <a:prstGeom prst="straightConnector1">
                      <a:avLst/>
                    </a:prstGeom>
                    <a:ln w="1905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4" name="TextBox 43"/>
                    <p:cNvSpPr txBox="1"/>
                    <p:nvPr/>
                  </p:nvSpPr>
                  <p:spPr>
                    <a:xfrm>
                      <a:off x="8305800" y="1524000"/>
                      <a:ext cx="76200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b="1" dirty="0" smtClean="0"/>
                        <a:t>DAQ</a:t>
                      </a:r>
                      <a:endParaRPr lang="en-US" b="1" dirty="0"/>
                    </a:p>
                  </p:txBody>
                </p:sp>
                <p:cxnSp>
                  <p:nvCxnSpPr>
                    <p:cNvPr id="77" name="Straight Connector 76"/>
                    <p:cNvCxnSpPr/>
                    <p:nvPr/>
                  </p:nvCxnSpPr>
                  <p:spPr>
                    <a:xfrm flipH="1">
                      <a:off x="5562600" y="1600200"/>
                      <a:ext cx="381000" cy="19050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Straight Connector 77"/>
                    <p:cNvCxnSpPr/>
                    <p:nvPr/>
                  </p:nvCxnSpPr>
                  <p:spPr>
                    <a:xfrm flipH="1" flipV="1">
                      <a:off x="5562600" y="1790700"/>
                      <a:ext cx="381000" cy="19050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98" name="Straight Connector 97"/>
                <p:cNvCxnSpPr/>
                <p:nvPr/>
              </p:nvCxnSpPr>
              <p:spPr>
                <a:xfrm flipH="1">
                  <a:off x="4495800" y="1752600"/>
                  <a:ext cx="1066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2" name="Group 111"/>
            <p:cNvGrpSpPr/>
            <p:nvPr/>
          </p:nvGrpSpPr>
          <p:grpSpPr>
            <a:xfrm>
              <a:off x="4495800" y="2286000"/>
              <a:ext cx="4572000" cy="838200"/>
              <a:chOff x="4495800" y="2286000"/>
              <a:chExt cx="4572000" cy="838200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 flipV="1">
                <a:off x="4495800" y="2286000"/>
                <a:ext cx="0" cy="457200"/>
              </a:xfrm>
              <a:prstGeom prst="line">
                <a:avLst/>
              </a:prstGeom>
              <a:ln w="19050">
                <a:solidFill>
                  <a:srgbClr val="00422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1" name="Group 110"/>
              <p:cNvGrpSpPr/>
              <p:nvPr/>
            </p:nvGrpSpPr>
            <p:grpSpPr>
              <a:xfrm>
                <a:off x="4495800" y="2362200"/>
                <a:ext cx="4572000" cy="762000"/>
                <a:chOff x="4495800" y="2362200"/>
                <a:chExt cx="4572000" cy="762000"/>
              </a:xfrm>
            </p:grpSpPr>
            <p:grpSp>
              <p:nvGrpSpPr>
                <p:cNvPr id="110" name="Group 109"/>
                <p:cNvGrpSpPr/>
                <p:nvPr/>
              </p:nvGrpSpPr>
              <p:grpSpPr>
                <a:xfrm>
                  <a:off x="5410200" y="2362200"/>
                  <a:ext cx="3657600" cy="762000"/>
                  <a:chOff x="5410200" y="2362200"/>
                  <a:chExt cx="3657600" cy="762000"/>
                </a:xfrm>
              </p:grpSpPr>
              <p:sp>
                <p:nvSpPr>
                  <p:cNvPr id="45" name="Rectangle 44"/>
                  <p:cNvSpPr/>
                  <p:nvPr/>
                </p:nvSpPr>
                <p:spPr>
                  <a:xfrm>
                    <a:off x="5410200" y="2362200"/>
                    <a:ext cx="914400" cy="762000"/>
                  </a:xfrm>
                  <a:prstGeom prst="rect">
                    <a:avLst/>
                  </a:prstGeom>
                  <a:solidFill>
                    <a:schemeClr val="accent3">
                      <a:lumMod val="60000"/>
                      <a:lumOff val="40000"/>
                    </a:schemeClr>
                  </a:solidFill>
                  <a:ln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5410200" y="2526268"/>
                    <a:ext cx="9144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 smtClean="0"/>
                      <a:t>QIE10</a:t>
                    </a:r>
                    <a:endParaRPr lang="en-US" dirty="0"/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6858000" y="2362200"/>
                    <a:ext cx="914400" cy="762000"/>
                  </a:xfrm>
                  <a:prstGeom prst="rect">
                    <a:avLst/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  <a:ln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6858000" y="2526268"/>
                    <a:ext cx="9144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l-GR" dirty="0" smtClean="0"/>
                      <a:t>μ</a:t>
                    </a:r>
                    <a:r>
                      <a:rPr lang="en-US" dirty="0" smtClean="0"/>
                      <a:t>HTR</a:t>
                    </a:r>
                    <a:endParaRPr lang="en-US" dirty="0"/>
                  </a:p>
                </p:txBody>
              </p:sp>
              <p:cxnSp>
                <p:nvCxnSpPr>
                  <p:cNvPr id="50" name="Straight Arrow Connector 49"/>
                  <p:cNvCxnSpPr>
                    <a:stCxn id="45" idx="3"/>
                    <a:endCxn id="47" idx="1"/>
                  </p:cNvCxnSpPr>
                  <p:nvPr/>
                </p:nvCxnSpPr>
                <p:spPr>
                  <a:xfrm>
                    <a:off x="6324600" y="2743200"/>
                    <a:ext cx="533400" cy="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Arrow Connector 51"/>
                  <p:cNvCxnSpPr>
                    <a:stCxn id="47" idx="3"/>
                  </p:cNvCxnSpPr>
                  <p:nvPr/>
                </p:nvCxnSpPr>
                <p:spPr>
                  <a:xfrm>
                    <a:off x="7772400" y="2743200"/>
                    <a:ext cx="533400" cy="0"/>
                  </a:xfrm>
                  <a:prstGeom prst="straightConnector1">
                    <a:avLst/>
                  </a:prstGeom>
                  <a:ln w="19050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" name="TextBox 52"/>
                  <p:cNvSpPr txBox="1"/>
                  <p:nvPr/>
                </p:nvSpPr>
                <p:spPr>
                  <a:xfrm>
                    <a:off x="8305800" y="2526268"/>
                    <a:ext cx="76200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 smtClean="0"/>
                      <a:t>DAQ</a:t>
                    </a:r>
                    <a:endParaRPr lang="en-US" b="1" dirty="0"/>
                  </a:p>
                </p:txBody>
              </p:sp>
            </p:grpSp>
            <p:cxnSp>
              <p:nvCxnSpPr>
                <p:cNvPr id="99" name="Straight Connector 98"/>
                <p:cNvCxnSpPr/>
                <p:nvPr/>
              </p:nvCxnSpPr>
              <p:spPr>
                <a:xfrm flipH="1">
                  <a:off x="4495800" y="2743200"/>
                  <a:ext cx="9144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6" name="TextBox 115"/>
          <p:cNvSpPr txBox="1"/>
          <p:nvPr/>
        </p:nvSpPr>
        <p:spPr>
          <a:xfrm>
            <a:off x="3962400" y="1066800"/>
            <a:ext cx="99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Patch panel: N-type to LEMO</a:t>
            </a:r>
            <a:endParaRPr lang="en-US" dirty="0"/>
          </a:p>
        </p:txBody>
      </p:sp>
      <p:cxnSp>
        <p:nvCxnSpPr>
          <p:cNvPr id="69" name="Straight Connector 68"/>
          <p:cNvCxnSpPr/>
          <p:nvPr/>
        </p:nvCxnSpPr>
        <p:spPr>
          <a:xfrm>
            <a:off x="3657600" y="1219200"/>
            <a:ext cx="0" cy="29718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762000" y="161186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Experimental Cavern</a:t>
            </a:r>
            <a:endParaRPr lang="en-US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5715000" y="1219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Service Cavern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Splashes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Indication of directionality</a:t>
            </a:r>
            <a:r>
              <a:rPr lang="en-US" dirty="0" smtClean="0"/>
              <a:t>: a unit measuring beam 2 sees only beam 2 splashes, no beam 1 splashes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splash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2141768"/>
            <a:ext cx="6277459" cy="44876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00400" y="2237601"/>
            <a:ext cx="83820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/>
              <a:t>(Beam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Correlation to collimator movement</a:t>
            </a:r>
            <a:endParaRPr lang="en-US" sz="35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collimatorscan_1.PNG"/>
          <p:cNvPicPr>
            <a:picLocks noChangeAspect="1"/>
          </p:cNvPicPr>
          <p:nvPr/>
        </p:nvPicPr>
        <p:blipFill>
          <a:blip r:embed="rId2" cstate="print"/>
          <a:srcRect l="4301" t="4501"/>
          <a:stretch>
            <a:fillRect/>
          </a:stretch>
        </p:blipFill>
        <p:spPr>
          <a:xfrm>
            <a:off x="76200" y="1143000"/>
            <a:ext cx="6781800" cy="5105400"/>
          </a:xfrm>
          <a:prstGeom prst="rect">
            <a:avLst/>
          </a:prstGeom>
        </p:spPr>
      </p:pic>
      <p:pic>
        <p:nvPicPr>
          <p:cNvPr id="8" name="Content Placeholder 6" descr="lhc-schemat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16291" y="3962400"/>
            <a:ext cx="2327709" cy="242930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7391400" y="403860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8077200" y="4038600"/>
            <a:ext cx="4572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105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Commissioned with low detector thresholds</a:t>
            </a:r>
          </a:p>
          <a:p>
            <a:r>
              <a:rPr lang="en-US" sz="2000" dirty="0" smtClean="0"/>
              <a:t>Detailed bunch structure seen</a:t>
            </a:r>
          </a:p>
          <a:p>
            <a:r>
              <a:rPr lang="en-US" sz="2000" dirty="0" smtClean="0"/>
              <a:t>Tail consistent with </a:t>
            </a:r>
            <a:r>
              <a:rPr lang="en-US" sz="2000" dirty="0" err="1" smtClean="0"/>
              <a:t>albedo</a:t>
            </a:r>
            <a:r>
              <a:rPr lang="en-US" sz="2000" dirty="0" smtClean="0"/>
              <a:t> from cavern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16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1981200" y="6553200"/>
            <a:ext cx="42672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81200" y="6400800"/>
            <a:ext cx="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48400" y="6400800"/>
            <a:ext cx="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733800" y="6519446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~88</a:t>
            </a:r>
            <a:r>
              <a:rPr lang="el-GR" sz="1600" dirty="0" smtClean="0"/>
              <a:t>μ</a:t>
            </a:r>
            <a:r>
              <a:rPr lang="en-US" sz="1600" dirty="0" smtClean="0"/>
              <a:t>s</a:t>
            </a:r>
            <a:endParaRPr lang="en-US" sz="1600" dirty="0"/>
          </a:p>
        </p:txBody>
      </p:sp>
      <p:pic>
        <p:nvPicPr>
          <p:cNvPr id="15" name="Picture 14" descr="coll_oc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2244576"/>
            <a:ext cx="5943600" cy="4587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coll_zoo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600200"/>
            <a:ext cx="8600103" cy="51324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bunches of pure background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600200" y="3657600"/>
            <a:ext cx="914400" cy="274320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3733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05000" y="3733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209800" y="3733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362200" y="2057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5.5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New Beam Halo Monitor (BHM) will provide an online, bunch-by-bunch, per beam MIB rate arriving at CMS at high radius</a:t>
            </a:r>
          </a:p>
          <a:p>
            <a:r>
              <a:rPr lang="en-US" dirty="0" smtClean="0"/>
              <a:t>Takes advantage of directional nature of Cherenkov radiation and golden location timing to separate MIB from collisions product signals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APS DPF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 descr="MIB_event.jpg"/>
          <p:cNvPicPr>
            <a:picLocks noChangeAspect="1"/>
          </p:cNvPicPr>
          <p:nvPr/>
        </p:nvPicPr>
        <p:blipFill>
          <a:blip r:embed="rId2" cstate="print"/>
          <a:srcRect b="47069"/>
          <a:stretch>
            <a:fillRect/>
          </a:stretch>
        </p:blipFill>
        <p:spPr>
          <a:xfrm>
            <a:off x="1066800" y="3782082"/>
            <a:ext cx="7071551" cy="2890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6172200" cy="5105400"/>
          </a:xfrm>
        </p:spPr>
        <p:txBody>
          <a:bodyPr/>
          <a:lstStyle/>
          <a:p>
            <a:r>
              <a:rPr lang="en-US" dirty="0" smtClean="0"/>
              <a:t>University of Minnesota: R. </a:t>
            </a:r>
            <a:r>
              <a:rPr lang="en-US" dirty="0" err="1" smtClean="0"/>
              <a:t>Rusack</a:t>
            </a:r>
            <a:r>
              <a:rPr lang="en-US" dirty="0" smtClean="0"/>
              <a:t>, J. Mans</a:t>
            </a:r>
            <a:endParaRPr lang="en-US" dirty="0"/>
          </a:p>
          <a:p>
            <a:r>
              <a:rPr lang="en-US" dirty="0" smtClean="0"/>
              <a:t>BRIL: A. </a:t>
            </a:r>
            <a:r>
              <a:rPr lang="en-US" dirty="0" err="1" smtClean="0"/>
              <a:t>Dabrowski</a:t>
            </a:r>
            <a:endParaRPr lang="en-US" dirty="0"/>
          </a:p>
          <a:p>
            <a:r>
              <a:rPr lang="en-US" dirty="0" smtClean="0"/>
              <a:t>BHM: N. </a:t>
            </a:r>
            <a:r>
              <a:rPr lang="en-US" dirty="0" err="1" smtClean="0"/>
              <a:t>Tosi</a:t>
            </a:r>
            <a:r>
              <a:rPr lang="en-US" dirty="0" smtClean="0"/>
              <a:t>, S. </a:t>
            </a:r>
            <a:r>
              <a:rPr lang="en-US" dirty="0" err="1" smtClean="0"/>
              <a:t>Orfanelli</a:t>
            </a:r>
            <a:endParaRPr lang="en-US" dirty="0" smtClean="0"/>
          </a:p>
          <a:p>
            <a:r>
              <a:rPr lang="en-US" dirty="0" smtClean="0"/>
              <a:t>Other UMN, CERN, and Bologna students and technicians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pic>
        <p:nvPicPr>
          <p:cNvPr id="11" name="Picture 10" descr="IMAG1130.jpg"/>
          <p:cNvPicPr>
            <a:picLocks noChangeAspect="1"/>
          </p:cNvPicPr>
          <p:nvPr/>
        </p:nvPicPr>
        <p:blipFill>
          <a:blip r:embed="rId2" cstate="print"/>
          <a:srcRect l="9865" r="23897"/>
          <a:stretch>
            <a:fillRect/>
          </a:stretch>
        </p:blipFill>
        <p:spPr>
          <a:xfrm>
            <a:off x="0" y="3962400"/>
            <a:ext cx="3402330" cy="2895600"/>
          </a:xfrm>
          <a:prstGeom prst="rect">
            <a:avLst/>
          </a:prstGeom>
        </p:spPr>
      </p:pic>
      <p:pic>
        <p:nvPicPr>
          <p:cNvPr id="12" name="Picture 11" descr="2015-06-03 11.07.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3958549"/>
            <a:ext cx="4343400" cy="2899451"/>
          </a:xfrm>
          <a:prstGeom prst="rect">
            <a:avLst/>
          </a:prstGeom>
        </p:spPr>
      </p:pic>
      <p:pic>
        <p:nvPicPr>
          <p:cNvPr id="7" name="Picture 6" descr="Picture1.jpg"/>
          <p:cNvPicPr>
            <a:picLocks noChangeAspect="1"/>
          </p:cNvPicPr>
          <p:nvPr/>
        </p:nvPicPr>
        <p:blipFill>
          <a:blip r:embed="rId4" cstate="print"/>
          <a:srcRect l="8492" r="16780"/>
          <a:stretch>
            <a:fillRect/>
          </a:stretch>
        </p:blipFill>
        <p:spPr>
          <a:xfrm>
            <a:off x="5638800" y="1789730"/>
            <a:ext cx="3505200" cy="2651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6705600" cy="914400"/>
          </a:xfrm>
        </p:spPr>
        <p:txBody>
          <a:bodyPr>
            <a:normAutofit/>
          </a:bodyPr>
          <a:lstStyle/>
          <a:p>
            <a:r>
              <a:rPr lang="en-US" sz="3900" dirty="0" smtClean="0"/>
              <a:t>Machine-induced background</a:t>
            </a: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2015 APS DPF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2" descr="http://people.physics.tamu.edu/kamon/research/refColliders/LHC/2009/091120_LHC_is_Back_v3_CMS_Beam_Halo.jpg"/>
          <p:cNvPicPr>
            <a:picLocks noChangeAspect="1" noChangeArrowheads="1"/>
          </p:cNvPicPr>
          <p:nvPr/>
        </p:nvPicPr>
        <p:blipFill>
          <a:blip r:embed="rId2" cstate="print"/>
          <a:srcRect t="4375" b="6669"/>
          <a:stretch>
            <a:fillRect/>
          </a:stretch>
        </p:blipFill>
        <p:spPr bwMode="auto">
          <a:xfrm>
            <a:off x="0" y="1066799"/>
            <a:ext cx="9144000" cy="6281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 descr="IMG_0690.jpg"/>
          <p:cNvPicPr>
            <a:picLocks noChangeAspect="1"/>
          </p:cNvPicPr>
          <p:nvPr/>
        </p:nvPicPr>
        <p:blipFill>
          <a:blip r:embed="rId2" cstate="print"/>
          <a:srcRect l="451" t="11111" r="18755"/>
          <a:stretch>
            <a:fillRect/>
          </a:stretch>
        </p:blipFill>
        <p:spPr>
          <a:xfrm>
            <a:off x="5638800" y="1066800"/>
            <a:ext cx="3505200" cy="5788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CMS detector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 descr="cms_ful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155333"/>
            <a:ext cx="8153400" cy="5702667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Beam, Radiation, Instrumentation, and Luminosity</a:t>
            </a:r>
            <a:endParaRPr lang="en-US" dirty="0"/>
          </a:p>
        </p:txBody>
      </p:sp>
      <p:pic>
        <p:nvPicPr>
          <p:cNvPr id="7" name="Content Placeholder 6" descr="BRIL system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19444"/>
            <a:ext cx="9144000" cy="495251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MIB vs. 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5715000"/>
          </a:xfrm>
          <a:solidFill>
            <a:schemeClr val="bg1"/>
          </a:solidFill>
        </p:spPr>
        <p:txBody>
          <a:bodyPr tIns="0" bIns="0">
            <a:norm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 descr="flux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1447800"/>
            <a:ext cx="7301019" cy="46756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24400" y="1466670"/>
            <a:ext cx="3429000" cy="1371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15200" y="1600200"/>
            <a:ext cx="8382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MIB</a:t>
            </a:r>
          </a:p>
          <a:p>
            <a:endParaRPr lang="en-US" sz="1100" b="1" dirty="0" smtClean="0"/>
          </a:p>
          <a:p>
            <a:r>
              <a:rPr lang="en-US" sz="2000" b="1" dirty="0" smtClean="0"/>
              <a:t>PP</a:t>
            </a:r>
            <a:endParaRPr lang="en-US" sz="20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934200" y="2286000"/>
            <a:ext cx="381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934200" y="1828800"/>
            <a:ext cx="381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halo contributions</a:t>
            </a:r>
            <a:endParaRPr lang="en-US" dirty="0"/>
          </a:p>
        </p:txBody>
      </p:sp>
      <p:pic>
        <p:nvPicPr>
          <p:cNvPr id="7" name="Content Placeholder 6" descr="beamhal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151388"/>
            <a:ext cx="8229600" cy="508862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MIB </a:t>
            </a:r>
            <a:r>
              <a:rPr lang="en-US" dirty="0" err="1" smtClean="0"/>
              <a:t>muons</a:t>
            </a:r>
            <a:endParaRPr lang="en-US" dirty="0"/>
          </a:p>
        </p:txBody>
      </p:sp>
      <p:pic>
        <p:nvPicPr>
          <p:cNvPr id="7" name="Content Placeholder 6" descr="sims_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32707"/>
            <a:ext cx="8229600" cy="452598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 </a:t>
            </a:r>
            <a:r>
              <a:rPr lang="en-US" dirty="0" err="1" smtClean="0"/>
              <a:t>muons</a:t>
            </a:r>
            <a:endParaRPr lang="en-US" dirty="0"/>
          </a:p>
        </p:txBody>
      </p:sp>
      <p:pic>
        <p:nvPicPr>
          <p:cNvPr id="7" name="Content Placeholder 6" descr="sims_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41865"/>
            <a:ext cx="8229600" cy="450767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 electrons</a:t>
            </a:r>
            <a:endParaRPr lang="en-US" dirty="0"/>
          </a:p>
        </p:txBody>
      </p:sp>
      <p:pic>
        <p:nvPicPr>
          <p:cNvPr id="7" name="Content Placeholder 6" descr="sims_c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3366"/>
            <a:ext cx="8229600" cy="46446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Cherenkov angle</a:t>
            </a:r>
            <a:endParaRPr lang="en-US" dirty="0"/>
          </a:p>
        </p:txBody>
      </p:sp>
      <p:pic>
        <p:nvPicPr>
          <p:cNvPr id="7" name="Content Placeholder 6" descr="CherenkovAng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219200"/>
            <a:ext cx="6263554" cy="405288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Picture 7" descr="cher_angle_eq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524000"/>
            <a:ext cx="2067214" cy="1019317"/>
          </a:xfrm>
          <a:prstGeom prst="rect">
            <a:avLst/>
          </a:prstGeom>
        </p:spPr>
      </p:pic>
      <p:pic>
        <p:nvPicPr>
          <p:cNvPr id="9" name="Picture 8" descr="cher_thresh_eq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52600" y="5257800"/>
            <a:ext cx="2372056" cy="10002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91000" y="5410200"/>
            <a:ext cx="3886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≈ 142 </a:t>
            </a:r>
            <a:r>
              <a:rPr lang="en-US" sz="3200" dirty="0" err="1" smtClean="0"/>
              <a:t>MeV</a:t>
            </a:r>
            <a:r>
              <a:rPr lang="en-US" sz="3200" dirty="0" smtClean="0"/>
              <a:t> for </a:t>
            </a:r>
            <a:r>
              <a:rPr lang="en-US" sz="3200" dirty="0" err="1" smtClean="0"/>
              <a:t>muons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657600" y="5254823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Cherenkov radiation</a:t>
            </a:r>
            <a:endParaRPr lang="en-US" dirty="0"/>
          </a:p>
        </p:txBody>
      </p:sp>
      <p:pic>
        <p:nvPicPr>
          <p:cNvPr id="7" name="Content Placeholder 6" descr="cher_spec_eq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7718" y="1265424"/>
            <a:ext cx="2948282" cy="79197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8" name="Picture 7" descr="cher_light_si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09800"/>
            <a:ext cx="9144000" cy="3766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BHM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71600"/>
          </a:xfrm>
        </p:spPr>
        <p:txBody>
          <a:bodyPr/>
          <a:lstStyle/>
          <a:p>
            <a:pPr marL="0" indent="4763" algn="ctr">
              <a:buNone/>
            </a:pPr>
            <a:r>
              <a:rPr lang="en-US" dirty="0" smtClean="0"/>
              <a:t>A. Dabrowski</a:t>
            </a:r>
            <a:r>
              <a:rPr lang="en-US" baseline="30000" dirty="0" smtClean="0"/>
              <a:t>1</a:t>
            </a:r>
            <a:r>
              <a:rPr lang="en-US" dirty="0" smtClean="0"/>
              <a:t>, M. Giunta</a:t>
            </a:r>
            <a:r>
              <a:rPr lang="en-US" baseline="30000" dirty="0" smtClean="0"/>
              <a:t>1</a:t>
            </a:r>
            <a:r>
              <a:rPr lang="en-US" dirty="0" smtClean="0"/>
              <a:t>, R. Loos</a:t>
            </a:r>
            <a:r>
              <a:rPr lang="en-US" baseline="30000" dirty="0" smtClean="0"/>
              <a:t>1</a:t>
            </a:r>
            <a:r>
              <a:rPr lang="en-US" dirty="0" smtClean="0"/>
              <a:t>, S. Orfanelli</a:t>
            </a:r>
            <a:r>
              <a:rPr lang="en-US" baseline="30000" dirty="0" smtClean="0"/>
              <a:t>1,2</a:t>
            </a:r>
            <a:r>
              <a:rPr lang="en-US" dirty="0" smtClean="0"/>
              <a:t>, D. Stickland</a:t>
            </a:r>
            <a:r>
              <a:rPr lang="en-US" baseline="30000" dirty="0" smtClean="0"/>
              <a:t>3</a:t>
            </a:r>
            <a:r>
              <a:rPr lang="en-US" dirty="0" smtClean="0"/>
              <a:t>, F. Fabbri</a:t>
            </a:r>
            <a:r>
              <a:rPr lang="en-US" baseline="30000" dirty="0" smtClean="0"/>
              <a:t>4</a:t>
            </a:r>
            <a:r>
              <a:rPr lang="en-US" dirty="0" smtClean="0"/>
              <a:t>, A. Manna</a:t>
            </a:r>
            <a:r>
              <a:rPr lang="en-US" baseline="30000" dirty="0" smtClean="0"/>
              <a:t>4</a:t>
            </a:r>
            <a:r>
              <a:rPr lang="en-US" dirty="0" smtClean="0"/>
              <a:t>, A. Montanari</a:t>
            </a:r>
            <a:r>
              <a:rPr lang="en-US" baseline="30000" dirty="0" smtClean="0"/>
              <a:t>4</a:t>
            </a:r>
            <a:r>
              <a:rPr lang="en-US" dirty="0" smtClean="0"/>
              <a:t>, N. Tosi</a:t>
            </a:r>
            <a:r>
              <a:rPr lang="en-US" baseline="30000" dirty="0" smtClean="0"/>
              <a:t>4,</a:t>
            </a:r>
            <a:r>
              <a:rPr lang="en-US" dirty="0" smtClean="0"/>
              <a:t> M. Ambrose</a:t>
            </a:r>
            <a:r>
              <a:rPr lang="en-US" baseline="30000" dirty="0" smtClean="0"/>
              <a:t>5</a:t>
            </a:r>
            <a:r>
              <a:rPr lang="en-US" dirty="0" smtClean="0"/>
              <a:t>, J. Mans</a:t>
            </a:r>
            <a:r>
              <a:rPr lang="en-US" baseline="30000" dirty="0" smtClean="0"/>
              <a:t>5</a:t>
            </a:r>
            <a:r>
              <a:rPr lang="en-US" dirty="0" smtClean="0"/>
              <a:t>, R. Rusack</a:t>
            </a:r>
            <a:r>
              <a:rPr lang="en-US" baseline="30000" dirty="0" smtClean="0"/>
              <a:t>5</a:t>
            </a:r>
            <a:r>
              <a:rPr lang="en-US" dirty="0" smtClean="0"/>
              <a:t>, K. Stifter</a:t>
            </a:r>
            <a:r>
              <a:rPr lang="en-US" baseline="30000" dirty="0" smtClean="0"/>
              <a:t>5</a:t>
            </a:r>
            <a:endParaRPr lang="en-US" baseline="30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5257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CERN,</a:t>
            </a:r>
          </a:p>
          <a:p>
            <a:r>
              <a:rPr lang="en-US" dirty="0" smtClean="0"/>
              <a:t>Switzerland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391400" y="52578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5. University of Minnesota, USA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05000" y="52578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National Technical University of Athens, Greece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52578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Princeton University, USA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15000" y="5257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 INFN Bologna, Italy</a:t>
            </a:r>
            <a:endParaRPr lang="en-US" dirty="0"/>
          </a:p>
        </p:txBody>
      </p:sp>
      <p:pic>
        <p:nvPicPr>
          <p:cNvPr id="10242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574553"/>
            <a:ext cx="1609725" cy="1607047"/>
          </a:xfrm>
          <a:prstGeom prst="rect">
            <a:avLst/>
          </a:prstGeom>
          <a:noFill/>
        </p:spPr>
      </p:pic>
      <p:pic>
        <p:nvPicPr>
          <p:cNvPr id="10244" name="Picture 4" descr="http://www.easee-project.eu/image/image_gallery?uuid=5122265c-1137-494d-98a2-46375f1cb181&amp;groupId=31188&amp;t=13896028874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581400"/>
            <a:ext cx="1659478" cy="1607782"/>
          </a:xfrm>
          <a:prstGeom prst="rect">
            <a:avLst/>
          </a:prstGeom>
          <a:noFill/>
        </p:spPr>
      </p:pic>
      <p:pic>
        <p:nvPicPr>
          <p:cNvPr id="10246" name="Picture 6" descr="https://www.princeton.edu/~oktour/virtualtour/korean/Images/Small/Shiel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799" y="3352800"/>
            <a:ext cx="1668517" cy="1861038"/>
          </a:xfrm>
          <a:prstGeom prst="rect">
            <a:avLst/>
          </a:prstGeom>
          <a:noFill/>
        </p:spPr>
      </p:pic>
      <p:pic>
        <p:nvPicPr>
          <p:cNvPr id="10250" name="Picture 10" descr="http://grfx.cstv.com/schools/depa/graphics/auto/minnesota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3810000"/>
            <a:ext cx="1828799" cy="1005840"/>
          </a:xfrm>
          <a:prstGeom prst="rect">
            <a:avLst/>
          </a:prstGeom>
          <a:noFill/>
        </p:spPr>
      </p:pic>
      <p:pic>
        <p:nvPicPr>
          <p:cNvPr id="17" name="Picture 16" descr="logo_infn_b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86400" y="3722478"/>
            <a:ext cx="1817054" cy="13067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104" descr="goldenlocs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640045"/>
            <a:ext cx="9144000" cy="33797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382000" y="5105400"/>
            <a:ext cx="152400" cy="152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05800" y="4648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04800" y="5181600"/>
            <a:ext cx="8305800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249424" y="3566160"/>
            <a:ext cx="0" cy="2209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1"/>
          <p:cNvGrpSpPr/>
          <p:nvPr/>
        </p:nvGrpSpPr>
        <p:grpSpPr>
          <a:xfrm>
            <a:off x="533400" y="3764281"/>
            <a:ext cx="457200" cy="1493519"/>
            <a:chOff x="457200" y="2011681"/>
            <a:chExt cx="457200" cy="1493519"/>
          </a:xfrm>
        </p:grpSpPr>
        <p:sp>
          <p:nvSpPr>
            <p:cNvPr id="16" name="Oval 15"/>
            <p:cNvSpPr/>
            <p:nvPr/>
          </p:nvSpPr>
          <p:spPr>
            <a:xfrm>
              <a:off x="457200" y="3352800"/>
              <a:ext cx="457200" cy="1524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09600" y="20574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85800" y="216408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762000" y="201168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533400" y="21336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762000" y="21336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22"/>
          <p:cNvGrpSpPr/>
          <p:nvPr/>
        </p:nvGrpSpPr>
        <p:grpSpPr>
          <a:xfrm>
            <a:off x="2057400" y="3775949"/>
            <a:ext cx="457200" cy="1493519"/>
            <a:chOff x="457200" y="2011681"/>
            <a:chExt cx="457200" cy="1493519"/>
          </a:xfrm>
        </p:grpSpPr>
        <p:sp>
          <p:nvSpPr>
            <p:cNvPr id="24" name="Oval 23"/>
            <p:cNvSpPr/>
            <p:nvPr/>
          </p:nvSpPr>
          <p:spPr>
            <a:xfrm>
              <a:off x="457200" y="3352800"/>
              <a:ext cx="457200" cy="1524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609600" y="20574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85800" y="216408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762000" y="201168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533400" y="21336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762000" y="21336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29"/>
          <p:cNvGrpSpPr/>
          <p:nvPr/>
        </p:nvGrpSpPr>
        <p:grpSpPr>
          <a:xfrm>
            <a:off x="4267200" y="3775949"/>
            <a:ext cx="457200" cy="1493519"/>
            <a:chOff x="457200" y="2011681"/>
            <a:chExt cx="457200" cy="1493519"/>
          </a:xfrm>
        </p:grpSpPr>
        <p:sp>
          <p:nvSpPr>
            <p:cNvPr id="31" name="Oval 30"/>
            <p:cNvSpPr/>
            <p:nvPr/>
          </p:nvSpPr>
          <p:spPr>
            <a:xfrm>
              <a:off x="457200" y="3352800"/>
              <a:ext cx="457200" cy="1524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609600" y="20574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685800" y="216408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762000" y="201168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533400" y="21336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762000" y="21336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36"/>
          <p:cNvGrpSpPr/>
          <p:nvPr/>
        </p:nvGrpSpPr>
        <p:grpSpPr>
          <a:xfrm>
            <a:off x="6553200" y="3775949"/>
            <a:ext cx="457200" cy="1493519"/>
            <a:chOff x="457200" y="2011681"/>
            <a:chExt cx="457200" cy="1493519"/>
          </a:xfrm>
        </p:grpSpPr>
        <p:sp>
          <p:nvSpPr>
            <p:cNvPr id="38" name="Oval 37"/>
            <p:cNvSpPr/>
            <p:nvPr/>
          </p:nvSpPr>
          <p:spPr>
            <a:xfrm>
              <a:off x="457200" y="3352800"/>
              <a:ext cx="457200" cy="1524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>
              <a:off x="609600" y="20574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685800" y="216408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762000" y="201168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33400" y="21336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762000" y="21336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50"/>
          <p:cNvGrpSpPr/>
          <p:nvPr/>
        </p:nvGrpSpPr>
        <p:grpSpPr>
          <a:xfrm>
            <a:off x="8153400" y="3764281"/>
            <a:ext cx="457200" cy="1493519"/>
            <a:chOff x="457200" y="2011681"/>
            <a:chExt cx="457200" cy="1493519"/>
          </a:xfrm>
        </p:grpSpPr>
        <p:sp>
          <p:nvSpPr>
            <p:cNvPr id="52" name="Oval 51"/>
            <p:cNvSpPr/>
            <p:nvPr/>
          </p:nvSpPr>
          <p:spPr>
            <a:xfrm>
              <a:off x="457200" y="3352800"/>
              <a:ext cx="457200" cy="152400"/>
            </a:xfrm>
            <a:prstGeom prst="ellips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609600" y="20574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85800" y="216408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762000" y="2011681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533400" y="21336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762000" y="213360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57"/>
          <p:cNvGrpSpPr/>
          <p:nvPr/>
        </p:nvGrpSpPr>
        <p:grpSpPr>
          <a:xfrm>
            <a:off x="8382000" y="3764281"/>
            <a:ext cx="457200" cy="1493519"/>
            <a:chOff x="457200" y="2011681"/>
            <a:chExt cx="457200" cy="1493519"/>
          </a:xfrm>
          <a:solidFill>
            <a:schemeClr val="accent2"/>
          </a:solidFill>
        </p:grpSpPr>
        <p:sp>
          <p:nvSpPr>
            <p:cNvPr id="59" name="Oval 58"/>
            <p:cNvSpPr/>
            <p:nvPr/>
          </p:nvSpPr>
          <p:spPr>
            <a:xfrm>
              <a:off x="457200" y="3352800"/>
              <a:ext cx="457200" cy="152400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609600" y="20574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685800" y="2164081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762000" y="2011681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533400" y="21336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762000" y="21336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28"/>
          <p:cNvGrpSpPr/>
          <p:nvPr/>
        </p:nvGrpSpPr>
        <p:grpSpPr>
          <a:xfrm>
            <a:off x="8153400" y="4953000"/>
            <a:ext cx="701038" cy="121919"/>
            <a:chOff x="8153400" y="4145281"/>
            <a:chExt cx="701038" cy="121919"/>
          </a:xfrm>
        </p:grpSpPr>
        <p:sp>
          <p:nvSpPr>
            <p:cNvPr id="65" name="Oval 64"/>
            <p:cNvSpPr/>
            <p:nvPr/>
          </p:nvSpPr>
          <p:spPr>
            <a:xfrm>
              <a:off x="8656319" y="4145281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8808719" y="4221481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8351519" y="4145281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8153400" y="4175762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81"/>
          <p:cNvGrpSpPr/>
          <p:nvPr/>
        </p:nvGrpSpPr>
        <p:grpSpPr>
          <a:xfrm>
            <a:off x="6019800" y="4526281"/>
            <a:ext cx="198119" cy="274319"/>
            <a:chOff x="6126481" y="2819400"/>
            <a:chExt cx="198119" cy="274319"/>
          </a:xfrm>
        </p:grpSpPr>
        <p:sp>
          <p:nvSpPr>
            <p:cNvPr id="83" name="Oval 82"/>
            <p:cNvSpPr/>
            <p:nvPr/>
          </p:nvSpPr>
          <p:spPr>
            <a:xfrm>
              <a:off x="6172200" y="3048000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6278881" y="2971800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6126481" y="2926081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6248400" y="2819400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86"/>
          <p:cNvGrpSpPr/>
          <p:nvPr/>
        </p:nvGrpSpPr>
        <p:grpSpPr>
          <a:xfrm>
            <a:off x="3886200" y="4145281"/>
            <a:ext cx="198119" cy="274319"/>
            <a:chOff x="6126481" y="2819400"/>
            <a:chExt cx="198119" cy="274319"/>
          </a:xfrm>
        </p:grpSpPr>
        <p:sp>
          <p:nvSpPr>
            <p:cNvPr id="88" name="Oval 87"/>
            <p:cNvSpPr/>
            <p:nvPr/>
          </p:nvSpPr>
          <p:spPr>
            <a:xfrm>
              <a:off x="6172200" y="3048000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6278881" y="2971800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6126481" y="2926081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6248400" y="2819400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3" name="TextBox 92"/>
          <p:cNvSpPr txBox="1"/>
          <p:nvPr/>
        </p:nvSpPr>
        <p:spPr>
          <a:xfrm>
            <a:off x="381000" y="60198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1</a:t>
            </a:r>
            <a:endParaRPr lang="en-US" dirty="0"/>
          </a:p>
        </p:txBody>
      </p:sp>
      <p:grpSp>
        <p:nvGrpSpPr>
          <p:cNvPr id="30" name="Group 94"/>
          <p:cNvGrpSpPr/>
          <p:nvPr/>
        </p:nvGrpSpPr>
        <p:grpSpPr>
          <a:xfrm>
            <a:off x="2209800" y="3745468"/>
            <a:ext cx="198119" cy="274319"/>
            <a:chOff x="6126481" y="2819400"/>
            <a:chExt cx="198119" cy="274319"/>
          </a:xfrm>
        </p:grpSpPr>
        <p:sp>
          <p:nvSpPr>
            <p:cNvPr id="96" name="Oval 95"/>
            <p:cNvSpPr/>
            <p:nvPr/>
          </p:nvSpPr>
          <p:spPr>
            <a:xfrm>
              <a:off x="6172200" y="3048000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6278881" y="2971800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/>
            <p:cNvSpPr/>
            <p:nvPr/>
          </p:nvSpPr>
          <p:spPr>
            <a:xfrm>
              <a:off x="6126481" y="2926081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6248400" y="2819400"/>
              <a:ext cx="45719" cy="45719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0" name="Right Arrow 99"/>
          <p:cNvSpPr/>
          <p:nvPr/>
        </p:nvSpPr>
        <p:spPr>
          <a:xfrm>
            <a:off x="457200" y="6324600"/>
            <a:ext cx="685800" cy="152400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107"/>
          <p:cNvGrpSpPr/>
          <p:nvPr/>
        </p:nvGrpSpPr>
        <p:grpSpPr>
          <a:xfrm>
            <a:off x="5943600" y="3775949"/>
            <a:ext cx="457200" cy="1493519"/>
            <a:chOff x="457200" y="2011681"/>
            <a:chExt cx="457200" cy="1493519"/>
          </a:xfrm>
          <a:solidFill>
            <a:schemeClr val="accent2"/>
          </a:solidFill>
        </p:grpSpPr>
        <p:sp>
          <p:nvSpPr>
            <p:cNvPr id="109" name="Oval 108"/>
            <p:cNvSpPr/>
            <p:nvPr/>
          </p:nvSpPr>
          <p:spPr>
            <a:xfrm>
              <a:off x="457200" y="3352800"/>
              <a:ext cx="457200" cy="152400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609600" y="20574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685800" y="2164081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>
            <a:xfrm>
              <a:off x="762000" y="2011681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533400" y="21336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/>
            <p:cNvSpPr/>
            <p:nvPr/>
          </p:nvSpPr>
          <p:spPr>
            <a:xfrm>
              <a:off x="762000" y="21336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114"/>
          <p:cNvGrpSpPr/>
          <p:nvPr/>
        </p:nvGrpSpPr>
        <p:grpSpPr>
          <a:xfrm>
            <a:off x="3810000" y="3775949"/>
            <a:ext cx="457200" cy="1493519"/>
            <a:chOff x="457200" y="2011681"/>
            <a:chExt cx="457200" cy="1493519"/>
          </a:xfrm>
          <a:solidFill>
            <a:schemeClr val="accent2"/>
          </a:solidFill>
        </p:grpSpPr>
        <p:sp>
          <p:nvSpPr>
            <p:cNvPr id="116" name="Oval 115"/>
            <p:cNvSpPr/>
            <p:nvPr/>
          </p:nvSpPr>
          <p:spPr>
            <a:xfrm>
              <a:off x="457200" y="3352800"/>
              <a:ext cx="457200" cy="152400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/>
            <p:nvPr/>
          </p:nvSpPr>
          <p:spPr>
            <a:xfrm>
              <a:off x="609600" y="20574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685800" y="2164081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762000" y="2011681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533400" y="21336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762000" y="21336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121"/>
          <p:cNvGrpSpPr/>
          <p:nvPr/>
        </p:nvGrpSpPr>
        <p:grpSpPr>
          <a:xfrm>
            <a:off x="2057400" y="3775949"/>
            <a:ext cx="457200" cy="1493519"/>
            <a:chOff x="457200" y="2011681"/>
            <a:chExt cx="457200" cy="1493519"/>
          </a:xfrm>
          <a:solidFill>
            <a:schemeClr val="accent2"/>
          </a:solidFill>
        </p:grpSpPr>
        <p:sp>
          <p:nvSpPr>
            <p:cNvPr id="123" name="Oval 122"/>
            <p:cNvSpPr/>
            <p:nvPr/>
          </p:nvSpPr>
          <p:spPr>
            <a:xfrm>
              <a:off x="457200" y="3352800"/>
              <a:ext cx="457200" cy="152400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609600" y="20574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685800" y="2164081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762000" y="2011681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533400" y="21336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762000" y="2133600"/>
              <a:ext cx="45719" cy="45719"/>
            </a:xfrm>
            <a:prstGeom prst="ellipse">
              <a:avLst/>
            </a:prstGeom>
            <a:grp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2133600" y="57266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2" name="TextBox 131"/>
          <p:cNvSpPr txBox="1"/>
          <p:nvPr/>
        </p:nvSpPr>
        <p:spPr>
          <a:xfrm>
            <a:off x="4343400" y="57266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6629400" y="57266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34" name="TextBox 133"/>
          <p:cNvSpPr txBox="1"/>
          <p:nvPr/>
        </p:nvSpPr>
        <p:spPr>
          <a:xfrm>
            <a:off x="8229600" y="5715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3.75</a:t>
            </a:r>
            <a:endParaRPr lang="en-US" dirty="0"/>
          </a:p>
        </p:txBody>
      </p:sp>
      <p:sp>
        <p:nvSpPr>
          <p:cNvPr id="135" name="TextBox 134"/>
          <p:cNvSpPr txBox="1"/>
          <p:nvPr/>
        </p:nvSpPr>
        <p:spPr>
          <a:xfrm>
            <a:off x="5943600" y="57266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4.75</a:t>
            </a:r>
            <a:endParaRPr lang="en-US" dirty="0"/>
          </a:p>
        </p:txBody>
      </p:sp>
      <p:sp>
        <p:nvSpPr>
          <p:cNvPr id="136" name="TextBox 135"/>
          <p:cNvSpPr txBox="1"/>
          <p:nvPr/>
        </p:nvSpPr>
        <p:spPr>
          <a:xfrm>
            <a:off x="3810000" y="57266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5.75</a:t>
            </a:r>
            <a:endParaRPr lang="en-US" dirty="0"/>
          </a:p>
        </p:txBody>
      </p:sp>
      <p:sp>
        <p:nvSpPr>
          <p:cNvPr id="137" name="TextBox 136"/>
          <p:cNvSpPr txBox="1"/>
          <p:nvPr/>
        </p:nvSpPr>
        <p:spPr>
          <a:xfrm>
            <a:off x="2057400" y="57266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6.5</a:t>
            </a:r>
            <a:endParaRPr lang="en-US" dirty="0"/>
          </a:p>
        </p:txBody>
      </p:sp>
      <p:sp>
        <p:nvSpPr>
          <p:cNvPr id="10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762000"/>
          </a:xfrm>
        </p:spPr>
        <p:txBody>
          <a:bodyPr/>
          <a:lstStyle/>
          <a:p>
            <a:r>
              <a:rPr lang="en-US" sz="2400" dirty="0" smtClean="0"/>
              <a:t>Golden locations allow for maximum separation in timing</a:t>
            </a:r>
          </a:p>
          <a:p>
            <a:endParaRPr lang="en-US" dirty="0"/>
          </a:p>
        </p:txBody>
      </p:sp>
      <p:sp>
        <p:nvSpPr>
          <p:cNvPr id="102" name="TextBox 101"/>
          <p:cNvSpPr txBox="1"/>
          <p:nvPr/>
        </p:nvSpPr>
        <p:spPr>
          <a:xfrm>
            <a:off x="8305800" y="6019799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2</a:t>
            </a:r>
            <a:endParaRPr lang="en-US" dirty="0"/>
          </a:p>
        </p:txBody>
      </p:sp>
      <p:sp>
        <p:nvSpPr>
          <p:cNvPr id="104" name="Right Arrow 103"/>
          <p:cNvSpPr/>
          <p:nvPr/>
        </p:nvSpPr>
        <p:spPr>
          <a:xfrm rot="10800000">
            <a:off x="8382000" y="6324599"/>
            <a:ext cx="685800" cy="152400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8" name="Picture 137" descr="GLeq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600200"/>
            <a:ext cx="6834769" cy="757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30" grpId="1"/>
      <p:bldP spid="132" grpId="0"/>
      <p:bldP spid="132" grpId="1"/>
      <p:bldP spid="133" grpId="0"/>
      <p:bldP spid="133" grpId="1"/>
      <p:bldP spid="134" grpId="0"/>
      <p:bldP spid="134" grpId="1"/>
      <p:bldP spid="135" grpId="0"/>
      <p:bldP spid="135" grpId="1"/>
      <p:bldP spid="136" grpId="0"/>
      <p:bldP spid="136" grpId="1"/>
      <p:bldP spid="13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beam studies performed at CERN in 2012</a:t>
            </a:r>
            <a:endParaRPr lang="en-US" dirty="0"/>
          </a:p>
        </p:txBody>
      </p:sp>
      <p:pic>
        <p:nvPicPr>
          <p:cNvPr id="9" name="Content Placeholder 7" descr="testbeam_signal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1524000"/>
            <a:ext cx="9052315" cy="3429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90800" y="3733800"/>
            <a:ext cx="16002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A5A2D"/>
                </a:solidFill>
              </a:rPr>
              <a:t>forward</a:t>
            </a:r>
            <a:endParaRPr lang="en-US" sz="3200" dirty="0">
              <a:solidFill>
                <a:srgbClr val="0A5A2D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6600" y="3657600"/>
            <a:ext cx="18288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backward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13" name="Picture 12" descr="Cherenkov in quartz tube (2).png"/>
          <p:cNvPicPr>
            <a:picLocks noChangeAspect="1"/>
          </p:cNvPicPr>
          <p:nvPr/>
        </p:nvPicPr>
        <p:blipFill>
          <a:blip r:embed="rId3" cstate="print"/>
          <a:srcRect l="11538" t="51804"/>
          <a:stretch>
            <a:fillRect/>
          </a:stretch>
        </p:blipFill>
        <p:spPr>
          <a:xfrm>
            <a:off x="4769364" y="4953000"/>
            <a:ext cx="4374636" cy="1150219"/>
          </a:xfrm>
          <a:prstGeom prst="rect">
            <a:avLst/>
          </a:prstGeom>
        </p:spPr>
      </p:pic>
      <p:pic>
        <p:nvPicPr>
          <p:cNvPr id="14" name="Picture 13" descr="Cherenkov in quartz tube (2).png"/>
          <p:cNvPicPr>
            <a:picLocks noChangeAspect="1"/>
          </p:cNvPicPr>
          <p:nvPr/>
        </p:nvPicPr>
        <p:blipFill>
          <a:blip r:embed="rId3" cstate="print"/>
          <a:srcRect t="6642" r="15385" b="48196"/>
          <a:stretch>
            <a:fillRect/>
          </a:stretch>
        </p:blipFill>
        <p:spPr>
          <a:xfrm>
            <a:off x="381000" y="4953001"/>
            <a:ext cx="4267200" cy="1099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8" name="Picture 7" descr="testbeam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0922" y="1865504"/>
            <a:ext cx="4783078" cy="3392296"/>
          </a:xfrm>
          <a:prstGeom prst="rect">
            <a:avLst/>
          </a:prstGeom>
        </p:spPr>
      </p:pic>
      <p:pic>
        <p:nvPicPr>
          <p:cNvPr id="9" name="Picture 8" descr="testbeam_1.PNG"/>
          <p:cNvPicPr>
            <a:picLocks noChangeAspect="1"/>
          </p:cNvPicPr>
          <p:nvPr/>
        </p:nvPicPr>
        <p:blipFill>
          <a:blip r:embed="rId3" cstate="print"/>
          <a:srcRect r="3279"/>
          <a:stretch>
            <a:fillRect/>
          </a:stretch>
        </p:blipFill>
        <p:spPr>
          <a:xfrm>
            <a:off x="2" y="1874317"/>
            <a:ext cx="4354010" cy="32677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5141893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Amplitude cut: Backward suppression to </a:t>
            </a:r>
            <a:r>
              <a:rPr lang="en-US" sz="2800" dirty="0" smtClean="0">
                <a:solidFill>
                  <a:srgbClr val="FF0000"/>
                </a:solidFill>
              </a:rPr>
              <a:t>0.01%</a:t>
            </a:r>
            <a:r>
              <a:rPr lang="en-US" sz="2800" dirty="0" smtClean="0"/>
              <a:t>, forward acceptance 100%</a:t>
            </a:r>
            <a:endParaRPr lang="en-US" sz="28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943600" y="1645717"/>
            <a:ext cx="0" cy="335280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6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05400"/>
          </a:xfrm>
        </p:spPr>
        <p:txBody>
          <a:bodyPr/>
          <a:lstStyle/>
          <a:p>
            <a:r>
              <a:rPr lang="en-US" dirty="0" smtClean="0"/>
              <a:t>Test beam studies performed at DESY in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 timing</a:t>
            </a:r>
            <a:endParaRPr lang="en-US" dirty="0"/>
          </a:p>
        </p:txBody>
      </p:sp>
      <p:pic>
        <p:nvPicPr>
          <p:cNvPr id="7" name="Content Placeholder 6" descr="testbeam_timin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46167"/>
            <a:ext cx="8229600" cy="489906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Hamamatsu R2059</a:t>
            </a:r>
            <a:endParaRPr lang="en-US" dirty="0"/>
          </a:p>
        </p:txBody>
      </p:sp>
      <p:pic>
        <p:nvPicPr>
          <p:cNvPr id="7" name="Content Placeholder 6" descr="PMTgai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42999"/>
            <a:ext cx="4191000" cy="52476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8" name="Picture 7" descr="pmtq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9655" y="1143000"/>
            <a:ext cx="4528145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Unit irradiated with 3000 fb</a:t>
            </a:r>
            <a:r>
              <a:rPr lang="en-US" baseline="30000" dirty="0" smtClean="0"/>
              <a:t>-1</a:t>
            </a:r>
            <a:r>
              <a:rPr lang="en-US" dirty="0" smtClean="0"/>
              <a:t> of </a:t>
            </a:r>
            <a:r>
              <a:rPr lang="el-GR" dirty="0" smtClean="0"/>
              <a:t>γ</a:t>
            </a:r>
            <a:r>
              <a:rPr lang="en-US" dirty="0" smtClean="0"/>
              <a:t> rays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" name="Picture 6" descr="rad_har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85508"/>
            <a:ext cx="9144000" cy="31770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units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8" name="Picture 7" descr="IMG_0623.jpg"/>
          <p:cNvPicPr>
            <a:picLocks noChangeAspect="1"/>
          </p:cNvPicPr>
          <p:nvPr/>
        </p:nvPicPr>
        <p:blipFill>
          <a:blip r:embed="rId2" cstate="print"/>
          <a:srcRect l="4167" t="27777" r="1667" b="17405"/>
          <a:stretch>
            <a:fillRect/>
          </a:stretch>
        </p:blipFill>
        <p:spPr>
          <a:xfrm>
            <a:off x="152400" y="2286000"/>
            <a:ext cx="8843319" cy="289560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Permally</a:t>
            </a:r>
            <a:r>
              <a:rPr lang="en-US" dirty="0" smtClean="0"/>
              <a:t> layer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units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9" name="Picture 8" descr="IMG_0638.jpg"/>
          <p:cNvPicPr>
            <a:picLocks noChangeAspect="1"/>
          </p:cNvPicPr>
          <p:nvPr/>
        </p:nvPicPr>
        <p:blipFill>
          <a:blip r:embed="rId2" cstate="print"/>
          <a:srcRect l="1667" t="23332" r="4167" b="21850"/>
          <a:stretch>
            <a:fillRect/>
          </a:stretch>
        </p:blipFill>
        <p:spPr>
          <a:xfrm>
            <a:off x="148281" y="2286000"/>
            <a:ext cx="8843319" cy="2895600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Mumetal</a:t>
            </a:r>
            <a:r>
              <a:rPr lang="en-US" dirty="0" smtClean="0"/>
              <a:t> layer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Magnetic shielding efficiency</a:t>
            </a:r>
            <a:endParaRPr lang="en-US" dirty="0"/>
          </a:p>
        </p:txBody>
      </p:sp>
      <p:pic>
        <p:nvPicPr>
          <p:cNvPr id="7" name="Content Placeholder 6" descr="MagneticShielding_GainVs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" y="1143000"/>
            <a:ext cx="5791200" cy="361829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8" name="Picture 7" descr="MagneticShielding_Radi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3347082"/>
            <a:ext cx="3820799" cy="38157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48400" y="1752600"/>
            <a:ext cx="259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12713">
              <a:buFont typeface="Arial" pitchFamily="34" charset="0"/>
              <a:buChar char="•"/>
            </a:pPr>
            <a:r>
              <a:rPr lang="en-US" sz="2800" dirty="0" smtClean="0"/>
              <a:t>Gain decreases as field increases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8200" y="5181600"/>
            <a:ext cx="36256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112713">
              <a:buFont typeface="Arial" pitchFamily="34" charset="0"/>
              <a:buChar char="•"/>
            </a:pPr>
            <a:r>
              <a:rPr lang="en-US" sz="2800" dirty="0" smtClean="0"/>
              <a:t>Largest decrease ~10%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48400" y="60198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% decrease at 3.8T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Patch panel</a:t>
            </a:r>
            <a:endParaRPr lang="en-US" dirty="0"/>
          </a:p>
        </p:txBody>
      </p:sp>
      <p:pic>
        <p:nvPicPr>
          <p:cNvPr id="7" name="Content Placeholder 6" descr="20150423_1530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65200" y="1828800"/>
            <a:ext cx="6096000" cy="4572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772400" y="2971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VME readout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696200" y="39624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QIE10 readout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696200" y="5117068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Reference, required by QIE10</a:t>
            </a:r>
          </a:p>
        </p:txBody>
      </p:sp>
      <p:cxnSp>
        <p:nvCxnSpPr>
          <p:cNvPr id="17" name="Straight Arrow Connector 16"/>
          <p:cNvCxnSpPr>
            <a:stCxn id="13" idx="1"/>
          </p:cNvCxnSpPr>
          <p:nvPr/>
        </p:nvCxnSpPr>
        <p:spPr>
          <a:xfrm flipH="1">
            <a:off x="4343400" y="3294966"/>
            <a:ext cx="3429000" cy="43883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4" idx="1"/>
          </p:cNvCxnSpPr>
          <p:nvPr/>
        </p:nvCxnSpPr>
        <p:spPr>
          <a:xfrm flipH="1" flipV="1">
            <a:off x="4343400" y="3962403"/>
            <a:ext cx="3352800" cy="3231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5" idx="1"/>
          </p:cNvCxnSpPr>
          <p:nvPr/>
        </p:nvCxnSpPr>
        <p:spPr>
          <a:xfrm flipH="1" flipV="1">
            <a:off x="4343400" y="4114801"/>
            <a:ext cx="3352800" cy="14639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81000" y="1219200"/>
            <a:ext cx="815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7013">
              <a:buFont typeface="Arial" pitchFamily="34" charset="0"/>
              <a:buChar char="•"/>
            </a:pPr>
            <a:r>
              <a:rPr lang="en-US" sz="2800" dirty="0" smtClean="0"/>
              <a:t>Acts as passive splitter and attenuator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Machine-induced background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Beam Halo Monitor detector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Detector system</a:t>
            </a:r>
          </a:p>
          <a:p>
            <a:pPr marL="914400" lvl="1" indent="-514350"/>
            <a:r>
              <a:rPr lang="en-US" dirty="0" smtClean="0"/>
              <a:t>Detector units</a:t>
            </a:r>
          </a:p>
          <a:p>
            <a:pPr marL="914400" lvl="1" indent="-514350"/>
            <a:r>
              <a:rPr lang="en-US" dirty="0" smtClean="0"/>
              <a:t>Electronics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First results</a:t>
            </a:r>
          </a:p>
          <a:p>
            <a:pPr marL="914400" lvl="1" indent="-514350"/>
            <a:r>
              <a:rPr lang="en-US" dirty="0" smtClean="0"/>
              <a:t>Splashes</a:t>
            </a:r>
          </a:p>
          <a:p>
            <a:pPr marL="914400" lvl="1" indent="-514350"/>
            <a:r>
              <a:rPr lang="en-US" dirty="0" smtClean="0"/>
              <a:t>Correlation to collimator movement</a:t>
            </a:r>
          </a:p>
          <a:p>
            <a:pPr marL="914400" lvl="1" indent="-514350"/>
            <a:r>
              <a:rPr lang="en-US" dirty="0" smtClean="0"/>
              <a:t>Commissioning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Read-out electronics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9" name="Content Placeholder 8" descr="Redaout Electronics (3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371600"/>
            <a:ext cx="6091525" cy="4953000"/>
          </a:xfrm>
        </p:spPr>
      </p:pic>
      <p:sp>
        <p:nvSpPr>
          <p:cNvPr id="12" name="Rounded Rectangle 11"/>
          <p:cNvSpPr/>
          <p:nvPr/>
        </p:nvSpPr>
        <p:spPr>
          <a:xfrm>
            <a:off x="1824325" y="1447800"/>
            <a:ext cx="1066800" cy="20574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2357725" y="4191000"/>
            <a:ext cx="1066800" cy="20574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4567525" y="1447800"/>
            <a:ext cx="685800" cy="4800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1824325" y="4191000"/>
            <a:ext cx="533400" cy="20574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576925" y="4191000"/>
            <a:ext cx="685800" cy="20574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553200" y="1447800"/>
            <a:ext cx="24384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7013">
              <a:buFont typeface="Arial" pitchFamily="34" charset="0"/>
              <a:buChar char="•"/>
            </a:pPr>
            <a:r>
              <a:rPr lang="en-US" sz="2800" dirty="0" smtClean="0"/>
              <a:t>QIE10: digitizer</a:t>
            </a:r>
          </a:p>
          <a:p>
            <a:pPr indent="227013">
              <a:buFont typeface="Arial" pitchFamily="34" charset="0"/>
              <a:buChar char="•"/>
            </a:pPr>
            <a:endParaRPr lang="en-US" sz="2800" dirty="0" smtClean="0"/>
          </a:p>
          <a:p>
            <a:pPr indent="227013">
              <a:buFont typeface="Arial" pitchFamily="34" charset="0"/>
              <a:buChar char="•"/>
            </a:pPr>
            <a:r>
              <a:rPr lang="en-US" sz="2800" dirty="0" err="1" smtClean="0"/>
              <a:t>uHTR</a:t>
            </a:r>
            <a:r>
              <a:rPr lang="en-US" sz="2800" dirty="0" smtClean="0"/>
              <a:t>: </a:t>
            </a:r>
            <a:r>
              <a:rPr lang="en-US" sz="2800" dirty="0" err="1" smtClean="0"/>
              <a:t>histogramming</a:t>
            </a:r>
            <a:r>
              <a:rPr lang="en-US" sz="2800" dirty="0" smtClean="0"/>
              <a:t> unit</a:t>
            </a:r>
          </a:p>
          <a:p>
            <a:pPr indent="227013">
              <a:buFont typeface="Arial" pitchFamily="34" charset="0"/>
              <a:buChar char="•"/>
            </a:pPr>
            <a:endParaRPr lang="en-US" sz="2800" dirty="0" smtClean="0"/>
          </a:p>
          <a:p>
            <a:pPr indent="227013">
              <a:buFont typeface="Arial" pitchFamily="34" charset="0"/>
              <a:buChar char="•"/>
            </a:pPr>
            <a:r>
              <a:rPr lang="en-US" sz="2800" dirty="0" smtClean="0"/>
              <a:t>Other units: power, clocks, slow control, data read-out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6" grpId="0" animBg="1"/>
      <p:bldP spid="17" grpId="0" animBg="1"/>
      <p:bldP spid="1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 Overview</a:t>
            </a:r>
            <a:endParaRPr lang="en-US" dirty="0"/>
          </a:p>
        </p:txBody>
      </p:sp>
      <p:pic>
        <p:nvPicPr>
          <p:cNvPr id="7" name="Content Placeholder 6" descr="electronics_flow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39104"/>
            <a:ext cx="9144000" cy="53729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QIE10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3810000" cy="5715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Reads analog PMT signal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24 QIE10 ASICs</a:t>
            </a:r>
            <a:r>
              <a:rPr lang="en-US" dirty="0" smtClean="0"/>
              <a:t>:</a:t>
            </a:r>
          </a:p>
          <a:p>
            <a:r>
              <a:rPr lang="en-US" dirty="0" smtClean="0"/>
              <a:t>Integrates charge over 25ns, produces 8-bit ADC value (0-340pC)</a:t>
            </a:r>
          </a:p>
          <a:p>
            <a:r>
              <a:rPr lang="en-US" dirty="0" smtClean="0"/>
              <a:t>Produces 6-bit TDC value based on fixed-threshold leading edge measurement (.5ns resolution)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Igloo2 FPGAs:</a:t>
            </a:r>
          </a:p>
          <a:p>
            <a:r>
              <a:rPr lang="en-US" dirty="0" smtClean="0"/>
              <a:t>Collect and format data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Data sent to back-end via 5Gbps asynchronous optical link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7" name="Picture 6" descr="preprodq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95754" y="1143001"/>
            <a:ext cx="4272046" cy="5562600"/>
          </a:xfrm>
          <a:prstGeom prst="rect">
            <a:avLst/>
          </a:prstGeom>
        </p:spPr>
      </p:pic>
      <p:pic>
        <p:nvPicPr>
          <p:cNvPr id="8" name="Picture 7" descr="hfpict-002.jpg"/>
          <p:cNvPicPr>
            <a:picLocks noChangeAspect="1"/>
          </p:cNvPicPr>
          <p:nvPr/>
        </p:nvPicPr>
        <p:blipFill>
          <a:blip r:embed="rId3" cstate="print"/>
          <a:srcRect t="7090" b="7838"/>
          <a:stretch>
            <a:fillRect/>
          </a:stretch>
        </p:blipFill>
        <p:spPr>
          <a:xfrm rot="16200000">
            <a:off x="1628386" y="3477015"/>
            <a:ext cx="5562600" cy="894571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QIE10 Range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7" name="Picture 6" descr="qietrans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447800"/>
            <a:ext cx="8534400" cy="460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QIE10 input</a:t>
            </a:r>
            <a:endParaRPr lang="en-US" dirty="0"/>
          </a:p>
        </p:txBody>
      </p:sp>
      <p:pic>
        <p:nvPicPr>
          <p:cNvPr id="7" name="Content Placeholder 6" descr="qieinpu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9239" y="1143000"/>
            <a:ext cx="7255225" cy="5257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QIE10 block diagram</a:t>
            </a:r>
            <a:endParaRPr lang="en-US" dirty="0"/>
          </a:p>
        </p:txBody>
      </p:sp>
      <p:pic>
        <p:nvPicPr>
          <p:cNvPr id="7" name="Content Placeholder 6" descr="qieschem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8534400" cy="441259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uHTR</a:t>
            </a:r>
            <a:r>
              <a:rPr lang="en-US" dirty="0" smtClean="0"/>
              <a:t> block diagram</a:t>
            </a:r>
            <a:endParaRPr lang="en-US" dirty="0"/>
          </a:p>
        </p:txBody>
      </p:sp>
      <p:pic>
        <p:nvPicPr>
          <p:cNvPr id="7" name="Content Placeholder 6" descr="uhtrarc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3956" y="1143000"/>
            <a:ext cx="8176088" cy="51054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thresholds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Cut out majority of PP events, in addition to </a:t>
            </a:r>
            <a:r>
              <a:rPr lang="en-US" dirty="0" err="1" smtClean="0"/>
              <a:t>cosmics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10" name="Picture 9" descr="amplitude_ADC_cutof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9044"/>
            <a:ext cx="9144000" cy="4621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thresholds</a:t>
            </a:r>
            <a:endParaRPr lang="en-US" dirty="0"/>
          </a:p>
        </p:txBody>
      </p:sp>
      <p:pic>
        <p:nvPicPr>
          <p:cNvPr id="7" name="Content Placeholder 6" descr="amplitude_fC_cutoff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98044"/>
            <a:ext cx="9144000" cy="462175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Read-out electronics: VME</a:t>
            </a:r>
            <a:endParaRPr lang="en-US" dirty="0"/>
          </a:p>
        </p:txBody>
      </p:sp>
      <p:pic>
        <p:nvPicPr>
          <p:cNvPr id="7" name="Content Placeholder 6" descr="IMAG11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6166" b="43150"/>
          <a:stretch>
            <a:fillRect/>
          </a:stretch>
        </p:blipFill>
        <p:spPr>
          <a:xfrm rot="60000">
            <a:off x="3248365" y="1195582"/>
            <a:ext cx="5156264" cy="554164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2400" y="1295400"/>
            <a:ext cx="30480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600" dirty="0" smtClean="0"/>
              <a:t>Background rate: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</a:pPr>
            <a:r>
              <a:rPr lang="en-US" sz="2600" dirty="0" smtClean="0"/>
              <a:t>Fan out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</a:pPr>
            <a:r>
              <a:rPr lang="en-US" sz="2600" dirty="0" smtClean="0"/>
              <a:t>	Discriminator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</a:pPr>
            <a:r>
              <a:rPr lang="en-US" sz="2600" dirty="0" smtClean="0"/>
              <a:t>		   </a:t>
            </a:r>
            <a:r>
              <a:rPr lang="en-US" sz="2600" dirty="0" err="1" smtClean="0"/>
              <a:t>Scaler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600" dirty="0" smtClean="0"/>
              <a:t>Amplitude measurement: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00" dirty="0" smtClean="0"/>
              <a:t>Fan out</a:t>
            </a:r>
          </a:p>
          <a:p>
            <a:pPr marL="800100" lvl="1" indent="-34290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600" dirty="0" smtClean="0"/>
              <a:t>	 QDC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191000" y="4114800"/>
            <a:ext cx="3352800" cy="1981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257800" y="1524000"/>
            <a:ext cx="304800" cy="1981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105400" y="1524000"/>
            <a:ext cx="304800" cy="1981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477000" y="1447800"/>
            <a:ext cx="533400" cy="19812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23" name="Bent-Up Arrow 22"/>
          <p:cNvSpPr/>
          <p:nvPr/>
        </p:nvSpPr>
        <p:spPr>
          <a:xfrm rot="5400000">
            <a:off x="704850" y="2419350"/>
            <a:ext cx="342900" cy="304800"/>
          </a:xfrm>
          <a:prstGeom prst="bent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Bent-Up Arrow 23"/>
          <p:cNvSpPr/>
          <p:nvPr/>
        </p:nvSpPr>
        <p:spPr>
          <a:xfrm rot="5400000">
            <a:off x="1047750" y="2990850"/>
            <a:ext cx="342900" cy="304800"/>
          </a:xfrm>
          <a:prstGeom prst="bent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Bent-Up Arrow 24"/>
          <p:cNvSpPr/>
          <p:nvPr/>
        </p:nvSpPr>
        <p:spPr>
          <a:xfrm rot="5400000">
            <a:off x="742950" y="5695950"/>
            <a:ext cx="342900" cy="304800"/>
          </a:xfrm>
          <a:prstGeom prst="bent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0" grpId="3" animBg="1"/>
      <p:bldP spid="11" grpId="0" animBg="1"/>
      <p:bldP spid="11" grpId="1" animBg="1"/>
      <p:bldP spid="12" grpId="0" animBg="1"/>
      <p:bldP spid="12" grpId="1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Machine-induced background (MIB)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495800"/>
            <a:ext cx="3733800" cy="2133600"/>
          </a:xfrm>
        </p:spPr>
        <p:txBody>
          <a:bodyPr/>
          <a:lstStyle/>
          <a:p>
            <a:r>
              <a:rPr lang="en-US" dirty="0" smtClean="0"/>
              <a:t>Interactions with collimators</a:t>
            </a:r>
          </a:p>
          <a:p>
            <a:r>
              <a:rPr lang="en-US" dirty="0" smtClean="0"/>
              <a:t>Beam gas</a:t>
            </a:r>
          </a:p>
          <a:p>
            <a:r>
              <a:rPr lang="en-US" dirty="0" smtClean="0"/>
              <a:t>UFOs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2" descr="http://images.iop.org/objects/ccr/cern/53/7/21/CCcol2_07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1969" y="1524000"/>
            <a:ext cx="5185831" cy="1600200"/>
          </a:xfrm>
          <a:prstGeom prst="rect">
            <a:avLst/>
          </a:prstGeom>
          <a:noFill/>
        </p:spPr>
      </p:pic>
      <p:pic>
        <p:nvPicPr>
          <p:cNvPr id="8" name="Content Placeholder 6" descr="lhc_collimator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3668736"/>
            <a:ext cx="5486399" cy="2808264"/>
          </a:xfrm>
          <a:prstGeom prst="rect">
            <a:avLst/>
          </a:prstGeom>
        </p:spPr>
      </p:pic>
      <p:pic>
        <p:nvPicPr>
          <p:cNvPr id="9" name="Content Placeholder 6" descr="lhc-schemati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1143000"/>
            <a:ext cx="3048000" cy="318103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228600" y="2209800"/>
            <a:ext cx="3810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352800" y="2209800"/>
            <a:ext cx="3810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371600" y="1371600"/>
            <a:ext cx="3810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2209800" y="1371600"/>
            <a:ext cx="3810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300" dirty="0" smtClean="0"/>
              <a:t>Measures health of system over time</a:t>
            </a:r>
          </a:p>
          <a:p>
            <a:r>
              <a:rPr lang="en-US" sz="2300" dirty="0" smtClean="0"/>
              <a:t>UV LED pulses of known timing and amplitude distributed to all PMTs, plus reference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7" name="Picture 6" descr="CalibrationFin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24290" y="2286000"/>
            <a:ext cx="6591110" cy="380047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6286690" y="2286000"/>
            <a:ext cx="0" cy="411480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partia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590800"/>
            <a:ext cx="838200" cy="838200"/>
          </a:xfrm>
          <a:prstGeom prst="rect">
            <a:avLst/>
          </a:prstGeom>
        </p:spPr>
      </p:pic>
      <p:pic>
        <p:nvPicPr>
          <p:cNvPr id="14" name="Picture 13" descr="bund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9" y="4648200"/>
            <a:ext cx="2941175" cy="1634847"/>
          </a:xfrm>
          <a:prstGeom prst="rect">
            <a:avLst/>
          </a:prstGeom>
        </p:spPr>
      </p:pic>
      <p:pic>
        <p:nvPicPr>
          <p:cNvPr id="15" name="Picture 14" descr="calib_drawi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1" y="3429000"/>
            <a:ext cx="2233328" cy="1066800"/>
          </a:xfrm>
          <a:prstGeom prst="rect">
            <a:avLst/>
          </a:prstGeom>
        </p:spPr>
      </p:pic>
      <p:pic>
        <p:nvPicPr>
          <p:cNvPr id="16" name="Picture 15" descr="CalibFiber.jpg"/>
          <p:cNvPicPr>
            <a:picLocks noChangeAspect="1"/>
          </p:cNvPicPr>
          <p:nvPr/>
        </p:nvPicPr>
        <p:blipFill>
          <a:blip r:embed="rId6" cstate="print"/>
          <a:srcRect l="8128" t="40272" r="8128" b="3794"/>
          <a:stretch>
            <a:fillRect/>
          </a:stretch>
        </p:blipFill>
        <p:spPr>
          <a:xfrm>
            <a:off x="4404882" y="2286001"/>
            <a:ext cx="1577008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alibration system (temp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2286000"/>
            <a:ext cx="6891055" cy="42148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Temporary calibration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300" dirty="0" smtClean="0"/>
              <a:t>Measures health of system over time</a:t>
            </a:r>
          </a:p>
          <a:p>
            <a:r>
              <a:rPr lang="en-US" sz="2300" dirty="0" smtClean="0"/>
              <a:t>UV LED pulses of known timing and amplitude distributed to all PMTs, plus reference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51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486400" y="2286000"/>
            <a:ext cx="0" cy="411480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CalibPM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4876800"/>
            <a:ext cx="1828800" cy="1371600"/>
          </a:xfrm>
          <a:prstGeom prst="rect">
            <a:avLst/>
          </a:prstGeom>
        </p:spPr>
      </p:pic>
      <p:pic>
        <p:nvPicPr>
          <p:cNvPr id="12" name="Picture 11" descr="IMG_5476.JPG"/>
          <p:cNvPicPr>
            <a:picLocks noChangeAspect="1"/>
          </p:cNvPicPr>
          <p:nvPr/>
        </p:nvPicPr>
        <p:blipFill>
          <a:blip r:embed="rId4" cstate="print"/>
          <a:srcRect l="13333" t="5556" r="60834" b="15555"/>
          <a:stretch>
            <a:fillRect/>
          </a:stretch>
        </p:blipFill>
        <p:spPr>
          <a:xfrm>
            <a:off x="7391400" y="1524000"/>
            <a:ext cx="831761" cy="1905000"/>
          </a:xfrm>
          <a:prstGeom prst="rect">
            <a:avLst/>
          </a:prstGeom>
        </p:spPr>
      </p:pic>
      <p:pic>
        <p:nvPicPr>
          <p:cNvPr id="13" name="Picture 12" descr="partia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3352800"/>
            <a:ext cx="609600" cy="609600"/>
          </a:xfrm>
          <a:prstGeom prst="rect">
            <a:avLst/>
          </a:prstGeom>
        </p:spPr>
      </p:pic>
      <p:pic>
        <p:nvPicPr>
          <p:cNvPr id="14" name="Picture 13" descr="bundl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4953000"/>
            <a:ext cx="2392824" cy="1330047"/>
          </a:xfrm>
          <a:prstGeom prst="rect">
            <a:avLst/>
          </a:prstGeom>
        </p:spPr>
      </p:pic>
      <p:pic>
        <p:nvPicPr>
          <p:cNvPr id="15" name="Picture 14" descr="calib_drawin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401" y="4036228"/>
            <a:ext cx="1600200" cy="764372"/>
          </a:xfrm>
          <a:prstGeom prst="rect">
            <a:avLst/>
          </a:prstGeom>
        </p:spPr>
      </p:pic>
      <p:pic>
        <p:nvPicPr>
          <p:cNvPr id="16" name="Picture 15" descr="CalibFiber.jpg"/>
          <p:cNvPicPr>
            <a:picLocks noChangeAspect="1"/>
          </p:cNvPicPr>
          <p:nvPr/>
        </p:nvPicPr>
        <p:blipFill>
          <a:blip r:embed="rId8" cstate="print"/>
          <a:srcRect l="8128" t="40272" r="8128" b="3794"/>
          <a:stretch>
            <a:fillRect/>
          </a:stretch>
        </p:blipFill>
        <p:spPr>
          <a:xfrm>
            <a:off x="3604592" y="2286001"/>
            <a:ext cx="1577008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5105400"/>
          </a:xfrm>
        </p:spPr>
        <p:txBody>
          <a:bodyPr>
            <a:normAutofit/>
          </a:bodyPr>
          <a:lstStyle/>
          <a:p>
            <a:r>
              <a:rPr lang="en-US" sz="2700" dirty="0" smtClean="0"/>
              <a:t>Delivers pulses of expected signal size, ~600 photoelectrons</a:t>
            </a:r>
            <a:endParaRPr lang="en-US" sz="2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8" name="Picture 7" descr="Canvas_1_n2.png"/>
          <p:cNvPicPr>
            <a:picLocks noChangeAspect="1"/>
          </p:cNvPicPr>
          <p:nvPr/>
        </p:nvPicPr>
        <p:blipFill>
          <a:blip r:embed="rId2" cstate="print"/>
          <a:srcRect t="5741" r="7778"/>
          <a:stretch>
            <a:fillRect/>
          </a:stretch>
        </p:blipFill>
        <p:spPr>
          <a:xfrm>
            <a:off x="1143000" y="1615878"/>
            <a:ext cx="6781800" cy="4861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BHM in </a:t>
            </a:r>
            <a:r>
              <a:rPr lang="en-US" dirty="0" err="1" smtClean="0"/>
              <a:t>BrilDAQ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5105400" cy="5257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BrilDAQ</a:t>
            </a:r>
            <a:r>
              <a:rPr lang="en-US" dirty="0" smtClean="0"/>
              <a:t>: based on </a:t>
            </a:r>
            <a:r>
              <a:rPr lang="en-US" dirty="0" err="1" smtClean="0"/>
              <a:t>xDAQ</a:t>
            </a:r>
            <a:r>
              <a:rPr lang="en-US" dirty="0" smtClean="0"/>
              <a:t> publisher/subscriber framework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bhmsource</a:t>
            </a:r>
            <a:r>
              <a:rPr lang="en-US" dirty="0" smtClean="0"/>
              <a:t> – reads out histograms from </a:t>
            </a:r>
            <a:r>
              <a:rPr lang="en-US" dirty="0" err="1" smtClean="0"/>
              <a:t>uHTRs</a:t>
            </a:r>
            <a:endParaRPr lang="en-US" dirty="0" smtClean="0"/>
          </a:p>
          <a:p>
            <a:r>
              <a:rPr lang="en-US" dirty="0" err="1" smtClean="0"/>
              <a:t>bhmprocessor</a:t>
            </a:r>
            <a:r>
              <a:rPr lang="en-US" dirty="0" smtClean="0"/>
              <a:t> – calculates background rate for each beam, publishes every </a:t>
            </a:r>
            <a:r>
              <a:rPr lang="en-US" dirty="0" err="1" smtClean="0"/>
              <a:t>lumi</a:t>
            </a:r>
            <a:r>
              <a:rPr lang="en-US" dirty="0" smtClean="0"/>
              <a:t> section (2</a:t>
            </a:r>
            <a:r>
              <a:rPr lang="en-US" baseline="30000" dirty="0" smtClean="0"/>
              <a:t>18</a:t>
            </a:r>
            <a:r>
              <a:rPr lang="en-US" dirty="0" smtClean="0"/>
              <a:t> orbits = ~23s)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9" name="Picture 8" descr="BHMsoftwa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1121228"/>
            <a:ext cx="3886200" cy="5736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54</a:t>
            </a:fld>
            <a:endParaRPr lang="en-US"/>
          </a:p>
        </p:txBody>
      </p:sp>
      <p:pic>
        <p:nvPicPr>
          <p:cNvPr id="9" name="Content Placeholder 8" descr="overview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24637"/>
            <a:ext cx="8809609" cy="5199963"/>
          </a:xfrm>
        </p:spPr>
      </p:pic>
      <p:sp>
        <p:nvSpPr>
          <p:cNvPr id="10" name="Right Arrow 9"/>
          <p:cNvSpPr/>
          <p:nvPr/>
        </p:nvSpPr>
        <p:spPr>
          <a:xfrm>
            <a:off x="8534400" y="4953000"/>
            <a:ext cx="609600" cy="609600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err="1" smtClean="0"/>
              <a:t>BrilDAQ</a:t>
            </a:r>
            <a:endParaRPr lang="en-US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22860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 units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96200" y="1524000"/>
            <a:ext cx="68580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HV power supply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Splash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Send a bunch directly into the TCTs – creates a ‘splash’ of particles in one direction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78850" name="Picture 2" descr="http://homepages.spa.umn.edu/~norbert/LHC-BEAM-SPLASH-EVENTS-2015/online_239754_144_82_RhoZ.png"/>
          <p:cNvPicPr>
            <a:picLocks noChangeAspect="1" noChangeArrowheads="1"/>
          </p:cNvPicPr>
          <p:nvPr/>
        </p:nvPicPr>
        <p:blipFill>
          <a:blip r:embed="rId2" cstate="print"/>
          <a:srcRect l="23181" r="23212"/>
          <a:stretch>
            <a:fillRect/>
          </a:stretch>
        </p:blipFill>
        <p:spPr bwMode="auto">
          <a:xfrm>
            <a:off x="1676400" y="2066910"/>
            <a:ext cx="6019800" cy="4382674"/>
          </a:xfrm>
          <a:prstGeom prst="rect">
            <a:avLst/>
          </a:prstGeom>
          <a:noFill/>
        </p:spPr>
      </p:pic>
      <p:sp>
        <p:nvSpPr>
          <p:cNvPr id="8" name="Right Arrow 7"/>
          <p:cNvSpPr/>
          <p:nvPr/>
        </p:nvSpPr>
        <p:spPr>
          <a:xfrm flipH="1">
            <a:off x="7772400" y="3886200"/>
            <a:ext cx="11430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Splash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Splashes</a:t>
            </a:r>
            <a:endParaRPr lang="en-US" dirty="0"/>
          </a:p>
        </p:txBody>
      </p:sp>
      <p:pic>
        <p:nvPicPr>
          <p:cNvPr id="7" name="Content Placeholder 6" descr="splashes_beam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667" r="833" b="4374"/>
          <a:stretch>
            <a:fillRect/>
          </a:stretch>
        </p:blipFill>
        <p:spPr>
          <a:xfrm>
            <a:off x="228600" y="1361302"/>
            <a:ext cx="8915400" cy="465849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losses</a:t>
            </a:r>
            <a:endParaRPr lang="en-US" dirty="0"/>
          </a:p>
        </p:txBody>
      </p:sp>
      <p:pic>
        <p:nvPicPr>
          <p:cNvPr id="7" name="Content Placeholder 6" descr="beamloss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3725"/>
          <a:stretch>
            <a:fillRect/>
          </a:stretch>
        </p:blipFill>
        <p:spPr>
          <a:xfrm>
            <a:off x="0" y="1142999"/>
            <a:ext cx="4419600" cy="285974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8" name="Picture 7" descr="beamloss_2.png"/>
          <p:cNvPicPr>
            <a:picLocks noChangeAspect="1"/>
          </p:cNvPicPr>
          <p:nvPr/>
        </p:nvPicPr>
        <p:blipFill>
          <a:blip r:embed="rId3" cstate="print"/>
          <a:srcRect b="13514"/>
          <a:stretch>
            <a:fillRect/>
          </a:stretch>
        </p:blipFill>
        <p:spPr>
          <a:xfrm>
            <a:off x="2362200" y="4090086"/>
            <a:ext cx="4267199" cy="2767914"/>
          </a:xfrm>
          <a:prstGeom prst="rect">
            <a:avLst/>
          </a:prstGeom>
        </p:spPr>
      </p:pic>
      <p:pic>
        <p:nvPicPr>
          <p:cNvPr id="9" name="Picture 8" descr="beamloss_3.png"/>
          <p:cNvPicPr>
            <a:picLocks noChangeAspect="1"/>
          </p:cNvPicPr>
          <p:nvPr/>
        </p:nvPicPr>
        <p:blipFill>
          <a:blip r:embed="rId4" cstate="print"/>
          <a:srcRect b="14465"/>
          <a:stretch>
            <a:fillRect/>
          </a:stretch>
        </p:blipFill>
        <p:spPr>
          <a:xfrm>
            <a:off x="4495800" y="1143000"/>
            <a:ext cx="4495800" cy="2884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VME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58</a:t>
            </a:fld>
            <a:endParaRPr lang="en-US"/>
          </a:p>
        </p:txBody>
      </p:sp>
      <p:graphicFrame>
        <p:nvGraphicFramePr>
          <p:cNvPr id="11" name="Chart 10"/>
          <p:cNvGraphicFramePr/>
          <p:nvPr/>
        </p:nvGraphicFramePr>
        <p:xfrm>
          <a:off x="152400" y="1295400"/>
          <a:ext cx="8991600" cy="5353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Halo Monitor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5181600"/>
          </a:xfrm>
          <a:solidFill>
            <a:schemeClr val="bg1"/>
          </a:solidFill>
        </p:spPr>
        <p:txBody>
          <a:bodyPr tIns="0" bIns="0">
            <a:normAutofit/>
          </a:bodyPr>
          <a:lstStyle/>
          <a:p>
            <a:r>
              <a:rPr lang="en-US" sz="2600" dirty="0" smtClean="0">
                <a:solidFill>
                  <a:srgbClr val="FF0000"/>
                </a:solidFill>
              </a:rPr>
              <a:t>Purpose: </a:t>
            </a:r>
            <a:r>
              <a:rPr lang="en-US" sz="2600" dirty="0" smtClean="0"/>
              <a:t>Provide an online, bunch-by-bunch, per beam MIB rate arriving at CMS at high radius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Picture 12" descr="goldenloc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11446"/>
            <a:ext cx="9144000" cy="33797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5791200"/>
          </a:xfrm>
        </p:spPr>
        <p:txBody>
          <a:bodyPr>
            <a:normAutofit lnSpcReduction="10000"/>
          </a:bodyPr>
          <a:lstStyle/>
          <a:p>
            <a:pPr marL="230188" indent="-230188"/>
            <a:r>
              <a:rPr lang="en-US" sz="2400" dirty="0" smtClean="0"/>
              <a:t>Many more collision products (~10</a:t>
            </a:r>
            <a:r>
              <a:rPr lang="en-US" sz="2400" baseline="30000" dirty="0" smtClean="0"/>
              <a:t>4</a:t>
            </a:r>
            <a:r>
              <a:rPr lang="en-US" sz="2400" dirty="0" smtClean="0"/>
              <a:t>Hz/cm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 than MIB particles (~1Hz/cm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40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marL="227013" indent="-227013"/>
            <a:r>
              <a:rPr lang="en-US" sz="2400" dirty="0" smtClean="0"/>
              <a:t>Must find MIB signal amidst collision products </a:t>
            </a:r>
            <a:r>
              <a:rPr lang="en-US" sz="2400" dirty="0" smtClean="0">
                <a:sym typeface="Wingdings" pitchFamily="2" charset="2"/>
              </a:rPr>
              <a:t> factor of ≥10</a:t>
            </a:r>
            <a:r>
              <a:rPr lang="en-US" sz="2400" baseline="30000" dirty="0" smtClean="0">
                <a:sym typeface="Wingdings" pitchFamily="2" charset="2"/>
              </a:rPr>
              <a:t>4</a:t>
            </a:r>
            <a:r>
              <a:rPr lang="en-US" sz="2400" dirty="0" smtClean="0">
                <a:sym typeface="Wingdings" pitchFamily="2" charset="2"/>
              </a:rPr>
              <a:t> suppression required</a:t>
            </a:r>
          </a:p>
          <a:p>
            <a:pPr marL="227013" indent="-227013"/>
            <a:r>
              <a:rPr lang="en-US" sz="2400" dirty="0" smtClean="0"/>
              <a:t>Solutions: </a:t>
            </a:r>
            <a:r>
              <a:rPr lang="en-US" sz="2400" dirty="0" smtClean="0">
                <a:solidFill>
                  <a:srgbClr val="FF0000"/>
                </a:solidFill>
              </a:rPr>
              <a:t>DIRECTION-SENSITIVITY</a:t>
            </a:r>
            <a:r>
              <a:rPr lang="en-US" sz="2400" dirty="0" smtClean="0"/>
              <a:t> and </a:t>
            </a:r>
            <a:r>
              <a:rPr lang="en-US" sz="2400" dirty="0" smtClean="0">
                <a:solidFill>
                  <a:srgbClr val="FF0000"/>
                </a:solidFill>
              </a:rPr>
              <a:t>PRECISION TIMING</a:t>
            </a:r>
            <a:endParaRPr lang="en-US" sz="2400" baseline="30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828800" y="1447800"/>
            <a:ext cx="5638801" cy="4343400"/>
            <a:chOff x="2133600" y="1066800"/>
            <a:chExt cx="6443909" cy="523002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3607" t="17378" r="50947" b="7765"/>
            <a:stretch>
              <a:fillRect/>
            </a:stretch>
          </p:blipFill>
          <p:spPr bwMode="auto">
            <a:xfrm>
              <a:off x="2133600" y="1676400"/>
              <a:ext cx="4800600" cy="426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l="83608" t="15493" b="9859"/>
            <a:stretch>
              <a:fillRect/>
            </a:stretch>
          </p:blipFill>
          <p:spPr bwMode="auto">
            <a:xfrm>
              <a:off x="6934200" y="1600200"/>
              <a:ext cx="1643309" cy="403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 l="32888" t="4571" r="28469" b="81717"/>
            <a:stretch>
              <a:fillRect/>
            </a:stretch>
          </p:blipFill>
          <p:spPr bwMode="auto">
            <a:xfrm>
              <a:off x="3200400" y="1066800"/>
              <a:ext cx="358140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l="9044" t="92938" r="48202"/>
            <a:stretch>
              <a:fillRect/>
            </a:stretch>
          </p:blipFill>
          <p:spPr bwMode="auto">
            <a:xfrm>
              <a:off x="2590800" y="5943600"/>
              <a:ext cx="3962400" cy="353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9" name="Straight Arrow Connector 18"/>
          <p:cNvCxnSpPr/>
          <p:nvPr/>
        </p:nvCxnSpPr>
        <p:spPr>
          <a:xfrm flipH="1">
            <a:off x="3581400" y="3581400"/>
            <a:ext cx="381000" cy="12192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00400" y="328826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BHM Location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Direction sensitivity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5410200" cy="5334000"/>
          </a:xfrm>
        </p:spPr>
        <p:txBody>
          <a:bodyPr>
            <a:noAutofit/>
          </a:bodyPr>
          <a:lstStyle/>
          <a:p>
            <a:pPr marL="3175" indent="-3175">
              <a:buNone/>
            </a:pPr>
            <a:r>
              <a:rPr lang="en-US" sz="2200" dirty="0" smtClean="0">
                <a:solidFill>
                  <a:srgbClr val="0A5A2D"/>
                </a:solidFill>
              </a:rPr>
              <a:t>MIB </a:t>
            </a:r>
            <a:r>
              <a:rPr lang="en-US" sz="2200" dirty="0" err="1" smtClean="0">
                <a:solidFill>
                  <a:srgbClr val="0A5A2D"/>
                </a:solidFill>
              </a:rPr>
              <a:t>muon</a:t>
            </a:r>
            <a:r>
              <a:rPr lang="en-US" sz="2200" dirty="0" smtClean="0"/>
              <a:t>: Arrives with incoming beam. Cherenkov radiation is seen by PMT.</a:t>
            </a:r>
          </a:p>
          <a:p>
            <a:pPr marL="3175" indent="-3175"/>
            <a:endParaRPr lang="en-US" sz="2200" dirty="0" smtClean="0"/>
          </a:p>
          <a:p>
            <a:pPr marL="3175" indent="-3175"/>
            <a:endParaRPr lang="en-US" sz="2200" dirty="0" smtClean="0"/>
          </a:p>
          <a:p>
            <a:pPr marL="3175" indent="-3175"/>
            <a:endParaRPr lang="en-US" sz="2200" dirty="0" smtClean="0"/>
          </a:p>
          <a:p>
            <a:pPr marL="3175" indent="-3175"/>
            <a:endParaRPr lang="en-US" sz="2200" dirty="0" smtClean="0"/>
          </a:p>
          <a:p>
            <a:pPr marL="3175" indent="-3175"/>
            <a:endParaRPr lang="en-US" sz="2200" dirty="0" smtClean="0"/>
          </a:p>
          <a:p>
            <a:pPr marL="3175" indent="-3175"/>
            <a:endParaRPr lang="en-US" sz="2200" dirty="0" smtClean="0"/>
          </a:p>
          <a:p>
            <a:pPr marL="3175" indent="-3175"/>
            <a:endParaRPr lang="en-US" sz="2200" dirty="0" smtClean="0"/>
          </a:p>
          <a:p>
            <a:pPr marL="3175" indent="-3175">
              <a:buNone/>
            </a:pPr>
            <a:endParaRPr lang="en-US" sz="2200" dirty="0" smtClean="0"/>
          </a:p>
          <a:p>
            <a:pPr marL="3175" indent="-3175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Collision product</a:t>
            </a:r>
            <a:r>
              <a:rPr lang="en-US" sz="2200" dirty="0" smtClean="0"/>
              <a:t>: Arrives in opposite direction. Cherenkov radiation is absorbed by black paint.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08/04/15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86400" y="1281767"/>
            <a:ext cx="3505200" cy="298543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Cherenkov radiation:</a:t>
            </a:r>
          </a:p>
          <a:p>
            <a:pPr marL="230188" indent="-230188">
              <a:buFont typeface="Wingdings" pitchFamily="2" charset="2"/>
              <a:buChar char="ü"/>
            </a:pPr>
            <a:r>
              <a:rPr lang="en-US" sz="2000" dirty="0" smtClean="0"/>
              <a:t>Insensitive to neutron and gamma backgrounds</a:t>
            </a:r>
          </a:p>
          <a:p>
            <a:pPr marL="230188" indent="-230188">
              <a:buFont typeface="Wingdings" pitchFamily="2" charset="2"/>
              <a:buChar char="ü"/>
            </a:pPr>
            <a:r>
              <a:rPr lang="en-US" sz="2000" dirty="0" smtClean="0"/>
              <a:t>Prompt signal in time with incoming particle</a:t>
            </a:r>
          </a:p>
          <a:p>
            <a:pPr marL="230188" indent="-230188">
              <a:buFont typeface="Wingdings" pitchFamily="2" charset="2"/>
              <a:buChar char="ü"/>
            </a:pPr>
            <a:r>
              <a:rPr lang="en-US" sz="2000" dirty="0" smtClean="0"/>
              <a:t>Use quartz, radiation hard &amp; UV </a:t>
            </a:r>
            <a:r>
              <a:rPr lang="en-US" sz="2000" dirty="0" err="1" smtClean="0"/>
              <a:t>transmissive</a:t>
            </a:r>
            <a:endParaRPr lang="en-US" sz="2000" dirty="0" smtClean="0"/>
          </a:p>
          <a:p>
            <a:pPr marL="230188" indent="-230188">
              <a:buFont typeface="Wingdings" pitchFamily="2" charset="2"/>
              <a:buChar char="ü"/>
            </a:pPr>
            <a:r>
              <a:rPr lang="en-US" sz="2000" dirty="0" smtClean="0"/>
              <a:t>Large signals – ~60 </a:t>
            </a:r>
            <a:r>
              <a:rPr lang="en-US" sz="2000" dirty="0" err="1" smtClean="0"/>
              <a:t>p.e</a:t>
            </a:r>
            <a:r>
              <a:rPr lang="en-US" sz="2000" dirty="0" smtClean="0"/>
              <a:t>./cm for forward particle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10200" y="4800600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2014 DESY test beam: </a:t>
            </a:r>
            <a:r>
              <a:rPr lang="en-US" sz="2000" dirty="0" smtClean="0"/>
              <a:t>Background rejection of &gt;99.99%</a:t>
            </a:r>
          </a:p>
          <a:p>
            <a:r>
              <a:rPr lang="en-US" sz="2000" dirty="0" smtClean="0"/>
              <a:t>With forward acceptance of &gt;98%</a:t>
            </a:r>
            <a:endParaRPr lang="en-US" sz="2000" dirty="0"/>
          </a:p>
        </p:txBody>
      </p:sp>
      <p:pic>
        <p:nvPicPr>
          <p:cNvPr id="11" name="Picture 10" descr="Cherenkov in quartz tube (3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400" y="2053205"/>
            <a:ext cx="6324600" cy="30521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3316069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Black paint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09600" y="3200400"/>
            <a:ext cx="152400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09600" y="3657600"/>
            <a:ext cx="152400" cy="457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2015 APS DPF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086F-FCF6-4856-A037-6679398B3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762000"/>
          </a:xfrm>
        </p:spPr>
        <p:txBody>
          <a:bodyPr/>
          <a:lstStyle/>
          <a:p>
            <a:r>
              <a:rPr lang="en-US" sz="2400" dirty="0" smtClean="0"/>
              <a:t>Golden locations allow for maximum separation in timing</a:t>
            </a:r>
          </a:p>
          <a:p>
            <a:endParaRPr lang="en-US" dirty="0"/>
          </a:p>
        </p:txBody>
      </p:sp>
      <p:pic>
        <p:nvPicPr>
          <p:cNvPr id="138" name="Picture 137" descr="GLe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600200"/>
            <a:ext cx="6834769" cy="757683"/>
          </a:xfrm>
          <a:prstGeom prst="rect">
            <a:avLst/>
          </a:prstGeom>
        </p:spPr>
      </p:pic>
      <p:sp>
        <p:nvSpPr>
          <p:cNvPr id="10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08/04/15</a:t>
            </a:r>
            <a:endParaRPr lang="en-US" dirty="0"/>
          </a:p>
        </p:txBody>
      </p:sp>
      <p:grpSp>
        <p:nvGrpSpPr>
          <p:cNvPr id="156" name="Group 155"/>
          <p:cNvGrpSpPr/>
          <p:nvPr/>
        </p:nvGrpSpPr>
        <p:grpSpPr>
          <a:xfrm>
            <a:off x="460587" y="2743200"/>
            <a:ext cx="8226213" cy="2895600"/>
            <a:chOff x="460587" y="2590800"/>
            <a:chExt cx="8226213" cy="2895600"/>
          </a:xfrm>
        </p:grpSpPr>
        <p:grpSp>
          <p:nvGrpSpPr>
            <p:cNvPr id="143" name="Group 142"/>
            <p:cNvGrpSpPr/>
            <p:nvPr/>
          </p:nvGrpSpPr>
          <p:grpSpPr>
            <a:xfrm>
              <a:off x="460587" y="3160962"/>
              <a:ext cx="8226213" cy="2325438"/>
              <a:chOff x="460587" y="2703762"/>
              <a:chExt cx="8226213" cy="2325438"/>
            </a:xfrm>
          </p:grpSpPr>
          <p:pic>
            <p:nvPicPr>
              <p:cNvPr id="107" name="Picture 106" descr="timing_2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60587" y="2703762"/>
                <a:ext cx="8222825" cy="2249238"/>
              </a:xfrm>
              <a:prstGeom prst="rect">
                <a:avLst/>
              </a:prstGeom>
            </p:spPr>
          </p:pic>
          <p:sp>
            <p:nvSpPr>
              <p:cNvPr id="108" name="TextBox 107"/>
              <p:cNvSpPr txBox="1"/>
              <p:nvPr/>
            </p:nvSpPr>
            <p:spPr>
              <a:xfrm>
                <a:off x="7772400" y="4419600"/>
                <a:ext cx="9144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Beam 2</a:t>
                </a:r>
                <a:endParaRPr lang="en-US" dirty="0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533400" y="4648200"/>
                <a:ext cx="838200" cy="304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7848600" y="4724400"/>
                <a:ext cx="838200" cy="304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ight Arrow 138"/>
              <p:cNvSpPr/>
              <p:nvPr/>
            </p:nvSpPr>
            <p:spPr>
              <a:xfrm>
                <a:off x="609600" y="4724400"/>
                <a:ext cx="685800" cy="228600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ight Arrow 139"/>
              <p:cNvSpPr/>
              <p:nvPr/>
            </p:nvSpPr>
            <p:spPr>
              <a:xfrm rot="10800000">
                <a:off x="7848600" y="4724399"/>
                <a:ext cx="685800" cy="228600"/>
              </a:xfrm>
              <a:prstGeom prst="rightArrow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3124200" y="4343400"/>
                <a:ext cx="1219200" cy="304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4876800" y="4343400"/>
                <a:ext cx="2667000" cy="304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5" name="Straight Connector 144"/>
            <p:cNvCxnSpPr/>
            <p:nvPr/>
          </p:nvCxnSpPr>
          <p:spPr>
            <a:xfrm>
              <a:off x="3124200" y="4953000"/>
              <a:ext cx="22860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3124200" y="4876800"/>
              <a:ext cx="0" cy="152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5410200" y="4876800"/>
              <a:ext cx="0" cy="152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3124200" y="2971800"/>
              <a:ext cx="10668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3124200" y="2895600"/>
              <a:ext cx="0" cy="152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4191000" y="2895600"/>
              <a:ext cx="0" cy="152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TextBox 153"/>
            <p:cNvSpPr txBox="1"/>
            <p:nvPr/>
          </p:nvSpPr>
          <p:spPr>
            <a:xfrm>
              <a:off x="3962400" y="4953000"/>
              <a:ext cx="685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25ns</a:t>
              </a:r>
              <a:endParaRPr lang="en-US" dirty="0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276600" y="259080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12.5ns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16388</TotalTime>
  <Words>1332</Words>
  <Application>Microsoft Office PowerPoint</Application>
  <PresentationFormat>On-screen Show (4:3)</PresentationFormat>
  <Paragraphs>411</Paragraphs>
  <Slides>58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The CMS Beam Halo Monitor detector system</vt:lpstr>
      <vt:lpstr>Machine-induced background</vt:lpstr>
      <vt:lpstr>CMS BHM Group</vt:lpstr>
      <vt:lpstr>Outline</vt:lpstr>
      <vt:lpstr>Machine-induced background (MIB)</vt:lpstr>
      <vt:lpstr>Beam Halo Monitor</vt:lpstr>
      <vt:lpstr>Problem</vt:lpstr>
      <vt:lpstr>Direction sensitivity</vt:lpstr>
      <vt:lpstr>Timing</vt:lpstr>
      <vt:lpstr>Detector placement</vt:lpstr>
      <vt:lpstr>Detector units</vt:lpstr>
      <vt:lpstr>Detector units</vt:lpstr>
      <vt:lpstr>Read-out chain</vt:lpstr>
      <vt:lpstr>Splashes</vt:lpstr>
      <vt:lpstr>Correlation to collimator movement</vt:lpstr>
      <vt:lpstr>Detector commissioning</vt:lpstr>
      <vt:lpstr>Detector commissioning</vt:lpstr>
      <vt:lpstr>Summary</vt:lpstr>
      <vt:lpstr>Acknowledgements</vt:lpstr>
      <vt:lpstr>Additional Slides</vt:lpstr>
      <vt:lpstr>The CMS detector</vt:lpstr>
      <vt:lpstr>Beam, Radiation, Instrumentation, and Luminosity</vt:lpstr>
      <vt:lpstr>MIB vs. PP</vt:lpstr>
      <vt:lpstr>Beam halo contributions</vt:lpstr>
      <vt:lpstr>MIB muons</vt:lpstr>
      <vt:lpstr>PP muons</vt:lpstr>
      <vt:lpstr>PP electrons</vt:lpstr>
      <vt:lpstr>Cherenkov angle</vt:lpstr>
      <vt:lpstr>Cherenkov radiation</vt:lpstr>
      <vt:lpstr>Timing</vt:lpstr>
      <vt:lpstr>Test beam results</vt:lpstr>
      <vt:lpstr>Test beam results</vt:lpstr>
      <vt:lpstr>Test beam timing</vt:lpstr>
      <vt:lpstr>Hamamatsu R2059</vt:lpstr>
      <vt:lpstr>Radiation studies</vt:lpstr>
      <vt:lpstr>Detector units</vt:lpstr>
      <vt:lpstr>Detector units</vt:lpstr>
      <vt:lpstr>Magnetic shielding efficiency</vt:lpstr>
      <vt:lpstr>Patch panel</vt:lpstr>
      <vt:lpstr>Read-out electronics</vt:lpstr>
      <vt:lpstr>Electronics Overview</vt:lpstr>
      <vt:lpstr>QIE10</vt:lpstr>
      <vt:lpstr>QIE10 Range</vt:lpstr>
      <vt:lpstr>QIE10 input</vt:lpstr>
      <vt:lpstr>QIE10 block diagram</vt:lpstr>
      <vt:lpstr>uHTR block diagram</vt:lpstr>
      <vt:lpstr>Setting thresholds</vt:lpstr>
      <vt:lpstr>Setting thresholds</vt:lpstr>
      <vt:lpstr>Read-out electronics: VME</vt:lpstr>
      <vt:lpstr>Calibration system</vt:lpstr>
      <vt:lpstr>Temporary calibration system</vt:lpstr>
      <vt:lpstr>Calibration system</vt:lpstr>
      <vt:lpstr>BHM in BrilDAQ</vt:lpstr>
      <vt:lpstr>System overview</vt:lpstr>
      <vt:lpstr>Splash events</vt:lpstr>
      <vt:lpstr>Splashes</vt:lpstr>
      <vt:lpstr>Beam losses</vt:lpstr>
      <vt:lpstr>VME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BHM Status Update</dc:title>
  <dc:creator>Kelly Stifter</dc:creator>
  <cp:lastModifiedBy>Kelly Stifter</cp:lastModifiedBy>
  <cp:revision>428</cp:revision>
  <dcterms:created xsi:type="dcterms:W3CDTF">2015-04-30T08:47:51Z</dcterms:created>
  <dcterms:modified xsi:type="dcterms:W3CDTF">2015-08-04T13:54:27Z</dcterms:modified>
</cp:coreProperties>
</file>