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cs-CZ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 for HEP &amp; CTU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569664"/>
            <a:ext cx="7583487" cy="1752600"/>
          </a:xfrm>
        </p:spPr>
        <p:txBody>
          <a:bodyPr/>
          <a:lstStyle/>
          <a:p>
            <a:r>
              <a:rPr lang="en-US" dirty="0" err="1" smtClean="0"/>
              <a:t>Vojtěch</a:t>
            </a:r>
            <a:r>
              <a:rPr lang="en-US" dirty="0" smtClean="0"/>
              <a:t> </a:t>
            </a:r>
            <a:r>
              <a:rPr lang="en-US" dirty="0" err="1" smtClean="0"/>
              <a:t>Petráček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Czech technical university in Prague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9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Pedagogical and research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professors</a:t>
            </a:r>
          </a:p>
          <a:p>
            <a:r>
              <a:rPr lang="en-US" dirty="0" smtClean="0"/>
              <a:t>3 docents</a:t>
            </a:r>
          </a:p>
          <a:p>
            <a:r>
              <a:rPr lang="en-US" dirty="0" smtClean="0"/>
              <a:t>8 assistants</a:t>
            </a:r>
          </a:p>
          <a:p>
            <a:r>
              <a:rPr lang="en-US" dirty="0" smtClean="0"/>
              <a:t>6 postdocs</a:t>
            </a:r>
          </a:p>
          <a:p>
            <a:r>
              <a:rPr lang="en-US" dirty="0" smtClean="0"/>
              <a:t>4 support</a:t>
            </a:r>
          </a:p>
          <a:p>
            <a:r>
              <a:rPr lang="en-US" dirty="0"/>
              <a:t>a</a:t>
            </a:r>
            <a:r>
              <a:rPr lang="en-US" dirty="0" smtClean="0"/>
              <a:t>nd colleagues from institutes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7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last 7 years CTU enforced the support of HI and HEP study program and research</a:t>
            </a:r>
          </a:p>
          <a:p>
            <a:r>
              <a:rPr lang="en-US" dirty="0" smtClean="0"/>
              <a:t>Stabilized team of staff members and postdocs active in experiment, theory and technical aspects of experiments – educates students at all levels</a:t>
            </a:r>
          </a:p>
          <a:p>
            <a:r>
              <a:rPr lang="en-US" dirty="0"/>
              <a:t>We are trying to engage more faculties in cooperation with CERN – in technical aspects relevant for them   </a:t>
            </a:r>
            <a:endParaRPr lang="en-US" dirty="0" smtClean="0"/>
          </a:p>
          <a:p>
            <a:r>
              <a:rPr lang="en-US" dirty="0" smtClean="0"/>
              <a:t>CTU is one of the focal points of the HEP &amp; HI physics in Czech Republic.</a:t>
            </a:r>
          </a:p>
        </p:txBody>
      </p:sp>
    </p:spTree>
    <p:extLst>
      <p:ext uri="{BB962C8B-B14F-4D97-AF65-F5344CB8AC3E}">
        <p14:creationId xmlns:p14="http://schemas.microsoft.com/office/powerpoint/2010/main" val="2080588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programs relevant for students interested in HEP </a:t>
            </a:r>
          </a:p>
          <a:p>
            <a:r>
              <a:rPr lang="en-US" dirty="0" smtClean="0"/>
              <a:t>Research as a part of study</a:t>
            </a:r>
          </a:p>
          <a:p>
            <a:r>
              <a:rPr lang="en-US" dirty="0" smtClean="0"/>
              <a:t>How to attract good students</a:t>
            </a:r>
          </a:p>
          <a:p>
            <a:r>
              <a:rPr lang="en-US" dirty="0" smtClean="0"/>
              <a:t>Support for HEP students</a:t>
            </a:r>
          </a:p>
          <a:p>
            <a:r>
              <a:rPr lang="en-US" dirty="0" smtClean="0"/>
              <a:t>Link to outreach activities</a:t>
            </a:r>
          </a:p>
          <a:p>
            <a:r>
              <a:rPr lang="en-US" dirty="0" smtClean="0"/>
              <a:t>Students and graduates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509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study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Faculty of Nuclear Sciences and Physical Engineering</a:t>
            </a:r>
          </a:p>
          <a:p>
            <a:r>
              <a:rPr lang="en-US" dirty="0" smtClean="0"/>
              <a:t>Experimental nuclear and particle physics</a:t>
            </a:r>
          </a:p>
          <a:p>
            <a:r>
              <a:rPr lang="en-US" dirty="0" smtClean="0"/>
              <a:t>Mathematical physics</a:t>
            </a:r>
          </a:p>
          <a:p>
            <a:r>
              <a:rPr lang="en-US" dirty="0" smtClean="0"/>
              <a:t>Software engineering</a:t>
            </a:r>
          </a:p>
          <a:p>
            <a:pPr marL="0" indent="0">
              <a:buNone/>
            </a:pPr>
            <a:r>
              <a:rPr lang="en-US" dirty="0" smtClean="0"/>
              <a:t>Faculty of Information Technology – software development</a:t>
            </a:r>
          </a:p>
          <a:p>
            <a:pPr marL="0" indent="0">
              <a:buNone/>
            </a:pPr>
            <a:r>
              <a:rPr lang="en-US" dirty="0" smtClean="0"/>
              <a:t>Faculty of Mechanical Engineering – cooling technology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9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of the HEP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Experimental nuclear and particle physics</a:t>
            </a:r>
          </a:p>
          <a:p>
            <a:pPr marL="0" indent="0">
              <a:buNone/>
            </a:pPr>
            <a:r>
              <a:rPr lang="en-US" dirty="0" smtClean="0"/>
              <a:t>-     </a:t>
            </a:r>
            <a:r>
              <a:rPr lang="en-US" dirty="0" err="1" smtClean="0"/>
              <a:t>Bc</a:t>
            </a:r>
            <a:r>
              <a:rPr lang="en-US" dirty="0" smtClean="0"/>
              <a:t>. Program 3 years</a:t>
            </a:r>
          </a:p>
          <a:p>
            <a:pPr>
              <a:buFontTx/>
              <a:buChar char="-"/>
            </a:pPr>
            <a:r>
              <a:rPr lang="en-US" dirty="0" smtClean="0"/>
              <a:t>MSc. Program 2 years</a:t>
            </a:r>
          </a:p>
          <a:p>
            <a:pPr>
              <a:buFontTx/>
              <a:buChar char="-"/>
            </a:pPr>
            <a:r>
              <a:rPr lang="en-US" dirty="0" smtClean="0"/>
              <a:t> PhD. Program 4 years</a:t>
            </a:r>
          </a:p>
          <a:p>
            <a:pPr marL="0" indent="0">
              <a:buNone/>
            </a:pPr>
            <a:r>
              <a:rPr lang="en-US" dirty="0" smtClean="0"/>
              <a:t>Both theory and experimental topics in Heavy ion and High energy physics and detector physics and computing for HEP </a:t>
            </a:r>
          </a:p>
          <a:p>
            <a:pPr marL="0" indent="0">
              <a:buNone/>
            </a:pPr>
            <a:r>
              <a:rPr lang="en-US" dirty="0" smtClean="0"/>
              <a:t>Interconnection with teams from NPI (HI Physics), IP (HEP)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039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&amp;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Starting from BSc. students  link to experimental activity</a:t>
            </a:r>
          </a:p>
          <a:p>
            <a:r>
              <a:rPr lang="en-US" dirty="0" smtClean="0"/>
              <a:t>Internal grant agency of CTU (SGS) supports research performed by students – material, travel, stipend (main focus)</a:t>
            </a:r>
          </a:p>
          <a:p>
            <a:r>
              <a:rPr lang="en-US" dirty="0" smtClean="0"/>
              <a:t>Students are participating in other research and infrastructure grants dealing with HI&amp;HEP </a:t>
            </a:r>
          </a:p>
          <a:p>
            <a:r>
              <a:rPr lang="en-US" dirty="0" smtClean="0"/>
              <a:t>Every year student conference focused on their research results</a:t>
            </a:r>
          </a:p>
          <a:p>
            <a:r>
              <a:rPr lang="en-US" dirty="0" smtClean="0"/>
              <a:t>Continual presentation of results on Seminars of Centre for Heavy Ion Physics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0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PhD Research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Realized on several places</a:t>
            </a:r>
          </a:p>
          <a:p>
            <a:pPr marL="0" indent="0">
              <a:buNone/>
            </a:pPr>
            <a:r>
              <a:rPr lang="en-US" dirty="0" smtClean="0"/>
              <a:t>Faculty of Nuclear Sciences and Physical Engineering</a:t>
            </a:r>
          </a:p>
          <a:p>
            <a:pPr marL="0" indent="0">
              <a:buNone/>
            </a:pPr>
            <a:r>
              <a:rPr lang="en-US" dirty="0" smtClean="0"/>
              <a:t>Institute of Technical and Experimental Physics</a:t>
            </a:r>
          </a:p>
          <a:p>
            <a:pPr>
              <a:buFont typeface="Wingdings" charset="2"/>
              <a:buChar char="²"/>
            </a:pPr>
            <a:r>
              <a:rPr lang="en-US" dirty="0" smtClean="0"/>
              <a:t>Technological aspects </a:t>
            </a:r>
          </a:p>
          <a:p>
            <a:pPr marL="0" indent="0">
              <a:buNone/>
            </a:pPr>
            <a:r>
              <a:rPr lang="en-US" dirty="0" smtClean="0"/>
              <a:t>Faculty of Mechanical Engineering</a:t>
            </a:r>
          </a:p>
          <a:p>
            <a:pPr marL="0" indent="0">
              <a:buNone/>
            </a:pPr>
            <a:r>
              <a:rPr lang="en-US" dirty="0" smtClean="0"/>
              <a:t>Experiments: ATLAS, ALICE, STAR, </a:t>
            </a:r>
            <a:r>
              <a:rPr lang="en-US" dirty="0" err="1" smtClean="0"/>
              <a:t>AEgIS</a:t>
            </a:r>
            <a:r>
              <a:rPr lang="en-US" dirty="0" smtClean="0"/>
              <a:t>, MOEDAL, Detectors etc.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8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find good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Important issue!</a:t>
            </a:r>
          </a:p>
          <a:p>
            <a:r>
              <a:rPr lang="en-US" dirty="0" smtClean="0"/>
              <a:t>Public presentation for secondary schools (open days, Master Classes)</a:t>
            </a:r>
          </a:p>
          <a:p>
            <a:r>
              <a:rPr lang="en-US" dirty="0" smtClean="0"/>
              <a:t>Contact with interested students from very beginning</a:t>
            </a:r>
          </a:p>
          <a:p>
            <a:r>
              <a:rPr lang="en-US" dirty="0" smtClean="0"/>
              <a:t>Introduction to CERN and connected research activities (Hands on CERN)</a:t>
            </a:r>
          </a:p>
          <a:p>
            <a:r>
              <a:rPr lang="en-US" dirty="0" smtClean="0"/>
              <a:t>Excursion for selected students</a:t>
            </a:r>
          </a:p>
          <a:p>
            <a:r>
              <a:rPr lang="en-US" dirty="0" smtClean="0"/>
              <a:t>Support for participation in CERN summer student program</a:t>
            </a:r>
          </a:p>
        </p:txBody>
      </p:sp>
    </p:spTree>
    <p:extLst>
      <p:ext uri="{BB962C8B-B14F-4D97-AF65-F5344CB8AC3E}">
        <p14:creationId xmlns:p14="http://schemas.microsoft.com/office/powerpoint/2010/main" val="1337137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Stabilization of the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Cooperation between younger and older students and PhD students</a:t>
            </a:r>
          </a:p>
          <a:p>
            <a:r>
              <a:rPr lang="en-US" dirty="0" smtClean="0"/>
              <a:t>Research groups around senior scientists, postdocs, PhD. Students, MSc. </a:t>
            </a:r>
            <a:r>
              <a:rPr lang="en-US" dirty="0" err="1" smtClean="0"/>
              <a:t>Bc</a:t>
            </a:r>
            <a:r>
              <a:rPr lang="en-US" dirty="0" smtClean="0"/>
              <a:t>. Students in permanent contact</a:t>
            </a:r>
          </a:p>
          <a:p>
            <a:r>
              <a:rPr lang="en-US" dirty="0" smtClean="0"/>
              <a:t>Continual communication and discussion with other research groups and teams at CTU and partner institutes</a:t>
            </a:r>
          </a:p>
          <a:p>
            <a:r>
              <a:rPr lang="en-US" dirty="0" smtClean="0"/>
              <a:t>Coherent environment, no barriers</a:t>
            </a:r>
          </a:p>
        </p:txBody>
      </p:sp>
    </p:spTree>
    <p:extLst>
      <p:ext uri="{BB962C8B-B14F-4D97-AF65-F5344CB8AC3E}">
        <p14:creationId xmlns:p14="http://schemas.microsoft.com/office/powerpoint/2010/main" val="3538464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Graduates &amp;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2007</a:t>
            </a:r>
          </a:p>
          <a:p>
            <a:r>
              <a:rPr lang="en-US" dirty="0" smtClean="0"/>
              <a:t>10 PhD, 18 MSc., 5 left only after </a:t>
            </a:r>
            <a:r>
              <a:rPr lang="en-US" dirty="0" err="1" smtClean="0"/>
              <a:t>Bc</a:t>
            </a:r>
            <a:r>
              <a:rPr lang="en-US" dirty="0" smtClean="0"/>
              <a:t>.</a:t>
            </a:r>
          </a:p>
          <a:p>
            <a:r>
              <a:rPr lang="en-US" dirty="0" smtClean="0"/>
              <a:t>Current students</a:t>
            </a:r>
          </a:p>
          <a:p>
            <a:r>
              <a:rPr lang="en-US" dirty="0" smtClean="0"/>
              <a:t>18 </a:t>
            </a:r>
            <a:r>
              <a:rPr lang="en-US" dirty="0" err="1" smtClean="0"/>
              <a:t>Bc</a:t>
            </a:r>
            <a:r>
              <a:rPr lang="en-US" dirty="0" smtClean="0"/>
              <a:t>. Students</a:t>
            </a:r>
          </a:p>
          <a:p>
            <a:r>
              <a:rPr lang="en-US" dirty="0" smtClean="0"/>
              <a:t>15 MSc. Students</a:t>
            </a:r>
          </a:p>
          <a:p>
            <a:r>
              <a:rPr lang="en-US" dirty="0" smtClean="0"/>
              <a:t>26 PhD.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551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100</TotalTime>
  <Words>476</Words>
  <Application>Microsoft Macintosh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Summer</vt:lpstr>
      <vt:lpstr>Education for HEP &amp; CTU</vt:lpstr>
      <vt:lpstr>Overview </vt:lpstr>
      <vt:lpstr>Relevant study programs</vt:lpstr>
      <vt:lpstr>Core of the HEP program</vt:lpstr>
      <vt:lpstr>Research &amp; study</vt:lpstr>
      <vt:lpstr>PhD Research </vt:lpstr>
      <vt:lpstr>Where to find good students</vt:lpstr>
      <vt:lpstr>Stabilization of the team</vt:lpstr>
      <vt:lpstr>Graduates &amp; students</vt:lpstr>
      <vt:lpstr>Pedagogical and research staff</vt:lpstr>
      <vt:lpstr>Summary</vt:lpstr>
    </vt:vector>
  </TitlesOfParts>
  <Company>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Vojtech Petracek</dc:creator>
  <cp:lastModifiedBy>Vojtech Petracek</cp:lastModifiedBy>
  <cp:revision>12</cp:revision>
  <dcterms:created xsi:type="dcterms:W3CDTF">2015-03-26T20:03:48Z</dcterms:created>
  <dcterms:modified xsi:type="dcterms:W3CDTF">2015-03-26T21:44:01Z</dcterms:modified>
</cp:coreProperties>
</file>