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46"/>
  </p:notesMasterIdLst>
  <p:handoutMasterIdLst>
    <p:handoutMasterId r:id="rId47"/>
  </p:handoutMasterIdLst>
  <p:sldIdLst>
    <p:sldId id="564" r:id="rId3"/>
    <p:sldId id="563" r:id="rId4"/>
    <p:sldId id="566" r:id="rId5"/>
    <p:sldId id="577" r:id="rId6"/>
    <p:sldId id="578" r:id="rId7"/>
    <p:sldId id="557" r:id="rId8"/>
    <p:sldId id="565" r:id="rId9"/>
    <p:sldId id="589" r:id="rId10"/>
    <p:sldId id="567" r:id="rId11"/>
    <p:sldId id="590" r:id="rId12"/>
    <p:sldId id="543" r:id="rId13"/>
    <p:sldId id="591" r:id="rId14"/>
    <p:sldId id="551" r:id="rId15"/>
    <p:sldId id="552" r:id="rId16"/>
    <p:sldId id="569" r:id="rId17"/>
    <p:sldId id="587" r:id="rId18"/>
    <p:sldId id="545" r:id="rId19"/>
    <p:sldId id="584" r:id="rId20"/>
    <p:sldId id="586" r:id="rId21"/>
    <p:sldId id="601" r:id="rId22"/>
    <p:sldId id="602" r:id="rId23"/>
    <p:sldId id="603" r:id="rId24"/>
    <p:sldId id="570" r:id="rId25"/>
    <p:sldId id="583" r:id="rId26"/>
    <p:sldId id="560" r:id="rId27"/>
    <p:sldId id="595" r:id="rId28"/>
    <p:sldId id="596" r:id="rId29"/>
    <p:sldId id="597" r:id="rId30"/>
    <p:sldId id="598" r:id="rId31"/>
    <p:sldId id="599" r:id="rId32"/>
    <p:sldId id="572" r:id="rId33"/>
    <p:sldId id="573" r:id="rId34"/>
    <p:sldId id="574" r:id="rId35"/>
    <p:sldId id="575" r:id="rId36"/>
    <p:sldId id="593" r:id="rId37"/>
    <p:sldId id="581" r:id="rId38"/>
    <p:sldId id="600" r:id="rId39"/>
    <p:sldId id="373" r:id="rId40"/>
    <p:sldId id="604" r:id="rId41"/>
    <p:sldId id="605" r:id="rId42"/>
    <p:sldId id="606" r:id="rId43"/>
    <p:sldId id="585" r:id="rId44"/>
    <p:sldId id="576" r:id="rId4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405" autoAdjust="0"/>
  </p:normalViewPr>
  <p:slideViewPr>
    <p:cSldViewPr snapToGrid="0">
      <p:cViewPr varScale="1">
        <p:scale>
          <a:sx n="125" d="100"/>
          <a:sy n="125" d="100"/>
        </p:scale>
        <p:origin x="123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-360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ebsites\s\smichal\ITK\X0\XO_L34_CAL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b="1" i="1" dirty="0">
                <a:latin typeface="+mj-lt"/>
              </a:rPr>
              <a:t>X/X0 MATERIAL </a:t>
            </a:r>
            <a:r>
              <a:rPr lang="en-US" b="1" i="1" dirty="0" smtClean="0">
                <a:latin typeface="+mj-lt"/>
              </a:rPr>
              <a:t>L3+4</a:t>
            </a:r>
            <a:endParaRPr lang="en-US" b="1" i="1" dirty="0">
              <a:latin typeface="+mj-lt"/>
            </a:endParaRPr>
          </a:p>
        </c:rich>
      </c:tx>
      <c:layout>
        <c:manualLayout>
          <c:xMode val="edge"/>
          <c:yMode val="edge"/>
          <c:x val="0.29144038245219345"/>
          <c:y val="0.15551048005409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1"/>
          <c:order val="0"/>
          <c:tx>
            <c:strRef>
              <c:f>'SLIM_L34_X0_mardi_19_mai_20 (2'!$N$16</c:f>
              <c:strCache>
                <c:ptCount val="1"/>
                <c:pt idx="0">
                  <c:v>SENSOR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(2'!$N$17:$N$217</c:f>
              <c:numCache>
                <c:formatCode>0.00</c:formatCode>
                <c:ptCount val="201"/>
                <c:pt idx="0">
                  <c:v>0.7694770544290287</c:v>
                </c:pt>
                <c:pt idx="1">
                  <c:v>0.76840981856990387</c:v>
                </c:pt>
                <c:pt idx="2">
                  <c:v>0.76734258271077904</c:v>
                </c:pt>
                <c:pt idx="3">
                  <c:v>0.76734258271077904</c:v>
                </c:pt>
                <c:pt idx="4">
                  <c:v>0.76627534685165422</c:v>
                </c:pt>
                <c:pt idx="5">
                  <c:v>0.76627534685165422</c:v>
                </c:pt>
                <c:pt idx="6">
                  <c:v>0.76520811099252928</c:v>
                </c:pt>
                <c:pt idx="7">
                  <c:v>0.76520811099252928</c:v>
                </c:pt>
                <c:pt idx="8">
                  <c:v>0.76414087513340445</c:v>
                </c:pt>
                <c:pt idx="9">
                  <c:v>0.76414087513340445</c:v>
                </c:pt>
                <c:pt idx="10">
                  <c:v>0.76307363927427962</c:v>
                </c:pt>
                <c:pt idx="11">
                  <c:v>0.76307363927427962</c:v>
                </c:pt>
                <c:pt idx="12">
                  <c:v>0.76200640341515469</c:v>
                </c:pt>
                <c:pt idx="13">
                  <c:v>0.76200640341515469</c:v>
                </c:pt>
                <c:pt idx="14">
                  <c:v>0.76093916755602975</c:v>
                </c:pt>
                <c:pt idx="15">
                  <c:v>0.76093916755602975</c:v>
                </c:pt>
                <c:pt idx="16">
                  <c:v>0.75987193169690492</c:v>
                </c:pt>
                <c:pt idx="17">
                  <c:v>0.75987193169690492</c:v>
                </c:pt>
                <c:pt idx="18">
                  <c:v>0.7588046958377801</c:v>
                </c:pt>
                <c:pt idx="19">
                  <c:v>0.7588046958377801</c:v>
                </c:pt>
                <c:pt idx="20">
                  <c:v>0.75773745997865527</c:v>
                </c:pt>
                <c:pt idx="21">
                  <c:v>0.75773745997865527</c:v>
                </c:pt>
                <c:pt idx="22">
                  <c:v>0.75773745997865527</c:v>
                </c:pt>
                <c:pt idx="23">
                  <c:v>0.75667022411953033</c:v>
                </c:pt>
                <c:pt idx="24">
                  <c:v>0.75667022411953033</c:v>
                </c:pt>
                <c:pt idx="25">
                  <c:v>1.1451440768409817</c:v>
                </c:pt>
                <c:pt idx="26">
                  <c:v>1.1440768409818569</c:v>
                </c:pt>
                <c:pt idx="27">
                  <c:v>1.1430096051227321</c:v>
                </c:pt>
                <c:pt idx="28">
                  <c:v>1.1419423692636073</c:v>
                </c:pt>
                <c:pt idx="29">
                  <c:v>1.1419423692636073</c:v>
                </c:pt>
                <c:pt idx="30">
                  <c:v>0.76627534685165422</c:v>
                </c:pt>
                <c:pt idx="31">
                  <c:v>0.76520811099252928</c:v>
                </c:pt>
                <c:pt idx="32">
                  <c:v>0.76520811099252928</c:v>
                </c:pt>
                <c:pt idx="33">
                  <c:v>0.76414087513340445</c:v>
                </c:pt>
                <c:pt idx="34">
                  <c:v>0.76414087513340445</c:v>
                </c:pt>
                <c:pt idx="35">
                  <c:v>0.76307363927427962</c:v>
                </c:pt>
                <c:pt idx="36">
                  <c:v>0.76307363927427962</c:v>
                </c:pt>
                <c:pt idx="37">
                  <c:v>0.76200640341515469</c:v>
                </c:pt>
                <c:pt idx="38">
                  <c:v>0.76200640341515469</c:v>
                </c:pt>
                <c:pt idx="39">
                  <c:v>0.76093916755602975</c:v>
                </c:pt>
                <c:pt idx="40">
                  <c:v>0.76093916755602975</c:v>
                </c:pt>
                <c:pt idx="41">
                  <c:v>0.75987193169690492</c:v>
                </c:pt>
                <c:pt idx="42">
                  <c:v>0.75987193169690492</c:v>
                </c:pt>
                <c:pt idx="43">
                  <c:v>0.7588046958377801</c:v>
                </c:pt>
                <c:pt idx="44">
                  <c:v>0.7588046958377801</c:v>
                </c:pt>
                <c:pt idx="45">
                  <c:v>0.75773745997865527</c:v>
                </c:pt>
                <c:pt idx="46">
                  <c:v>0.75773745997865527</c:v>
                </c:pt>
                <c:pt idx="47">
                  <c:v>0.75773745997865527</c:v>
                </c:pt>
                <c:pt idx="48">
                  <c:v>0.75667022411953033</c:v>
                </c:pt>
                <c:pt idx="49">
                  <c:v>0.75667022411953033</c:v>
                </c:pt>
                <c:pt idx="50">
                  <c:v>0.75560298826040551</c:v>
                </c:pt>
                <c:pt idx="51">
                  <c:v>0.75560298826040551</c:v>
                </c:pt>
                <c:pt idx="52">
                  <c:v>1.1504802561366063</c:v>
                </c:pt>
                <c:pt idx="53">
                  <c:v>1.1494130202774813</c:v>
                </c:pt>
                <c:pt idx="54">
                  <c:v>1.1483457844183567</c:v>
                </c:pt>
                <c:pt idx="55">
                  <c:v>1.1472785485592316</c:v>
                </c:pt>
                <c:pt idx="56">
                  <c:v>1.1472785485592316</c:v>
                </c:pt>
                <c:pt idx="57">
                  <c:v>1.1462113127001068</c:v>
                </c:pt>
                <c:pt idx="58">
                  <c:v>1.1451440768409817</c:v>
                </c:pt>
                <c:pt idx="59">
                  <c:v>1.1451440768409817</c:v>
                </c:pt>
                <c:pt idx="60">
                  <c:v>0.7694770544290287</c:v>
                </c:pt>
                <c:pt idx="61">
                  <c:v>0.76840981856990387</c:v>
                </c:pt>
                <c:pt idx="62">
                  <c:v>0.76840981856990387</c:v>
                </c:pt>
                <c:pt idx="63">
                  <c:v>0.76734258271077904</c:v>
                </c:pt>
                <c:pt idx="64">
                  <c:v>0.76734258271077904</c:v>
                </c:pt>
                <c:pt idx="65">
                  <c:v>0.76627534685165422</c:v>
                </c:pt>
                <c:pt idx="66">
                  <c:v>0.76627534685165422</c:v>
                </c:pt>
                <c:pt idx="67">
                  <c:v>0.76520811099252928</c:v>
                </c:pt>
                <c:pt idx="68">
                  <c:v>0.76520811099252928</c:v>
                </c:pt>
                <c:pt idx="69">
                  <c:v>0.76414087513340445</c:v>
                </c:pt>
                <c:pt idx="70">
                  <c:v>0.76414087513340445</c:v>
                </c:pt>
                <c:pt idx="71">
                  <c:v>0.76307363927427962</c:v>
                </c:pt>
                <c:pt idx="72">
                  <c:v>0.76307363927427962</c:v>
                </c:pt>
                <c:pt idx="73">
                  <c:v>0.76200640341515469</c:v>
                </c:pt>
                <c:pt idx="74">
                  <c:v>0.76200640341515469</c:v>
                </c:pt>
                <c:pt idx="75">
                  <c:v>1.1494130202774813</c:v>
                </c:pt>
                <c:pt idx="76">
                  <c:v>1.1483457844183567</c:v>
                </c:pt>
                <c:pt idx="77">
                  <c:v>1.1483457844183567</c:v>
                </c:pt>
                <c:pt idx="78">
                  <c:v>1.1472785485592316</c:v>
                </c:pt>
                <c:pt idx="79">
                  <c:v>1.1462113127001068</c:v>
                </c:pt>
                <c:pt idx="80">
                  <c:v>0.77054429028815363</c:v>
                </c:pt>
                <c:pt idx="81">
                  <c:v>0.7694770544290287</c:v>
                </c:pt>
                <c:pt idx="82">
                  <c:v>0.7694770544290287</c:v>
                </c:pt>
                <c:pt idx="83">
                  <c:v>0.76840981856990387</c:v>
                </c:pt>
                <c:pt idx="84">
                  <c:v>0.76840981856990387</c:v>
                </c:pt>
                <c:pt idx="85">
                  <c:v>0.76734258271077904</c:v>
                </c:pt>
                <c:pt idx="86">
                  <c:v>0.76627534685165422</c:v>
                </c:pt>
                <c:pt idx="87">
                  <c:v>0.76627534685165422</c:v>
                </c:pt>
                <c:pt idx="88">
                  <c:v>0.76520811099252928</c:v>
                </c:pt>
                <c:pt idx="89">
                  <c:v>0.76520811099252928</c:v>
                </c:pt>
                <c:pt idx="90">
                  <c:v>0.76414087513340445</c:v>
                </c:pt>
                <c:pt idx="91">
                  <c:v>0.76414087513340445</c:v>
                </c:pt>
                <c:pt idx="92">
                  <c:v>0.76307363927427962</c:v>
                </c:pt>
                <c:pt idx="93">
                  <c:v>0.76307363927427962</c:v>
                </c:pt>
                <c:pt idx="94">
                  <c:v>0.76200640341515469</c:v>
                </c:pt>
                <c:pt idx="95">
                  <c:v>0.76200640341515469</c:v>
                </c:pt>
                <c:pt idx="96">
                  <c:v>0.76093916755602975</c:v>
                </c:pt>
                <c:pt idx="97">
                  <c:v>0.76093916755602975</c:v>
                </c:pt>
                <c:pt idx="98">
                  <c:v>0.75987193169690492</c:v>
                </c:pt>
                <c:pt idx="99">
                  <c:v>0.75987193169690492</c:v>
                </c:pt>
                <c:pt idx="100">
                  <c:v>0.7588046958377801</c:v>
                </c:pt>
                <c:pt idx="101">
                  <c:v>0.7588046958377801</c:v>
                </c:pt>
                <c:pt idx="102">
                  <c:v>0.75773745997865527</c:v>
                </c:pt>
                <c:pt idx="103">
                  <c:v>0.75773745997865527</c:v>
                </c:pt>
                <c:pt idx="104">
                  <c:v>0.75773745997865527</c:v>
                </c:pt>
                <c:pt idx="105">
                  <c:v>0.75667022411953033</c:v>
                </c:pt>
                <c:pt idx="106">
                  <c:v>0.75667022411953033</c:v>
                </c:pt>
                <c:pt idx="107">
                  <c:v>0.75560298826040551</c:v>
                </c:pt>
                <c:pt idx="108">
                  <c:v>0.75560298826040551</c:v>
                </c:pt>
                <c:pt idx="109">
                  <c:v>0.75560298826040551</c:v>
                </c:pt>
                <c:pt idx="110">
                  <c:v>0.75453575240128057</c:v>
                </c:pt>
                <c:pt idx="111">
                  <c:v>0.75453575240128057</c:v>
                </c:pt>
                <c:pt idx="112">
                  <c:v>0.75453575240128057</c:v>
                </c:pt>
                <c:pt idx="113">
                  <c:v>0.75346851654215574</c:v>
                </c:pt>
                <c:pt idx="114">
                  <c:v>0.75346851654215574</c:v>
                </c:pt>
                <c:pt idx="115">
                  <c:v>0.75346851654215574</c:v>
                </c:pt>
                <c:pt idx="116">
                  <c:v>0.75240128068303092</c:v>
                </c:pt>
                <c:pt idx="117">
                  <c:v>0.75240128068303092</c:v>
                </c:pt>
                <c:pt idx="118">
                  <c:v>0.75240128068303092</c:v>
                </c:pt>
                <c:pt idx="119">
                  <c:v>1.1462113127001068</c:v>
                </c:pt>
                <c:pt idx="120">
                  <c:v>1.1462113127001068</c:v>
                </c:pt>
                <c:pt idx="121">
                  <c:v>1.1451440768409817</c:v>
                </c:pt>
                <c:pt idx="122">
                  <c:v>1.1440768409818569</c:v>
                </c:pt>
                <c:pt idx="123">
                  <c:v>1.1440768409818569</c:v>
                </c:pt>
                <c:pt idx="124">
                  <c:v>1.1430096051227321</c:v>
                </c:pt>
                <c:pt idx="125">
                  <c:v>1.5304162219850586</c:v>
                </c:pt>
                <c:pt idx="126">
                  <c:v>1.529348986125934</c:v>
                </c:pt>
                <c:pt idx="127">
                  <c:v>1.1547491995731056</c:v>
                </c:pt>
                <c:pt idx="128">
                  <c:v>1.1536819637139806</c:v>
                </c:pt>
                <c:pt idx="129">
                  <c:v>1.152614727854856</c:v>
                </c:pt>
                <c:pt idx="130">
                  <c:v>0.77694770544290281</c:v>
                </c:pt>
                <c:pt idx="131">
                  <c:v>0.77588046958377799</c:v>
                </c:pt>
                <c:pt idx="132">
                  <c:v>0.77481323372465305</c:v>
                </c:pt>
                <c:pt idx="133">
                  <c:v>0.77481323372465305</c:v>
                </c:pt>
                <c:pt idx="134">
                  <c:v>0.77374599786552822</c:v>
                </c:pt>
                <c:pt idx="135">
                  <c:v>0.7726787620064034</c:v>
                </c:pt>
                <c:pt idx="136">
                  <c:v>0.7726787620064034</c:v>
                </c:pt>
                <c:pt idx="137">
                  <c:v>0.77161152614727857</c:v>
                </c:pt>
                <c:pt idx="138">
                  <c:v>0.77054429028815363</c:v>
                </c:pt>
                <c:pt idx="139">
                  <c:v>0.77054429028815363</c:v>
                </c:pt>
                <c:pt idx="140">
                  <c:v>0.7694770544290287</c:v>
                </c:pt>
                <c:pt idx="141">
                  <c:v>0.76840981856990387</c:v>
                </c:pt>
                <c:pt idx="142">
                  <c:v>0.76840981856990387</c:v>
                </c:pt>
                <c:pt idx="143">
                  <c:v>0.76734258271077904</c:v>
                </c:pt>
                <c:pt idx="144">
                  <c:v>0.76734258271077904</c:v>
                </c:pt>
                <c:pt idx="145">
                  <c:v>0.76627534685165422</c:v>
                </c:pt>
                <c:pt idx="146">
                  <c:v>0.76520811099252928</c:v>
                </c:pt>
                <c:pt idx="147">
                  <c:v>0.76520811099252928</c:v>
                </c:pt>
                <c:pt idx="148">
                  <c:v>0.76414087513340445</c:v>
                </c:pt>
                <c:pt idx="149">
                  <c:v>0.76414087513340445</c:v>
                </c:pt>
                <c:pt idx="150">
                  <c:v>0.76307363927427962</c:v>
                </c:pt>
                <c:pt idx="151">
                  <c:v>0.76307363927427962</c:v>
                </c:pt>
                <c:pt idx="152">
                  <c:v>0.76200640341515469</c:v>
                </c:pt>
                <c:pt idx="153">
                  <c:v>0.76200640341515469</c:v>
                </c:pt>
                <c:pt idx="154">
                  <c:v>0.76093916755602975</c:v>
                </c:pt>
                <c:pt idx="155">
                  <c:v>0.76093916755602975</c:v>
                </c:pt>
                <c:pt idx="156">
                  <c:v>0.75987193169690492</c:v>
                </c:pt>
                <c:pt idx="157">
                  <c:v>0.75987193169690492</c:v>
                </c:pt>
                <c:pt idx="158">
                  <c:v>0.7588046958377801</c:v>
                </c:pt>
                <c:pt idx="159">
                  <c:v>0.7588046958377801</c:v>
                </c:pt>
                <c:pt idx="160">
                  <c:v>0.7588046958377801</c:v>
                </c:pt>
                <c:pt idx="161">
                  <c:v>0.75773745997865527</c:v>
                </c:pt>
                <c:pt idx="162">
                  <c:v>0.75773745997865527</c:v>
                </c:pt>
                <c:pt idx="163">
                  <c:v>0.75667022411953033</c:v>
                </c:pt>
                <c:pt idx="164">
                  <c:v>0.75667022411953033</c:v>
                </c:pt>
                <c:pt idx="165">
                  <c:v>0.75560298826040551</c:v>
                </c:pt>
                <c:pt idx="166">
                  <c:v>0.75560298826040551</c:v>
                </c:pt>
                <c:pt idx="167">
                  <c:v>0.75560298826040551</c:v>
                </c:pt>
                <c:pt idx="168">
                  <c:v>0.75453575240128057</c:v>
                </c:pt>
                <c:pt idx="169">
                  <c:v>0.75453575240128057</c:v>
                </c:pt>
                <c:pt idx="170">
                  <c:v>0.75453575240128057</c:v>
                </c:pt>
                <c:pt idx="171">
                  <c:v>0.75346851654215574</c:v>
                </c:pt>
                <c:pt idx="172">
                  <c:v>0.75346851654215574</c:v>
                </c:pt>
                <c:pt idx="173">
                  <c:v>0.75346851654215574</c:v>
                </c:pt>
                <c:pt idx="174">
                  <c:v>0.75240128068303092</c:v>
                </c:pt>
                <c:pt idx="175">
                  <c:v>1.1408751334044822</c:v>
                </c:pt>
                <c:pt idx="176">
                  <c:v>1.1408751334044822</c:v>
                </c:pt>
                <c:pt idx="177">
                  <c:v>1.1398078975453576</c:v>
                </c:pt>
                <c:pt idx="178">
                  <c:v>1.1387406616862326</c:v>
                </c:pt>
                <c:pt idx="179">
                  <c:v>1.1387406616862326</c:v>
                </c:pt>
                <c:pt idx="180">
                  <c:v>0.76307363927427962</c:v>
                </c:pt>
                <c:pt idx="181">
                  <c:v>0.76200640341515469</c:v>
                </c:pt>
                <c:pt idx="182">
                  <c:v>0.76200640341515469</c:v>
                </c:pt>
                <c:pt idx="183">
                  <c:v>0.76093916755602975</c:v>
                </c:pt>
                <c:pt idx="184">
                  <c:v>0.76093916755602975</c:v>
                </c:pt>
                <c:pt idx="185">
                  <c:v>0.75987193169690492</c:v>
                </c:pt>
                <c:pt idx="186">
                  <c:v>1.1547491995731056</c:v>
                </c:pt>
                <c:pt idx="187">
                  <c:v>1.1536819637139806</c:v>
                </c:pt>
                <c:pt idx="188">
                  <c:v>1.152614727854856</c:v>
                </c:pt>
                <c:pt idx="189">
                  <c:v>1.1515474919957309</c:v>
                </c:pt>
                <c:pt idx="190">
                  <c:v>1.1504802561366063</c:v>
                </c:pt>
                <c:pt idx="191">
                  <c:v>1.1504802561366063</c:v>
                </c:pt>
                <c:pt idx="192">
                  <c:v>1.1494130202774813</c:v>
                </c:pt>
                <c:pt idx="193">
                  <c:v>0.77374599786552822</c:v>
                </c:pt>
                <c:pt idx="194">
                  <c:v>0.7726787620064034</c:v>
                </c:pt>
                <c:pt idx="195">
                  <c:v>0.7726787620064034</c:v>
                </c:pt>
                <c:pt idx="196">
                  <c:v>0.77161152614727857</c:v>
                </c:pt>
                <c:pt idx="197">
                  <c:v>0.77161152614727857</c:v>
                </c:pt>
                <c:pt idx="198">
                  <c:v>0.77054429028815363</c:v>
                </c:pt>
                <c:pt idx="199">
                  <c:v>0.7694770544290287</c:v>
                </c:pt>
                <c:pt idx="200">
                  <c:v>0.7694770544290287</c:v>
                </c:pt>
              </c:numCache>
            </c:numRef>
          </c:val>
        </c:ser>
        <c:ser>
          <c:idx val="2"/>
          <c:order val="1"/>
          <c:tx>
            <c:strRef>
              <c:f>'SLIM_L34_X0_mardi_19_mai_20 (2'!$O$16</c:f>
              <c:strCache>
                <c:ptCount val="1"/>
                <c:pt idx="0">
                  <c:v>TIM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(2'!$O$17:$O$217</c:f>
              <c:numCache>
                <c:formatCode>0.00</c:formatCode>
                <c:ptCount val="201"/>
                <c:pt idx="0">
                  <c:v>0.31441543700340524</c:v>
                </c:pt>
                <c:pt idx="1">
                  <c:v>0.31328036322360958</c:v>
                </c:pt>
                <c:pt idx="2">
                  <c:v>0.31328036322360958</c:v>
                </c:pt>
                <c:pt idx="3">
                  <c:v>0.31328036322360958</c:v>
                </c:pt>
                <c:pt idx="4">
                  <c:v>0.31328036322360958</c:v>
                </c:pt>
                <c:pt idx="5">
                  <c:v>0.31328036322360958</c:v>
                </c:pt>
                <c:pt idx="6">
                  <c:v>0.31214528944381387</c:v>
                </c:pt>
                <c:pt idx="7">
                  <c:v>0.31214528944381387</c:v>
                </c:pt>
                <c:pt idx="8">
                  <c:v>0.1623155505107832</c:v>
                </c:pt>
                <c:pt idx="9">
                  <c:v>0.1623155505107832</c:v>
                </c:pt>
                <c:pt idx="10">
                  <c:v>0.1623155505107832</c:v>
                </c:pt>
                <c:pt idx="11">
                  <c:v>0.1623155505107832</c:v>
                </c:pt>
                <c:pt idx="12">
                  <c:v>0.1623155505107832</c:v>
                </c:pt>
                <c:pt idx="13">
                  <c:v>0.31328036322360958</c:v>
                </c:pt>
                <c:pt idx="14">
                  <c:v>0.31328036322360958</c:v>
                </c:pt>
                <c:pt idx="15">
                  <c:v>0.31328036322360958</c:v>
                </c:pt>
                <c:pt idx="16">
                  <c:v>0.31328036322360958</c:v>
                </c:pt>
                <c:pt idx="17">
                  <c:v>0.31328036322360958</c:v>
                </c:pt>
                <c:pt idx="18">
                  <c:v>0.31214528944381387</c:v>
                </c:pt>
                <c:pt idx="19">
                  <c:v>0.31214528944381387</c:v>
                </c:pt>
                <c:pt idx="20">
                  <c:v>0.31214528944381387</c:v>
                </c:pt>
                <c:pt idx="21">
                  <c:v>0.31214528944381387</c:v>
                </c:pt>
                <c:pt idx="22">
                  <c:v>0.31214528944381387</c:v>
                </c:pt>
                <c:pt idx="23">
                  <c:v>0.31101021566401821</c:v>
                </c:pt>
                <c:pt idx="24">
                  <c:v>0.31101021566401821</c:v>
                </c:pt>
                <c:pt idx="25">
                  <c:v>0.31101021566401821</c:v>
                </c:pt>
                <c:pt idx="26">
                  <c:v>0.39387060158910325</c:v>
                </c:pt>
                <c:pt idx="27">
                  <c:v>0.39273552780930759</c:v>
                </c:pt>
                <c:pt idx="28">
                  <c:v>0.31328036322360958</c:v>
                </c:pt>
                <c:pt idx="29">
                  <c:v>0.31328036322360958</c:v>
                </c:pt>
                <c:pt idx="30">
                  <c:v>0.31328036322360958</c:v>
                </c:pt>
                <c:pt idx="31">
                  <c:v>0.31214528944381387</c:v>
                </c:pt>
                <c:pt idx="32">
                  <c:v>0.1623155505107832</c:v>
                </c:pt>
                <c:pt idx="33">
                  <c:v>0.1623155505107832</c:v>
                </c:pt>
                <c:pt idx="34">
                  <c:v>0.1623155505107832</c:v>
                </c:pt>
                <c:pt idx="35">
                  <c:v>0.1623155505107832</c:v>
                </c:pt>
                <c:pt idx="36">
                  <c:v>0.1623155505107832</c:v>
                </c:pt>
                <c:pt idx="37">
                  <c:v>0.1623155505107832</c:v>
                </c:pt>
                <c:pt idx="38">
                  <c:v>0.1623155505107832</c:v>
                </c:pt>
                <c:pt idx="39">
                  <c:v>0.1623155505107832</c:v>
                </c:pt>
                <c:pt idx="40">
                  <c:v>0.1623155505107832</c:v>
                </c:pt>
                <c:pt idx="41">
                  <c:v>0.16118047673098751</c:v>
                </c:pt>
                <c:pt idx="42">
                  <c:v>0.16118047673098751</c:v>
                </c:pt>
                <c:pt idx="43">
                  <c:v>0.16118047673098751</c:v>
                </c:pt>
                <c:pt idx="44">
                  <c:v>0.31214528944381387</c:v>
                </c:pt>
                <c:pt idx="45">
                  <c:v>0.31214528944381387</c:v>
                </c:pt>
                <c:pt idx="46">
                  <c:v>0.31214528944381387</c:v>
                </c:pt>
                <c:pt idx="47">
                  <c:v>0.31214528944381387</c:v>
                </c:pt>
                <c:pt idx="48">
                  <c:v>0.31101021566401821</c:v>
                </c:pt>
                <c:pt idx="49">
                  <c:v>0.31101021566401821</c:v>
                </c:pt>
                <c:pt idx="50">
                  <c:v>0.31101021566401821</c:v>
                </c:pt>
                <c:pt idx="51">
                  <c:v>0.31101021566401821</c:v>
                </c:pt>
                <c:pt idx="52">
                  <c:v>0.31101021566401821</c:v>
                </c:pt>
                <c:pt idx="53">
                  <c:v>0.31101021566401821</c:v>
                </c:pt>
                <c:pt idx="54">
                  <c:v>0.39387060158910325</c:v>
                </c:pt>
                <c:pt idx="55">
                  <c:v>0.39387060158910325</c:v>
                </c:pt>
                <c:pt idx="56">
                  <c:v>0.39387060158910325</c:v>
                </c:pt>
                <c:pt idx="57">
                  <c:v>0.39387060158910325</c:v>
                </c:pt>
                <c:pt idx="58">
                  <c:v>0.16345062429057888</c:v>
                </c:pt>
                <c:pt idx="59">
                  <c:v>0.16345062429057888</c:v>
                </c:pt>
                <c:pt idx="60">
                  <c:v>0.16345062429057888</c:v>
                </c:pt>
                <c:pt idx="61">
                  <c:v>0.16345062429057888</c:v>
                </c:pt>
                <c:pt idx="62">
                  <c:v>0.16345062429057888</c:v>
                </c:pt>
                <c:pt idx="63">
                  <c:v>0.16345062429057888</c:v>
                </c:pt>
                <c:pt idx="64">
                  <c:v>0.16345062429057888</c:v>
                </c:pt>
                <c:pt idx="65">
                  <c:v>0.16345062429057888</c:v>
                </c:pt>
                <c:pt idx="66">
                  <c:v>0.16345062429057888</c:v>
                </c:pt>
                <c:pt idx="67">
                  <c:v>0.1623155505107832</c:v>
                </c:pt>
                <c:pt idx="68">
                  <c:v>0.1623155505107832</c:v>
                </c:pt>
                <c:pt idx="69">
                  <c:v>0.1623155505107832</c:v>
                </c:pt>
                <c:pt idx="70">
                  <c:v>0.1623155505107832</c:v>
                </c:pt>
                <c:pt idx="71">
                  <c:v>0.1623155505107832</c:v>
                </c:pt>
                <c:pt idx="72">
                  <c:v>0.1623155505107832</c:v>
                </c:pt>
                <c:pt idx="73">
                  <c:v>0.1623155505107832</c:v>
                </c:pt>
                <c:pt idx="74">
                  <c:v>0.1623155505107832</c:v>
                </c:pt>
                <c:pt idx="75">
                  <c:v>0.1623155505107832</c:v>
                </c:pt>
                <c:pt idx="76">
                  <c:v>0.24404086265607267</c:v>
                </c:pt>
                <c:pt idx="77">
                  <c:v>0.24404086265607267</c:v>
                </c:pt>
                <c:pt idx="78">
                  <c:v>0.16458569807037457</c:v>
                </c:pt>
                <c:pt idx="79">
                  <c:v>0.16458569807037457</c:v>
                </c:pt>
                <c:pt idx="80">
                  <c:v>0.31555051078320095</c:v>
                </c:pt>
                <c:pt idx="81">
                  <c:v>0.31555051078320095</c:v>
                </c:pt>
                <c:pt idx="82">
                  <c:v>0.31555051078320095</c:v>
                </c:pt>
                <c:pt idx="83">
                  <c:v>0.31441543700340524</c:v>
                </c:pt>
                <c:pt idx="84">
                  <c:v>0.31441543700340524</c:v>
                </c:pt>
                <c:pt idx="85">
                  <c:v>0.31441543700340524</c:v>
                </c:pt>
                <c:pt idx="86">
                  <c:v>0.31441543700340524</c:v>
                </c:pt>
                <c:pt idx="87">
                  <c:v>0.31328036322360958</c:v>
                </c:pt>
                <c:pt idx="88">
                  <c:v>0.31328036322360958</c:v>
                </c:pt>
                <c:pt idx="89">
                  <c:v>0.31328036322360958</c:v>
                </c:pt>
                <c:pt idx="90">
                  <c:v>0.31328036322360958</c:v>
                </c:pt>
                <c:pt idx="91">
                  <c:v>0.31328036322360958</c:v>
                </c:pt>
                <c:pt idx="92">
                  <c:v>0.31214528944381387</c:v>
                </c:pt>
                <c:pt idx="93">
                  <c:v>0.31214528944381387</c:v>
                </c:pt>
                <c:pt idx="94">
                  <c:v>0.46311010215664017</c:v>
                </c:pt>
                <c:pt idx="95">
                  <c:v>0.46311010215664017</c:v>
                </c:pt>
                <c:pt idx="96">
                  <c:v>0.46197502837684451</c:v>
                </c:pt>
                <c:pt idx="97">
                  <c:v>0.46197502837684451</c:v>
                </c:pt>
                <c:pt idx="98">
                  <c:v>0.31214528944381387</c:v>
                </c:pt>
                <c:pt idx="99">
                  <c:v>0.31214528944381387</c:v>
                </c:pt>
                <c:pt idx="100">
                  <c:v>0.31214528944381387</c:v>
                </c:pt>
                <c:pt idx="101">
                  <c:v>0.31214528944381387</c:v>
                </c:pt>
                <c:pt idx="102">
                  <c:v>0.31101021566401821</c:v>
                </c:pt>
                <c:pt idx="103">
                  <c:v>0.31101021566401821</c:v>
                </c:pt>
                <c:pt idx="104">
                  <c:v>0.31101021566401821</c:v>
                </c:pt>
                <c:pt idx="105">
                  <c:v>0.31101021566401821</c:v>
                </c:pt>
                <c:pt idx="106">
                  <c:v>0.31101021566401821</c:v>
                </c:pt>
                <c:pt idx="107">
                  <c:v>0.31101021566401821</c:v>
                </c:pt>
                <c:pt idx="108">
                  <c:v>0.16118047673098751</c:v>
                </c:pt>
                <c:pt idx="109">
                  <c:v>0.16118047673098751</c:v>
                </c:pt>
                <c:pt idx="110">
                  <c:v>0.16004540295119182</c:v>
                </c:pt>
                <c:pt idx="111">
                  <c:v>0.16004540295119182</c:v>
                </c:pt>
                <c:pt idx="112">
                  <c:v>0.16004540295119182</c:v>
                </c:pt>
                <c:pt idx="113">
                  <c:v>0.16004540295119182</c:v>
                </c:pt>
                <c:pt idx="114">
                  <c:v>0.16004540295119182</c:v>
                </c:pt>
                <c:pt idx="115">
                  <c:v>0.16004540295119182</c:v>
                </c:pt>
                <c:pt idx="116">
                  <c:v>0.16004540295119182</c:v>
                </c:pt>
                <c:pt idx="117">
                  <c:v>0.16004540295119182</c:v>
                </c:pt>
                <c:pt idx="118">
                  <c:v>0.16004540295119182</c:v>
                </c:pt>
                <c:pt idx="119">
                  <c:v>0.16004540295119182</c:v>
                </c:pt>
                <c:pt idx="120">
                  <c:v>0.16004540295119182</c:v>
                </c:pt>
                <c:pt idx="121">
                  <c:v>0.24404086265607267</c:v>
                </c:pt>
                <c:pt idx="122">
                  <c:v>0.24290578887627695</c:v>
                </c:pt>
                <c:pt idx="123">
                  <c:v>0.24290578887627695</c:v>
                </c:pt>
                <c:pt idx="124">
                  <c:v>0.24290578887627695</c:v>
                </c:pt>
                <c:pt idx="125">
                  <c:v>0.16345062429057888</c:v>
                </c:pt>
                <c:pt idx="126">
                  <c:v>0.24517593643586832</c:v>
                </c:pt>
                <c:pt idx="127">
                  <c:v>0.24517593643586832</c:v>
                </c:pt>
                <c:pt idx="128">
                  <c:v>0.16572077185017026</c:v>
                </c:pt>
                <c:pt idx="129">
                  <c:v>0.16572077185017026</c:v>
                </c:pt>
                <c:pt idx="130">
                  <c:v>0.16572077185017026</c:v>
                </c:pt>
                <c:pt idx="131">
                  <c:v>0.16458569807037457</c:v>
                </c:pt>
                <c:pt idx="132">
                  <c:v>0.16458569807037457</c:v>
                </c:pt>
                <c:pt idx="133">
                  <c:v>0.16458569807037457</c:v>
                </c:pt>
                <c:pt idx="134">
                  <c:v>0.16458569807037457</c:v>
                </c:pt>
                <c:pt idx="135">
                  <c:v>0.16458569807037457</c:v>
                </c:pt>
                <c:pt idx="136">
                  <c:v>0.16458569807037457</c:v>
                </c:pt>
                <c:pt idx="137">
                  <c:v>0.16458569807037457</c:v>
                </c:pt>
                <c:pt idx="138">
                  <c:v>0.16345062429057888</c:v>
                </c:pt>
                <c:pt idx="139">
                  <c:v>0.16345062429057888</c:v>
                </c:pt>
                <c:pt idx="140">
                  <c:v>0.16345062429057888</c:v>
                </c:pt>
                <c:pt idx="141">
                  <c:v>0.16345062429057888</c:v>
                </c:pt>
                <c:pt idx="142">
                  <c:v>0.16345062429057888</c:v>
                </c:pt>
                <c:pt idx="143">
                  <c:v>0.16345062429057888</c:v>
                </c:pt>
                <c:pt idx="144">
                  <c:v>0.31441543700340524</c:v>
                </c:pt>
                <c:pt idx="145">
                  <c:v>0.31441543700340524</c:v>
                </c:pt>
                <c:pt idx="146">
                  <c:v>0.31328036322360958</c:v>
                </c:pt>
                <c:pt idx="147">
                  <c:v>0.4653802497162316</c:v>
                </c:pt>
                <c:pt idx="148">
                  <c:v>0.46424517593643583</c:v>
                </c:pt>
                <c:pt idx="149">
                  <c:v>0.46424517593643583</c:v>
                </c:pt>
                <c:pt idx="150">
                  <c:v>0.46424517593643583</c:v>
                </c:pt>
                <c:pt idx="151">
                  <c:v>0.46311010215664017</c:v>
                </c:pt>
                <c:pt idx="152">
                  <c:v>0.46311010215664017</c:v>
                </c:pt>
                <c:pt idx="153">
                  <c:v>0.46311010215664017</c:v>
                </c:pt>
                <c:pt idx="154">
                  <c:v>0.46311010215664017</c:v>
                </c:pt>
                <c:pt idx="155">
                  <c:v>0.46197502837684451</c:v>
                </c:pt>
                <c:pt idx="156">
                  <c:v>0.46197502837684451</c:v>
                </c:pt>
                <c:pt idx="157">
                  <c:v>0.46197502837684451</c:v>
                </c:pt>
                <c:pt idx="158">
                  <c:v>0.31214528944381387</c:v>
                </c:pt>
                <c:pt idx="159">
                  <c:v>0.31214528944381387</c:v>
                </c:pt>
                <c:pt idx="160">
                  <c:v>0.31101021566401821</c:v>
                </c:pt>
                <c:pt idx="161">
                  <c:v>0.31101021566401821</c:v>
                </c:pt>
                <c:pt idx="162">
                  <c:v>0.31101021566401821</c:v>
                </c:pt>
                <c:pt idx="163">
                  <c:v>0.31101021566401821</c:v>
                </c:pt>
                <c:pt idx="164">
                  <c:v>0.31101021566401821</c:v>
                </c:pt>
                <c:pt idx="165">
                  <c:v>0.16118047673098751</c:v>
                </c:pt>
                <c:pt idx="166">
                  <c:v>0.16118047673098751</c:v>
                </c:pt>
                <c:pt idx="167">
                  <c:v>0.16118047673098751</c:v>
                </c:pt>
                <c:pt idx="168">
                  <c:v>0.16004540295119182</c:v>
                </c:pt>
                <c:pt idx="169">
                  <c:v>0.16004540295119182</c:v>
                </c:pt>
                <c:pt idx="170">
                  <c:v>0.16004540295119182</c:v>
                </c:pt>
                <c:pt idx="171">
                  <c:v>0.16004540295119182</c:v>
                </c:pt>
                <c:pt idx="172">
                  <c:v>0.16004540295119182</c:v>
                </c:pt>
                <c:pt idx="173">
                  <c:v>0.16004540295119182</c:v>
                </c:pt>
                <c:pt idx="174">
                  <c:v>0.16004540295119182</c:v>
                </c:pt>
                <c:pt idx="175">
                  <c:v>0.16004540295119182</c:v>
                </c:pt>
                <c:pt idx="176">
                  <c:v>0.24290578887627695</c:v>
                </c:pt>
                <c:pt idx="177">
                  <c:v>0.24290578887627695</c:v>
                </c:pt>
                <c:pt idx="178">
                  <c:v>0.1623155505107832</c:v>
                </c:pt>
                <c:pt idx="179">
                  <c:v>0.1623155505107832</c:v>
                </c:pt>
                <c:pt idx="180">
                  <c:v>0.1623155505107832</c:v>
                </c:pt>
                <c:pt idx="181">
                  <c:v>0.1623155505107832</c:v>
                </c:pt>
                <c:pt idx="182">
                  <c:v>0.1623155505107832</c:v>
                </c:pt>
                <c:pt idx="183">
                  <c:v>0.1623155505107832</c:v>
                </c:pt>
                <c:pt idx="184">
                  <c:v>0.1623155505107832</c:v>
                </c:pt>
                <c:pt idx="185">
                  <c:v>0.16118047673098751</c:v>
                </c:pt>
                <c:pt idx="186">
                  <c:v>0.16118047673098751</c:v>
                </c:pt>
                <c:pt idx="187">
                  <c:v>0.16118047673098751</c:v>
                </c:pt>
                <c:pt idx="188">
                  <c:v>0.24517593643586832</c:v>
                </c:pt>
                <c:pt idx="189">
                  <c:v>0.24517593643586832</c:v>
                </c:pt>
                <c:pt idx="190">
                  <c:v>0.24517593643586832</c:v>
                </c:pt>
                <c:pt idx="191">
                  <c:v>0.16458569807037457</c:v>
                </c:pt>
                <c:pt idx="192">
                  <c:v>0.16458569807037457</c:v>
                </c:pt>
                <c:pt idx="193">
                  <c:v>0.16458569807037457</c:v>
                </c:pt>
                <c:pt idx="194">
                  <c:v>0.31555051078320095</c:v>
                </c:pt>
                <c:pt idx="195">
                  <c:v>0.31555051078320095</c:v>
                </c:pt>
                <c:pt idx="196">
                  <c:v>0.31441543700340524</c:v>
                </c:pt>
                <c:pt idx="197">
                  <c:v>0.31441543700340524</c:v>
                </c:pt>
                <c:pt idx="198">
                  <c:v>0.31441543700340524</c:v>
                </c:pt>
                <c:pt idx="199">
                  <c:v>0.31441543700340524</c:v>
                </c:pt>
                <c:pt idx="200">
                  <c:v>0.31441543700340524</c:v>
                </c:pt>
              </c:numCache>
            </c:numRef>
          </c:val>
        </c:ser>
        <c:ser>
          <c:idx val="3"/>
          <c:order val="2"/>
          <c:tx>
            <c:strRef>
              <c:f>'SLIM_L34_X0_mardi_19_mai_20 (2'!$P$16</c:f>
              <c:strCache>
                <c:ptCount val="1"/>
                <c:pt idx="0">
                  <c:v>CFRP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(2'!$P$17:$P$217</c:f>
              <c:numCache>
                <c:formatCode>0.00</c:formatCode>
                <c:ptCount val="201"/>
                <c:pt idx="0">
                  <c:v>0.43586056428819359</c:v>
                </c:pt>
                <c:pt idx="1">
                  <c:v>0.46164526206178419</c:v>
                </c:pt>
                <c:pt idx="2">
                  <c:v>0.50627262359299852</c:v>
                </c:pt>
                <c:pt idx="3">
                  <c:v>0.50627262359299852</c:v>
                </c:pt>
                <c:pt idx="4">
                  <c:v>0.46858729607775079</c:v>
                </c:pt>
                <c:pt idx="5">
                  <c:v>0.43933158129617689</c:v>
                </c:pt>
                <c:pt idx="6">
                  <c:v>0.42842267069965789</c:v>
                </c:pt>
                <c:pt idx="7">
                  <c:v>0.42941438984479596</c:v>
                </c:pt>
                <c:pt idx="8">
                  <c:v>0.429910249417365</c:v>
                </c:pt>
                <c:pt idx="9">
                  <c:v>0.42842267069965789</c:v>
                </c:pt>
                <c:pt idx="10">
                  <c:v>0.42693509198195068</c:v>
                </c:pt>
                <c:pt idx="11">
                  <c:v>0.42544751326424357</c:v>
                </c:pt>
                <c:pt idx="12">
                  <c:v>0.37040710070907923</c:v>
                </c:pt>
                <c:pt idx="13">
                  <c:v>0.34214310507264345</c:v>
                </c:pt>
                <c:pt idx="14">
                  <c:v>0.32974661575841724</c:v>
                </c:pt>
                <c:pt idx="15">
                  <c:v>0.32528387960529581</c:v>
                </c:pt>
                <c:pt idx="16">
                  <c:v>0.32776317746814104</c:v>
                </c:pt>
                <c:pt idx="17">
                  <c:v>0.33817622849209111</c:v>
                </c:pt>
                <c:pt idx="18">
                  <c:v>0.36098576883026728</c:v>
                </c:pt>
                <c:pt idx="19">
                  <c:v>0.39172906232954835</c:v>
                </c:pt>
                <c:pt idx="20">
                  <c:v>0.39222492190211738</c:v>
                </c:pt>
                <c:pt idx="21">
                  <c:v>0.39272078147468642</c:v>
                </c:pt>
                <c:pt idx="22">
                  <c:v>0.34412654336291959</c:v>
                </c:pt>
                <c:pt idx="23">
                  <c:v>0.32478802003272678</c:v>
                </c:pt>
                <c:pt idx="24">
                  <c:v>0.33520107105667679</c:v>
                </c:pt>
                <c:pt idx="25">
                  <c:v>0.40908414736946497</c:v>
                </c:pt>
                <c:pt idx="26">
                  <c:v>0.59205632964744392</c:v>
                </c:pt>
                <c:pt idx="27">
                  <c:v>0.54247037239053908</c:v>
                </c:pt>
                <c:pt idx="28">
                  <c:v>0.39222492190211738</c:v>
                </c:pt>
                <c:pt idx="29">
                  <c:v>0.34908513908861011</c:v>
                </c:pt>
                <c:pt idx="30">
                  <c:v>0.33371349233896963</c:v>
                </c:pt>
                <c:pt idx="31">
                  <c:v>0.33867208806466015</c:v>
                </c:pt>
                <c:pt idx="32">
                  <c:v>0.34363068379035056</c:v>
                </c:pt>
                <c:pt idx="33">
                  <c:v>0.35007685823374823</c:v>
                </c:pt>
                <c:pt idx="34">
                  <c:v>0.36594436455595775</c:v>
                </c:pt>
                <c:pt idx="35">
                  <c:v>0.4006545346357912</c:v>
                </c:pt>
                <c:pt idx="36">
                  <c:v>0.43883572172360785</c:v>
                </c:pt>
                <c:pt idx="37">
                  <c:v>0.44032330044131507</c:v>
                </c:pt>
                <c:pt idx="38">
                  <c:v>0.44181087915902217</c:v>
                </c:pt>
                <c:pt idx="39">
                  <c:v>0.44329845787672939</c:v>
                </c:pt>
                <c:pt idx="40">
                  <c:v>0.4447860365944365</c:v>
                </c:pt>
                <c:pt idx="41">
                  <c:v>0.44627361531214366</c:v>
                </c:pt>
                <c:pt idx="42">
                  <c:v>0.43586056428819359</c:v>
                </c:pt>
                <c:pt idx="43">
                  <c:v>0.42544751326424357</c:v>
                </c:pt>
                <c:pt idx="44">
                  <c:v>0.42693509198195068</c:v>
                </c:pt>
                <c:pt idx="45">
                  <c:v>0.4408191600138841</c:v>
                </c:pt>
                <c:pt idx="46">
                  <c:v>0.47850448752913172</c:v>
                </c:pt>
                <c:pt idx="47">
                  <c:v>0.64858432092031548</c:v>
                </c:pt>
                <c:pt idx="48">
                  <c:v>0.70808746962860114</c:v>
                </c:pt>
                <c:pt idx="49">
                  <c:v>0.45867010462636987</c:v>
                </c:pt>
                <c:pt idx="50">
                  <c:v>0.43288540685277926</c:v>
                </c:pt>
                <c:pt idx="51">
                  <c:v>0.43536470471562455</c:v>
                </c:pt>
                <c:pt idx="52">
                  <c:v>0.44726533445728173</c:v>
                </c:pt>
                <c:pt idx="53">
                  <c:v>0.47701690881142461</c:v>
                </c:pt>
                <c:pt idx="54">
                  <c:v>0.57172608717211293</c:v>
                </c:pt>
                <c:pt idx="55">
                  <c:v>0.58957703178459864</c:v>
                </c:pt>
                <c:pt idx="56">
                  <c:v>0.5890811722120296</c:v>
                </c:pt>
                <c:pt idx="57">
                  <c:v>0.5890811722120296</c:v>
                </c:pt>
                <c:pt idx="58">
                  <c:v>0.58858531263946057</c:v>
                </c:pt>
                <c:pt idx="59">
                  <c:v>0.58808945306689142</c:v>
                </c:pt>
                <c:pt idx="60">
                  <c:v>0.58808945306689142</c:v>
                </c:pt>
                <c:pt idx="61">
                  <c:v>0.5875935934943225</c:v>
                </c:pt>
                <c:pt idx="62">
                  <c:v>0.5875935934943225</c:v>
                </c:pt>
                <c:pt idx="63">
                  <c:v>0.5875935934943225</c:v>
                </c:pt>
                <c:pt idx="64">
                  <c:v>0.5875935934943225</c:v>
                </c:pt>
                <c:pt idx="65">
                  <c:v>0.5875935934943225</c:v>
                </c:pt>
                <c:pt idx="66">
                  <c:v>0.5875935934943225</c:v>
                </c:pt>
                <c:pt idx="67">
                  <c:v>0.5875935934943225</c:v>
                </c:pt>
                <c:pt idx="68">
                  <c:v>0.5875935934943225</c:v>
                </c:pt>
                <c:pt idx="69">
                  <c:v>1.1494024892150545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1.3165071651708236</c:v>
                </c:pt>
                <c:pt idx="82">
                  <c:v>0.95006694104229683</c:v>
                </c:pt>
                <c:pt idx="83">
                  <c:v>0.94262904745376108</c:v>
                </c:pt>
                <c:pt idx="84">
                  <c:v>0.93519115386522544</c:v>
                </c:pt>
                <c:pt idx="85">
                  <c:v>0.92824911984925873</c:v>
                </c:pt>
                <c:pt idx="86">
                  <c:v>0.92180294540586105</c:v>
                </c:pt>
                <c:pt idx="87">
                  <c:v>0.91535677096246348</c:v>
                </c:pt>
                <c:pt idx="88">
                  <c:v>0.87023354985868007</c:v>
                </c:pt>
                <c:pt idx="89">
                  <c:v>0.55932959785788661</c:v>
                </c:pt>
                <c:pt idx="90">
                  <c:v>0.49982644914960084</c:v>
                </c:pt>
                <c:pt idx="91">
                  <c:v>0.47800862795656268</c:v>
                </c:pt>
                <c:pt idx="92">
                  <c:v>0.46957901522288892</c:v>
                </c:pt>
                <c:pt idx="93">
                  <c:v>1.1732037486983686</c:v>
                </c:pt>
                <c:pt idx="94">
                  <c:v>2.2278970595527348</c:v>
                </c:pt>
                <c:pt idx="95">
                  <c:v>0.52214012991520808</c:v>
                </c:pt>
                <c:pt idx="96">
                  <c:v>0.47503347052114842</c:v>
                </c:pt>
                <c:pt idx="97">
                  <c:v>0.36792780284623394</c:v>
                </c:pt>
                <c:pt idx="98">
                  <c:v>0.33420935191153867</c:v>
                </c:pt>
                <c:pt idx="99">
                  <c:v>0.32528387960529581</c:v>
                </c:pt>
                <c:pt idx="100">
                  <c:v>0.33272177319383156</c:v>
                </c:pt>
                <c:pt idx="101">
                  <c:v>0.37982843258789112</c:v>
                </c:pt>
                <c:pt idx="102">
                  <c:v>0.47305003223087227</c:v>
                </c:pt>
                <c:pt idx="103">
                  <c:v>0.64114642733177962</c:v>
                </c:pt>
                <c:pt idx="104">
                  <c:v>0.63172509545296773</c:v>
                </c:pt>
                <c:pt idx="105">
                  <c:v>0.60742797639708446</c:v>
                </c:pt>
                <c:pt idx="106">
                  <c:v>0.54247037239053908</c:v>
                </c:pt>
                <c:pt idx="107">
                  <c:v>0.4006545346357912</c:v>
                </c:pt>
                <c:pt idx="108">
                  <c:v>0.35949819011256012</c:v>
                </c:pt>
                <c:pt idx="109">
                  <c:v>0.33966380720979827</c:v>
                </c:pt>
                <c:pt idx="110">
                  <c:v>0.32974661575841724</c:v>
                </c:pt>
                <c:pt idx="111">
                  <c:v>0.32627559875043394</c:v>
                </c:pt>
                <c:pt idx="112">
                  <c:v>0.32726731789557201</c:v>
                </c:pt>
                <c:pt idx="113">
                  <c:v>0.33371349233896963</c:v>
                </c:pt>
                <c:pt idx="114">
                  <c:v>0.33569693062924583</c:v>
                </c:pt>
                <c:pt idx="115">
                  <c:v>0.33569693062924583</c:v>
                </c:pt>
                <c:pt idx="116">
                  <c:v>0.33520107105667679</c:v>
                </c:pt>
                <c:pt idx="117">
                  <c:v>0.3347052114841077</c:v>
                </c:pt>
                <c:pt idx="118">
                  <c:v>0.3347052114841077</c:v>
                </c:pt>
                <c:pt idx="119">
                  <c:v>0.33420935191153867</c:v>
                </c:pt>
                <c:pt idx="120">
                  <c:v>0.33371349233896963</c:v>
                </c:pt>
                <c:pt idx="121">
                  <c:v>0.33371349233896963</c:v>
                </c:pt>
                <c:pt idx="122">
                  <c:v>0.3332176327664006</c:v>
                </c:pt>
                <c:pt idx="123">
                  <c:v>0.3332176327664006</c:v>
                </c:pt>
                <c:pt idx="124">
                  <c:v>0.33272177319383156</c:v>
                </c:pt>
                <c:pt idx="125">
                  <c:v>0.33222591362126253</c:v>
                </c:pt>
                <c:pt idx="126">
                  <c:v>0.33222591362126253</c:v>
                </c:pt>
                <c:pt idx="127">
                  <c:v>0.33173005404869343</c:v>
                </c:pt>
                <c:pt idx="128">
                  <c:v>0.33173005404869343</c:v>
                </c:pt>
                <c:pt idx="129">
                  <c:v>0.32974661575841724</c:v>
                </c:pt>
                <c:pt idx="130">
                  <c:v>0.33222591362126253</c:v>
                </c:pt>
                <c:pt idx="131">
                  <c:v>0.34462240293548863</c:v>
                </c:pt>
                <c:pt idx="132">
                  <c:v>0.35007685823374823</c:v>
                </c:pt>
                <c:pt idx="133">
                  <c:v>0.35007685823374823</c:v>
                </c:pt>
                <c:pt idx="134">
                  <c:v>0.35057271780631727</c:v>
                </c:pt>
                <c:pt idx="135">
                  <c:v>0.35057271780631727</c:v>
                </c:pt>
                <c:pt idx="136">
                  <c:v>0.35057271780631727</c:v>
                </c:pt>
                <c:pt idx="137">
                  <c:v>0.3510685773788863</c:v>
                </c:pt>
                <c:pt idx="138">
                  <c:v>0.3510685773788863</c:v>
                </c:pt>
                <c:pt idx="139">
                  <c:v>0.35156443695145534</c:v>
                </c:pt>
                <c:pt idx="140">
                  <c:v>0.35156443695145534</c:v>
                </c:pt>
                <c:pt idx="141">
                  <c:v>0.35156443695145534</c:v>
                </c:pt>
                <c:pt idx="142">
                  <c:v>0.34015966678236731</c:v>
                </c:pt>
                <c:pt idx="143">
                  <c:v>0.32825903704071008</c:v>
                </c:pt>
                <c:pt idx="144">
                  <c:v>0.32875489661327917</c:v>
                </c:pt>
                <c:pt idx="145">
                  <c:v>0.34115138592750532</c:v>
                </c:pt>
                <c:pt idx="146">
                  <c:v>0.37734913472504589</c:v>
                </c:pt>
                <c:pt idx="147">
                  <c:v>0.54594138939852233</c:v>
                </c:pt>
                <c:pt idx="148">
                  <c:v>0.60048594238111774</c:v>
                </c:pt>
                <c:pt idx="149">
                  <c:v>0.35057271780631727</c:v>
                </c:pt>
                <c:pt idx="150">
                  <c:v>0.33073833490355536</c:v>
                </c:pt>
                <c:pt idx="151">
                  <c:v>0.3495809986611792</c:v>
                </c:pt>
                <c:pt idx="152">
                  <c:v>0.40164625378092927</c:v>
                </c:pt>
                <c:pt idx="153">
                  <c:v>0.60296524024396292</c:v>
                </c:pt>
                <c:pt idx="154">
                  <c:v>0.84246541379481343</c:v>
                </c:pt>
                <c:pt idx="155">
                  <c:v>0.86527495413298972</c:v>
                </c:pt>
                <c:pt idx="156">
                  <c:v>0.78494570337680381</c:v>
                </c:pt>
                <c:pt idx="157">
                  <c:v>0.50081816829473902</c:v>
                </c:pt>
                <c:pt idx="158">
                  <c:v>0.46957901522288892</c:v>
                </c:pt>
                <c:pt idx="159">
                  <c:v>0.47800862795656268</c:v>
                </c:pt>
                <c:pt idx="160">
                  <c:v>0.49982644914960084</c:v>
                </c:pt>
                <c:pt idx="161">
                  <c:v>0.55932959785788661</c:v>
                </c:pt>
                <c:pt idx="162">
                  <c:v>0.87023354985868007</c:v>
                </c:pt>
                <c:pt idx="163">
                  <c:v>0.91535677096246348</c:v>
                </c:pt>
                <c:pt idx="164">
                  <c:v>0.92180294540586105</c:v>
                </c:pt>
                <c:pt idx="165">
                  <c:v>0.92824911984925873</c:v>
                </c:pt>
                <c:pt idx="166">
                  <c:v>0.93519115386522544</c:v>
                </c:pt>
                <c:pt idx="167">
                  <c:v>0.94262904745376108</c:v>
                </c:pt>
                <c:pt idx="168">
                  <c:v>0.95006694104229683</c:v>
                </c:pt>
                <c:pt idx="169">
                  <c:v>1.3165071651708236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1.1494024892150545</c:v>
                </c:pt>
                <c:pt idx="182">
                  <c:v>0.59106461050230574</c:v>
                </c:pt>
                <c:pt idx="183">
                  <c:v>0.59106461050230574</c:v>
                </c:pt>
                <c:pt idx="184">
                  <c:v>0.59106461050230574</c:v>
                </c:pt>
                <c:pt idx="185">
                  <c:v>0.59056875092973682</c:v>
                </c:pt>
                <c:pt idx="186">
                  <c:v>0.59056875092973682</c:v>
                </c:pt>
                <c:pt idx="187">
                  <c:v>0.59056875092973682</c:v>
                </c:pt>
                <c:pt idx="188">
                  <c:v>0.59106461050230574</c:v>
                </c:pt>
                <c:pt idx="189">
                  <c:v>0.59106461050230574</c:v>
                </c:pt>
                <c:pt idx="190">
                  <c:v>0.59106461050230574</c:v>
                </c:pt>
                <c:pt idx="191">
                  <c:v>0.59156047007487489</c:v>
                </c:pt>
                <c:pt idx="192">
                  <c:v>0.59156047007487489</c:v>
                </c:pt>
                <c:pt idx="193">
                  <c:v>0.59205632964744392</c:v>
                </c:pt>
                <c:pt idx="194">
                  <c:v>0.59255218922001296</c:v>
                </c:pt>
                <c:pt idx="195">
                  <c:v>0.59304804879258199</c:v>
                </c:pt>
                <c:pt idx="196">
                  <c:v>0.57470124460752725</c:v>
                </c:pt>
                <c:pt idx="197">
                  <c:v>0.47999206624683893</c:v>
                </c:pt>
                <c:pt idx="198">
                  <c:v>0.44974463232012701</c:v>
                </c:pt>
                <c:pt idx="199">
                  <c:v>0.43833986215103882</c:v>
                </c:pt>
                <c:pt idx="200">
                  <c:v>0.43586056428819359</c:v>
                </c:pt>
              </c:numCache>
            </c:numRef>
          </c:val>
        </c:ser>
        <c:ser>
          <c:idx val="0"/>
          <c:order val="3"/>
          <c:tx>
            <c:strRef>
              <c:f>'SLIM_L34_X0_mardi_19_mai_20 (2'!$Q$16</c:f>
              <c:strCache>
                <c:ptCount val="1"/>
                <c:pt idx="0">
                  <c:v>TPG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(2'!$Q$17:$Q$217</c:f>
              <c:numCache>
                <c:formatCode>0.00</c:formatCode>
                <c:ptCount val="201"/>
                <c:pt idx="0">
                  <c:v>0.33015873015873015</c:v>
                </c:pt>
                <c:pt idx="1">
                  <c:v>0.33015873015873015</c:v>
                </c:pt>
                <c:pt idx="2">
                  <c:v>0.32962962962962961</c:v>
                </c:pt>
                <c:pt idx="3">
                  <c:v>0.32910052910052912</c:v>
                </c:pt>
                <c:pt idx="4">
                  <c:v>0.32910052910052912</c:v>
                </c:pt>
                <c:pt idx="5">
                  <c:v>0.32857142857142857</c:v>
                </c:pt>
                <c:pt idx="6">
                  <c:v>0.59153439153439158</c:v>
                </c:pt>
                <c:pt idx="7">
                  <c:v>0.65026455026455032</c:v>
                </c:pt>
                <c:pt idx="8">
                  <c:v>0.64973544973544972</c:v>
                </c:pt>
                <c:pt idx="9">
                  <c:v>0.64920634920634923</c:v>
                </c:pt>
                <c:pt idx="10">
                  <c:v>0.64867724867724874</c:v>
                </c:pt>
                <c:pt idx="11">
                  <c:v>0.64814814814814825</c:v>
                </c:pt>
                <c:pt idx="12">
                  <c:v>0.64761904761904754</c:v>
                </c:pt>
                <c:pt idx="13">
                  <c:v>0.64708994708994716</c:v>
                </c:pt>
                <c:pt idx="14">
                  <c:v>0.64656084656084656</c:v>
                </c:pt>
                <c:pt idx="15">
                  <c:v>0.59629629629629632</c:v>
                </c:pt>
                <c:pt idx="16">
                  <c:v>0.32063492063492061</c:v>
                </c:pt>
                <c:pt idx="17">
                  <c:v>0.32010582010582012</c:v>
                </c:pt>
                <c:pt idx="18">
                  <c:v>0.32010582010582012</c:v>
                </c:pt>
                <c:pt idx="19">
                  <c:v>0.32010582010582012</c:v>
                </c:pt>
                <c:pt idx="20">
                  <c:v>0.32010582010582012</c:v>
                </c:pt>
                <c:pt idx="21">
                  <c:v>0.31957671957671957</c:v>
                </c:pt>
                <c:pt idx="22">
                  <c:v>0.31957671957671957</c:v>
                </c:pt>
                <c:pt idx="23">
                  <c:v>0.31957671957671957</c:v>
                </c:pt>
                <c:pt idx="24">
                  <c:v>0.31957671957671957</c:v>
                </c:pt>
                <c:pt idx="25">
                  <c:v>0.31904761904761902</c:v>
                </c:pt>
                <c:pt idx="26">
                  <c:v>0.64920634920634923</c:v>
                </c:pt>
                <c:pt idx="27">
                  <c:v>0.64867724867724874</c:v>
                </c:pt>
                <c:pt idx="28">
                  <c:v>0.32910052910052912</c:v>
                </c:pt>
                <c:pt idx="29">
                  <c:v>0.6513227513227513</c:v>
                </c:pt>
                <c:pt idx="30">
                  <c:v>0.65079365079365081</c:v>
                </c:pt>
                <c:pt idx="31">
                  <c:v>0.65026455026455032</c:v>
                </c:pt>
                <c:pt idx="32">
                  <c:v>0.65026455026455032</c:v>
                </c:pt>
                <c:pt idx="33">
                  <c:v>0.64973544973544972</c:v>
                </c:pt>
                <c:pt idx="34">
                  <c:v>0.64920634920634923</c:v>
                </c:pt>
                <c:pt idx="35">
                  <c:v>0.64867724867724874</c:v>
                </c:pt>
                <c:pt idx="36">
                  <c:v>0.64814814814814825</c:v>
                </c:pt>
                <c:pt idx="37">
                  <c:v>0.64761904761904754</c:v>
                </c:pt>
                <c:pt idx="38">
                  <c:v>0.64708994708994716</c:v>
                </c:pt>
                <c:pt idx="39">
                  <c:v>0.64656084656084656</c:v>
                </c:pt>
                <c:pt idx="40">
                  <c:v>0.64656084656084656</c:v>
                </c:pt>
                <c:pt idx="41">
                  <c:v>0.64603174603174607</c:v>
                </c:pt>
                <c:pt idx="42">
                  <c:v>0.64550264550264547</c:v>
                </c:pt>
                <c:pt idx="43">
                  <c:v>0.64497354497354498</c:v>
                </c:pt>
                <c:pt idx="44">
                  <c:v>0.64497354497354498</c:v>
                </c:pt>
                <c:pt idx="45">
                  <c:v>0.64444444444444449</c:v>
                </c:pt>
                <c:pt idx="46">
                  <c:v>0.643915343915344</c:v>
                </c:pt>
                <c:pt idx="47">
                  <c:v>0.31957671957671957</c:v>
                </c:pt>
                <c:pt idx="48">
                  <c:v>0.31957671957671957</c:v>
                </c:pt>
                <c:pt idx="49">
                  <c:v>0.31957671957671957</c:v>
                </c:pt>
                <c:pt idx="50">
                  <c:v>0.31904761904761902</c:v>
                </c:pt>
                <c:pt idx="51">
                  <c:v>0.31904761904761902</c:v>
                </c:pt>
                <c:pt idx="52">
                  <c:v>0.31904761904761902</c:v>
                </c:pt>
                <c:pt idx="53">
                  <c:v>0.31904761904761902</c:v>
                </c:pt>
                <c:pt idx="54">
                  <c:v>0.5624338624338624</c:v>
                </c:pt>
                <c:pt idx="55">
                  <c:v>0.65291005291005288</c:v>
                </c:pt>
                <c:pt idx="56">
                  <c:v>0.91587301587301595</c:v>
                </c:pt>
                <c:pt idx="57">
                  <c:v>0.97407407407407409</c:v>
                </c:pt>
                <c:pt idx="58">
                  <c:v>0.65502645502645507</c:v>
                </c:pt>
                <c:pt idx="59">
                  <c:v>0.65449735449735458</c:v>
                </c:pt>
                <c:pt idx="60">
                  <c:v>0.65396825396825398</c:v>
                </c:pt>
                <c:pt idx="61">
                  <c:v>0.65343915343915349</c:v>
                </c:pt>
                <c:pt idx="62">
                  <c:v>0.65291005291005288</c:v>
                </c:pt>
                <c:pt idx="63">
                  <c:v>0.65238095238095251</c:v>
                </c:pt>
                <c:pt idx="64">
                  <c:v>0.65185185185185179</c:v>
                </c:pt>
                <c:pt idx="65">
                  <c:v>0.6513227513227513</c:v>
                </c:pt>
                <c:pt idx="66">
                  <c:v>0.65079365079365081</c:v>
                </c:pt>
                <c:pt idx="67">
                  <c:v>0.65026455026455032</c:v>
                </c:pt>
                <c:pt idx="68">
                  <c:v>0.64973544973544972</c:v>
                </c:pt>
                <c:pt idx="69">
                  <c:v>0.64973544973544972</c:v>
                </c:pt>
                <c:pt idx="70">
                  <c:v>0.64920634920634923</c:v>
                </c:pt>
                <c:pt idx="71">
                  <c:v>0.64867724867724874</c:v>
                </c:pt>
                <c:pt idx="72">
                  <c:v>0.64814814814814825</c:v>
                </c:pt>
                <c:pt idx="73">
                  <c:v>0.64761904761904754</c:v>
                </c:pt>
                <c:pt idx="74">
                  <c:v>0.64708994708994716</c:v>
                </c:pt>
                <c:pt idx="75">
                  <c:v>0.64708994708994716</c:v>
                </c:pt>
                <c:pt idx="76">
                  <c:v>0.97619047619047616</c:v>
                </c:pt>
                <c:pt idx="77">
                  <c:v>0.97566137566137567</c:v>
                </c:pt>
                <c:pt idx="78">
                  <c:v>0.65608465608465605</c:v>
                </c:pt>
                <c:pt idx="79">
                  <c:v>0.65555555555555556</c:v>
                </c:pt>
                <c:pt idx="80">
                  <c:v>0.65502645502645507</c:v>
                </c:pt>
                <c:pt idx="81">
                  <c:v>0.65449735449735458</c:v>
                </c:pt>
                <c:pt idx="82">
                  <c:v>0.32804232804232802</c:v>
                </c:pt>
                <c:pt idx="83">
                  <c:v>0.32751322751322753</c:v>
                </c:pt>
                <c:pt idx="84">
                  <c:v>0.32751322751322753</c:v>
                </c:pt>
                <c:pt idx="85">
                  <c:v>0.32698412698412699</c:v>
                </c:pt>
                <c:pt idx="86">
                  <c:v>0.32698412698412699</c:v>
                </c:pt>
                <c:pt idx="87">
                  <c:v>0.32645502645502644</c:v>
                </c:pt>
                <c:pt idx="88">
                  <c:v>0.32645502645502644</c:v>
                </c:pt>
                <c:pt idx="89">
                  <c:v>0.3259259259259259</c:v>
                </c:pt>
                <c:pt idx="90">
                  <c:v>0.3259259259259259</c:v>
                </c:pt>
                <c:pt idx="91">
                  <c:v>0.32539682539682541</c:v>
                </c:pt>
                <c:pt idx="92">
                  <c:v>0.32539682539682541</c:v>
                </c:pt>
                <c:pt idx="93">
                  <c:v>0.32486772486772486</c:v>
                </c:pt>
                <c:pt idx="94">
                  <c:v>0.32486772486772486</c:v>
                </c:pt>
                <c:pt idx="95">
                  <c:v>0.64708994708994716</c:v>
                </c:pt>
                <c:pt idx="96">
                  <c:v>0.64656084656084656</c:v>
                </c:pt>
                <c:pt idx="97">
                  <c:v>0.32222222222222224</c:v>
                </c:pt>
                <c:pt idx="98">
                  <c:v>0.32222222222222224</c:v>
                </c:pt>
                <c:pt idx="99">
                  <c:v>0.3216931216931217</c:v>
                </c:pt>
                <c:pt idx="100">
                  <c:v>0.3216931216931217</c:v>
                </c:pt>
                <c:pt idx="101">
                  <c:v>0.3216931216931217</c:v>
                </c:pt>
                <c:pt idx="102">
                  <c:v>0.32116402116402115</c:v>
                </c:pt>
                <c:pt idx="103">
                  <c:v>0.32116402116402115</c:v>
                </c:pt>
                <c:pt idx="104">
                  <c:v>0.32116402116402115</c:v>
                </c:pt>
                <c:pt idx="105">
                  <c:v>0.32063492063492061</c:v>
                </c:pt>
                <c:pt idx="106">
                  <c:v>0.58359788359788356</c:v>
                </c:pt>
                <c:pt idx="107">
                  <c:v>0.6423280423280423</c:v>
                </c:pt>
                <c:pt idx="108">
                  <c:v>0.6423280423280423</c:v>
                </c:pt>
                <c:pt idx="109">
                  <c:v>0.64179894179894181</c:v>
                </c:pt>
                <c:pt idx="110">
                  <c:v>0.64126984126984121</c:v>
                </c:pt>
                <c:pt idx="111">
                  <c:v>0.64126984126984121</c:v>
                </c:pt>
                <c:pt idx="112">
                  <c:v>0.64074074074074072</c:v>
                </c:pt>
                <c:pt idx="113">
                  <c:v>0.64074074074074072</c:v>
                </c:pt>
                <c:pt idx="114">
                  <c:v>0.64021164021164023</c:v>
                </c:pt>
                <c:pt idx="115">
                  <c:v>0.64021164021164023</c:v>
                </c:pt>
                <c:pt idx="116">
                  <c:v>0.63968253968253974</c:v>
                </c:pt>
                <c:pt idx="117">
                  <c:v>0.63968253968253974</c:v>
                </c:pt>
                <c:pt idx="118">
                  <c:v>0.63915343915343914</c:v>
                </c:pt>
                <c:pt idx="119">
                  <c:v>0.63915343915343914</c:v>
                </c:pt>
                <c:pt idx="120">
                  <c:v>0.63862433862433865</c:v>
                </c:pt>
                <c:pt idx="121">
                  <c:v>0.973015873015873</c:v>
                </c:pt>
                <c:pt idx="122">
                  <c:v>0.97248677248677251</c:v>
                </c:pt>
                <c:pt idx="123">
                  <c:v>0.97195767195767202</c:v>
                </c:pt>
                <c:pt idx="124">
                  <c:v>0.97142857142857153</c:v>
                </c:pt>
                <c:pt idx="125">
                  <c:v>0.65238095238095251</c:v>
                </c:pt>
                <c:pt idx="126">
                  <c:v>0.98201058201058211</c:v>
                </c:pt>
                <c:pt idx="127">
                  <c:v>0.98095238095238102</c:v>
                </c:pt>
                <c:pt idx="128">
                  <c:v>0.66137566137566139</c:v>
                </c:pt>
                <c:pt idx="129">
                  <c:v>0.6608465608465609</c:v>
                </c:pt>
                <c:pt idx="130">
                  <c:v>0.65978835978835981</c:v>
                </c:pt>
                <c:pt idx="131">
                  <c:v>0.65925925925925921</c:v>
                </c:pt>
                <c:pt idx="132">
                  <c:v>0.65873015873015883</c:v>
                </c:pt>
                <c:pt idx="133">
                  <c:v>0.65820105820105823</c:v>
                </c:pt>
                <c:pt idx="134">
                  <c:v>0.65767195767195774</c:v>
                </c:pt>
                <c:pt idx="135">
                  <c:v>0.65714285714285714</c:v>
                </c:pt>
                <c:pt idx="136">
                  <c:v>0.65608465608465605</c:v>
                </c:pt>
                <c:pt idx="137">
                  <c:v>0.65555555555555556</c:v>
                </c:pt>
                <c:pt idx="138">
                  <c:v>0.65502645502645507</c:v>
                </c:pt>
                <c:pt idx="139">
                  <c:v>0.65449735449735458</c:v>
                </c:pt>
                <c:pt idx="140">
                  <c:v>0.65396825396825398</c:v>
                </c:pt>
                <c:pt idx="141">
                  <c:v>0.65343915343915349</c:v>
                </c:pt>
                <c:pt idx="142">
                  <c:v>0.65291005291005288</c:v>
                </c:pt>
                <c:pt idx="143">
                  <c:v>0.65238095238095251</c:v>
                </c:pt>
                <c:pt idx="144">
                  <c:v>0.65185185185185179</c:v>
                </c:pt>
                <c:pt idx="145">
                  <c:v>0.6513227513227513</c:v>
                </c:pt>
                <c:pt idx="146">
                  <c:v>0.65079365079365081</c:v>
                </c:pt>
                <c:pt idx="147">
                  <c:v>0.3259259259259259</c:v>
                </c:pt>
                <c:pt idx="148">
                  <c:v>0.3259259259259259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0.26296296296296295</c:v>
                </c:pt>
                <c:pt idx="157">
                  <c:v>0.32222222222222224</c:v>
                </c:pt>
                <c:pt idx="158">
                  <c:v>0.3216931216931217</c:v>
                </c:pt>
                <c:pt idx="159">
                  <c:v>0.3216931216931217</c:v>
                </c:pt>
                <c:pt idx="160">
                  <c:v>0.32116402116402115</c:v>
                </c:pt>
                <c:pt idx="161">
                  <c:v>0.32116402116402115</c:v>
                </c:pt>
                <c:pt idx="162">
                  <c:v>0.643915343915344</c:v>
                </c:pt>
                <c:pt idx="163">
                  <c:v>0.64338624338624339</c:v>
                </c:pt>
                <c:pt idx="164">
                  <c:v>0.6428571428571429</c:v>
                </c:pt>
                <c:pt idx="165">
                  <c:v>0.6428571428571429</c:v>
                </c:pt>
                <c:pt idx="166">
                  <c:v>0.6423280423280423</c:v>
                </c:pt>
                <c:pt idx="167">
                  <c:v>0.64179894179894181</c:v>
                </c:pt>
                <c:pt idx="168">
                  <c:v>0.64179894179894181</c:v>
                </c:pt>
                <c:pt idx="169">
                  <c:v>0.64126984126984121</c:v>
                </c:pt>
                <c:pt idx="170">
                  <c:v>0.64074074074074072</c:v>
                </c:pt>
                <c:pt idx="171">
                  <c:v>0.64074074074074072</c:v>
                </c:pt>
                <c:pt idx="172">
                  <c:v>0.64021164021164023</c:v>
                </c:pt>
                <c:pt idx="173">
                  <c:v>0.64021164021164023</c:v>
                </c:pt>
                <c:pt idx="174">
                  <c:v>0.63968253968253974</c:v>
                </c:pt>
                <c:pt idx="175">
                  <c:v>0.63968253968253974</c:v>
                </c:pt>
                <c:pt idx="176">
                  <c:v>0.96931216931216924</c:v>
                </c:pt>
                <c:pt idx="177">
                  <c:v>0.96878306878306875</c:v>
                </c:pt>
                <c:pt idx="178">
                  <c:v>0.64920634920634923</c:v>
                </c:pt>
                <c:pt idx="179">
                  <c:v>0.64867724867724874</c:v>
                </c:pt>
                <c:pt idx="180">
                  <c:v>0.64814814814814825</c:v>
                </c:pt>
                <c:pt idx="181">
                  <c:v>0.64761904761904754</c:v>
                </c:pt>
                <c:pt idx="182">
                  <c:v>0.64761904761904754</c:v>
                </c:pt>
                <c:pt idx="183">
                  <c:v>0.64708994708994716</c:v>
                </c:pt>
                <c:pt idx="184">
                  <c:v>0.64656084656084656</c:v>
                </c:pt>
                <c:pt idx="185">
                  <c:v>0.64603174603174607</c:v>
                </c:pt>
                <c:pt idx="186">
                  <c:v>0.64603174603174607</c:v>
                </c:pt>
                <c:pt idx="187">
                  <c:v>0.64550264550264547</c:v>
                </c:pt>
                <c:pt idx="188">
                  <c:v>0.97936507936507933</c:v>
                </c:pt>
                <c:pt idx="189">
                  <c:v>0.97883597883597884</c:v>
                </c:pt>
                <c:pt idx="190">
                  <c:v>0.97830687830687824</c:v>
                </c:pt>
                <c:pt idx="191">
                  <c:v>0.82486772486772486</c:v>
                </c:pt>
                <c:pt idx="192">
                  <c:v>0.65820105820105823</c:v>
                </c:pt>
                <c:pt idx="193">
                  <c:v>0.65767195767195774</c:v>
                </c:pt>
                <c:pt idx="194">
                  <c:v>0.65714285714285714</c:v>
                </c:pt>
                <c:pt idx="195">
                  <c:v>0.65661375661375665</c:v>
                </c:pt>
                <c:pt idx="196">
                  <c:v>0.65608465608465605</c:v>
                </c:pt>
                <c:pt idx="197">
                  <c:v>0.33121693121693124</c:v>
                </c:pt>
                <c:pt idx="198">
                  <c:v>0.3306878306878307</c:v>
                </c:pt>
                <c:pt idx="199">
                  <c:v>0.3306878306878307</c:v>
                </c:pt>
                <c:pt idx="200">
                  <c:v>0.33015873015873015</c:v>
                </c:pt>
              </c:numCache>
            </c:numRef>
          </c:val>
        </c:ser>
        <c:ser>
          <c:idx val="4"/>
          <c:order val="4"/>
          <c:tx>
            <c:strRef>
              <c:f>'SLIM_L34_X0_mardi_19_mai_20 (2'!$R$16</c:f>
              <c:strCache>
                <c:ptCount val="1"/>
                <c:pt idx="0">
                  <c:v>LOADED_EPOXY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(2'!$R$17:$R$217</c:f>
              <c:numCache>
                <c:formatCode>0.00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0.23745819397993309</c:v>
                </c:pt>
                <c:pt idx="7">
                  <c:v>0.11259754738015609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0.11482720178372351</c:v>
                </c:pt>
                <c:pt idx="14">
                  <c:v>0.11482720178372351</c:v>
                </c:pt>
                <c:pt idx="15">
                  <c:v>0.22073578595317728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0.57971014492753625</c:v>
                </c:pt>
                <c:pt idx="29">
                  <c:v>0.11371237458193978</c:v>
                </c:pt>
                <c:pt idx="30">
                  <c:v>0.11371237458193978</c:v>
                </c:pt>
                <c:pt idx="31">
                  <c:v>0.11259754738015609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0.11371237458193978</c:v>
                </c:pt>
                <c:pt idx="46">
                  <c:v>0.11371237458193978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0.23745819397993309</c:v>
                </c:pt>
                <c:pt idx="57">
                  <c:v>0.11259754738015609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0.11482720178372351</c:v>
                </c:pt>
                <c:pt idx="81">
                  <c:v>0.11482720178372351</c:v>
                </c:pt>
                <c:pt idx="82">
                  <c:v>0.29319955406911929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0.22742474916387956</c:v>
                </c:pt>
                <c:pt idx="96">
                  <c:v>0.22742474916387956</c:v>
                </c:pt>
                <c:pt idx="97">
                  <c:v>0.11371237458193978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0.23745819397993309</c:v>
                </c:pt>
                <c:pt idx="107">
                  <c:v>0.11259754738015609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0.11371237458193978</c:v>
                </c:pt>
                <c:pt idx="146">
                  <c:v>0.2285395763656633</c:v>
                </c:pt>
                <c:pt idx="147">
                  <c:v>0.11482720178372351</c:v>
                </c:pt>
                <c:pt idx="148">
                  <c:v>0.11482720178372351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0.23745819397993309</c:v>
                </c:pt>
                <c:pt idx="157">
                  <c:v>0.11259754738015609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0.11371237458193978</c:v>
                </c:pt>
                <c:pt idx="163">
                  <c:v>0.11371237458193978</c:v>
                </c:pt>
                <c:pt idx="164">
                  <c:v>0.11371237458193978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0.11371237458193978</c:v>
                </c:pt>
                <c:pt idx="196">
                  <c:v>0.11371237458193978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val>
        </c:ser>
        <c:ser>
          <c:idx val="5"/>
          <c:order val="5"/>
          <c:tx>
            <c:strRef>
              <c:f>'SLIM_L34_X0_mardi_19_mai_20 (2'!$S$14</c:f>
              <c:strCache>
                <c:ptCount val="1"/>
                <c:pt idx="0">
                  <c:v>BASE BLOCK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(2'!$S$17:$S$217</c:f>
              <c:numCache>
                <c:formatCode>0.00</c:formatCode>
                <c:ptCount val="201"/>
                <c:pt idx="0">
                  <c:v>1.3355977087591031</c:v>
                </c:pt>
                <c:pt idx="1">
                  <c:v>1.3996430730261076</c:v>
                </c:pt>
                <c:pt idx="2">
                  <c:v>2.1962522667741289</c:v>
                </c:pt>
                <c:pt idx="3">
                  <c:v>1.4766414323134049</c:v>
                </c:pt>
                <c:pt idx="4">
                  <c:v>0.94269019314354807</c:v>
                </c:pt>
                <c:pt idx="5">
                  <c:v>0.61670648513284021</c:v>
                </c:pt>
                <c:pt idx="6">
                  <c:v>0.42960766817305202</c:v>
                </c:pt>
                <c:pt idx="7">
                  <c:v>0.3648426930715869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0.2784893929363001</c:v>
                </c:pt>
                <c:pt idx="14">
                  <c:v>0.3705995797472727</c:v>
                </c:pt>
                <c:pt idx="15">
                  <c:v>0.41593506231829824</c:v>
                </c:pt>
                <c:pt idx="16">
                  <c:v>0.53107279583201406</c:v>
                </c:pt>
                <c:pt idx="17">
                  <c:v>0.71817161279180219</c:v>
                </c:pt>
                <c:pt idx="18">
                  <c:v>0.98946489738349508</c:v>
                </c:pt>
                <c:pt idx="19">
                  <c:v>1.3780547479922858</c:v>
                </c:pt>
                <c:pt idx="20">
                  <c:v>1.9897239572839009</c:v>
                </c:pt>
                <c:pt idx="21">
                  <c:v>1.7860740911315163</c:v>
                </c:pt>
                <c:pt idx="22">
                  <c:v>1.3701390288132176</c:v>
                </c:pt>
                <c:pt idx="23">
                  <c:v>1.3298408220834173</c:v>
                </c:pt>
                <c:pt idx="24">
                  <c:v>1.4737629889755621</c:v>
                </c:pt>
                <c:pt idx="25">
                  <c:v>1.8760254454391068</c:v>
                </c:pt>
                <c:pt idx="26">
                  <c:v>2.1976914884430498</c:v>
                </c:pt>
                <c:pt idx="27">
                  <c:v>1.0139316657551598</c:v>
                </c:pt>
                <c:pt idx="28">
                  <c:v>0.65844391353156217</c:v>
                </c:pt>
                <c:pt idx="29">
                  <c:v>0.46918626406839181</c:v>
                </c:pt>
                <c:pt idx="30">
                  <c:v>0.38067413142972284</c:v>
                </c:pt>
                <c:pt idx="31">
                  <c:v>0.3648426930715869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0.36844074724389053</c:v>
                </c:pt>
                <c:pt idx="45">
                  <c:v>0.39434673728447661</c:v>
                </c:pt>
                <c:pt idx="46">
                  <c:v>0.56417489421720735</c:v>
                </c:pt>
                <c:pt idx="47">
                  <c:v>0.9822687890388877</c:v>
                </c:pt>
                <c:pt idx="48">
                  <c:v>2.2020091534498145</c:v>
                </c:pt>
                <c:pt idx="49">
                  <c:v>1.5975360525028066</c:v>
                </c:pt>
                <c:pt idx="50">
                  <c:v>1.3355977087591031</c:v>
                </c:pt>
                <c:pt idx="51">
                  <c:v>1.3996430730261076</c:v>
                </c:pt>
                <c:pt idx="52">
                  <c:v>2.1962522667741289</c:v>
                </c:pt>
                <c:pt idx="53">
                  <c:v>1.4766414323134049</c:v>
                </c:pt>
                <c:pt idx="54">
                  <c:v>0.94269019314354807</c:v>
                </c:pt>
                <c:pt idx="55">
                  <c:v>0.61670648513284021</c:v>
                </c:pt>
                <c:pt idx="56">
                  <c:v>0.42960766817305202</c:v>
                </c:pt>
                <c:pt idx="57">
                  <c:v>0.3648426930715869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0.36987996891281194</c:v>
                </c:pt>
                <c:pt idx="81">
                  <c:v>0.37779568809187991</c:v>
                </c:pt>
                <c:pt idx="82">
                  <c:v>0.44687832820010942</c:v>
                </c:pt>
                <c:pt idx="83">
                  <c:v>0.58504360841656833</c:v>
                </c:pt>
                <c:pt idx="84">
                  <c:v>0.79804841541694249</c:v>
                </c:pt>
                <c:pt idx="85">
                  <c:v>1.1031634092282894</c:v>
                </c:pt>
                <c:pt idx="86">
                  <c:v>1.546443683256095</c:v>
                </c:pt>
                <c:pt idx="87">
                  <c:v>2.2063268184565787</c:v>
                </c:pt>
                <c:pt idx="88">
                  <c:v>1.5514809590973204</c:v>
                </c:pt>
                <c:pt idx="89">
                  <c:v>1.3341584870901817</c:v>
                </c:pt>
                <c:pt idx="90">
                  <c:v>1.3579056446273856</c:v>
                </c:pt>
                <c:pt idx="91">
                  <c:v>1.5673123974554559</c:v>
                </c:pt>
                <c:pt idx="92">
                  <c:v>2.1984110992775108</c:v>
                </c:pt>
                <c:pt idx="93">
                  <c:v>1.4795198756512478</c:v>
                </c:pt>
                <c:pt idx="94">
                  <c:v>1.2362914136035232</c:v>
                </c:pt>
                <c:pt idx="95">
                  <c:v>0.97579229152874136</c:v>
                </c:pt>
                <c:pt idx="96">
                  <c:v>0.99450217322472001</c:v>
                </c:pt>
                <c:pt idx="97">
                  <c:v>1.3507095362827783</c:v>
                </c:pt>
                <c:pt idx="98">
                  <c:v>2.5150398664402291</c:v>
                </c:pt>
                <c:pt idx="99">
                  <c:v>1.5975360525028066</c:v>
                </c:pt>
                <c:pt idx="100">
                  <c:v>1.3355977087591031</c:v>
                </c:pt>
                <c:pt idx="101">
                  <c:v>1.3996430730261076</c:v>
                </c:pt>
                <c:pt idx="102">
                  <c:v>2.1962522667741289</c:v>
                </c:pt>
                <c:pt idx="103">
                  <c:v>1.4766414323134049</c:v>
                </c:pt>
                <c:pt idx="104">
                  <c:v>0.94269019314354807</c:v>
                </c:pt>
                <c:pt idx="105">
                  <c:v>0.61670648513284021</c:v>
                </c:pt>
                <c:pt idx="106">
                  <c:v>0.42960766817305202</c:v>
                </c:pt>
                <c:pt idx="107">
                  <c:v>0.3648426930715869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0.36844074724389053</c:v>
                </c:pt>
                <c:pt idx="145">
                  <c:v>0.39434673728447661</c:v>
                </c:pt>
                <c:pt idx="146">
                  <c:v>0.56417489421720735</c:v>
                </c:pt>
                <c:pt idx="147">
                  <c:v>1.3514291471172388</c:v>
                </c:pt>
                <c:pt idx="148">
                  <c:v>2.5956362798998303</c:v>
                </c:pt>
                <c:pt idx="149">
                  <c:v>2.082553754929334</c:v>
                </c:pt>
                <c:pt idx="150">
                  <c:v>1.9825278489392935</c:v>
                </c:pt>
                <c:pt idx="151">
                  <c:v>2.2876428427506403</c:v>
                </c:pt>
                <c:pt idx="152">
                  <c:v>3.4282260153708872</c:v>
                </c:pt>
                <c:pt idx="153">
                  <c:v>3.22169770588066</c:v>
                </c:pt>
                <c:pt idx="154">
                  <c:v>3.1490170116001268</c:v>
                </c:pt>
                <c:pt idx="155">
                  <c:v>2.0530497107164445</c:v>
                </c:pt>
                <c:pt idx="156">
                  <c:v>1.7515327710774014</c:v>
                </c:pt>
                <c:pt idx="157">
                  <c:v>1.7702426527733801</c:v>
                </c:pt>
                <c:pt idx="158">
                  <c:v>1.6939639043205434</c:v>
                </c:pt>
                <c:pt idx="159">
                  <c:v>2.1984110992775108</c:v>
                </c:pt>
                <c:pt idx="160">
                  <c:v>1.2039089260527907</c:v>
                </c:pt>
                <c:pt idx="161">
                  <c:v>0.752712932845917</c:v>
                </c:pt>
                <c:pt idx="162">
                  <c:v>0.51883941164618175</c:v>
                </c:pt>
                <c:pt idx="163">
                  <c:v>0.40082323479462312</c:v>
                </c:pt>
                <c:pt idx="164">
                  <c:v>0.3655623039060476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0.36844074724389053</c:v>
                </c:pt>
                <c:pt idx="195">
                  <c:v>0.39434673728447661</c:v>
                </c:pt>
                <c:pt idx="196">
                  <c:v>0.56417489421720735</c:v>
                </c:pt>
                <c:pt idx="197">
                  <c:v>0.9822687890388877</c:v>
                </c:pt>
                <c:pt idx="198">
                  <c:v>2.2020091534498145</c:v>
                </c:pt>
                <c:pt idx="199">
                  <c:v>1.5975360525028066</c:v>
                </c:pt>
                <c:pt idx="200">
                  <c:v>1.3355977087591031</c:v>
                </c:pt>
              </c:numCache>
            </c:numRef>
          </c:val>
        </c:ser>
        <c:ser>
          <c:idx val="6"/>
          <c:order val="6"/>
          <c:tx>
            <c:strRef>
              <c:f>'SLIM_L34_X0_mardi_19_mai_20 (2'!$T$14</c:f>
              <c:strCache>
                <c:ptCount val="1"/>
                <c:pt idx="0">
                  <c:v>COOLING BLOCK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'SLIM_L34_X0_mardi_19_mai_20 (2'!$T$17:$T$217</c:f>
              <c:numCache>
                <c:formatCode>0.00</c:formatCode>
                <c:ptCount val="201"/>
                <c:pt idx="0">
                  <c:v>0.97147462652197691</c:v>
                </c:pt>
                <c:pt idx="1">
                  <c:v>0.9707550156875161</c:v>
                </c:pt>
                <c:pt idx="2">
                  <c:v>0.97003540485305562</c:v>
                </c:pt>
                <c:pt idx="3">
                  <c:v>0.96931579401859469</c:v>
                </c:pt>
                <c:pt idx="4">
                  <c:v>0.9685961831841341</c:v>
                </c:pt>
                <c:pt idx="5">
                  <c:v>0.96787657234967339</c:v>
                </c:pt>
                <c:pt idx="6">
                  <c:v>0.4562332690480988</c:v>
                </c:pt>
                <c:pt idx="7">
                  <c:v>0.4562332690480988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0.4619901557237846</c:v>
                </c:pt>
                <c:pt idx="14">
                  <c:v>0.4619901557237846</c:v>
                </c:pt>
                <c:pt idx="15">
                  <c:v>0.46127054488932384</c:v>
                </c:pt>
                <c:pt idx="16">
                  <c:v>0.97795112403212348</c:v>
                </c:pt>
                <c:pt idx="17">
                  <c:v>0.97723151319766277</c:v>
                </c:pt>
                <c:pt idx="18">
                  <c:v>0.97651190236320196</c:v>
                </c:pt>
                <c:pt idx="19">
                  <c:v>0.97579229152874136</c:v>
                </c:pt>
                <c:pt idx="20">
                  <c:v>0.97507268069428055</c:v>
                </c:pt>
                <c:pt idx="21">
                  <c:v>0.97435306985981984</c:v>
                </c:pt>
                <c:pt idx="22">
                  <c:v>0.97363345902535903</c:v>
                </c:pt>
                <c:pt idx="23">
                  <c:v>0.97291384819089854</c:v>
                </c:pt>
                <c:pt idx="24">
                  <c:v>0.97219423735643762</c:v>
                </c:pt>
                <c:pt idx="25">
                  <c:v>0.97147462652197691</c:v>
                </c:pt>
                <c:pt idx="26">
                  <c:v>0.9707550156875161</c:v>
                </c:pt>
                <c:pt idx="27">
                  <c:v>0.97003540485305562</c:v>
                </c:pt>
                <c:pt idx="28">
                  <c:v>0.59511816009901841</c:v>
                </c:pt>
                <c:pt idx="29">
                  <c:v>0.4569528798825595</c:v>
                </c:pt>
                <c:pt idx="30">
                  <c:v>0.4569528798825595</c:v>
                </c:pt>
                <c:pt idx="31">
                  <c:v>0.4562332690480988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0.12952995020293023</c:v>
                </c:pt>
                <c:pt idx="45">
                  <c:v>0.45983132322040238</c:v>
                </c:pt>
                <c:pt idx="46">
                  <c:v>0.45911171238594173</c:v>
                </c:pt>
                <c:pt idx="47">
                  <c:v>0.97363345902535903</c:v>
                </c:pt>
                <c:pt idx="48">
                  <c:v>0.97291384819089854</c:v>
                </c:pt>
                <c:pt idx="49">
                  <c:v>0.97219423735643762</c:v>
                </c:pt>
                <c:pt idx="50">
                  <c:v>0.97147462652197691</c:v>
                </c:pt>
                <c:pt idx="51">
                  <c:v>0.9707550156875161</c:v>
                </c:pt>
                <c:pt idx="52">
                  <c:v>0.97003540485305562</c:v>
                </c:pt>
                <c:pt idx="53">
                  <c:v>0.96931579401859469</c:v>
                </c:pt>
                <c:pt idx="54">
                  <c:v>0.9685961831841341</c:v>
                </c:pt>
                <c:pt idx="55">
                  <c:v>0.96787657234967339</c:v>
                </c:pt>
                <c:pt idx="56">
                  <c:v>0.4562332690480988</c:v>
                </c:pt>
                <c:pt idx="57">
                  <c:v>0.4562332690480988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0.4619901557237846</c:v>
                </c:pt>
                <c:pt idx="81">
                  <c:v>0.4619901557237846</c:v>
                </c:pt>
                <c:pt idx="82">
                  <c:v>0.78869347456895322</c:v>
                </c:pt>
                <c:pt idx="83">
                  <c:v>0.97723151319766277</c:v>
                </c:pt>
                <c:pt idx="84">
                  <c:v>0.97651190236320196</c:v>
                </c:pt>
                <c:pt idx="85">
                  <c:v>0.97579229152874136</c:v>
                </c:pt>
                <c:pt idx="86">
                  <c:v>0.97507268069428055</c:v>
                </c:pt>
                <c:pt idx="87">
                  <c:v>0.97435306985981984</c:v>
                </c:pt>
                <c:pt idx="88">
                  <c:v>0.97363345902535903</c:v>
                </c:pt>
                <c:pt idx="89">
                  <c:v>0.97291384819089854</c:v>
                </c:pt>
                <c:pt idx="90">
                  <c:v>0.97219423735643762</c:v>
                </c:pt>
                <c:pt idx="91">
                  <c:v>0.97147462652197691</c:v>
                </c:pt>
                <c:pt idx="92">
                  <c:v>0.9707550156875161</c:v>
                </c:pt>
                <c:pt idx="93">
                  <c:v>0.9707550156875161</c:v>
                </c:pt>
                <c:pt idx="94">
                  <c:v>1.0988457442215249</c:v>
                </c:pt>
                <c:pt idx="95">
                  <c:v>0.91678420310296183</c:v>
                </c:pt>
                <c:pt idx="96">
                  <c:v>0.91606459226850123</c:v>
                </c:pt>
                <c:pt idx="97">
                  <c:v>1.4298667280734578</c:v>
                </c:pt>
                <c:pt idx="98">
                  <c:v>0.97291384819089854</c:v>
                </c:pt>
                <c:pt idx="99">
                  <c:v>0.97219423735643762</c:v>
                </c:pt>
                <c:pt idx="100">
                  <c:v>0.97147462652197691</c:v>
                </c:pt>
                <c:pt idx="101">
                  <c:v>0.9707550156875161</c:v>
                </c:pt>
                <c:pt idx="102">
                  <c:v>0.97003540485305562</c:v>
                </c:pt>
                <c:pt idx="103">
                  <c:v>0.96931579401859469</c:v>
                </c:pt>
                <c:pt idx="104">
                  <c:v>0.9685961831841341</c:v>
                </c:pt>
                <c:pt idx="105">
                  <c:v>0.96787657234967339</c:v>
                </c:pt>
                <c:pt idx="106">
                  <c:v>0.4562332690480988</c:v>
                </c:pt>
                <c:pt idx="107">
                  <c:v>0.4562332690480988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0.12952995020293023</c:v>
                </c:pt>
                <c:pt idx="145">
                  <c:v>0.45983132322040238</c:v>
                </c:pt>
                <c:pt idx="146">
                  <c:v>0.73040499697763439</c:v>
                </c:pt>
                <c:pt idx="147">
                  <c:v>1.4356236147491437</c:v>
                </c:pt>
                <c:pt idx="148">
                  <c:v>1.4341843930802223</c:v>
                </c:pt>
                <c:pt idx="149">
                  <c:v>1.9501453613885611</c:v>
                </c:pt>
                <c:pt idx="150">
                  <c:v>1.9487061397196397</c:v>
                </c:pt>
                <c:pt idx="151">
                  <c:v>1.9472669180507181</c:v>
                </c:pt>
                <c:pt idx="152">
                  <c:v>1.9458276963817971</c:v>
                </c:pt>
                <c:pt idx="153">
                  <c:v>1.9443884747128752</c:v>
                </c:pt>
                <c:pt idx="154">
                  <c:v>1.9429492530439538</c:v>
                </c:pt>
                <c:pt idx="155">
                  <c:v>1.9415100313750322</c:v>
                </c:pt>
                <c:pt idx="156">
                  <c:v>1.4291471172389971</c:v>
                </c:pt>
                <c:pt idx="157">
                  <c:v>1.4284275064045366</c:v>
                </c:pt>
                <c:pt idx="158">
                  <c:v>0.97147462652197691</c:v>
                </c:pt>
                <c:pt idx="159">
                  <c:v>0.9707550156875161</c:v>
                </c:pt>
                <c:pt idx="160">
                  <c:v>0.97003540485305562</c:v>
                </c:pt>
                <c:pt idx="161">
                  <c:v>0.96931579401859469</c:v>
                </c:pt>
                <c:pt idx="162">
                  <c:v>0.4569528798825595</c:v>
                </c:pt>
                <c:pt idx="163">
                  <c:v>0.4569528798825595</c:v>
                </c:pt>
                <c:pt idx="164">
                  <c:v>0.4562332690480988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0.12952995020293023</c:v>
                </c:pt>
                <c:pt idx="195">
                  <c:v>0.45983132322040238</c:v>
                </c:pt>
                <c:pt idx="196">
                  <c:v>0.45911171238594173</c:v>
                </c:pt>
                <c:pt idx="197">
                  <c:v>0.97363345902535903</c:v>
                </c:pt>
                <c:pt idx="198">
                  <c:v>0.97291384819089854</c:v>
                </c:pt>
                <c:pt idx="199">
                  <c:v>0.97219423735643762</c:v>
                </c:pt>
                <c:pt idx="200">
                  <c:v>0.97147462652197691</c:v>
                </c:pt>
              </c:numCache>
            </c:numRef>
          </c:val>
        </c:ser>
        <c:ser>
          <c:idx val="7"/>
          <c:order val="7"/>
          <c:tx>
            <c:strRef>
              <c:f>'SLIM_L34_X0_mardi_19_mai_20 (2'!$U$16</c:f>
              <c:strCache>
                <c:ptCount val="1"/>
                <c:pt idx="0">
                  <c:v>SOLDER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'SLIM_L34_X0_mardi_19_mai_20 (2'!$U$17:$U$217</c:f>
              <c:numCache>
                <c:formatCode>0.00</c:formatCode>
                <c:ptCount val="201"/>
                <c:pt idx="0">
                  <c:v>1.0787486515641855</c:v>
                </c:pt>
                <c:pt idx="1">
                  <c:v>1.3592233009708738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6.2891046386192011</c:v>
                </c:pt>
                <c:pt idx="22">
                  <c:v>1.2729234088457391</c:v>
                </c:pt>
                <c:pt idx="23">
                  <c:v>1.0787486515641855</c:v>
                </c:pt>
                <c:pt idx="24">
                  <c:v>1.1866235167206041</c:v>
                </c:pt>
                <c:pt idx="25">
                  <c:v>2.2977346278317152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1.3592233009708738</c:v>
                </c:pt>
                <c:pt idx="50">
                  <c:v>1.0787486515641855</c:v>
                </c:pt>
                <c:pt idx="51">
                  <c:v>1.3592233009708738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2.028047464940669</c:v>
                </c:pt>
                <c:pt idx="89">
                  <c:v>1.1650485436893203</c:v>
                </c:pt>
                <c:pt idx="90">
                  <c:v>1.0895361380798276</c:v>
                </c:pt>
                <c:pt idx="91">
                  <c:v>1.3052858683926645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1.3592233009708738</c:v>
                </c:pt>
                <c:pt idx="100">
                  <c:v>1.0787486515641855</c:v>
                </c:pt>
                <c:pt idx="101">
                  <c:v>1.3592233009708738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1.3592233009708738</c:v>
                </c:pt>
                <c:pt idx="150">
                  <c:v>1.0787486515641855</c:v>
                </c:pt>
                <c:pt idx="151">
                  <c:v>1.3592233009708738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1.4886731391585761</c:v>
                </c:pt>
                <c:pt idx="156">
                  <c:v>1.1111111111111112</c:v>
                </c:pt>
                <c:pt idx="157">
                  <c:v>1.1111111111111112</c:v>
                </c:pt>
                <c:pt idx="158">
                  <c:v>1.564185544768069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1.3592233009708738</c:v>
                </c:pt>
                <c:pt idx="200">
                  <c:v>1.0787486515641855</c:v>
                </c:pt>
              </c:numCache>
            </c:numRef>
          </c:val>
        </c:ser>
        <c:ser>
          <c:idx val="8"/>
          <c:order val="8"/>
          <c:tx>
            <c:strRef>
              <c:f>'SLIM_L34_X0_mardi_19_mai_20 (2'!$V$16</c:f>
              <c:strCache>
                <c:ptCount val="1"/>
                <c:pt idx="0">
                  <c:v>TITANIUM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'SLIM_L34_X0_mardi_19_mai_20 (2'!$V$17:$V$217</c:f>
              <c:numCache>
                <c:formatCode>0.00</c:formatCode>
                <c:ptCount val="201"/>
                <c:pt idx="0">
                  <c:v>0.5617977528089888</c:v>
                </c:pt>
                <c:pt idx="1">
                  <c:v>0.75280898876404501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0.6910112359550562</c:v>
                </c:pt>
                <c:pt idx="23">
                  <c:v>0.5617977528089888</c:v>
                </c:pt>
                <c:pt idx="24">
                  <c:v>0.6292134831460674</c:v>
                </c:pt>
                <c:pt idx="25">
                  <c:v>2.4325842696629212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0.75280898876404501</c:v>
                </c:pt>
                <c:pt idx="50">
                  <c:v>0.5617977528089888</c:v>
                </c:pt>
                <c:pt idx="51">
                  <c:v>0.75280898876404501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1.5477528089887642</c:v>
                </c:pt>
                <c:pt idx="89">
                  <c:v>0.61516853932584259</c:v>
                </c:pt>
                <c:pt idx="90">
                  <c:v>0.56460674157303381</c:v>
                </c:pt>
                <c:pt idx="91">
                  <c:v>0.71629213483146059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0.75280898876404501</c:v>
                </c:pt>
                <c:pt idx="100">
                  <c:v>0.5617977528089888</c:v>
                </c:pt>
                <c:pt idx="101">
                  <c:v>0.75280898876404501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0.75280898876404501</c:v>
                </c:pt>
                <c:pt idx="150">
                  <c:v>0.5617977528089888</c:v>
                </c:pt>
                <c:pt idx="151">
                  <c:v>0.75280898876404501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0.85674157303370779</c:v>
                </c:pt>
                <c:pt idx="156">
                  <c:v>0.5786516853932584</c:v>
                </c:pt>
                <c:pt idx="157">
                  <c:v>0.5842696629213483</c:v>
                </c:pt>
                <c:pt idx="158">
                  <c:v>0.92415730337078661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0.75280898876404501</c:v>
                </c:pt>
                <c:pt idx="200">
                  <c:v>0.5617977528089888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017952"/>
        <c:axId val="222017560"/>
      </c:areaChart>
      <c:catAx>
        <c:axId val="222017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PHI</a:t>
                </a:r>
                <a:r>
                  <a:rPr lang="en-US" baseline="0"/>
                  <a:t> (deg)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017560"/>
        <c:crosses val="autoZero"/>
        <c:auto val="1"/>
        <c:lblAlgn val="ctr"/>
        <c:lblOffset val="100"/>
        <c:noMultiLvlLbl val="1"/>
      </c:catAx>
      <c:valAx>
        <c:axId val="222017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X/X0 %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017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X/X0 MATERIAL L34 Z+18mm</a:t>
            </a:r>
          </a:p>
        </c:rich>
      </c:tx>
      <c:layout>
        <c:manualLayout>
          <c:xMode val="edge"/>
          <c:yMode val="edge"/>
          <c:x val="0.2725766207462591"/>
          <c:y val="0.151746211344912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339541771612612"/>
          <c:y val="2.6093750689962114E-2"/>
          <c:w val="0.67799007960439961"/>
          <c:h val="0.79554340962463721"/>
        </c:manualLayout>
      </c:layout>
      <c:areaChart>
        <c:grouping val="stacked"/>
        <c:varyColors val="0"/>
        <c:ser>
          <c:idx val="1"/>
          <c:order val="0"/>
          <c:tx>
            <c:strRef>
              <c:f>'SLIM_L34_X0_jeudi_21_mai_2015-0'!$N$16</c:f>
              <c:strCache>
                <c:ptCount val="1"/>
                <c:pt idx="0">
                  <c:v>SENSOR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'SLIM_L34_X0_jeudi_21_mai_2015-0'!$N$17:$N$217</c:f>
              <c:numCache>
                <c:formatCode>0.00</c:formatCode>
                <c:ptCount val="201"/>
                <c:pt idx="0">
                  <c:v>0.7694770544290287</c:v>
                </c:pt>
                <c:pt idx="1">
                  <c:v>0.76840981856990387</c:v>
                </c:pt>
                <c:pt idx="2">
                  <c:v>0.76734258271077904</c:v>
                </c:pt>
                <c:pt idx="3">
                  <c:v>0.76734258271077904</c:v>
                </c:pt>
                <c:pt idx="4">
                  <c:v>0.76627534685165422</c:v>
                </c:pt>
                <c:pt idx="5">
                  <c:v>0.76627534685165422</c:v>
                </c:pt>
                <c:pt idx="6">
                  <c:v>0.76520811099252928</c:v>
                </c:pt>
                <c:pt idx="7">
                  <c:v>0.76520811099252928</c:v>
                </c:pt>
                <c:pt idx="8">
                  <c:v>0.76414087513340445</c:v>
                </c:pt>
                <c:pt idx="9">
                  <c:v>0.76414087513340445</c:v>
                </c:pt>
                <c:pt idx="10">
                  <c:v>0.76307363927427962</c:v>
                </c:pt>
                <c:pt idx="11">
                  <c:v>0.76307363927427962</c:v>
                </c:pt>
                <c:pt idx="12">
                  <c:v>0.76200640341515469</c:v>
                </c:pt>
                <c:pt idx="13">
                  <c:v>0.76200640341515469</c:v>
                </c:pt>
                <c:pt idx="14">
                  <c:v>0.76093916755602975</c:v>
                </c:pt>
                <c:pt idx="15">
                  <c:v>0.76093916755602975</c:v>
                </c:pt>
                <c:pt idx="16">
                  <c:v>0.75987193169690492</c:v>
                </c:pt>
                <c:pt idx="17">
                  <c:v>0.75987193169690492</c:v>
                </c:pt>
                <c:pt idx="18">
                  <c:v>0.7588046958377801</c:v>
                </c:pt>
                <c:pt idx="19">
                  <c:v>0.7588046958377801</c:v>
                </c:pt>
                <c:pt idx="20">
                  <c:v>0.75773745997865527</c:v>
                </c:pt>
                <c:pt idx="21">
                  <c:v>0.75773745997865527</c:v>
                </c:pt>
                <c:pt idx="22">
                  <c:v>0.75773745997865527</c:v>
                </c:pt>
                <c:pt idx="23">
                  <c:v>0.75667022411953033</c:v>
                </c:pt>
                <c:pt idx="24">
                  <c:v>0.75667022411953033</c:v>
                </c:pt>
                <c:pt idx="25">
                  <c:v>1.1451440768409817</c:v>
                </c:pt>
                <c:pt idx="26">
                  <c:v>1.1440768409818569</c:v>
                </c:pt>
                <c:pt idx="27">
                  <c:v>1.1430096051227321</c:v>
                </c:pt>
                <c:pt idx="28">
                  <c:v>1.1419423692636073</c:v>
                </c:pt>
                <c:pt idx="29">
                  <c:v>1.1419423692636073</c:v>
                </c:pt>
                <c:pt idx="30">
                  <c:v>0.76627534685165422</c:v>
                </c:pt>
                <c:pt idx="31">
                  <c:v>0.76520811099252928</c:v>
                </c:pt>
                <c:pt idx="32">
                  <c:v>0.76520811099252928</c:v>
                </c:pt>
                <c:pt idx="33">
                  <c:v>0.76414087513340445</c:v>
                </c:pt>
                <c:pt idx="34">
                  <c:v>0.76414087513340445</c:v>
                </c:pt>
                <c:pt idx="35">
                  <c:v>0.76307363927427962</c:v>
                </c:pt>
                <c:pt idx="36">
                  <c:v>0.76307363927427962</c:v>
                </c:pt>
                <c:pt idx="37">
                  <c:v>0.76200640341515469</c:v>
                </c:pt>
                <c:pt idx="38">
                  <c:v>0.76200640341515469</c:v>
                </c:pt>
                <c:pt idx="39">
                  <c:v>0.76093916755602975</c:v>
                </c:pt>
                <c:pt idx="40">
                  <c:v>0.76093916755602975</c:v>
                </c:pt>
                <c:pt idx="41">
                  <c:v>0.75987193169690492</c:v>
                </c:pt>
                <c:pt idx="42">
                  <c:v>0.75987193169690492</c:v>
                </c:pt>
                <c:pt idx="43">
                  <c:v>0.7588046958377801</c:v>
                </c:pt>
                <c:pt idx="44">
                  <c:v>0.7588046958377801</c:v>
                </c:pt>
                <c:pt idx="45">
                  <c:v>0.75773745997865527</c:v>
                </c:pt>
                <c:pt idx="46">
                  <c:v>0.75773745997865527</c:v>
                </c:pt>
                <c:pt idx="47">
                  <c:v>0.75773745997865527</c:v>
                </c:pt>
                <c:pt idx="48">
                  <c:v>0.75667022411953033</c:v>
                </c:pt>
                <c:pt idx="49">
                  <c:v>0.75667022411953033</c:v>
                </c:pt>
                <c:pt idx="50">
                  <c:v>0.75560298826040551</c:v>
                </c:pt>
                <c:pt idx="51">
                  <c:v>0.75560298826040551</c:v>
                </c:pt>
                <c:pt idx="52">
                  <c:v>1.1504802561366063</c:v>
                </c:pt>
                <c:pt idx="53">
                  <c:v>1.1494130202774813</c:v>
                </c:pt>
                <c:pt idx="54">
                  <c:v>1.1483457844183567</c:v>
                </c:pt>
                <c:pt idx="55">
                  <c:v>1.1472785485592316</c:v>
                </c:pt>
                <c:pt idx="56">
                  <c:v>1.1472785485592316</c:v>
                </c:pt>
                <c:pt idx="57">
                  <c:v>1.1462113127001068</c:v>
                </c:pt>
                <c:pt idx="58">
                  <c:v>1.1451440768409817</c:v>
                </c:pt>
                <c:pt idx="59">
                  <c:v>1.1451440768409817</c:v>
                </c:pt>
                <c:pt idx="60">
                  <c:v>0.7694770544290287</c:v>
                </c:pt>
                <c:pt idx="61">
                  <c:v>0.76840981856990387</c:v>
                </c:pt>
                <c:pt idx="62">
                  <c:v>0.76840981856990387</c:v>
                </c:pt>
                <c:pt idx="63">
                  <c:v>0.76734258271077904</c:v>
                </c:pt>
                <c:pt idx="64">
                  <c:v>0.76734258271077904</c:v>
                </c:pt>
                <c:pt idx="65">
                  <c:v>0.76627534685165422</c:v>
                </c:pt>
                <c:pt idx="66">
                  <c:v>0.76627534685165422</c:v>
                </c:pt>
                <c:pt idx="67">
                  <c:v>0.76520811099252928</c:v>
                </c:pt>
                <c:pt idx="68">
                  <c:v>0.76520811099252928</c:v>
                </c:pt>
                <c:pt idx="69">
                  <c:v>0.76414087513340445</c:v>
                </c:pt>
                <c:pt idx="70">
                  <c:v>0.76414087513340445</c:v>
                </c:pt>
                <c:pt idx="71">
                  <c:v>0.76307363927427962</c:v>
                </c:pt>
                <c:pt idx="72">
                  <c:v>0.76307363927427962</c:v>
                </c:pt>
                <c:pt idx="73">
                  <c:v>0.76200640341515469</c:v>
                </c:pt>
                <c:pt idx="74">
                  <c:v>0.76200640341515469</c:v>
                </c:pt>
                <c:pt idx="75">
                  <c:v>1.1494130202774813</c:v>
                </c:pt>
                <c:pt idx="76">
                  <c:v>1.1483457844183567</c:v>
                </c:pt>
                <c:pt idx="77">
                  <c:v>1.1483457844183567</c:v>
                </c:pt>
                <c:pt idx="78">
                  <c:v>1.1472785485592316</c:v>
                </c:pt>
                <c:pt idx="79">
                  <c:v>1.1462113127001068</c:v>
                </c:pt>
                <c:pt idx="80">
                  <c:v>0.77054429028815363</c:v>
                </c:pt>
                <c:pt idx="81">
                  <c:v>0.7694770544290287</c:v>
                </c:pt>
                <c:pt idx="82">
                  <c:v>0.7694770544290287</c:v>
                </c:pt>
                <c:pt idx="83">
                  <c:v>0.76840981856990387</c:v>
                </c:pt>
                <c:pt idx="84">
                  <c:v>0.76840981856990387</c:v>
                </c:pt>
                <c:pt idx="85">
                  <c:v>0.76734258271077904</c:v>
                </c:pt>
                <c:pt idx="86">
                  <c:v>0.76627534685165422</c:v>
                </c:pt>
                <c:pt idx="87">
                  <c:v>0.76627534685165422</c:v>
                </c:pt>
                <c:pt idx="88">
                  <c:v>0.76520811099252928</c:v>
                </c:pt>
                <c:pt idx="89">
                  <c:v>0.76520811099252928</c:v>
                </c:pt>
                <c:pt idx="90">
                  <c:v>0.76414087513340445</c:v>
                </c:pt>
                <c:pt idx="91">
                  <c:v>0.76414087513340445</c:v>
                </c:pt>
                <c:pt idx="92">
                  <c:v>0.76307363927427962</c:v>
                </c:pt>
                <c:pt idx="93">
                  <c:v>0.76307363927427962</c:v>
                </c:pt>
                <c:pt idx="94">
                  <c:v>0.76200640341515469</c:v>
                </c:pt>
                <c:pt idx="95">
                  <c:v>0.76200640341515469</c:v>
                </c:pt>
                <c:pt idx="96">
                  <c:v>0.76093916755602975</c:v>
                </c:pt>
                <c:pt idx="97">
                  <c:v>0.76093916755602975</c:v>
                </c:pt>
                <c:pt idx="98">
                  <c:v>0.75987193169690492</c:v>
                </c:pt>
                <c:pt idx="99">
                  <c:v>0.75987193169690492</c:v>
                </c:pt>
                <c:pt idx="100">
                  <c:v>0.7588046958377801</c:v>
                </c:pt>
                <c:pt idx="101">
                  <c:v>0.7588046958377801</c:v>
                </c:pt>
                <c:pt idx="102">
                  <c:v>0.75773745997865527</c:v>
                </c:pt>
                <c:pt idx="103">
                  <c:v>0.75773745997865527</c:v>
                </c:pt>
                <c:pt idx="104">
                  <c:v>0.75773745997865527</c:v>
                </c:pt>
                <c:pt idx="105">
                  <c:v>0.75667022411953033</c:v>
                </c:pt>
                <c:pt idx="106">
                  <c:v>0.75667022411953033</c:v>
                </c:pt>
                <c:pt idx="107">
                  <c:v>0.75560298826040551</c:v>
                </c:pt>
                <c:pt idx="108">
                  <c:v>0.75560298826040551</c:v>
                </c:pt>
                <c:pt idx="109">
                  <c:v>0.75560298826040551</c:v>
                </c:pt>
                <c:pt idx="110">
                  <c:v>0.75453575240128057</c:v>
                </c:pt>
                <c:pt idx="111">
                  <c:v>0.75453575240128057</c:v>
                </c:pt>
                <c:pt idx="112">
                  <c:v>0.75453575240128057</c:v>
                </c:pt>
                <c:pt idx="113">
                  <c:v>0.75346851654215574</c:v>
                </c:pt>
                <c:pt idx="114">
                  <c:v>0.75346851654215574</c:v>
                </c:pt>
                <c:pt idx="115">
                  <c:v>0.75346851654215574</c:v>
                </c:pt>
                <c:pt idx="116">
                  <c:v>0.75240128068303092</c:v>
                </c:pt>
                <c:pt idx="117">
                  <c:v>0.75240128068303092</c:v>
                </c:pt>
                <c:pt idx="118">
                  <c:v>0.75240128068303092</c:v>
                </c:pt>
                <c:pt idx="119">
                  <c:v>1.1462113127001068</c:v>
                </c:pt>
                <c:pt idx="120">
                  <c:v>1.1462113127001068</c:v>
                </c:pt>
                <c:pt idx="121">
                  <c:v>1.1451440768409817</c:v>
                </c:pt>
                <c:pt idx="122">
                  <c:v>1.1440768409818569</c:v>
                </c:pt>
                <c:pt idx="123">
                  <c:v>1.1440768409818569</c:v>
                </c:pt>
                <c:pt idx="124">
                  <c:v>1.1430096051227321</c:v>
                </c:pt>
                <c:pt idx="125">
                  <c:v>1.5304162219850586</c:v>
                </c:pt>
                <c:pt idx="126">
                  <c:v>1.529348986125934</c:v>
                </c:pt>
                <c:pt idx="127">
                  <c:v>1.1547491995731056</c:v>
                </c:pt>
                <c:pt idx="128">
                  <c:v>1.1536819637139806</c:v>
                </c:pt>
                <c:pt idx="129">
                  <c:v>1.152614727854856</c:v>
                </c:pt>
                <c:pt idx="130">
                  <c:v>0.77694770544290281</c:v>
                </c:pt>
                <c:pt idx="131">
                  <c:v>0.77588046958377799</c:v>
                </c:pt>
                <c:pt idx="132">
                  <c:v>0.77481323372465305</c:v>
                </c:pt>
                <c:pt idx="133">
                  <c:v>0.77481323372465305</c:v>
                </c:pt>
                <c:pt idx="134">
                  <c:v>0.77374599786552822</c:v>
                </c:pt>
                <c:pt idx="135">
                  <c:v>0.7726787620064034</c:v>
                </c:pt>
                <c:pt idx="136">
                  <c:v>0.7726787620064034</c:v>
                </c:pt>
                <c:pt idx="137">
                  <c:v>0.77161152614727857</c:v>
                </c:pt>
                <c:pt idx="138">
                  <c:v>0.77054429028815363</c:v>
                </c:pt>
                <c:pt idx="139">
                  <c:v>0.77054429028815363</c:v>
                </c:pt>
                <c:pt idx="140">
                  <c:v>0.7694770544290287</c:v>
                </c:pt>
                <c:pt idx="141">
                  <c:v>0.76840981856990387</c:v>
                </c:pt>
                <c:pt idx="142">
                  <c:v>0.76840981856990387</c:v>
                </c:pt>
                <c:pt idx="143">
                  <c:v>0.76734258271077904</c:v>
                </c:pt>
                <c:pt idx="144">
                  <c:v>0.76734258271077904</c:v>
                </c:pt>
                <c:pt idx="145">
                  <c:v>0.76627534685165422</c:v>
                </c:pt>
                <c:pt idx="146">
                  <c:v>0.76520811099252928</c:v>
                </c:pt>
                <c:pt idx="147">
                  <c:v>0.76520811099252928</c:v>
                </c:pt>
                <c:pt idx="148">
                  <c:v>0.76414087513340445</c:v>
                </c:pt>
                <c:pt idx="149">
                  <c:v>0.76414087513340445</c:v>
                </c:pt>
                <c:pt idx="150">
                  <c:v>0.76307363927427962</c:v>
                </c:pt>
                <c:pt idx="151">
                  <c:v>0.76307363927427962</c:v>
                </c:pt>
                <c:pt idx="152">
                  <c:v>0.76200640341515469</c:v>
                </c:pt>
                <c:pt idx="153">
                  <c:v>0.76200640341515469</c:v>
                </c:pt>
                <c:pt idx="154">
                  <c:v>0.76093916755602975</c:v>
                </c:pt>
                <c:pt idx="155">
                  <c:v>0.76093916755602975</c:v>
                </c:pt>
                <c:pt idx="156">
                  <c:v>0.75987193169690492</c:v>
                </c:pt>
                <c:pt idx="157">
                  <c:v>0.75987193169690492</c:v>
                </c:pt>
                <c:pt idx="158">
                  <c:v>0.7588046958377801</c:v>
                </c:pt>
                <c:pt idx="159">
                  <c:v>0.7588046958377801</c:v>
                </c:pt>
                <c:pt idx="160">
                  <c:v>0.7588046958377801</c:v>
                </c:pt>
                <c:pt idx="161">
                  <c:v>0.75773745997865527</c:v>
                </c:pt>
                <c:pt idx="162">
                  <c:v>0.75773745997865527</c:v>
                </c:pt>
                <c:pt idx="163">
                  <c:v>0.75667022411953033</c:v>
                </c:pt>
                <c:pt idx="164">
                  <c:v>0.75667022411953033</c:v>
                </c:pt>
                <c:pt idx="165">
                  <c:v>0.75560298826040551</c:v>
                </c:pt>
                <c:pt idx="166">
                  <c:v>0.75560298826040551</c:v>
                </c:pt>
                <c:pt idx="167">
                  <c:v>0.75560298826040551</c:v>
                </c:pt>
                <c:pt idx="168">
                  <c:v>0.75453575240128057</c:v>
                </c:pt>
                <c:pt idx="169">
                  <c:v>0.75453575240128057</c:v>
                </c:pt>
                <c:pt idx="170">
                  <c:v>0.75453575240128057</c:v>
                </c:pt>
                <c:pt idx="171">
                  <c:v>0.75346851654215574</c:v>
                </c:pt>
                <c:pt idx="172">
                  <c:v>0.75346851654215574</c:v>
                </c:pt>
                <c:pt idx="173">
                  <c:v>0.75346851654215574</c:v>
                </c:pt>
                <c:pt idx="174">
                  <c:v>0.75240128068303092</c:v>
                </c:pt>
                <c:pt idx="175">
                  <c:v>1.1408751334044822</c:v>
                </c:pt>
                <c:pt idx="176">
                  <c:v>1.1408751334044822</c:v>
                </c:pt>
                <c:pt idx="177">
                  <c:v>1.1398078975453576</c:v>
                </c:pt>
                <c:pt idx="178">
                  <c:v>1.1387406616862326</c:v>
                </c:pt>
                <c:pt idx="179">
                  <c:v>1.1387406616862326</c:v>
                </c:pt>
                <c:pt idx="180">
                  <c:v>0.76307363927427962</c:v>
                </c:pt>
                <c:pt idx="181">
                  <c:v>0.76200640341515469</c:v>
                </c:pt>
                <c:pt idx="182">
                  <c:v>0.76200640341515469</c:v>
                </c:pt>
                <c:pt idx="183">
                  <c:v>0.76093916755602975</c:v>
                </c:pt>
                <c:pt idx="184">
                  <c:v>0.76093916755602975</c:v>
                </c:pt>
                <c:pt idx="185">
                  <c:v>0.75987193169690492</c:v>
                </c:pt>
                <c:pt idx="186">
                  <c:v>1.1547491995731056</c:v>
                </c:pt>
                <c:pt idx="187">
                  <c:v>1.1536819637139806</c:v>
                </c:pt>
                <c:pt idx="188">
                  <c:v>1.152614727854856</c:v>
                </c:pt>
                <c:pt idx="189">
                  <c:v>1.1515474919957309</c:v>
                </c:pt>
                <c:pt idx="190">
                  <c:v>1.1504802561366063</c:v>
                </c:pt>
                <c:pt idx="191">
                  <c:v>1.1504802561366063</c:v>
                </c:pt>
                <c:pt idx="192">
                  <c:v>1.1494130202774813</c:v>
                </c:pt>
                <c:pt idx="193">
                  <c:v>0.77374599786552822</c:v>
                </c:pt>
                <c:pt idx="194">
                  <c:v>0.7726787620064034</c:v>
                </c:pt>
                <c:pt idx="195">
                  <c:v>0.7726787620064034</c:v>
                </c:pt>
                <c:pt idx="196">
                  <c:v>0.77161152614727857</c:v>
                </c:pt>
                <c:pt idx="197">
                  <c:v>0.77161152614727857</c:v>
                </c:pt>
                <c:pt idx="198">
                  <c:v>0.77054429028815363</c:v>
                </c:pt>
                <c:pt idx="199">
                  <c:v>0.7694770544290287</c:v>
                </c:pt>
                <c:pt idx="200">
                  <c:v>0.7694770544290287</c:v>
                </c:pt>
              </c:numCache>
            </c:numRef>
          </c:val>
        </c:ser>
        <c:ser>
          <c:idx val="2"/>
          <c:order val="1"/>
          <c:tx>
            <c:strRef>
              <c:f>'SLIM_L34_X0_jeudi_21_mai_2015-0'!$O$16</c:f>
              <c:strCache>
                <c:ptCount val="1"/>
                <c:pt idx="0">
                  <c:v>TIM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'SLIM_L34_X0_jeudi_21_mai_2015-0'!$O$17:$O$217</c:f>
              <c:numCache>
                <c:formatCode>0.00</c:formatCode>
                <c:ptCount val="201"/>
                <c:pt idx="0">
                  <c:v>0.16345062429057888</c:v>
                </c:pt>
                <c:pt idx="1">
                  <c:v>0.16345062429057888</c:v>
                </c:pt>
                <c:pt idx="2">
                  <c:v>0.16345062429057888</c:v>
                </c:pt>
                <c:pt idx="3">
                  <c:v>0.16345062429057888</c:v>
                </c:pt>
                <c:pt idx="4">
                  <c:v>0.16345062429057888</c:v>
                </c:pt>
                <c:pt idx="5">
                  <c:v>0.16345062429057888</c:v>
                </c:pt>
                <c:pt idx="6">
                  <c:v>0.1623155505107832</c:v>
                </c:pt>
                <c:pt idx="7">
                  <c:v>0.1623155505107832</c:v>
                </c:pt>
                <c:pt idx="8">
                  <c:v>0.1623155505107832</c:v>
                </c:pt>
                <c:pt idx="9">
                  <c:v>0.1623155505107832</c:v>
                </c:pt>
                <c:pt idx="10">
                  <c:v>0.1623155505107832</c:v>
                </c:pt>
                <c:pt idx="11">
                  <c:v>0.1623155505107832</c:v>
                </c:pt>
                <c:pt idx="12">
                  <c:v>0.1623155505107832</c:v>
                </c:pt>
                <c:pt idx="13">
                  <c:v>0.1623155505107832</c:v>
                </c:pt>
                <c:pt idx="14">
                  <c:v>0.1623155505107832</c:v>
                </c:pt>
                <c:pt idx="15">
                  <c:v>0.1623155505107832</c:v>
                </c:pt>
                <c:pt idx="16">
                  <c:v>0.16118047673098751</c:v>
                </c:pt>
                <c:pt idx="17">
                  <c:v>0.16118047673098751</c:v>
                </c:pt>
                <c:pt idx="18">
                  <c:v>0.16118047673098751</c:v>
                </c:pt>
                <c:pt idx="19">
                  <c:v>0.16118047673098751</c:v>
                </c:pt>
                <c:pt idx="20">
                  <c:v>0.16118047673098751</c:v>
                </c:pt>
                <c:pt idx="21">
                  <c:v>0.16118047673098751</c:v>
                </c:pt>
                <c:pt idx="22">
                  <c:v>0.16118047673098751</c:v>
                </c:pt>
                <c:pt idx="23">
                  <c:v>0.16118047673098751</c:v>
                </c:pt>
                <c:pt idx="24">
                  <c:v>0.16118047673098751</c:v>
                </c:pt>
                <c:pt idx="25">
                  <c:v>0.16118047673098751</c:v>
                </c:pt>
                <c:pt idx="26">
                  <c:v>0.24290578887627695</c:v>
                </c:pt>
                <c:pt idx="27">
                  <c:v>0.24290578887627695</c:v>
                </c:pt>
                <c:pt idx="28">
                  <c:v>0.16345062429057888</c:v>
                </c:pt>
                <c:pt idx="29">
                  <c:v>0.16345062429057888</c:v>
                </c:pt>
                <c:pt idx="30">
                  <c:v>0.16345062429057888</c:v>
                </c:pt>
                <c:pt idx="31">
                  <c:v>0.1623155505107832</c:v>
                </c:pt>
                <c:pt idx="32">
                  <c:v>0.1623155505107832</c:v>
                </c:pt>
                <c:pt idx="33">
                  <c:v>0.1623155505107832</c:v>
                </c:pt>
                <c:pt idx="34">
                  <c:v>0.1623155505107832</c:v>
                </c:pt>
                <c:pt idx="35">
                  <c:v>0.1623155505107832</c:v>
                </c:pt>
                <c:pt idx="36">
                  <c:v>0.1623155505107832</c:v>
                </c:pt>
                <c:pt idx="37">
                  <c:v>0.1623155505107832</c:v>
                </c:pt>
                <c:pt idx="38">
                  <c:v>0.1623155505107832</c:v>
                </c:pt>
                <c:pt idx="39">
                  <c:v>0.1623155505107832</c:v>
                </c:pt>
                <c:pt idx="40">
                  <c:v>0.1623155505107832</c:v>
                </c:pt>
                <c:pt idx="41">
                  <c:v>0.16118047673098751</c:v>
                </c:pt>
                <c:pt idx="42">
                  <c:v>0.16118047673098751</c:v>
                </c:pt>
                <c:pt idx="43">
                  <c:v>0.16118047673098751</c:v>
                </c:pt>
                <c:pt idx="44">
                  <c:v>0.16118047673098751</c:v>
                </c:pt>
                <c:pt idx="45">
                  <c:v>0.16118047673098751</c:v>
                </c:pt>
                <c:pt idx="46">
                  <c:v>0.16118047673098751</c:v>
                </c:pt>
                <c:pt idx="47">
                  <c:v>0.16118047673098751</c:v>
                </c:pt>
                <c:pt idx="48">
                  <c:v>0.16118047673098751</c:v>
                </c:pt>
                <c:pt idx="49">
                  <c:v>0.16118047673098751</c:v>
                </c:pt>
                <c:pt idx="50">
                  <c:v>0.16118047673098751</c:v>
                </c:pt>
                <c:pt idx="51">
                  <c:v>0.16118047673098751</c:v>
                </c:pt>
                <c:pt idx="52">
                  <c:v>0.16118047673098751</c:v>
                </c:pt>
                <c:pt idx="53">
                  <c:v>0.16004540295119182</c:v>
                </c:pt>
                <c:pt idx="54">
                  <c:v>0.24404086265607267</c:v>
                </c:pt>
                <c:pt idx="55">
                  <c:v>0.24404086265607267</c:v>
                </c:pt>
                <c:pt idx="56">
                  <c:v>0.24404086265607267</c:v>
                </c:pt>
                <c:pt idx="57">
                  <c:v>0.24404086265607267</c:v>
                </c:pt>
                <c:pt idx="58">
                  <c:v>0.16345062429057888</c:v>
                </c:pt>
                <c:pt idx="59">
                  <c:v>0.16345062429057888</c:v>
                </c:pt>
                <c:pt idx="60">
                  <c:v>0.16345062429057888</c:v>
                </c:pt>
                <c:pt idx="61">
                  <c:v>0.16345062429057888</c:v>
                </c:pt>
                <c:pt idx="62">
                  <c:v>0.16345062429057888</c:v>
                </c:pt>
                <c:pt idx="63">
                  <c:v>0.16345062429057888</c:v>
                </c:pt>
                <c:pt idx="64">
                  <c:v>0.16345062429057888</c:v>
                </c:pt>
                <c:pt idx="65">
                  <c:v>0.16345062429057888</c:v>
                </c:pt>
                <c:pt idx="66">
                  <c:v>0.16345062429057888</c:v>
                </c:pt>
                <c:pt idx="67">
                  <c:v>0.1623155505107832</c:v>
                </c:pt>
                <c:pt idx="68">
                  <c:v>0.1623155505107832</c:v>
                </c:pt>
                <c:pt idx="69">
                  <c:v>0.1623155505107832</c:v>
                </c:pt>
                <c:pt idx="70">
                  <c:v>0.1623155505107832</c:v>
                </c:pt>
                <c:pt idx="71">
                  <c:v>0.1623155505107832</c:v>
                </c:pt>
                <c:pt idx="72">
                  <c:v>0.1623155505107832</c:v>
                </c:pt>
                <c:pt idx="73">
                  <c:v>0.1623155505107832</c:v>
                </c:pt>
                <c:pt idx="74">
                  <c:v>0.1623155505107832</c:v>
                </c:pt>
                <c:pt idx="75">
                  <c:v>0.1623155505107832</c:v>
                </c:pt>
                <c:pt idx="76">
                  <c:v>0.24404086265607267</c:v>
                </c:pt>
                <c:pt idx="77">
                  <c:v>0.24404086265607267</c:v>
                </c:pt>
                <c:pt idx="78">
                  <c:v>0.16458569807037457</c:v>
                </c:pt>
                <c:pt idx="79">
                  <c:v>0.16458569807037457</c:v>
                </c:pt>
                <c:pt idx="80">
                  <c:v>0.16345062429057888</c:v>
                </c:pt>
                <c:pt idx="81">
                  <c:v>0.16345062429057888</c:v>
                </c:pt>
                <c:pt idx="82">
                  <c:v>0.16345062429057888</c:v>
                </c:pt>
                <c:pt idx="83">
                  <c:v>0.16345062429057888</c:v>
                </c:pt>
                <c:pt idx="84">
                  <c:v>0.16345062429057888</c:v>
                </c:pt>
                <c:pt idx="85">
                  <c:v>0.16345062429057888</c:v>
                </c:pt>
                <c:pt idx="86">
                  <c:v>0.16345062429057888</c:v>
                </c:pt>
                <c:pt idx="87">
                  <c:v>0.16345062429057888</c:v>
                </c:pt>
                <c:pt idx="88">
                  <c:v>0.1623155505107832</c:v>
                </c:pt>
                <c:pt idx="89">
                  <c:v>0.1623155505107832</c:v>
                </c:pt>
                <c:pt idx="90">
                  <c:v>0.1623155505107832</c:v>
                </c:pt>
                <c:pt idx="91">
                  <c:v>0.1623155505107832</c:v>
                </c:pt>
                <c:pt idx="92">
                  <c:v>0.1623155505107832</c:v>
                </c:pt>
                <c:pt idx="93">
                  <c:v>0.1623155505107832</c:v>
                </c:pt>
                <c:pt idx="94">
                  <c:v>0.1623155505107832</c:v>
                </c:pt>
                <c:pt idx="95">
                  <c:v>0.1623155505107832</c:v>
                </c:pt>
                <c:pt idx="96">
                  <c:v>0.1623155505107832</c:v>
                </c:pt>
                <c:pt idx="97">
                  <c:v>0.1623155505107832</c:v>
                </c:pt>
                <c:pt idx="98">
                  <c:v>0.16118047673098751</c:v>
                </c:pt>
                <c:pt idx="99">
                  <c:v>0.16118047673098751</c:v>
                </c:pt>
                <c:pt idx="100">
                  <c:v>0.16118047673098751</c:v>
                </c:pt>
                <c:pt idx="101">
                  <c:v>0.16118047673098751</c:v>
                </c:pt>
                <c:pt idx="102">
                  <c:v>0.16118047673098751</c:v>
                </c:pt>
                <c:pt idx="103">
                  <c:v>0.16118047673098751</c:v>
                </c:pt>
                <c:pt idx="104">
                  <c:v>0.16118047673098751</c:v>
                </c:pt>
                <c:pt idx="105">
                  <c:v>0.16118047673098751</c:v>
                </c:pt>
                <c:pt idx="106">
                  <c:v>0.16118047673098751</c:v>
                </c:pt>
                <c:pt idx="107">
                  <c:v>0.16118047673098751</c:v>
                </c:pt>
                <c:pt idx="108">
                  <c:v>0.16118047673098751</c:v>
                </c:pt>
                <c:pt idx="109">
                  <c:v>0.16118047673098751</c:v>
                </c:pt>
                <c:pt idx="110">
                  <c:v>0.16004540295119182</c:v>
                </c:pt>
                <c:pt idx="111">
                  <c:v>0.16004540295119182</c:v>
                </c:pt>
                <c:pt idx="112">
                  <c:v>0.16004540295119182</c:v>
                </c:pt>
                <c:pt idx="113">
                  <c:v>0.16004540295119182</c:v>
                </c:pt>
                <c:pt idx="114">
                  <c:v>0.16004540295119182</c:v>
                </c:pt>
                <c:pt idx="115">
                  <c:v>0.16004540295119182</c:v>
                </c:pt>
                <c:pt idx="116">
                  <c:v>0.16004540295119182</c:v>
                </c:pt>
                <c:pt idx="117">
                  <c:v>0.16004540295119182</c:v>
                </c:pt>
                <c:pt idx="118">
                  <c:v>0.16004540295119182</c:v>
                </c:pt>
                <c:pt idx="119">
                  <c:v>0.16004540295119182</c:v>
                </c:pt>
                <c:pt idx="120">
                  <c:v>0.16004540295119182</c:v>
                </c:pt>
                <c:pt idx="121">
                  <c:v>0.24404086265607267</c:v>
                </c:pt>
                <c:pt idx="122">
                  <c:v>0.24290578887627695</c:v>
                </c:pt>
                <c:pt idx="123">
                  <c:v>0.24290578887627695</c:v>
                </c:pt>
                <c:pt idx="124">
                  <c:v>0.24290578887627695</c:v>
                </c:pt>
                <c:pt idx="125">
                  <c:v>0.16345062429057888</c:v>
                </c:pt>
                <c:pt idx="126">
                  <c:v>0.24517593643586832</c:v>
                </c:pt>
                <c:pt idx="127">
                  <c:v>0.24517593643586832</c:v>
                </c:pt>
                <c:pt idx="128">
                  <c:v>0.16572077185017026</c:v>
                </c:pt>
                <c:pt idx="129">
                  <c:v>0.16572077185017026</c:v>
                </c:pt>
                <c:pt idx="130">
                  <c:v>0.16572077185017026</c:v>
                </c:pt>
                <c:pt idx="131">
                  <c:v>0.16458569807037457</c:v>
                </c:pt>
                <c:pt idx="132">
                  <c:v>0.16458569807037457</c:v>
                </c:pt>
                <c:pt idx="133">
                  <c:v>0.16458569807037457</c:v>
                </c:pt>
                <c:pt idx="134">
                  <c:v>0.16458569807037457</c:v>
                </c:pt>
                <c:pt idx="135">
                  <c:v>0.16458569807037457</c:v>
                </c:pt>
                <c:pt idx="136">
                  <c:v>0.16458569807037457</c:v>
                </c:pt>
                <c:pt idx="137">
                  <c:v>0.16458569807037457</c:v>
                </c:pt>
                <c:pt idx="138">
                  <c:v>0.16345062429057888</c:v>
                </c:pt>
                <c:pt idx="139">
                  <c:v>0.16345062429057888</c:v>
                </c:pt>
                <c:pt idx="140">
                  <c:v>0.16345062429057888</c:v>
                </c:pt>
                <c:pt idx="141">
                  <c:v>0.16345062429057888</c:v>
                </c:pt>
                <c:pt idx="142">
                  <c:v>0.16345062429057888</c:v>
                </c:pt>
                <c:pt idx="143">
                  <c:v>0.16345062429057888</c:v>
                </c:pt>
                <c:pt idx="144">
                  <c:v>0.16345062429057888</c:v>
                </c:pt>
                <c:pt idx="145">
                  <c:v>0.16345062429057888</c:v>
                </c:pt>
                <c:pt idx="146">
                  <c:v>0.1623155505107832</c:v>
                </c:pt>
                <c:pt idx="147">
                  <c:v>0.1623155505107832</c:v>
                </c:pt>
                <c:pt idx="148">
                  <c:v>0.1623155505107832</c:v>
                </c:pt>
                <c:pt idx="149">
                  <c:v>0.1623155505107832</c:v>
                </c:pt>
                <c:pt idx="150">
                  <c:v>0.1623155505107832</c:v>
                </c:pt>
                <c:pt idx="151">
                  <c:v>0.1623155505107832</c:v>
                </c:pt>
                <c:pt idx="152">
                  <c:v>0.1623155505107832</c:v>
                </c:pt>
                <c:pt idx="153">
                  <c:v>0.1623155505107832</c:v>
                </c:pt>
                <c:pt idx="154">
                  <c:v>0.1623155505107832</c:v>
                </c:pt>
                <c:pt idx="155">
                  <c:v>0.1623155505107832</c:v>
                </c:pt>
                <c:pt idx="156">
                  <c:v>0.16118047673098751</c:v>
                </c:pt>
                <c:pt idx="157">
                  <c:v>0.16118047673098751</c:v>
                </c:pt>
                <c:pt idx="158">
                  <c:v>0.16118047673098751</c:v>
                </c:pt>
                <c:pt idx="159">
                  <c:v>0.16118047673098751</c:v>
                </c:pt>
                <c:pt idx="160">
                  <c:v>0.16118047673098751</c:v>
                </c:pt>
                <c:pt idx="161">
                  <c:v>0.16118047673098751</c:v>
                </c:pt>
                <c:pt idx="162">
                  <c:v>0.16118047673098751</c:v>
                </c:pt>
                <c:pt idx="163">
                  <c:v>0.16118047673098751</c:v>
                </c:pt>
                <c:pt idx="164">
                  <c:v>0.16118047673098751</c:v>
                </c:pt>
                <c:pt idx="165">
                  <c:v>0.16118047673098751</c:v>
                </c:pt>
                <c:pt idx="166">
                  <c:v>0.16118047673098751</c:v>
                </c:pt>
                <c:pt idx="167">
                  <c:v>0.16118047673098751</c:v>
                </c:pt>
                <c:pt idx="168">
                  <c:v>0.16004540295119182</c:v>
                </c:pt>
                <c:pt idx="169">
                  <c:v>0.16004540295119182</c:v>
                </c:pt>
                <c:pt idx="170">
                  <c:v>0.16004540295119182</c:v>
                </c:pt>
                <c:pt idx="171">
                  <c:v>0.16004540295119182</c:v>
                </c:pt>
                <c:pt idx="172">
                  <c:v>0.16004540295119182</c:v>
                </c:pt>
                <c:pt idx="173">
                  <c:v>0.16004540295119182</c:v>
                </c:pt>
                <c:pt idx="174">
                  <c:v>0.16004540295119182</c:v>
                </c:pt>
                <c:pt idx="175">
                  <c:v>0.16004540295119182</c:v>
                </c:pt>
                <c:pt idx="176">
                  <c:v>0.24290578887627695</c:v>
                </c:pt>
                <c:pt idx="177">
                  <c:v>0.24290578887627695</c:v>
                </c:pt>
                <c:pt idx="178">
                  <c:v>0.1623155505107832</c:v>
                </c:pt>
                <c:pt idx="179">
                  <c:v>0.1623155505107832</c:v>
                </c:pt>
                <c:pt idx="180">
                  <c:v>0.1623155505107832</c:v>
                </c:pt>
                <c:pt idx="181">
                  <c:v>0.1623155505107832</c:v>
                </c:pt>
                <c:pt idx="182">
                  <c:v>0.1623155505107832</c:v>
                </c:pt>
                <c:pt idx="183">
                  <c:v>0.1623155505107832</c:v>
                </c:pt>
                <c:pt idx="184">
                  <c:v>0.1623155505107832</c:v>
                </c:pt>
                <c:pt idx="185">
                  <c:v>0.16118047673098751</c:v>
                </c:pt>
                <c:pt idx="186">
                  <c:v>0.16118047673098751</c:v>
                </c:pt>
                <c:pt idx="187">
                  <c:v>0.16118047673098751</c:v>
                </c:pt>
                <c:pt idx="188">
                  <c:v>0.24517593643586832</c:v>
                </c:pt>
                <c:pt idx="189">
                  <c:v>0.24517593643586832</c:v>
                </c:pt>
                <c:pt idx="190">
                  <c:v>0.24517593643586832</c:v>
                </c:pt>
                <c:pt idx="191">
                  <c:v>0.16458569807037457</c:v>
                </c:pt>
                <c:pt idx="192">
                  <c:v>0.16458569807037457</c:v>
                </c:pt>
                <c:pt idx="193">
                  <c:v>0.16458569807037457</c:v>
                </c:pt>
                <c:pt idx="194">
                  <c:v>0.16458569807037457</c:v>
                </c:pt>
                <c:pt idx="195">
                  <c:v>0.16458569807037457</c:v>
                </c:pt>
                <c:pt idx="196">
                  <c:v>0.16458569807037457</c:v>
                </c:pt>
                <c:pt idx="197">
                  <c:v>0.16458569807037457</c:v>
                </c:pt>
                <c:pt idx="198">
                  <c:v>0.16345062429057888</c:v>
                </c:pt>
                <c:pt idx="199">
                  <c:v>0.16345062429057888</c:v>
                </c:pt>
                <c:pt idx="200">
                  <c:v>0.16345062429057888</c:v>
                </c:pt>
              </c:numCache>
            </c:numRef>
          </c:val>
        </c:ser>
        <c:ser>
          <c:idx val="3"/>
          <c:order val="2"/>
          <c:tx>
            <c:strRef>
              <c:f>'SLIM_L34_X0_jeudi_21_mai_2015-0'!$P$16</c:f>
              <c:strCache>
                <c:ptCount val="1"/>
                <c:pt idx="0">
                  <c:v>CFRP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'SLIM_L34_X0_jeudi_21_mai_2015-0'!$P$17:$P$217</c:f>
              <c:numCache>
                <c:formatCode>0.00</c:formatCode>
                <c:ptCount val="201"/>
                <c:pt idx="0">
                  <c:v>0.43586056428819359</c:v>
                </c:pt>
                <c:pt idx="1">
                  <c:v>0.46164526206178419</c:v>
                </c:pt>
                <c:pt idx="2">
                  <c:v>0.50627262359299852</c:v>
                </c:pt>
                <c:pt idx="3">
                  <c:v>0.50627262359299852</c:v>
                </c:pt>
                <c:pt idx="4">
                  <c:v>0.46858729607775079</c:v>
                </c:pt>
                <c:pt idx="5">
                  <c:v>0.43933158129617689</c:v>
                </c:pt>
                <c:pt idx="6">
                  <c:v>0.42842267069965789</c:v>
                </c:pt>
                <c:pt idx="7">
                  <c:v>0.42941438984479596</c:v>
                </c:pt>
                <c:pt idx="8">
                  <c:v>0.429910249417365</c:v>
                </c:pt>
                <c:pt idx="9">
                  <c:v>0.42842267069965789</c:v>
                </c:pt>
                <c:pt idx="10">
                  <c:v>0.42693509198195068</c:v>
                </c:pt>
                <c:pt idx="11">
                  <c:v>0.42544751326424357</c:v>
                </c:pt>
                <c:pt idx="12">
                  <c:v>0.37040710070907923</c:v>
                </c:pt>
                <c:pt idx="13">
                  <c:v>0.34214310507264345</c:v>
                </c:pt>
                <c:pt idx="14">
                  <c:v>0.32974661575841724</c:v>
                </c:pt>
                <c:pt idx="15">
                  <c:v>0.32528387960529581</c:v>
                </c:pt>
                <c:pt idx="16">
                  <c:v>0.32776317746814104</c:v>
                </c:pt>
                <c:pt idx="17">
                  <c:v>0.33817622849209111</c:v>
                </c:pt>
                <c:pt idx="18">
                  <c:v>0.36098576883026728</c:v>
                </c:pt>
                <c:pt idx="19">
                  <c:v>0.39172906232954835</c:v>
                </c:pt>
                <c:pt idx="20">
                  <c:v>0.39222492190211738</c:v>
                </c:pt>
                <c:pt idx="21">
                  <c:v>0.39272078147468642</c:v>
                </c:pt>
                <c:pt idx="22">
                  <c:v>0.34412654336291959</c:v>
                </c:pt>
                <c:pt idx="23">
                  <c:v>0.32478802003272678</c:v>
                </c:pt>
                <c:pt idx="24">
                  <c:v>0.33520107105667679</c:v>
                </c:pt>
                <c:pt idx="25">
                  <c:v>0.40908414736946497</c:v>
                </c:pt>
                <c:pt idx="26">
                  <c:v>0.59205632964744392</c:v>
                </c:pt>
                <c:pt idx="27">
                  <c:v>0.54247037239053908</c:v>
                </c:pt>
                <c:pt idx="28">
                  <c:v>0.39222492190211738</c:v>
                </c:pt>
                <c:pt idx="29">
                  <c:v>0.34908513908861011</c:v>
                </c:pt>
                <c:pt idx="30">
                  <c:v>0.33371349233896963</c:v>
                </c:pt>
                <c:pt idx="31">
                  <c:v>0.33867208806466015</c:v>
                </c:pt>
                <c:pt idx="32">
                  <c:v>0.34363068379035056</c:v>
                </c:pt>
                <c:pt idx="33">
                  <c:v>0.35007685823374823</c:v>
                </c:pt>
                <c:pt idx="34">
                  <c:v>0.36594436455595775</c:v>
                </c:pt>
                <c:pt idx="35">
                  <c:v>0.4006545346357912</c:v>
                </c:pt>
                <c:pt idx="36">
                  <c:v>0.43883572172360785</c:v>
                </c:pt>
                <c:pt idx="37">
                  <c:v>0.44032330044131507</c:v>
                </c:pt>
                <c:pt idx="38">
                  <c:v>0.44181087915902217</c:v>
                </c:pt>
                <c:pt idx="39">
                  <c:v>0.44329845787672939</c:v>
                </c:pt>
                <c:pt idx="40">
                  <c:v>0.4447860365944365</c:v>
                </c:pt>
                <c:pt idx="41">
                  <c:v>0.44627361531214366</c:v>
                </c:pt>
                <c:pt idx="42">
                  <c:v>0.43586056428819359</c:v>
                </c:pt>
                <c:pt idx="43">
                  <c:v>0.42544751326424357</c:v>
                </c:pt>
                <c:pt idx="44">
                  <c:v>0.42693509198195068</c:v>
                </c:pt>
                <c:pt idx="45">
                  <c:v>0.4408191600138841</c:v>
                </c:pt>
                <c:pt idx="46">
                  <c:v>0.47850448752913172</c:v>
                </c:pt>
                <c:pt idx="47">
                  <c:v>0.64858432092031548</c:v>
                </c:pt>
                <c:pt idx="48">
                  <c:v>0.70808746962860114</c:v>
                </c:pt>
                <c:pt idx="49">
                  <c:v>0.45867010462636987</c:v>
                </c:pt>
                <c:pt idx="50">
                  <c:v>0.43288540685277926</c:v>
                </c:pt>
                <c:pt idx="51">
                  <c:v>0.43536470471562455</c:v>
                </c:pt>
                <c:pt idx="52">
                  <c:v>0.31784598601676012</c:v>
                </c:pt>
                <c:pt idx="53">
                  <c:v>0.20131898646303367</c:v>
                </c:pt>
                <c:pt idx="54">
                  <c:v>0.2945405861060148</c:v>
                </c:pt>
                <c:pt idx="55">
                  <c:v>0.31139981157336244</c:v>
                </c:pt>
                <c:pt idx="56">
                  <c:v>0.12594833143253831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0.36991124113651019</c:v>
                </c:pt>
                <c:pt idx="68">
                  <c:v>0.5875935934943225</c:v>
                </c:pt>
                <c:pt idx="69">
                  <c:v>1.1494024892150545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1.3165071651708236</c:v>
                </c:pt>
                <c:pt idx="82">
                  <c:v>0.28958199038032428</c:v>
                </c:pt>
                <c:pt idx="83">
                  <c:v>0.29156542867060048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0.1318986463033669</c:v>
                </c:pt>
                <c:pt idx="88">
                  <c:v>0.57123022759954378</c:v>
                </c:pt>
                <c:pt idx="89">
                  <c:v>0.25834283730847429</c:v>
                </c:pt>
                <c:pt idx="90">
                  <c:v>0.19735210988248131</c:v>
                </c:pt>
                <c:pt idx="91">
                  <c:v>0.17404670997173602</c:v>
                </c:pt>
                <c:pt idx="92">
                  <c:v>0.163633658947786</c:v>
                </c:pt>
                <c:pt idx="93">
                  <c:v>0.86527495413298972</c:v>
                </c:pt>
                <c:pt idx="94">
                  <c:v>2.0444290177021869</c:v>
                </c:pt>
                <c:pt idx="95">
                  <c:v>0.52214012991520808</c:v>
                </c:pt>
                <c:pt idx="96">
                  <c:v>0.47503347052114842</c:v>
                </c:pt>
                <c:pt idx="97">
                  <c:v>0.36792780284623394</c:v>
                </c:pt>
                <c:pt idx="98">
                  <c:v>0.33420935191153867</c:v>
                </c:pt>
                <c:pt idx="99">
                  <c:v>0.32528387960529581</c:v>
                </c:pt>
                <c:pt idx="100">
                  <c:v>0.33272177319383156</c:v>
                </c:pt>
                <c:pt idx="101">
                  <c:v>0.37982843258789112</c:v>
                </c:pt>
                <c:pt idx="102">
                  <c:v>0.47305003223087227</c:v>
                </c:pt>
                <c:pt idx="103">
                  <c:v>0.64114642733177962</c:v>
                </c:pt>
                <c:pt idx="104">
                  <c:v>0.63172509545296773</c:v>
                </c:pt>
                <c:pt idx="105">
                  <c:v>0.60742797639708446</c:v>
                </c:pt>
                <c:pt idx="106">
                  <c:v>0.54247037239053908</c:v>
                </c:pt>
                <c:pt idx="107">
                  <c:v>0.4006545346357912</c:v>
                </c:pt>
                <c:pt idx="108">
                  <c:v>0.35949819011256012</c:v>
                </c:pt>
                <c:pt idx="109">
                  <c:v>0.33966380720979827</c:v>
                </c:pt>
                <c:pt idx="110">
                  <c:v>0.32974661575841724</c:v>
                </c:pt>
                <c:pt idx="111">
                  <c:v>0.32627559875043394</c:v>
                </c:pt>
                <c:pt idx="112">
                  <c:v>0.32726731789557201</c:v>
                </c:pt>
                <c:pt idx="113">
                  <c:v>0.33371349233896963</c:v>
                </c:pt>
                <c:pt idx="114">
                  <c:v>0.33569693062924583</c:v>
                </c:pt>
                <c:pt idx="115">
                  <c:v>0.33569693062924583</c:v>
                </c:pt>
                <c:pt idx="116">
                  <c:v>0.33520107105667679</c:v>
                </c:pt>
                <c:pt idx="117">
                  <c:v>0.3347052114841077</c:v>
                </c:pt>
                <c:pt idx="118">
                  <c:v>0.3347052114841077</c:v>
                </c:pt>
                <c:pt idx="119">
                  <c:v>0.33420935191153867</c:v>
                </c:pt>
                <c:pt idx="120">
                  <c:v>0.33371349233896963</c:v>
                </c:pt>
                <c:pt idx="121">
                  <c:v>0.33371349233896963</c:v>
                </c:pt>
                <c:pt idx="122">
                  <c:v>0.3332176327664006</c:v>
                </c:pt>
                <c:pt idx="123">
                  <c:v>0.3332176327664006</c:v>
                </c:pt>
                <c:pt idx="124">
                  <c:v>0.33272177319383156</c:v>
                </c:pt>
                <c:pt idx="125">
                  <c:v>0.33222591362126253</c:v>
                </c:pt>
                <c:pt idx="126">
                  <c:v>0.33222591362126253</c:v>
                </c:pt>
                <c:pt idx="127">
                  <c:v>0.33173005404869343</c:v>
                </c:pt>
                <c:pt idx="128">
                  <c:v>0.33173005404869343</c:v>
                </c:pt>
                <c:pt idx="129">
                  <c:v>0.32974661575841724</c:v>
                </c:pt>
                <c:pt idx="130">
                  <c:v>0.33222591362126253</c:v>
                </c:pt>
                <c:pt idx="131">
                  <c:v>0.34462240293548863</c:v>
                </c:pt>
                <c:pt idx="132">
                  <c:v>0.35007685823374823</c:v>
                </c:pt>
                <c:pt idx="133">
                  <c:v>0.35007685823374823</c:v>
                </c:pt>
                <c:pt idx="134">
                  <c:v>0.35057271780631727</c:v>
                </c:pt>
                <c:pt idx="135">
                  <c:v>0.35057271780631727</c:v>
                </c:pt>
                <c:pt idx="136">
                  <c:v>0.35057271780631727</c:v>
                </c:pt>
                <c:pt idx="137">
                  <c:v>0.3510685773788863</c:v>
                </c:pt>
                <c:pt idx="138">
                  <c:v>0.3510685773788863</c:v>
                </c:pt>
                <c:pt idx="139">
                  <c:v>0.35156443695145534</c:v>
                </c:pt>
                <c:pt idx="140">
                  <c:v>0.35156443695145534</c:v>
                </c:pt>
                <c:pt idx="141">
                  <c:v>0.35156443695145534</c:v>
                </c:pt>
                <c:pt idx="142">
                  <c:v>0.34015966678236731</c:v>
                </c:pt>
                <c:pt idx="143">
                  <c:v>0.32825903704071008</c:v>
                </c:pt>
                <c:pt idx="144">
                  <c:v>0.32875489661327917</c:v>
                </c:pt>
                <c:pt idx="145">
                  <c:v>0.34115138592750532</c:v>
                </c:pt>
                <c:pt idx="146">
                  <c:v>0.37734913472504589</c:v>
                </c:pt>
                <c:pt idx="147">
                  <c:v>0.54594138939852233</c:v>
                </c:pt>
                <c:pt idx="148">
                  <c:v>0.60048594238111774</c:v>
                </c:pt>
                <c:pt idx="149">
                  <c:v>0.35057271780631727</c:v>
                </c:pt>
                <c:pt idx="150">
                  <c:v>0.33073833490355536</c:v>
                </c:pt>
                <c:pt idx="151">
                  <c:v>0.3495809986611792</c:v>
                </c:pt>
                <c:pt idx="152">
                  <c:v>0.40164625378092927</c:v>
                </c:pt>
                <c:pt idx="153">
                  <c:v>0.60296524024396292</c:v>
                </c:pt>
                <c:pt idx="154">
                  <c:v>0.84246541379481343</c:v>
                </c:pt>
                <c:pt idx="155">
                  <c:v>0.86527495413298972</c:v>
                </c:pt>
                <c:pt idx="156">
                  <c:v>0.60197352109882485</c:v>
                </c:pt>
                <c:pt idx="157">
                  <c:v>0.19338523330192892</c:v>
                </c:pt>
                <c:pt idx="158">
                  <c:v>0.163633658947786</c:v>
                </c:pt>
                <c:pt idx="159">
                  <c:v>0.17404670997173602</c:v>
                </c:pt>
                <c:pt idx="160">
                  <c:v>0.19735210988248131</c:v>
                </c:pt>
                <c:pt idx="161">
                  <c:v>0.25834283730847429</c:v>
                </c:pt>
                <c:pt idx="162">
                  <c:v>0.57123022759954378</c:v>
                </c:pt>
                <c:pt idx="163">
                  <c:v>0.1318986463033669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0.29106956909803144</c:v>
                </c:pt>
                <c:pt idx="168">
                  <c:v>0.28958199038032428</c:v>
                </c:pt>
                <c:pt idx="169">
                  <c:v>1.3165071651708236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1.1494024892150545</c:v>
                </c:pt>
                <c:pt idx="182">
                  <c:v>0.59106461050230574</c:v>
                </c:pt>
                <c:pt idx="183">
                  <c:v>0.35900233053999109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0.12594833143253831</c:v>
                </c:pt>
                <c:pt idx="195">
                  <c:v>0.31139981157336244</c:v>
                </c:pt>
                <c:pt idx="196">
                  <c:v>0.2945405861060148</c:v>
                </c:pt>
                <c:pt idx="197">
                  <c:v>0.20131898646303367</c:v>
                </c:pt>
                <c:pt idx="198">
                  <c:v>0.43189368770764119</c:v>
                </c:pt>
                <c:pt idx="199">
                  <c:v>0.43833986215103882</c:v>
                </c:pt>
                <c:pt idx="200">
                  <c:v>0.43586056428819359</c:v>
                </c:pt>
              </c:numCache>
            </c:numRef>
          </c:val>
        </c:ser>
        <c:ser>
          <c:idx val="0"/>
          <c:order val="3"/>
          <c:tx>
            <c:strRef>
              <c:f>'SLIM_L34_X0_mardi_19_mai_20 (2'!$Q$16</c:f>
              <c:strCache>
                <c:ptCount val="1"/>
                <c:pt idx="0">
                  <c:v>TPG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'SLIM_L34_X0_jeudi_21_mai_2015-0'!$Q$17:$Q$217</c:f>
              <c:numCache>
                <c:formatCode>0.00</c:formatCode>
                <c:ptCount val="201"/>
                <c:pt idx="0">
                  <c:v>0.65343915343915349</c:v>
                </c:pt>
                <c:pt idx="1">
                  <c:v>0.65291005291005288</c:v>
                </c:pt>
                <c:pt idx="2">
                  <c:v>0.65238095238095251</c:v>
                </c:pt>
                <c:pt idx="3">
                  <c:v>0.65185185185185179</c:v>
                </c:pt>
                <c:pt idx="4">
                  <c:v>0.6513227513227513</c:v>
                </c:pt>
                <c:pt idx="5">
                  <c:v>0.65079365079365081</c:v>
                </c:pt>
                <c:pt idx="6">
                  <c:v>0.65026455026455032</c:v>
                </c:pt>
                <c:pt idx="7">
                  <c:v>0.65026455026455032</c:v>
                </c:pt>
                <c:pt idx="8">
                  <c:v>0.64973544973544972</c:v>
                </c:pt>
                <c:pt idx="9">
                  <c:v>0.64920634920634923</c:v>
                </c:pt>
                <c:pt idx="10">
                  <c:v>0.64867724867724874</c:v>
                </c:pt>
                <c:pt idx="11">
                  <c:v>0.64814814814814825</c:v>
                </c:pt>
                <c:pt idx="12">
                  <c:v>0.64761904761904754</c:v>
                </c:pt>
                <c:pt idx="13">
                  <c:v>0.64708994708994716</c:v>
                </c:pt>
                <c:pt idx="14">
                  <c:v>0.64656084656084656</c:v>
                </c:pt>
                <c:pt idx="15">
                  <c:v>0.64656084656084656</c:v>
                </c:pt>
                <c:pt idx="16">
                  <c:v>0.64603174603174607</c:v>
                </c:pt>
                <c:pt idx="17">
                  <c:v>0.64550264550264547</c:v>
                </c:pt>
                <c:pt idx="18">
                  <c:v>0.64497354497354498</c:v>
                </c:pt>
                <c:pt idx="19">
                  <c:v>0.64497354497354498</c:v>
                </c:pt>
                <c:pt idx="20">
                  <c:v>0.64444444444444449</c:v>
                </c:pt>
                <c:pt idx="21">
                  <c:v>0.643915343915344</c:v>
                </c:pt>
                <c:pt idx="22">
                  <c:v>0.643915343915344</c:v>
                </c:pt>
                <c:pt idx="23">
                  <c:v>0.64338624338624339</c:v>
                </c:pt>
                <c:pt idx="24">
                  <c:v>0.6428571428571429</c:v>
                </c:pt>
                <c:pt idx="25">
                  <c:v>0.6428571428571429</c:v>
                </c:pt>
                <c:pt idx="26">
                  <c:v>0.97195767195767202</c:v>
                </c:pt>
                <c:pt idx="27">
                  <c:v>0.97142857142857153</c:v>
                </c:pt>
                <c:pt idx="28">
                  <c:v>0.65185185185185179</c:v>
                </c:pt>
                <c:pt idx="29">
                  <c:v>0.6513227513227513</c:v>
                </c:pt>
                <c:pt idx="30">
                  <c:v>0.65079365079365081</c:v>
                </c:pt>
                <c:pt idx="31">
                  <c:v>0.65026455026455032</c:v>
                </c:pt>
                <c:pt idx="32">
                  <c:v>0.65026455026455032</c:v>
                </c:pt>
                <c:pt idx="33">
                  <c:v>0.64973544973544972</c:v>
                </c:pt>
                <c:pt idx="34">
                  <c:v>0.64920634920634923</c:v>
                </c:pt>
                <c:pt idx="35">
                  <c:v>0.64867724867724874</c:v>
                </c:pt>
                <c:pt idx="36">
                  <c:v>0.64814814814814825</c:v>
                </c:pt>
                <c:pt idx="37">
                  <c:v>0.64761904761904754</c:v>
                </c:pt>
                <c:pt idx="38">
                  <c:v>0.64708994708994716</c:v>
                </c:pt>
                <c:pt idx="39">
                  <c:v>0.64656084656084656</c:v>
                </c:pt>
                <c:pt idx="40">
                  <c:v>0.64656084656084656</c:v>
                </c:pt>
                <c:pt idx="41">
                  <c:v>0.64603174603174607</c:v>
                </c:pt>
                <c:pt idx="42">
                  <c:v>0.64550264550264547</c:v>
                </c:pt>
                <c:pt idx="43">
                  <c:v>0.64497354497354498</c:v>
                </c:pt>
                <c:pt idx="44">
                  <c:v>0.64497354497354498</c:v>
                </c:pt>
                <c:pt idx="45">
                  <c:v>0.64444444444444449</c:v>
                </c:pt>
                <c:pt idx="46">
                  <c:v>0.643915343915344</c:v>
                </c:pt>
                <c:pt idx="47">
                  <c:v>0.643915343915344</c:v>
                </c:pt>
                <c:pt idx="48">
                  <c:v>0.64338624338624339</c:v>
                </c:pt>
                <c:pt idx="49">
                  <c:v>0.6428571428571429</c:v>
                </c:pt>
                <c:pt idx="50">
                  <c:v>0.6428571428571429</c:v>
                </c:pt>
                <c:pt idx="51">
                  <c:v>0.6423280423280423</c:v>
                </c:pt>
                <c:pt idx="52">
                  <c:v>0.64179894179894181</c:v>
                </c:pt>
                <c:pt idx="53">
                  <c:v>0.64179894179894181</c:v>
                </c:pt>
                <c:pt idx="54">
                  <c:v>0.88518518518518519</c:v>
                </c:pt>
                <c:pt idx="55">
                  <c:v>0.97566137566137567</c:v>
                </c:pt>
                <c:pt idx="56">
                  <c:v>0.97460317460317469</c:v>
                </c:pt>
                <c:pt idx="57">
                  <c:v>0.97407407407407409</c:v>
                </c:pt>
                <c:pt idx="58">
                  <c:v>0.65502645502645507</c:v>
                </c:pt>
                <c:pt idx="59">
                  <c:v>0.65449735449735458</c:v>
                </c:pt>
                <c:pt idx="60">
                  <c:v>0.65396825396825398</c:v>
                </c:pt>
                <c:pt idx="61">
                  <c:v>0.65343915343915349</c:v>
                </c:pt>
                <c:pt idx="62">
                  <c:v>0.65291005291005288</c:v>
                </c:pt>
                <c:pt idx="63">
                  <c:v>0.65238095238095251</c:v>
                </c:pt>
                <c:pt idx="64">
                  <c:v>0.65185185185185179</c:v>
                </c:pt>
                <c:pt idx="65">
                  <c:v>0.6513227513227513</c:v>
                </c:pt>
                <c:pt idx="66">
                  <c:v>0.65079365079365081</c:v>
                </c:pt>
                <c:pt idx="67">
                  <c:v>0.65026455026455032</c:v>
                </c:pt>
                <c:pt idx="68">
                  <c:v>0.64973544973544972</c:v>
                </c:pt>
                <c:pt idx="69">
                  <c:v>0.64973544973544972</c:v>
                </c:pt>
                <c:pt idx="70">
                  <c:v>0.64920634920634923</c:v>
                </c:pt>
                <c:pt idx="71">
                  <c:v>0.64867724867724874</c:v>
                </c:pt>
                <c:pt idx="72">
                  <c:v>0.64814814814814825</c:v>
                </c:pt>
                <c:pt idx="73">
                  <c:v>0.64761904761904754</c:v>
                </c:pt>
                <c:pt idx="74">
                  <c:v>0.64708994708994716</c:v>
                </c:pt>
                <c:pt idx="75">
                  <c:v>0.64708994708994716</c:v>
                </c:pt>
                <c:pt idx="76">
                  <c:v>0.97619047619047616</c:v>
                </c:pt>
                <c:pt idx="77">
                  <c:v>0.97566137566137567</c:v>
                </c:pt>
                <c:pt idx="78">
                  <c:v>0.65608465608465605</c:v>
                </c:pt>
                <c:pt idx="79">
                  <c:v>0.65555555555555556</c:v>
                </c:pt>
                <c:pt idx="80">
                  <c:v>0.65502645502645507</c:v>
                </c:pt>
                <c:pt idx="81">
                  <c:v>0.65449735449735458</c:v>
                </c:pt>
                <c:pt idx="82">
                  <c:v>0.65396825396825398</c:v>
                </c:pt>
                <c:pt idx="83">
                  <c:v>0.65343915343915349</c:v>
                </c:pt>
                <c:pt idx="84">
                  <c:v>0.65291005291005288</c:v>
                </c:pt>
                <c:pt idx="85">
                  <c:v>0.65238095238095251</c:v>
                </c:pt>
                <c:pt idx="86">
                  <c:v>0.65185185185185179</c:v>
                </c:pt>
                <c:pt idx="87">
                  <c:v>0.6513227513227513</c:v>
                </c:pt>
                <c:pt idx="88">
                  <c:v>0.65079365079365081</c:v>
                </c:pt>
                <c:pt idx="89">
                  <c:v>0.65026455026455032</c:v>
                </c:pt>
                <c:pt idx="90">
                  <c:v>0.64973544973544972</c:v>
                </c:pt>
                <c:pt idx="91">
                  <c:v>0.64920634920634923</c:v>
                </c:pt>
                <c:pt idx="92">
                  <c:v>0.64867724867724874</c:v>
                </c:pt>
                <c:pt idx="93">
                  <c:v>0.64814814814814825</c:v>
                </c:pt>
                <c:pt idx="94">
                  <c:v>0.64761904761904754</c:v>
                </c:pt>
                <c:pt idx="95">
                  <c:v>0.64708994708994716</c:v>
                </c:pt>
                <c:pt idx="96">
                  <c:v>0.64656084656084656</c:v>
                </c:pt>
                <c:pt idx="97">
                  <c:v>0.64656084656084656</c:v>
                </c:pt>
                <c:pt idx="98">
                  <c:v>0.64603174603174607</c:v>
                </c:pt>
                <c:pt idx="99">
                  <c:v>0.64550264550264547</c:v>
                </c:pt>
                <c:pt idx="100">
                  <c:v>0.64497354497354498</c:v>
                </c:pt>
                <c:pt idx="101">
                  <c:v>0.64497354497354498</c:v>
                </c:pt>
                <c:pt idx="102">
                  <c:v>0.64444444444444449</c:v>
                </c:pt>
                <c:pt idx="103">
                  <c:v>0.643915343915344</c:v>
                </c:pt>
                <c:pt idx="104">
                  <c:v>0.64338624338624339</c:v>
                </c:pt>
                <c:pt idx="105">
                  <c:v>0.64338624338624339</c:v>
                </c:pt>
                <c:pt idx="106">
                  <c:v>0.6428571428571429</c:v>
                </c:pt>
                <c:pt idx="107">
                  <c:v>0.6423280423280423</c:v>
                </c:pt>
                <c:pt idx="108">
                  <c:v>0.6423280423280423</c:v>
                </c:pt>
                <c:pt idx="109">
                  <c:v>0.64179894179894181</c:v>
                </c:pt>
                <c:pt idx="110">
                  <c:v>0.64126984126984121</c:v>
                </c:pt>
                <c:pt idx="111">
                  <c:v>0.64126984126984121</c:v>
                </c:pt>
                <c:pt idx="112">
                  <c:v>0.64074074074074072</c:v>
                </c:pt>
                <c:pt idx="113">
                  <c:v>0.64074074074074072</c:v>
                </c:pt>
                <c:pt idx="114">
                  <c:v>0.64021164021164023</c:v>
                </c:pt>
                <c:pt idx="115">
                  <c:v>0.64021164021164023</c:v>
                </c:pt>
                <c:pt idx="116">
                  <c:v>0.63968253968253974</c:v>
                </c:pt>
                <c:pt idx="117">
                  <c:v>0.63968253968253974</c:v>
                </c:pt>
                <c:pt idx="118">
                  <c:v>0.63915343915343914</c:v>
                </c:pt>
                <c:pt idx="119">
                  <c:v>0.63915343915343914</c:v>
                </c:pt>
                <c:pt idx="120">
                  <c:v>0.63862433862433865</c:v>
                </c:pt>
                <c:pt idx="121">
                  <c:v>0.973015873015873</c:v>
                </c:pt>
                <c:pt idx="122">
                  <c:v>0.97248677248677251</c:v>
                </c:pt>
                <c:pt idx="123">
                  <c:v>0.97195767195767202</c:v>
                </c:pt>
                <c:pt idx="124">
                  <c:v>0.97142857142857153</c:v>
                </c:pt>
                <c:pt idx="125">
                  <c:v>0.65238095238095251</c:v>
                </c:pt>
                <c:pt idx="126">
                  <c:v>0.98201058201058211</c:v>
                </c:pt>
                <c:pt idx="127">
                  <c:v>0.98095238095238102</c:v>
                </c:pt>
                <c:pt idx="128">
                  <c:v>0.66137566137566139</c:v>
                </c:pt>
                <c:pt idx="129">
                  <c:v>0.6608465608465609</c:v>
                </c:pt>
                <c:pt idx="130">
                  <c:v>0.65978835978835981</c:v>
                </c:pt>
                <c:pt idx="131">
                  <c:v>0.65925925925925921</c:v>
                </c:pt>
                <c:pt idx="132">
                  <c:v>0.65873015873015883</c:v>
                </c:pt>
                <c:pt idx="133">
                  <c:v>0.65820105820105823</c:v>
                </c:pt>
                <c:pt idx="134">
                  <c:v>0.65767195767195774</c:v>
                </c:pt>
                <c:pt idx="135">
                  <c:v>0.65714285714285714</c:v>
                </c:pt>
                <c:pt idx="136">
                  <c:v>0.65608465608465605</c:v>
                </c:pt>
                <c:pt idx="137">
                  <c:v>0.65555555555555556</c:v>
                </c:pt>
                <c:pt idx="138">
                  <c:v>0.65502645502645507</c:v>
                </c:pt>
                <c:pt idx="139">
                  <c:v>0.65449735449735458</c:v>
                </c:pt>
                <c:pt idx="140">
                  <c:v>0.65396825396825398</c:v>
                </c:pt>
                <c:pt idx="141">
                  <c:v>0.65343915343915349</c:v>
                </c:pt>
                <c:pt idx="142">
                  <c:v>0.65291005291005288</c:v>
                </c:pt>
                <c:pt idx="143">
                  <c:v>0.65238095238095251</c:v>
                </c:pt>
                <c:pt idx="144">
                  <c:v>0.65185185185185179</c:v>
                </c:pt>
                <c:pt idx="145">
                  <c:v>0.6513227513227513</c:v>
                </c:pt>
                <c:pt idx="146">
                  <c:v>0.65079365079365081</c:v>
                </c:pt>
                <c:pt idx="147">
                  <c:v>0.65026455026455032</c:v>
                </c:pt>
                <c:pt idx="148">
                  <c:v>0.64973544973544972</c:v>
                </c:pt>
                <c:pt idx="149">
                  <c:v>0.64920634920634923</c:v>
                </c:pt>
                <c:pt idx="150">
                  <c:v>0.64867724867724874</c:v>
                </c:pt>
                <c:pt idx="151">
                  <c:v>0.64814814814814825</c:v>
                </c:pt>
                <c:pt idx="152">
                  <c:v>0.64761904761904754</c:v>
                </c:pt>
                <c:pt idx="153">
                  <c:v>0.64761904761904754</c:v>
                </c:pt>
                <c:pt idx="154">
                  <c:v>0.64708994708994716</c:v>
                </c:pt>
                <c:pt idx="155">
                  <c:v>0.64656084656084656</c:v>
                </c:pt>
                <c:pt idx="156">
                  <c:v>0.64603174603174607</c:v>
                </c:pt>
                <c:pt idx="157">
                  <c:v>0.64550264550264547</c:v>
                </c:pt>
                <c:pt idx="158">
                  <c:v>0.64550264550264547</c:v>
                </c:pt>
                <c:pt idx="159">
                  <c:v>0.64497354497354498</c:v>
                </c:pt>
                <c:pt idx="160">
                  <c:v>0.64444444444444449</c:v>
                </c:pt>
                <c:pt idx="161">
                  <c:v>0.643915343915344</c:v>
                </c:pt>
                <c:pt idx="162">
                  <c:v>0.643915343915344</c:v>
                </c:pt>
                <c:pt idx="163">
                  <c:v>0.64338624338624339</c:v>
                </c:pt>
                <c:pt idx="164">
                  <c:v>0.6428571428571429</c:v>
                </c:pt>
                <c:pt idx="165">
                  <c:v>0.6428571428571429</c:v>
                </c:pt>
                <c:pt idx="166">
                  <c:v>0.6423280423280423</c:v>
                </c:pt>
                <c:pt idx="167">
                  <c:v>0.64179894179894181</c:v>
                </c:pt>
                <c:pt idx="168">
                  <c:v>0.64179894179894181</c:v>
                </c:pt>
                <c:pt idx="169">
                  <c:v>0.64126984126984121</c:v>
                </c:pt>
                <c:pt idx="170">
                  <c:v>0.64074074074074072</c:v>
                </c:pt>
                <c:pt idx="171">
                  <c:v>0.64074074074074072</c:v>
                </c:pt>
                <c:pt idx="172">
                  <c:v>0.64021164021164023</c:v>
                </c:pt>
                <c:pt idx="173">
                  <c:v>0.64021164021164023</c:v>
                </c:pt>
                <c:pt idx="174">
                  <c:v>0.63968253968253974</c:v>
                </c:pt>
                <c:pt idx="175">
                  <c:v>0.63968253968253974</c:v>
                </c:pt>
                <c:pt idx="176">
                  <c:v>0.96931216931216924</c:v>
                </c:pt>
                <c:pt idx="177">
                  <c:v>0.96878306878306875</c:v>
                </c:pt>
                <c:pt idx="178">
                  <c:v>0.64920634920634923</c:v>
                </c:pt>
                <c:pt idx="179">
                  <c:v>0.64867724867724874</c:v>
                </c:pt>
                <c:pt idx="180">
                  <c:v>0.64814814814814825</c:v>
                </c:pt>
                <c:pt idx="181">
                  <c:v>0.64761904761904754</c:v>
                </c:pt>
                <c:pt idx="182">
                  <c:v>0.64761904761904754</c:v>
                </c:pt>
                <c:pt idx="183">
                  <c:v>0.64708994708994716</c:v>
                </c:pt>
                <c:pt idx="184">
                  <c:v>0.64656084656084656</c:v>
                </c:pt>
                <c:pt idx="185">
                  <c:v>0.64603174603174607</c:v>
                </c:pt>
                <c:pt idx="186">
                  <c:v>0.64603174603174607</c:v>
                </c:pt>
                <c:pt idx="187">
                  <c:v>0.64550264550264547</c:v>
                </c:pt>
                <c:pt idx="188">
                  <c:v>0.97936507936507933</c:v>
                </c:pt>
                <c:pt idx="189">
                  <c:v>0.97883597883597884</c:v>
                </c:pt>
                <c:pt idx="190">
                  <c:v>0.97830687830687824</c:v>
                </c:pt>
                <c:pt idx="191">
                  <c:v>0.82486772486772486</c:v>
                </c:pt>
                <c:pt idx="192">
                  <c:v>0.65820105820105823</c:v>
                </c:pt>
                <c:pt idx="193">
                  <c:v>0.65767195767195774</c:v>
                </c:pt>
                <c:pt idx="194">
                  <c:v>0.65714285714285714</c:v>
                </c:pt>
                <c:pt idx="195">
                  <c:v>0.65661375661375665</c:v>
                </c:pt>
                <c:pt idx="196">
                  <c:v>0.65608465608465605</c:v>
                </c:pt>
                <c:pt idx="197">
                  <c:v>0.65555555555555556</c:v>
                </c:pt>
                <c:pt idx="198">
                  <c:v>0.65502645502645507</c:v>
                </c:pt>
                <c:pt idx="199">
                  <c:v>0.65396825396825398</c:v>
                </c:pt>
                <c:pt idx="200">
                  <c:v>0.65343915343915349</c:v>
                </c:pt>
              </c:numCache>
            </c:numRef>
          </c:val>
        </c:ser>
        <c:ser>
          <c:idx val="4"/>
          <c:order val="4"/>
          <c:tx>
            <c:strRef>
              <c:f>'SLIM_L34_X0_jeudi_21_mai_2015-0'!$R$16</c:f>
              <c:strCache>
                <c:ptCount val="1"/>
                <c:pt idx="0">
                  <c:v>LOADED_EPOXY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'SLIM_L34_X0_jeudi_21_mai_2015-0'!$R$17:$R$217</c:f>
              <c:numCache>
                <c:formatCode>0.00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val>
        </c:ser>
        <c:ser>
          <c:idx val="5"/>
          <c:order val="5"/>
          <c:tx>
            <c:strRef>
              <c:f>'SLIM_L34_X0_jeudi_21_mai_2015-0'!$S$14</c:f>
              <c:strCache>
                <c:ptCount val="1"/>
                <c:pt idx="0">
                  <c:v>BASE BLOCK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'SLIM_L34_X0_jeudi_21_mai_2015-0'!$S$17:$S$217</c:f>
              <c:numCache>
                <c:formatCode>0.00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val>
        </c:ser>
        <c:ser>
          <c:idx val="6"/>
          <c:order val="6"/>
          <c:tx>
            <c:strRef>
              <c:f>'SLIM_L34_X0_jeudi_21_mai_2015-0'!$T$14</c:f>
              <c:strCache>
                <c:ptCount val="1"/>
                <c:pt idx="0">
                  <c:v>COOLING BLOCK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'SLIM_L34_X0_jeudi_21_mai_2015-0'!$T$17:$T$217</c:f>
              <c:numCache>
                <c:formatCode>0.00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val>
        </c:ser>
        <c:ser>
          <c:idx val="7"/>
          <c:order val="7"/>
          <c:tx>
            <c:strRef>
              <c:f>'SLIM_L34_X0_jeudi_21_mai_2015-0'!$U$16</c:f>
              <c:strCache>
                <c:ptCount val="1"/>
                <c:pt idx="0">
                  <c:v>SOLDER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'SLIM_L34_X0_jeudi_21_mai_2015-0'!$U$17:$U$217</c:f>
              <c:numCache>
                <c:formatCode>0.00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val>
        </c:ser>
        <c:ser>
          <c:idx val="8"/>
          <c:order val="8"/>
          <c:tx>
            <c:strRef>
              <c:f>'SLIM_L34_X0_jeudi_21_mai_2015-0'!$V$16</c:f>
              <c:strCache>
                <c:ptCount val="1"/>
                <c:pt idx="0">
                  <c:v>TITANIUM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'SLIM_L34_X0_jeudi_21_mai_2015-0'!$V$17:$V$217</c:f>
              <c:numCache>
                <c:formatCode>0.00</c:formatCode>
                <c:ptCount val="201"/>
                <c:pt idx="0">
                  <c:v>0.5617977528089888</c:v>
                </c:pt>
                <c:pt idx="1">
                  <c:v>0.75280898876404501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0.6910112359550562</c:v>
                </c:pt>
                <c:pt idx="23">
                  <c:v>0.5617977528089888</c:v>
                </c:pt>
                <c:pt idx="24">
                  <c:v>0.6292134831460674</c:v>
                </c:pt>
                <c:pt idx="25">
                  <c:v>2.4325842696629212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0.75280898876404501</c:v>
                </c:pt>
                <c:pt idx="50">
                  <c:v>0.5617977528089888</c:v>
                </c:pt>
                <c:pt idx="51">
                  <c:v>0.75280898876404501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1.5477528089887642</c:v>
                </c:pt>
                <c:pt idx="89">
                  <c:v>0.61516853932584259</c:v>
                </c:pt>
                <c:pt idx="90">
                  <c:v>0.56460674157303381</c:v>
                </c:pt>
                <c:pt idx="91">
                  <c:v>0.71629213483146059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0.75280898876404501</c:v>
                </c:pt>
                <c:pt idx="100">
                  <c:v>0.5617977528089888</c:v>
                </c:pt>
                <c:pt idx="101">
                  <c:v>0.75280898876404501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0.75280898876404501</c:v>
                </c:pt>
                <c:pt idx="150">
                  <c:v>0.5617977528089888</c:v>
                </c:pt>
                <c:pt idx="151">
                  <c:v>0.75280898876404501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0.85674157303370779</c:v>
                </c:pt>
                <c:pt idx="156">
                  <c:v>0.5786516853932584</c:v>
                </c:pt>
                <c:pt idx="157">
                  <c:v>0.5842696629213483</c:v>
                </c:pt>
                <c:pt idx="158">
                  <c:v>0.92415730337078661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0.75280898876404501</c:v>
                </c:pt>
                <c:pt idx="200">
                  <c:v>0.5617977528089888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301584"/>
        <c:axId val="219296096"/>
      </c:areaChart>
      <c:catAx>
        <c:axId val="219301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PHI</a:t>
                </a:r>
                <a:r>
                  <a:rPr lang="en-US" baseline="0"/>
                  <a:t> (deg)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296096"/>
        <c:crosses val="autoZero"/>
        <c:auto val="1"/>
        <c:lblAlgn val="ctr"/>
        <c:lblOffset val="100"/>
        <c:noMultiLvlLbl val="1"/>
      </c:catAx>
      <c:valAx>
        <c:axId val="219296096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X/X0 %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015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SLIM vs</a:t>
            </a:r>
            <a:r>
              <a:rPr lang="en-US" baseline="0"/>
              <a:t> SLIM barrel</a:t>
            </a:r>
            <a:endParaRPr lang="en-US"/>
          </a:p>
        </c:rich>
      </c:tx>
      <c:layout>
        <c:manualLayout>
          <c:xMode val="edge"/>
          <c:yMode val="edge"/>
          <c:x val="0.32342426443797206"/>
          <c:y val="0.214580944113913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106187833244625E-2"/>
          <c:y val="0.11593680098655988"/>
          <c:w val="0.89426794333540849"/>
          <c:h val="0.7465488326547048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'SLIM_L34_X0_jeudi_21_mai_2015-1'!$V$16</c:f>
              <c:strCache>
                <c:ptCount val="1"/>
                <c:pt idx="0">
                  <c:v>SLIM L34
pitch eta 1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'SLIM_L34_X0_jeudi_21_mai_2015-1'!$U$17:$U$98</c:f>
              <c:numCache>
                <c:formatCode>0.0</c:formatCode>
                <c:ptCount val="82"/>
                <c:pt idx="0">
                  <c:v>1.1102230246251565E-16</c:v>
                </c:pt>
                <c:pt idx="1">
                  <c:v>1.7454178683585186E-2</c:v>
                </c:pt>
                <c:pt idx="2">
                  <c:v>3.4913675969259483E-2</c:v>
                </c:pt>
                <c:pt idx="3">
                  <c:v>5.2383818566763406E-2</c:v>
                </c:pt>
                <c:pt idx="4">
                  <c:v>6.9869949431319175E-2</c:v>
                </c:pt>
                <c:pt idx="5">
                  <c:v>8.7377435962033581E-2</c:v>
                </c:pt>
                <c:pt idx="6">
                  <c:v>0.10491167829167766</c:v>
                </c:pt>
                <c:pt idx="7">
                  <c:v>0.12247811769929826</c:v>
                </c:pt>
                <c:pt idx="8">
                  <c:v>0.14008224517796436</c:v>
                </c:pt>
                <c:pt idx="9">
                  <c:v>0.15772961019105322</c:v>
                </c:pt>
                <c:pt idx="10">
                  <c:v>0.17542582965181841</c:v>
                </c:pt>
                <c:pt idx="11">
                  <c:v>0.19317659716258218</c:v>
                </c:pt>
                <c:pt idx="12">
                  <c:v>0.21098769255177646</c:v>
                </c:pt>
                <c:pt idx="13">
                  <c:v>0.22886499174923605</c:v>
                </c:pt>
                <c:pt idx="14">
                  <c:v>0.24681447704266385</c:v>
                </c:pt>
                <c:pt idx="15">
                  <c:v>0.26484224776104576</c:v>
                </c:pt>
                <c:pt idx="16">
                  <c:v>0.28295453143406807</c:v>
                </c:pt>
                <c:pt idx="17">
                  <c:v>0.30115769548027377</c:v>
                </c:pt>
                <c:pt idx="18">
                  <c:v>0.31945825948088008</c:v>
                </c:pt>
                <c:pt idx="19">
                  <c:v>0.33786290810089131</c:v>
                </c:pt>
                <c:pt idx="20">
                  <c:v>0.3563785047244501</c:v>
                </c:pt>
                <c:pt idx="21">
                  <c:v>0.37501210587736133</c:v>
                </c:pt>
                <c:pt idx="22">
                  <c:v>0.39377097651645171</c:v>
                </c:pt>
                <c:pt idx="23">
                  <c:v>0.41266260627302681</c:v>
                </c:pt>
                <c:pt idx="24">
                  <c:v>0.43169472674622372</c:v>
                </c:pt>
                <c:pt idx="25">
                  <c:v>0.45087532995171514</c:v>
                </c:pt>
                <c:pt idx="26">
                  <c:v>0.470212688042079</c:v>
                </c:pt>
                <c:pt idx="27">
                  <c:v>0.48971537442745072</c:v>
                </c:pt>
                <c:pt idx="28">
                  <c:v>0.50939228643896717</c:v>
                </c:pt>
                <c:pt idx="29">
                  <c:v>0.52925266969325224</c:v>
                </c:pt>
                <c:pt idx="30">
                  <c:v>0.54930614433405489</c:v>
                </c:pt>
                <c:pt idx="31">
                  <c:v>0.56956273334743757</c:v>
                </c:pt>
                <c:pt idx="32">
                  <c:v>0.59003289317000451</c:v>
                </c:pt>
                <c:pt idx="33">
                  <c:v>0.61072754683599517</c:v>
                </c:pt>
                <c:pt idx="34">
                  <c:v>0.6316581199391621</c:v>
                </c:pt>
                <c:pt idx="35">
                  <c:v>0.65283657971979803</c:v>
                </c:pt>
                <c:pt idx="36">
                  <c:v>0.67427547762681661</c:v>
                </c:pt>
                <c:pt idx="37">
                  <c:v>0.69598799575026149</c:v>
                </c:pt>
                <c:pt idx="38">
                  <c:v>0.71798799757203369</c:v>
                </c:pt>
                <c:pt idx="39">
                  <c:v>0.74029008354322101</c:v>
                </c:pt>
                <c:pt idx="40">
                  <c:v>0.76290965206661066</c:v>
                </c:pt>
                <c:pt idx="41">
                  <c:v>0.7858629665445438</c:v>
                </c:pt>
                <c:pt idx="42">
                  <c:v>0.80916722924731477</c:v>
                </c:pt>
                <c:pt idx="43">
                  <c:v>0.83284066286840053</c:v>
                </c:pt>
                <c:pt idx="44">
                  <c:v>0.85690260076300528</c:v>
                </c:pt>
                <c:pt idx="45">
                  <c:v>0.88137358701954305</c:v>
                </c:pt>
                <c:pt idx="46">
                  <c:v>0.90627548769434618</c:v>
                </c:pt>
                <c:pt idx="47">
                  <c:v>0.9316316147538235</c:v>
                </c:pt>
                <c:pt idx="48">
                  <c:v>0.95746686452252017</c:v>
                </c:pt>
                <c:pt idx="49">
                  <c:v>0.98380787273879133</c:v>
                </c:pt>
                <c:pt idx="50">
                  <c:v>1.0106831886830214</c:v>
                </c:pt>
                <c:pt idx="51">
                  <c:v>1.0381234712801197</c:v>
                </c:pt>
                <c:pt idx="52">
                  <c:v>1.0661617106056684</c:v>
                </c:pt>
                <c:pt idx="53">
                  <c:v>1.0948334788653469</c:v>
                </c:pt>
                <c:pt idx="54">
                  <c:v>1.1241772156979304</c:v>
                </c:pt>
                <c:pt idx="55">
                  <c:v>1.1542345536088656</c:v>
                </c:pt>
                <c:pt idx="56">
                  <c:v>1.1850506905200973</c:v>
                </c:pt>
                <c:pt idx="57">
                  <c:v>1.216674817882158</c:v>
                </c:pt>
                <c:pt idx="58">
                  <c:v>1.2491606146145664</c:v>
                </c:pt>
                <c:pt idx="59">
                  <c:v>1.2825668194231716</c:v>
                </c:pt>
                <c:pt idx="60">
                  <c:v>1.3169578969248168</c:v>
                </c:pt>
                <c:pt idx="61">
                  <c:v>1.3524048166735201</c:v>
                </c:pt>
                <c:pt idx="62">
                  <c:v>1.3889859688755035</c:v>
                </c:pt>
                <c:pt idx="63">
                  <c:v>1.4267882466399746</c:v>
                </c:pt>
                <c:pt idx="64">
                  <c:v>1.465908332503193</c:v>
                </c:pt>
                <c:pt idx="65">
                  <c:v>1.5064542373319449</c:v>
                </c:pt>
                <c:pt idx="66">
                  <c:v>1.548547153470488</c:v>
                </c:pt>
                <c:pt idx="67">
                  <c:v>1.5923237024420063</c:v>
                </c:pt>
                <c:pt idx="68">
                  <c:v>1.6379386825298567</c:v>
                </c:pt>
                <c:pt idx="69">
                  <c:v>1.6855684558986235</c:v>
                </c:pt>
                <c:pt idx="70">
                  <c:v>1.7354151626688945</c:v>
                </c:pt>
                <c:pt idx="71">
                  <c:v>1.7877120167373686</c:v>
                </c:pt>
                <c:pt idx="72">
                  <c:v>1.8427300347011131</c:v>
                </c:pt>
                <c:pt idx="73">
                  <c:v>1.9007866900462806</c:v>
                </c:pt>
                <c:pt idx="74">
                  <c:v>1.9622571939843247</c:v>
                </c:pt>
                <c:pt idx="75">
                  <c:v>2.027589421800132</c:v>
                </c:pt>
                <c:pt idx="76">
                  <c:v>2.0973239967195934</c:v>
                </c:pt>
                <c:pt idx="77">
                  <c:v>2.1721218296287939</c:v>
                </c:pt>
                <c:pt idx="78">
                  <c:v>2.252802704426125</c:v>
                </c:pt>
                <c:pt idx="79">
                  <c:v>2.3404006925275929</c:v>
                </c:pt>
                <c:pt idx="80">
                  <c:v>2.4362460537158772</c:v>
                </c:pt>
                <c:pt idx="81">
                  <c:v>2.542090436060557</c:v>
                </c:pt>
              </c:numCache>
            </c:numRef>
          </c:xVal>
          <c:yVal>
            <c:numRef>
              <c:f>'SLIM_L34_X0_jeudi_21_mai_2015-1'!$V$17:$V$98</c:f>
              <c:numCache>
                <c:formatCode>0.00</c:formatCode>
                <c:ptCount val="82"/>
                <c:pt idx="0">
                  <c:v>3.5682471777947242</c:v>
                </c:pt>
                <c:pt idx="1">
                  <c:v>3.4343631448227399</c:v>
                </c:pt>
                <c:pt idx="2">
                  <c:v>3.4355876708783937</c:v>
                </c:pt>
                <c:pt idx="3">
                  <c:v>2.7815678213084483</c:v>
                </c:pt>
                <c:pt idx="4">
                  <c:v>2.1641383358138859</c:v>
                </c:pt>
                <c:pt idx="5">
                  <c:v>2.1675203658035072</c:v>
                </c:pt>
                <c:pt idx="6">
                  <c:v>2.1708529478827518</c:v>
                </c:pt>
                <c:pt idx="7">
                  <c:v>2.1755687071404148</c:v>
                </c:pt>
                <c:pt idx="8">
                  <c:v>2.2010371585808839</c:v>
                </c:pt>
                <c:pt idx="9">
                  <c:v>2.9801597395648498</c:v>
                </c:pt>
                <c:pt idx="10">
                  <c:v>2.9637350514813638</c:v>
                </c:pt>
                <c:pt idx="11">
                  <c:v>2.9731268904943264</c:v>
                </c:pt>
                <c:pt idx="12">
                  <c:v>3.5288873323401759</c:v>
                </c:pt>
                <c:pt idx="13">
                  <c:v>3.5243244834783014</c:v>
                </c:pt>
                <c:pt idx="14">
                  <c:v>2.8640210899644125</c:v>
                </c:pt>
                <c:pt idx="15">
                  <c:v>2.8769266303051713</c:v>
                </c:pt>
                <c:pt idx="16">
                  <c:v>2.8137924440489162</c:v>
                </c:pt>
                <c:pt idx="17">
                  <c:v>2.9057730528911576</c:v>
                </c:pt>
                <c:pt idx="18">
                  <c:v>2.7307367219894108</c:v>
                </c:pt>
                <c:pt idx="19">
                  <c:v>2.3494587951320467</c:v>
                </c:pt>
                <c:pt idx="20">
                  <c:v>3.0739242198255132</c:v>
                </c:pt>
                <c:pt idx="21">
                  <c:v>2.9752895775793489</c:v>
                </c:pt>
                <c:pt idx="22">
                  <c:v>2.6962975398848457</c:v>
                </c:pt>
                <c:pt idx="23">
                  <c:v>3.0570831358273054</c:v>
                </c:pt>
                <c:pt idx="24">
                  <c:v>2.5863980426409059</c:v>
                </c:pt>
                <c:pt idx="25">
                  <c:v>3.0242537992467318</c:v>
                </c:pt>
                <c:pt idx="26">
                  <c:v>3.1429375322106199</c:v>
                </c:pt>
                <c:pt idx="27">
                  <c:v>3.1551561557953023</c:v>
                </c:pt>
                <c:pt idx="28">
                  <c:v>3.2655042830598817</c:v>
                </c:pt>
                <c:pt idx="29">
                  <c:v>3.8617877645946224</c:v>
                </c:pt>
                <c:pt idx="30">
                  <c:v>3.9064227409553567</c:v>
                </c:pt>
                <c:pt idx="31">
                  <c:v>3.2930570555281791</c:v>
                </c:pt>
                <c:pt idx="32">
                  <c:v>3.3182623317455482</c:v>
                </c:pt>
                <c:pt idx="33">
                  <c:v>2.5983491813829005</c:v>
                </c:pt>
                <c:pt idx="34">
                  <c:v>2.6160426249696322</c:v>
                </c:pt>
                <c:pt idx="35">
                  <c:v>2.6538741522250482</c:v>
                </c:pt>
                <c:pt idx="36">
                  <c:v>3.0837284345363902</c:v>
                </c:pt>
                <c:pt idx="37">
                  <c:v>4.1319760769627241</c:v>
                </c:pt>
                <c:pt idx="38">
                  <c:v>4.3577133035878708</c:v>
                </c:pt>
                <c:pt idx="39">
                  <c:v>4.4571185391511632</c:v>
                </c:pt>
                <c:pt idx="40">
                  <c:v>4.2415846122147487</c:v>
                </c:pt>
                <c:pt idx="41">
                  <c:v>2.8147639478879776</c:v>
                </c:pt>
                <c:pt idx="42">
                  <c:v>2.9204489726179643</c:v>
                </c:pt>
                <c:pt idx="43">
                  <c:v>2.9573153587779619</c:v>
                </c:pt>
                <c:pt idx="44">
                  <c:v>3.9536464621689591</c:v>
                </c:pt>
                <c:pt idx="45">
                  <c:v>4.8332876941861382</c:v>
                </c:pt>
                <c:pt idx="46">
                  <c:v>4.7835257006755016</c:v>
                </c:pt>
                <c:pt idx="47">
                  <c:v>4.0804647261280298</c:v>
                </c:pt>
                <c:pt idx="48">
                  <c:v>3.8733963376080061</c:v>
                </c:pt>
                <c:pt idx="49">
                  <c:v>4.0463771314632124</c:v>
                </c:pt>
                <c:pt idx="50">
                  <c:v>4.2752639241777457</c:v>
                </c:pt>
                <c:pt idx="51">
                  <c:v>4.2302975780432535</c:v>
                </c:pt>
                <c:pt idx="52">
                  <c:v>4.578219985719814</c:v>
                </c:pt>
                <c:pt idx="53">
                  <c:v>4.6893605498087911</c:v>
                </c:pt>
                <c:pt idx="54">
                  <c:v>5.4454880696065242</c:v>
                </c:pt>
                <c:pt idx="55">
                  <c:v>4.7829182629535927</c:v>
                </c:pt>
                <c:pt idx="56">
                  <c:v>3.6599950727431989</c:v>
                </c:pt>
                <c:pt idx="57">
                  <c:v>4.7019736895633004</c:v>
                </c:pt>
                <c:pt idx="58">
                  <c:v>7.1421967528133425</c:v>
                </c:pt>
                <c:pt idx="59">
                  <c:v>3.8607992589716851</c:v>
                </c:pt>
                <c:pt idx="60">
                  <c:v>6.0496842996414992</c:v>
                </c:pt>
                <c:pt idx="61">
                  <c:v>5.2597337572690659</c:v>
                </c:pt>
                <c:pt idx="62">
                  <c:v>7.6030363316865373</c:v>
                </c:pt>
                <c:pt idx="63">
                  <c:v>6.4052636612411602</c:v>
                </c:pt>
                <c:pt idx="64">
                  <c:v>4.6980783354784439</c:v>
                </c:pt>
                <c:pt idx="65">
                  <c:v>5.9341737067268046</c:v>
                </c:pt>
                <c:pt idx="66">
                  <c:v>3.9838241819356526</c:v>
                </c:pt>
                <c:pt idx="67">
                  <c:v>7.2799355726096717</c:v>
                </c:pt>
                <c:pt idx="68">
                  <c:v>4.548979553768425</c:v>
                </c:pt>
                <c:pt idx="69">
                  <c:v>5.0447714263393806</c:v>
                </c:pt>
                <c:pt idx="70">
                  <c:v>6.2334960545500744</c:v>
                </c:pt>
                <c:pt idx="71">
                  <c:v>6.7392714039049979</c:v>
                </c:pt>
                <c:pt idx="72">
                  <c:v>3.484332904612768</c:v>
                </c:pt>
                <c:pt idx="73">
                  <c:v>5.4288190400412244</c:v>
                </c:pt>
                <c:pt idx="74">
                  <c:v>7.0834627367314669</c:v>
                </c:pt>
                <c:pt idx="75">
                  <c:v>5.5540217951473538</c:v>
                </c:pt>
                <c:pt idx="76">
                  <c:v>6.507086389390091</c:v>
                </c:pt>
                <c:pt idx="77">
                  <c:v>7.5481317754891393</c:v>
                </c:pt>
                <c:pt idx="78">
                  <c:v>5.4110942938511162</c:v>
                </c:pt>
                <c:pt idx="79">
                  <c:v>2.2035196068262075</c:v>
                </c:pt>
                <c:pt idx="80">
                  <c:v>2.4752211974698231</c:v>
                </c:pt>
                <c:pt idx="81">
                  <c:v>1.0810709925294208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SLIM_L34_full_barrel_mercredi_1!$V$16</c:f>
              <c:strCache>
                <c:ptCount val="1"/>
                <c:pt idx="0">
                  <c:v>SLIM L34 FULL BARREL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SLIM_L34_full_barrel_mercredi_1!$U$17:$U$98</c:f>
              <c:numCache>
                <c:formatCode>0.0</c:formatCode>
                <c:ptCount val="82"/>
                <c:pt idx="0">
                  <c:v>1.1102230246251565E-16</c:v>
                </c:pt>
                <c:pt idx="1">
                  <c:v>1.7454178683585186E-2</c:v>
                </c:pt>
                <c:pt idx="2">
                  <c:v>3.4913675969259483E-2</c:v>
                </c:pt>
                <c:pt idx="3">
                  <c:v>5.2383818566763406E-2</c:v>
                </c:pt>
                <c:pt idx="4">
                  <c:v>6.9869949431319175E-2</c:v>
                </c:pt>
                <c:pt idx="5">
                  <c:v>8.7377435962033581E-2</c:v>
                </c:pt>
                <c:pt idx="6">
                  <c:v>0.10491167829167766</c:v>
                </c:pt>
                <c:pt idx="7">
                  <c:v>0.12247811769929826</c:v>
                </c:pt>
                <c:pt idx="8">
                  <c:v>0.14008224517796436</c:v>
                </c:pt>
                <c:pt idx="9">
                  <c:v>0.15772961019105322</c:v>
                </c:pt>
                <c:pt idx="10">
                  <c:v>0.17542582965181841</c:v>
                </c:pt>
                <c:pt idx="11">
                  <c:v>0.19317659716258218</c:v>
                </c:pt>
                <c:pt idx="12">
                  <c:v>0.21098769255177646</c:v>
                </c:pt>
                <c:pt idx="13">
                  <c:v>0.22886499174923605</c:v>
                </c:pt>
                <c:pt idx="14">
                  <c:v>0.24681447704266385</c:v>
                </c:pt>
                <c:pt idx="15">
                  <c:v>0.26484224776104576</c:v>
                </c:pt>
                <c:pt idx="16">
                  <c:v>0.28295453143406807</c:v>
                </c:pt>
                <c:pt idx="17">
                  <c:v>0.30115769548027377</c:v>
                </c:pt>
                <c:pt idx="18">
                  <c:v>0.31945825948088008</c:v>
                </c:pt>
                <c:pt idx="19">
                  <c:v>0.33786290810089131</c:v>
                </c:pt>
                <c:pt idx="20">
                  <c:v>0.3563785047244501</c:v>
                </c:pt>
                <c:pt idx="21">
                  <c:v>0.37501210587736133</c:v>
                </c:pt>
                <c:pt idx="22">
                  <c:v>0.39377097651645171</c:v>
                </c:pt>
                <c:pt idx="23">
                  <c:v>0.41266260627302681</c:v>
                </c:pt>
                <c:pt idx="24">
                  <c:v>0.43169472674622372</c:v>
                </c:pt>
                <c:pt idx="25">
                  <c:v>0.45087532995171514</c:v>
                </c:pt>
                <c:pt idx="26">
                  <c:v>0.470212688042079</c:v>
                </c:pt>
                <c:pt idx="27">
                  <c:v>0.48971537442745072</c:v>
                </c:pt>
                <c:pt idx="28">
                  <c:v>0.50939228643896717</c:v>
                </c:pt>
                <c:pt idx="29">
                  <c:v>0.52925266969325224</c:v>
                </c:pt>
                <c:pt idx="30">
                  <c:v>0.54930614433405489</c:v>
                </c:pt>
                <c:pt idx="31">
                  <c:v>0.56956273334743757</c:v>
                </c:pt>
                <c:pt idx="32">
                  <c:v>0.59003289317000451</c:v>
                </c:pt>
                <c:pt idx="33">
                  <c:v>0.61072754683599517</c:v>
                </c:pt>
                <c:pt idx="34">
                  <c:v>0.6316581199391621</c:v>
                </c:pt>
                <c:pt idx="35">
                  <c:v>0.65283657971979803</c:v>
                </c:pt>
                <c:pt idx="36">
                  <c:v>0.67427547762681661</c:v>
                </c:pt>
                <c:pt idx="37">
                  <c:v>0.69598799575026149</c:v>
                </c:pt>
                <c:pt idx="38">
                  <c:v>0.71798799757203369</c:v>
                </c:pt>
                <c:pt idx="39">
                  <c:v>0.74029008354322101</c:v>
                </c:pt>
                <c:pt idx="40">
                  <c:v>0.76290965206661066</c:v>
                </c:pt>
                <c:pt idx="41">
                  <c:v>0.7858629665445438</c:v>
                </c:pt>
                <c:pt idx="42">
                  <c:v>0.80916722924731477</c:v>
                </c:pt>
                <c:pt idx="43">
                  <c:v>0.83284066286840053</c:v>
                </c:pt>
                <c:pt idx="44">
                  <c:v>0.85690260076300528</c:v>
                </c:pt>
                <c:pt idx="45">
                  <c:v>0.88137358701954305</c:v>
                </c:pt>
                <c:pt idx="46">
                  <c:v>0.90627548769434618</c:v>
                </c:pt>
                <c:pt idx="47">
                  <c:v>0.9316316147538235</c:v>
                </c:pt>
                <c:pt idx="48">
                  <c:v>0.95746686452252017</c:v>
                </c:pt>
                <c:pt idx="49">
                  <c:v>0.98380787273879133</c:v>
                </c:pt>
                <c:pt idx="50">
                  <c:v>1.0106831886830214</c:v>
                </c:pt>
                <c:pt idx="51">
                  <c:v>1.0381234712801197</c:v>
                </c:pt>
                <c:pt idx="52">
                  <c:v>1.0661617106056684</c:v>
                </c:pt>
                <c:pt idx="53">
                  <c:v>1.0948334788653469</c:v>
                </c:pt>
                <c:pt idx="54">
                  <c:v>1.1241772156979304</c:v>
                </c:pt>
                <c:pt idx="55">
                  <c:v>1.1542345536088656</c:v>
                </c:pt>
                <c:pt idx="56">
                  <c:v>1.1850506905200973</c:v>
                </c:pt>
                <c:pt idx="57">
                  <c:v>1.216674817882158</c:v>
                </c:pt>
                <c:pt idx="58">
                  <c:v>1.2491606146145664</c:v>
                </c:pt>
                <c:pt idx="59">
                  <c:v>1.2825668194231716</c:v>
                </c:pt>
                <c:pt idx="60">
                  <c:v>1.3169578969248168</c:v>
                </c:pt>
                <c:pt idx="61">
                  <c:v>1.3524048166735201</c:v>
                </c:pt>
                <c:pt idx="62">
                  <c:v>1.3889859688755035</c:v>
                </c:pt>
                <c:pt idx="63">
                  <c:v>1.4267882466399746</c:v>
                </c:pt>
                <c:pt idx="64">
                  <c:v>1.465908332503193</c:v>
                </c:pt>
                <c:pt idx="65">
                  <c:v>1.5064542373319449</c:v>
                </c:pt>
                <c:pt idx="66">
                  <c:v>1.548547153470488</c:v>
                </c:pt>
                <c:pt idx="67">
                  <c:v>1.5923237024420063</c:v>
                </c:pt>
                <c:pt idx="68">
                  <c:v>1.6379386825298567</c:v>
                </c:pt>
                <c:pt idx="69">
                  <c:v>1.6855684558986235</c:v>
                </c:pt>
                <c:pt idx="70">
                  <c:v>1.7354151626688945</c:v>
                </c:pt>
                <c:pt idx="71">
                  <c:v>1.7877120167373686</c:v>
                </c:pt>
                <c:pt idx="72">
                  <c:v>1.8427300347011131</c:v>
                </c:pt>
                <c:pt idx="73">
                  <c:v>1.9007866900462806</c:v>
                </c:pt>
                <c:pt idx="74">
                  <c:v>1.9622571939843247</c:v>
                </c:pt>
                <c:pt idx="75">
                  <c:v>2.027589421800132</c:v>
                </c:pt>
                <c:pt idx="76">
                  <c:v>2.0973239967195934</c:v>
                </c:pt>
                <c:pt idx="77">
                  <c:v>2.1721218296287939</c:v>
                </c:pt>
                <c:pt idx="78">
                  <c:v>2.252802704426125</c:v>
                </c:pt>
                <c:pt idx="79">
                  <c:v>2.3404006925275929</c:v>
                </c:pt>
                <c:pt idx="80">
                  <c:v>2.4362460537158772</c:v>
                </c:pt>
                <c:pt idx="81">
                  <c:v>2.542090436060557</c:v>
                </c:pt>
              </c:numCache>
            </c:numRef>
          </c:xVal>
          <c:yVal>
            <c:numRef>
              <c:f>SLIM_L34_full_barrel_mercredi_1!$V$17:$V$98</c:f>
              <c:numCache>
                <c:formatCode>0.00</c:formatCode>
                <c:ptCount val="82"/>
                <c:pt idx="0">
                  <c:v>3.5682471777947242</c:v>
                </c:pt>
                <c:pt idx="1">
                  <c:v>3.4343631448227399</c:v>
                </c:pt>
                <c:pt idx="2">
                  <c:v>3.4355876708783937</c:v>
                </c:pt>
                <c:pt idx="3">
                  <c:v>2.8383932181338452</c:v>
                </c:pt>
                <c:pt idx="4">
                  <c:v>2.1641383358138859</c:v>
                </c:pt>
                <c:pt idx="5">
                  <c:v>2.1675203658035072</c:v>
                </c:pt>
                <c:pt idx="6">
                  <c:v>2.1708529478827518</c:v>
                </c:pt>
                <c:pt idx="7">
                  <c:v>2.1755687071404148</c:v>
                </c:pt>
                <c:pt idx="8">
                  <c:v>2.2010371585808839</c:v>
                </c:pt>
                <c:pt idx="9">
                  <c:v>2.9728581522632624</c:v>
                </c:pt>
                <c:pt idx="10">
                  <c:v>2.9637350514813638</c:v>
                </c:pt>
                <c:pt idx="11">
                  <c:v>2.9731268904943264</c:v>
                </c:pt>
                <c:pt idx="12">
                  <c:v>3.5206333640862084</c:v>
                </c:pt>
                <c:pt idx="13">
                  <c:v>3.5243244834783014</c:v>
                </c:pt>
                <c:pt idx="14">
                  <c:v>2.8640210899644125</c:v>
                </c:pt>
                <c:pt idx="15">
                  <c:v>2.8769266303051713</c:v>
                </c:pt>
                <c:pt idx="16">
                  <c:v>2.6843215445780162</c:v>
                </c:pt>
                <c:pt idx="17">
                  <c:v>2.9070825767006814</c:v>
                </c:pt>
                <c:pt idx="18">
                  <c:v>2.7307367219894108</c:v>
                </c:pt>
                <c:pt idx="19">
                  <c:v>2.5093134554460823</c:v>
                </c:pt>
                <c:pt idx="20">
                  <c:v>2.9304506491674762</c:v>
                </c:pt>
                <c:pt idx="21">
                  <c:v>2.747448744374438</c:v>
                </c:pt>
                <c:pt idx="22">
                  <c:v>2.7493956007147355</c:v>
                </c:pt>
                <c:pt idx="23">
                  <c:v>2.9101036320516851</c:v>
                </c:pt>
                <c:pt idx="24">
                  <c:v>2.4010648002567976</c:v>
                </c:pt>
                <c:pt idx="25">
                  <c:v>2.9419029733836792</c:v>
                </c:pt>
                <c:pt idx="26">
                  <c:v>3.0106888423155644</c:v>
                </c:pt>
                <c:pt idx="27">
                  <c:v>3.0184247642095419</c:v>
                </c:pt>
                <c:pt idx="28">
                  <c:v>3.127424455659666</c:v>
                </c:pt>
                <c:pt idx="29">
                  <c:v>3.7179336235903131</c:v>
                </c:pt>
                <c:pt idx="30">
                  <c:v>3.6480315286575951</c:v>
                </c:pt>
                <c:pt idx="31">
                  <c:v>3.1251586209774902</c:v>
                </c:pt>
                <c:pt idx="32">
                  <c:v>3.15914690563983</c:v>
                </c:pt>
                <c:pt idx="33">
                  <c:v>2.5980023297286854</c:v>
                </c:pt>
                <c:pt idx="34">
                  <c:v>2.5832251223015428</c:v>
                </c:pt>
                <c:pt idx="35">
                  <c:v>2.6538741522250482</c:v>
                </c:pt>
                <c:pt idx="36">
                  <c:v>3.1573194593826903</c:v>
                </c:pt>
                <c:pt idx="37">
                  <c:v>3.9953528499397448</c:v>
                </c:pt>
                <c:pt idx="38">
                  <c:v>4.0316615236525966</c:v>
                </c:pt>
                <c:pt idx="39">
                  <c:v>4.1267517646096321</c:v>
                </c:pt>
                <c:pt idx="40">
                  <c:v>3.8492470937209013</c:v>
                </c:pt>
                <c:pt idx="41">
                  <c:v>2.789572874501693</c:v>
                </c:pt>
                <c:pt idx="42">
                  <c:v>3.0060602158540655</c:v>
                </c:pt>
                <c:pt idx="43">
                  <c:v>3.03011019220311</c:v>
                </c:pt>
                <c:pt idx="44">
                  <c:v>3.7662138839596815</c:v>
                </c:pt>
                <c:pt idx="45">
                  <c:v>4.4955094171600027</c:v>
                </c:pt>
                <c:pt idx="46">
                  <c:v>4.214111546344748</c:v>
                </c:pt>
                <c:pt idx="47">
                  <c:v>3.8944078114873277</c:v>
                </c:pt>
                <c:pt idx="48">
                  <c:v>3.8473908361836218</c:v>
                </c:pt>
                <c:pt idx="49">
                  <c:v>4.0881047624936846</c:v>
                </c:pt>
                <c:pt idx="50">
                  <c:v>4.0807472718591118</c:v>
                </c:pt>
                <c:pt idx="51">
                  <c:v>3.8276630708425152</c:v>
                </c:pt>
                <c:pt idx="52">
                  <c:v>4.3811657541894462</c:v>
                </c:pt>
                <c:pt idx="53">
                  <c:v>4.5519106732465682</c:v>
                </c:pt>
                <c:pt idx="54">
                  <c:v>5.1195207020019309</c:v>
                </c:pt>
                <c:pt idx="55">
                  <c:v>4.3892863382795877</c:v>
                </c:pt>
                <c:pt idx="56">
                  <c:v>3.6833888075279377</c:v>
                </c:pt>
                <c:pt idx="57">
                  <c:v>5.6805788247164859</c:v>
                </c:pt>
                <c:pt idx="58">
                  <c:v>6.0232264259981054</c:v>
                </c:pt>
                <c:pt idx="59">
                  <c:v>4.2829660007864518</c:v>
                </c:pt>
                <c:pt idx="60">
                  <c:v>4.9620869916137051</c:v>
                </c:pt>
                <c:pt idx="61">
                  <c:v>6.5449787336995469</c:v>
                </c:pt>
                <c:pt idx="62">
                  <c:v>5.8782716865633633</c:v>
                </c:pt>
                <c:pt idx="63">
                  <c:v>5.736455838897724</c:v>
                </c:pt>
                <c:pt idx="64">
                  <c:v>5.5838262040203777</c:v>
                </c:pt>
                <c:pt idx="65">
                  <c:v>7.2935850786898673</c:v>
                </c:pt>
                <c:pt idx="66">
                  <c:v>5.1938582745077779</c:v>
                </c:pt>
                <c:pt idx="67">
                  <c:v>8.103982399322474</c:v>
                </c:pt>
                <c:pt idx="68">
                  <c:v>5.6118440239008862</c:v>
                </c:pt>
                <c:pt idx="69">
                  <c:v>8.417726210430672</c:v>
                </c:pt>
                <c:pt idx="70">
                  <c:v>7.7344878493608151</c:v>
                </c:pt>
                <c:pt idx="71">
                  <c:v>8.4683565670245908</c:v>
                </c:pt>
                <c:pt idx="72">
                  <c:v>7.312322330356376</c:v>
                </c:pt>
                <c:pt idx="73">
                  <c:v>7.0422433233767006</c:v>
                </c:pt>
                <c:pt idx="74">
                  <c:v>8.7368837060257984</c:v>
                </c:pt>
                <c:pt idx="75">
                  <c:v>11.621242532314701</c:v>
                </c:pt>
                <c:pt idx="76">
                  <c:v>10.5483751872142</c:v>
                </c:pt>
                <c:pt idx="77">
                  <c:v>11.589194407756661</c:v>
                </c:pt>
                <c:pt idx="78">
                  <c:v>13.988763213929158</c:v>
                </c:pt>
                <c:pt idx="79">
                  <c:v>5.7195699289810253</c:v>
                </c:pt>
                <c:pt idx="80">
                  <c:v>6.505499620179795</c:v>
                </c:pt>
                <c:pt idx="81">
                  <c:v>8.2821196935413095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309816"/>
        <c:axId val="219310208"/>
      </c:scatterChart>
      <c:valAx>
        <c:axId val="219309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Eta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10208"/>
        <c:crosses val="autoZero"/>
        <c:crossBetween val="midCat"/>
      </c:valAx>
      <c:valAx>
        <c:axId val="21931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%X/X0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09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3301052827680065"/>
          <c:y val="0.31984668765979041"/>
          <c:w val="0.26225713445594478"/>
          <c:h val="0.208274768415949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SLIM vs IBL</a:t>
            </a:r>
          </a:p>
        </c:rich>
      </c:tx>
      <c:layout>
        <c:manualLayout>
          <c:xMode val="edge"/>
          <c:yMode val="edge"/>
          <c:x val="0.40322069758609874"/>
          <c:y val="0.142408611796366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051980079296313E-2"/>
          <c:y val="0.10027241665897128"/>
          <c:w val="0.80959093414735139"/>
          <c:h val="0.7807929765312718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'SLIM_L34_X0_jeudi_21_mai_2015-1'!$W$16</c:f>
              <c:strCache>
                <c:ptCount val="1"/>
                <c:pt idx="0">
                  <c:v>SLIM L34/2
pitch eta 1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'SLIM_L34_X0_jeudi_21_mai_2015-1'!$U$17:$U$98</c:f>
              <c:numCache>
                <c:formatCode>0.0</c:formatCode>
                <c:ptCount val="82"/>
                <c:pt idx="0">
                  <c:v>1.1102230246251565E-16</c:v>
                </c:pt>
                <c:pt idx="1">
                  <c:v>1.7454178683585186E-2</c:v>
                </c:pt>
                <c:pt idx="2">
                  <c:v>3.4913675969259483E-2</c:v>
                </c:pt>
                <c:pt idx="3">
                  <c:v>5.2383818566763406E-2</c:v>
                </c:pt>
                <c:pt idx="4">
                  <c:v>6.9869949431319175E-2</c:v>
                </c:pt>
                <c:pt idx="5">
                  <c:v>8.7377435962033581E-2</c:v>
                </c:pt>
                <c:pt idx="6">
                  <c:v>0.10491167829167766</c:v>
                </c:pt>
                <c:pt idx="7">
                  <c:v>0.12247811769929826</c:v>
                </c:pt>
                <c:pt idx="8">
                  <c:v>0.14008224517796436</c:v>
                </c:pt>
                <c:pt idx="9">
                  <c:v>0.15772961019105322</c:v>
                </c:pt>
                <c:pt idx="10">
                  <c:v>0.17542582965181841</c:v>
                </c:pt>
                <c:pt idx="11">
                  <c:v>0.19317659716258218</c:v>
                </c:pt>
                <c:pt idx="12">
                  <c:v>0.21098769255177646</c:v>
                </c:pt>
                <c:pt idx="13">
                  <c:v>0.22886499174923605</c:v>
                </c:pt>
                <c:pt idx="14">
                  <c:v>0.24681447704266385</c:v>
                </c:pt>
                <c:pt idx="15">
                  <c:v>0.26484224776104576</c:v>
                </c:pt>
                <c:pt idx="16">
                  <c:v>0.28295453143406807</c:v>
                </c:pt>
                <c:pt idx="17">
                  <c:v>0.30115769548027377</c:v>
                </c:pt>
                <c:pt idx="18">
                  <c:v>0.31945825948088008</c:v>
                </c:pt>
                <c:pt idx="19">
                  <c:v>0.33786290810089131</c:v>
                </c:pt>
                <c:pt idx="20">
                  <c:v>0.3563785047244501</c:v>
                </c:pt>
                <c:pt idx="21">
                  <c:v>0.37501210587736133</c:v>
                </c:pt>
                <c:pt idx="22">
                  <c:v>0.39377097651645171</c:v>
                </c:pt>
                <c:pt idx="23">
                  <c:v>0.41266260627302681</c:v>
                </c:pt>
                <c:pt idx="24">
                  <c:v>0.43169472674622372</c:v>
                </c:pt>
                <c:pt idx="25">
                  <c:v>0.45087532995171514</c:v>
                </c:pt>
                <c:pt idx="26">
                  <c:v>0.470212688042079</c:v>
                </c:pt>
                <c:pt idx="27">
                  <c:v>0.48971537442745072</c:v>
                </c:pt>
                <c:pt idx="28">
                  <c:v>0.50939228643896717</c:v>
                </c:pt>
                <c:pt idx="29">
                  <c:v>0.52925266969325224</c:v>
                </c:pt>
                <c:pt idx="30">
                  <c:v>0.54930614433405489</c:v>
                </c:pt>
                <c:pt idx="31">
                  <c:v>0.56956273334743757</c:v>
                </c:pt>
                <c:pt idx="32">
                  <c:v>0.59003289317000451</c:v>
                </c:pt>
                <c:pt idx="33">
                  <c:v>0.61072754683599517</c:v>
                </c:pt>
                <c:pt idx="34">
                  <c:v>0.6316581199391621</c:v>
                </c:pt>
                <c:pt idx="35">
                  <c:v>0.65283657971979803</c:v>
                </c:pt>
                <c:pt idx="36">
                  <c:v>0.67427547762681661</c:v>
                </c:pt>
                <c:pt idx="37">
                  <c:v>0.69598799575026149</c:v>
                </c:pt>
                <c:pt idx="38">
                  <c:v>0.71798799757203369</c:v>
                </c:pt>
                <c:pt idx="39">
                  <c:v>0.74029008354322101</c:v>
                </c:pt>
                <c:pt idx="40">
                  <c:v>0.76290965206661066</c:v>
                </c:pt>
                <c:pt idx="41">
                  <c:v>0.7858629665445438</c:v>
                </c:pt>
                <c:pt idx="42">
                  <c:v>0.80916722924731477</c:v>
                </c:pt>
                <c:pt idx="43">
                  <c:v>0.83284066286840053</c:v>
                </c:pt>
                <c:pt idx="44">
                  <c:v>0.85690260076300528</c:v>
                </c:pt>
                <c:pt idx="45">
                  <c:v>0.88137358701954305</c:v>
                </c:pt>
                <c:pt idx="46">
                  <c:v>0.90627548769434618</c:v>
                </c:pt>
                <c:pt idx="47">
                  <c:v>0.9316316147538235</c:v>
                </c:pt>
                <c:pt idx="48">
                  <c:v>0.95746686452252017</c:v>
                </c:pt>
                <c:pt idx="49">
                  <c:v>0.98380787273879133</c:v>
                </c:pt>
                <c:pt idx="50">
                  <c:v>1.0106831886830214</c:v>
                </c:pt>
                <c:pt idx="51">
                  <c:v>1.0381234712801197</c:v>
                </c:pt>
                <c:pt idx="52">
                  <c:v>1.0661617106056684</c:v>
                </c:pt>
                <c:pt idx="53">
                  <c:v>1.0948334788653469</c:v>
                </c:pt>
                <c:pt idx="54">
                  <c:v>1.1241772156979304</c:v>
                </c:pt>
                <c:pt idx="55">
                  <c:v>1.1542345536088656</c:v>
                </c:pt>
                <c:pt idx="56">
                  <c:v>1.1850506905200973</c:v>
                </c:pt>
                <c:pt idx="57">
                  <c:v>1.216674817882158</c:v>
                </c:pt>
                <c:pt idx="58">
                  <c:v>1.2491606146145664</c:v>
                </c:pt>
                <c:pt idx="59">
                  <c:v>1.2825668194231716</c:v>
                </c:pt>
                <c:pt idx="60">
                  <c:v>1.3169578969248168</c:v>
                </c:pt>
                <c:pt idx="61">
                  <c:v>1.3524048166735201</c:v>
                </c:pt>
                <c:pt idx="62">
                  <c:v>1.3889859688755035</c:v>
                </c:pt>
                <c:pt idx="63">
                  <c:v>1.4267882466399746</c:v>
                </c:pt>
                <c:pt idx="64">
                  <c:v>1.465908332503193</c:v>
                </c:pt>
                <c:pt idx="65">
                  <c:v>1.5064542373319449</c:v>
                </c:pt>
                <c:pt idx="66">
                  <c:v>1.548547153470488</c:v>
                </c:pt>
                <c:pt idx="67">
                  <c:v>1.5923237024420063</c:v>
                </c:pt>
                <c:pt idx="68">
                  <c:v>1.6379386825298567</c:v>
                </c:pt>
                <c:pt idx="69">
                  <c:v>1.6855684558986235</c:v>
                </c:pt>
                <c:pt idx="70">
                  <c:v>1.7354151626688945</c:v>
                </c:pt>
                <c:pt idx="71">
                  <c:v>1.7877120167373686</c:v>
                </c:pt>
                <c:pt idx="72">
                  <c:v>1.8427300347011131</c:v>
                </c:pt>
                <c:pt idx="73">
                  <c:v>1.9007866900462806</c:v>
                </c:pt>
                <c:pt idx="74">
                  <c:v>1.9622571939843247</c:v>
                </c:pt>
                <c:pt idx="75">
                  <c:v>2.027589421800132</c:v>
                </c:pt>
                <c:pt idx="76">
                  <c:v>2.0973239967195934</c:v>
                </c:pt>
                <c:pt idx="77">
                  <c:v>2.1721218296287939</c:v>
                </c:pt>
                <c:pt idx="78">
                  <c:v>2.252802704426125</c:v>
                </c:pt>
                <c:pt idx="79">
                  <c:v>2.3404006925275929</c:v>
                </c:pt>
                <c:pt idx="80">
                  <c:v>2.4362460537158772</c:v>
                </c:pt>
                <c:pt idx="81">
                  <c:v>2.542090436060557</c:v>
                </c:pt>
              </c:numCache>
            </c:numRef>
          </c:xVal>
          <c:yVal>
            <c:numRef>
              <c:f>'SLIM_L34_X0_jeudi_21_mai_2015-1'!$W$17:$W$98</c:f>
              <c:numCache>
                <c:formatCode>0.00</c:formatCode>
                <c:ptCount val="82"/>
                <c:pt idx="0">
                  <c:v>1.2242613102402913</c:v>
                </c:pt>
                <c:pt idx="1">
                  <c:v>1.1571983929961389</c:v>
                </c:pt>
                <c:pt idx="2">
                  <c:v>1.1576213633265939</c:v>
                </c:pt>
                <c:pt idx="3">
                  <c:v>0.85468074282526041</c:v>
                </c:pt>
                <c:pt idx="4">
                  <c:v>0.56623653409533659</c:v>
                </c:pt>
                <c:pt idx="5">
                  <c:v>0.56714369990418101</c:v>
                </c:pt>
                <c:pt idx="6">
                  <c:v>0.56797617686091439</c:v>
                </c:pt>
                <c:pt idx="7">
                  <c:v>0.56924086182225553</c:v>
                </c:pt>
                <c:pt idx="8">
                  <c:v>0.58083192797807803</c:v>
                </c:pt>
                <c:pt idx="9">
                  <c:v>0.94430499861049122</c:v>
                </c:pt>
                <c:pt idx="10">
                  <c:v>0.93449742982633011</c:v>
                </c:pt>
                <c:pt idx="11">
                  <c:v>0.93734213590182469</c:v>
                </c:pt>
                <c:pt idx="12">
                  <c:v>1.1921655607538735</c:v>
                </c:pt>
                <c:pt idx="13">
                  <c:v>1.1876401503249583</c:v>
                </c:pt>
                <c:pt idx="14">
                  <c:v>0.8803148968792911</c:v>
                </c:pt>
                <c:pt idx="15">
                  <c:v>0.88420014839792138</c:v>
                </c:pt>
                <c:pt idx="16">
                  <c:v>0.8584912493709066</c:v>
                </c:pt>
                <c:pt idx="17">
                  <c:v>0.89295645040587179</c:v>
                </c:pt>
                <c:pt idx="18">
                  <c:v>0.80244221601158316</c:v>
                </c:pt>
                <c:pt idx="19">
                  <c:v>0.6304828672974534</c:v>
                </c:pt>
                <c:pt idx="20">
                  <c:v>0.96335680954077341</c:v>
                </c:pt>
                <c:pt idx="21">
                  <c:v>0.91472683359823836</c:v>
                </c:pt>
                <c:pt idx="22">
                  <c:v>0.81552665105052691</c:v>
                </c:pt>
                <c:pt idx="23">
                  <c:v>0.94296024312219673</c:v>
                </c:pt>
                <c:pt idx="24">
                  <c:v>0.7216056626692583</c:v>
                </c:pt>
                <c:pt idx="25">
                  <c:v>0.92220250914463775</c:v>
                </c:pt>
                <c:pt idx="26">
                  <c:v>0.98331835785323241</c:v>
                </c:pt>
                <c:pt idx="27">
                  <c:v>0.97667934204360696</c:v>
                </c:pt>
                <c:pt idx="28">
                  <c:v>1.0264274499331647</c:v>
                </c:pt>
                <c:pt idx="29">
                  <c:v>1.2908309553818476</c:v>
                </c:pt>
                <c:pt idx="30">
                  <c:v>1.3067474216022328</c:v>
                </c:pt>
                <c:pt idx="31">
                  <c:v>1.017639258438733</c:v>
                </c:pt>
                <c:pt idx="32">
                  <c:v>1.0234758567768263</c:v>
                </c:pt>
                <c:pt idx="33">
                  <c:v>0.69153193460624629</c:v>
                </c:pt>
                <c:pt idx="34">
                  <c:v>0.69913442511187929</c:v>
                </c:pt>
                <c:pt idx="35">
                  <c:v>0.69864706877844995</c:v>
                </c:pt>
                <c:pt idx="36">
                  <c:v>0.8978614462749086</c:v>
                </c:pt>
                <c:pt idx="37">
                  <c:v>1.3650240670852609</c:v>
                </c:pt>
                <c:pt idx="38">
                  <c:v>1.4684362968834226</c:v>
                </c:pt>
                <c:pt idx="39">
                  <c:v>1.508208875420223</c:v>
                </c:pt>
                <c:pt idx="40">
                  <c:v>1.3998991496627187</c:v>
                </c:pt>
                <c:pt idx="41">
                  <c:v>0.75262820480266546</c:v>
                </c:pt>
                <c:pt idx="42">
                  <c:v>0.77307668346858416</c:v>
                </c:pt>
                <c:pt idx="43">
                  <c:v>0.7819258718383022</c:v>
                </c:pt>
                <c:pt idx="44">
                  <c:v>1.2273771487683063</c:v>
                </c:pt>
                <c:pt idx="45">
                  <c:v>1.6249237134386145</c:v>
                </c:pt>
                <c:pt idx="46">
                  <c:v>1.5967179977800952</c:v>
                </c:pt>
                <c:pt idx="47">
                  <c:v>1.2660433388677903</c:v>
                </c:pt>
                <c:pt idx="48">
                  <c:v>1.1365438559478875</c:v>
                </c:pt>
                <c:pt idx="49">
                  <c:v>1.2014984237897623</c:v>
                </c:pt>
                <c:pt idx="50">
                  <c:v>1.3178538954283314</c:v>
                </c:pt>
                <c:pt idx="51">
                  <c:v>1.2705435370987344</c:v>
                </c:pt>
                <c:pt idx="52">
                  <c:v>1.4330589875826087</c:v>
                </c:pt>
                <c:pt idx="53">
                  <c:v>1.4550546365833099</c:v>
                </c:pt>
                <c:pt idx="54">
                  <c:v>1.7704006977201125</c:v>
                </c:pt>
                <c:pt idx="55">
                  <c:v>1.4564058530628123</c:v>
                </c:pt>
                <c:pt idx="56">
                  <c:v>0.98556654421503787</c:v>
                </c:pt>
                <c:pt idx="57">
                  <c:v>1.563651655388739</c:v>
                </c:pt>
                <c:pt idx="58">
                  <c:v>2.4602949615456846</c:v>
                </c:pt>
                <c:pt idx="59">
                  <c:v>1.1530903114767945</c:v>
                </c:pt>
                <c:pt idx="60">
                  <c:v>1.9267355439320046</c:v>
                </c:pt>
                <c:pt idx="61">
                  <c:v>1.7781333937166477</c:v>
                </c:pt>
                <c:pt idx="62">
                  <c:v>2.615722585918256</c:v>
                </c:pt>
                <c:pt idx="63">
                  <c:v>2.1374707693842212</c:v>
                </c:pt>
                <c:pt idx="64">
                  <c:v>1.6484849283902794</c:v>
                </c:pt>
                <c:pt idx="65">
                  <c:v>2.1345499356280064</c:v>
                </c:pt>
                <c:pt idx="66">
                  <c:v>1.351899070025355</c:v>
                </c:pt>
                <c:pt idx="67">
                  <c:v>2.5265176272538543</c:v>
                </c:pt>
                <c:pt idx="68">
                  <c:v>1.6676204575881577</c:v>
                </c:pt>
                <c:pt idx="69">
                  <c:v>1.6879051550516082</c:v>
                </c:pt>
                <c:pt idx="70">
                  <c:v>2.2701116853237737</c:v>
                </c:pt>
                <c:pt idx="71">
                  <c:v>2.4365714050556893</c:v>
                </c:pt>
                <c:pt idx="72">
                  <c:v>1.15757502773929</c:v>
                </c:pt>
                <c:pt idx="73">
                  <c:v>2.0012544099460543</c:v>
                </c:pt>
                <c:pt idx="74">
                  <c:v>2.5417306741042092</c:v>
                </c:pt>
                <c:pt idx="75">
                  <c:v>2.1362829734029929</c:v>
                </c:pt>
                <c:pt idx="76">
                  <c:v>2.6245681149633047</c:v>
                </c:pt>
                <c:pt idx="77">
                  <c:v>2.8328362061154744</c:v>
                </c:pt>
                <c:pt idx="78">
                  <c:v>2.097736350309515</c:v>
                </c:pt>
                <c:pt idx="79">
                  <c:v>0.78729590735750299</c:v>
                </c:pt>
                <c:pt idx="80">
                  <c:v>0.92250270363515663</c:v>
                </c:pt>
                <c:pt idx="81">
                  <c:v>0.22143542947040359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'[IBL_XO_CALC_v2.xlsx]IBL_STAVE_V3_vendredi_12_ju (2'!$V$16</c:f>
              <c:strCache>
                <c:ptCount val="1"/>
                <c:pt idx="0">
                  <c:v>IBL R164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'[2]IBL_STAVE_V3_vendredi_12_ju (2'!$U$17:$U$58</c:f>
              <c:numCache>
                <c:formatCode>0.0</c:formatCode>
                <c:ptCount val="42"/>
                <c:pt idx="0">
                  <c:v>1.1102230246251565E-16</c:v>
                </c:pt>
                <c:pt idx="1">
                  <c:v>3.4913675969259483E-2</c:v>
                </c:pt>
                <c:pt idx="2">
                  <c:v>6.9869949431319175E-2</c:v>
                </c:pt>
                <c:pt idx="3">
                  <c:v>0.10491167829167766</c:v>
                </c:pt>
                <c:pt idx="4">
                  <c:v>0.14008224517796436</c:v>
                </c:pt>
                <c:pt idx="5">
                  <c:v>0.17542582965181841</c:v>
                </c:pt>
                <c:pt idx="6">
                  <c:v>0.21098769255177646</c:v>
                </c:pt>
                <c:pt idx="7">
                  <c:v>0.24681447704266385</c:v>
                </c:pt>
                <c:pt idx="8">
                  <c:v>0.28295453143406807</c:v>
                </c:pt>
                <c:pt idx="9">
                  <c:v>0.31945825948088008</c:v>
                </c:pt>
                <c:pt idx="10">
                  <c:v>0.3563785047244501</c:v>
                </c:pt>
                <c:pt idx="11">
                  <c:v>0.39377097651645171</c:v>
                </c:pt>
                <c:pt idx="12">
                  <c:v>0.43169472674622372</c:v>
                </c:pt>
                <c:pt idx="13">
                  <c:v>0.470212688042079</c:v>
                </c:pt>
                <c:pt idx="14">
                  <c:v>0.50939228643896717</c:v>
                </c:pt>
                <c:pt idx="15">
                  <c:v>0.54930614433405489</c:v>
                </c:pt>
                <c:pt idx="16">
                  <c:v>0.59003289317000451</c:v>
                </c:pt>
                <c:pt idx="17">
                  <c:v>0.6316581199391621</c:v>
                </c:pt>
                <c:pt idx="18">
                  <c:v>0.67427547762681661</c:v>
                </c:pt>
                <c:pt idx="19">
                  <c:v>0.71798799757203369</c:v>
                </c:pt>
                <c:pt idx="20">
                  <c:v>0.76290965206661066</c:v>
                </c:pt>
                <c:pt idx="21">
                  <c:v>0.80916722924731477</c:v>
                </c:pt>
                <c:pt idx="22">
                  <c:v>0.85690260076300528</c:v>
                </c:pt>
                <c:pt idx="23">
                  <c:v>0.90627548769434618</c:v>
                </c:pt>
                <c:pt idx="24">
                  <c:v>0.95746686452252017</c:v>
                </c:pt>
                <c:pt idx="25">
                  <c:v>1.0106831886830214</c:v>
                </c:pt>
                <c:pt idx="26">
                  <c:v>1.0661617106056684</c:v>
                </c:pt>
                <c:pt idx="27">
                  <c:v>1.1241772156979304</c:v>
                </c:pt>
                <c:pt idx="28">
                  <c:v>1.1850506905200973</c:v>
                </c:pt>
                <c:pt idx="29">
                  <c:v>1.2491606146145664</c:v>
                </c:pt>
                <c:pt idx="30">
                  <c:v>1.3169578969248168</c:v>
                </c:pt>
                <c:pt idx="31">
                  <c:v>1.3889859688755035</c:v>
                </c:pt>
                <c:pt idx="32">
                  <c:v>1.465908332503193</c:v>
                </c:pt>
                <c:pt idx="33">
                  <c:v>1.548547153470488</c:v>
                </c:pt>
                <c:pt idx="34">
                  <c:v>1.6379386825298567</c:v>
                </c:pt>
                <c:pt idx="35">
                  <c:v>1.7354151626688945</c:v>
                </c:pt>
                <c:pt idx="36">
                  <c:v>1.8427300347011131</c:v>
                </c:pt>
                <c:pt idx="37">
                  <c:v>1.9622571939843247</c:v>
                </c:pt>
                <c:pt idx="38">
                  <c:v>2.0973239967195934</c:v>
                </c:pt>
                <c:pt idx="39">
                  <c:v>2.252802704426125</c:v>
                </c:pt>
                <c:pt idx="40">
                  <c:v>2.4362460537158772</c:v>
                </c:pt>
                <c:pt idx="41">
                  <c:v>2.6603061275589734</c:v>
                </c:pt>
              </c:numCache>
            </c:numRef>
          </c:xVal>
          <c:yVal>
            <c:numRef>
              <c:f>'[2]IBL_STAVE_V3_vendredi_12_ju (2'!$V$17:$V$58</c:f>
              <c:numCache>
                <c:formatCode>0.00</c:formatCode>
                <c:ptCount val="42"/>
                <c:pt idx="0">
                  <c:v>1.5724903000460937</c:v>
                </c:pt>
                <c:pt idx="1">
                  <c:v>0.93420628639415504</c:v>
                </c:pt>
                <c:pt idx="2">
                  <c:v>0.93603406320712179</c:v>
                </c:pt>
                <c:pt idx="3">
                  <c:v>0.93889640776647276</c:v>
                </c:pt>
                <c:pt idx="4">
                  <c:v>0.94249726090105779</c:v>
                </c:pt>
                <c:pt idx="5">
                  <c:v>0.94793130488281219</c:v>
                </c:pt>
                <c:pt idx="6">
                  <c:v>0.95456673596419783</c:v>
                </c:pt>
                <c:pt idx="7">
                  <c:v>0.96241095143389699</c:v>
                </c:pt>
                <c:pt idx="8">
                  <c:v>0.97130583132573844</c:v>
                </c:pt>
                <c:pt idx="9">
                  <c:v>0.98191733830507488</c:v>
                </c:pt>
                <c:pt idx="10">
                  <c:v>0.99369154597733622</c:v>
                </c:pt>
                <c:pt idx="11">
                  <c:v>1.0072209723787595</c:v>
                </c:pt>
                <c:pt idx="12">
                  <c:v>1.0218645354112905</c:v>
                </c:pt>
                <c:pt idx="13">
                  <c:v>1.0392509268525922</c:v>
                </c:pt>
                <c:pt idx="14">
                  <c:v>1.0572972909072016</c:v>
                </c:pt>
                <c:pt idx="15">
                  <c:v>1.0781036590673265</c:v>
                </c:pt>
                <c:pt idx="16">
                  <c:v>1.1004417640724051</c:v>
                </c:pt>
                <c:pt idx="17">
                  <c:v>1.1260635551578735</c:v>
                </c:pt>
                <c:pt idx="18">
                  <c:v>1.1541645666094813</c:v>
                </c:pt>
                <c:pt idx="19">
                  <c:v>1.1848720554659704</c:v>
                </c:pt>
                <c:pt idx="20">
                  <c:v>1.2187673920451469</c:v>
                </c:pt>
                <c:pt idx="21">
                  <c:v>1.256212479164319</c:v>
                </c:pt>
                <c:pt idx="22">
                  <c:v>1.2980126421879949</c:v>
                </c:pt>
                <c:pt idx="23">
                  <c:v>1.344078012070969</c:v>
                </c:pt>
                <c:pt idx="24">
                  <c:v>1.3953295594581221</c:v>
                </c:pt>
                <c:pt idx="25">
                  <c:v>1.4525266952074982</c:v>
                </c:pt>
                <c:pt idx="26">
                  <c:v>1.5166145298881328</c:v>
                </c:pt>
                <c:pt idx="27">
                  <c:v>1.5888316505995277</c:v>
                </c:pt>
                <c:pt idx="28">
                  <c:v>1.6697066826538554</c:v>
                </c:pt>
                <c:pt idx="29">
                  <c:v>1.7617096841282589</c:v>
                </c:pt>
                <c:pt idx="30">
                  <c:v>1.8673886157298776</c:v>
                </c:pt>
                <c:pt idx="31">
                  <c:v>1.9884438817283476</c:v>
                </c:pt>
                <c:pt idx="32">
                  <c:v>2.1296968044196349</c:v>
                </c:pt>
                <c:pt idx="33">
                  <c:v>2.2952511305985648</c:v>
                </c:pt>
                <c:pt idx="34">
                  <c:v>2.4927808622821757</c:v>
                </c:pt>
                <c:pt idx="35">
                  <c:v>2.7296670709253954</c:v>
                </c:pt>
                <c:pt idx="36">
                  <c:v>3.0216660909912552</c:v>
                </c:pt>
                <c:pt idx="37">
                  <c:v>3.3873768025378594</c:v>
                </c:pt>
                <c:pt idx="38">
                  <c:v>3.8593707968631468</c:v>
                </c:pt>
                <c:pt idx="39">
                  <c:v>4.4905501490088797</c:v>
                </c:pt>
                <c:pt idx="40">
                  <c:v>4.5379098542242948</c:v>
                </c:pt>
                <c:pt idx="41">
                  <c:v>1.3317481798754087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310992"/>
        <c:axId val="219311384"/>
      </c:scatterChart>
      <c:valAx>
        <c:axId val="219310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Eta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11384"/>
        <c:crosses val="autoZero"/>
        <c:crossBetween val="midCat"/>
      </c:valAx>
      <c:valAx>
        <c:axId val="219311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%X/X0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109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216055940724485"/>
          <c:y val="0.23807896785087662"/>
          <c:w val="0.2431071033255007"/>
          <c:h val="0.249942614408400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X/X0 MATERIAL L34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1"/>
          <c:order val="0"/>
          <c:tx>
            <c:strRef>
              <c:f>'SLIM_L34_X0_mardi_19_mai_20 (2'!$N$16</c:f>
              <c:strCache>
                <c:ptCount val="1"/>
                <c:pt idx="0">
                  <c:v>SENSOR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(2'!$N$17:$N$217</c:f>
              <c:numCache>
                <c:formatCode>0.00</c:formatCode>
                <c:ptCount val="201"/>
                <c:pt idx="0">
                  <c:v>0.7694770544290287</c:v>
                </c:pt>
                <c:pt idx="1">
                  <c:v>0.76840981856990387</c:v>
                </c:pt>
                <c:pt idx="2">
                  <c:v>0.76734258271077904</c:v>
                </c:pt>
                <c:pt idx="3">
                  <c:v>0.76734258271077904</c:v>
                </c:pt>
                <c:pt idx="4">
                  <c:v>0.76627534685165422</c:v>
                </c:pt>
                <c:pt idx="5">
                  <c:v>0.76627534685165422</c:v>
                </c:pt>
                <c:pt idx="6">
                  <c:v>0.76520811099252928</c:v>
                </c:pt>
                <c:pt idx="7">
                  <c:v>0.76520811099252928</c:v>
                </c:pt>
                <c:pt idx="8">
                  <c:v>0.76414087513340445</c:v>
                </c:pt>
                <c:pt idx="9">
                  <c:v>0.76414087513340445</c:v>
                </c:pt>
                <c:pt idx="10">
                  <c:v>0.76307363927427962</c:v>
                </c:pt>
                <c:pt idx="11">
                  <c:v>0.76307363927427962</c:v>
                </c:pt>
                <c:pt idx="12">
                  <c:v>0.76200640341515469</c:v>
                </c:pt>
                <c:pt idx="13">
                  <c:v>0.76200640341515469</c:v>
                </c:pt>
                <c:pt idx="14">
                  <c:v>0.76093916755602975</c:v>
                </c:pt>
                <c:pt idx="15">
                  <c:v>0.76093916755602975</c:v>
                </c:pt>
                <c:pt idx="16">
                  <c:v>0.75987193169690492</c:v>
                </c:pt>
                <c:pt idx="17">
                  <c:v>0.75987193169690492</c:v>
                </c:pt>
                <c:pt idx="18">
                  <c:v>0.7588046958377801</c:v>
                </c:pt>
                <c:pt idx="19">
                  <c:v>0.7588046958377801</c:v>
                </c:pt>
                <c:pt idx="20">
                  <c:v>0.75773745997865527</c:v>
                </c:pt>
                <c:pt idx="21">
                  <c:v>0.75773745997865527</c:v>
                </c:pt>
                <c:pt idx="22">
                  <c:v>0.75773745997865527</c:v>
                </c:pt>
                <c:pt idx="23">
                  <c:v>0.75667022411953033</c:v>
                </c:pt>
                <c:pt idx="24">
                  <c:v>0.75667022411953033</c:v>
                </c:pt>
                <c:pt idx="25">
                  <c:v>1.1451440768409817</c:v>
                </c:pt>
                <c:pt idx="26">
                  <c:v>1.1440768409818569</c:v>
                </c:pt>
                <c:pt idx="27">
                  <c:v>1.1430096051227321</c:v>
                </c:pt>
                <c:pt idx="28">
                  <c:v>1.1419423692636073</c:v>
                </c:pt>
                <c:pt idx="29">
                  <c:v>1.1419423692636073</c:v>
                </c:pt>
                <c:pt idx="30">
                  <c:v>0.76627534685165422</c:v>
                </c:pt>
                <c:pt idx="31">
                  <c:v>0.76520811099252928</c:v>
                </c:pt>
                <c:pt idx="32">
                  <c:v>0.76520811099252928</c:v>
                </c:pt>
                <c:pt idx="33">
                  <c:v>0.76414087513340445</c:v>
                </c:pt>
                <c:pt idx="34">
                  <c:v>0.76414087513340445</c:v>
                </c:pt>
                <c:pt idx="35">
                  <c:v>0.76307363927427962</c:v>
                </c:pt>
                <c:pt idx="36">
                  <c:v>0.76307363927427962</c:v>
                </c:pt>
                <c:pt idx="37">
                  <c:v>0.76200640341515469</c:v>
                </c:pt>
                <c:pt idx="38">
                  <c:v>0.76200640341515469</c:v>
                </c:pt>
                <c:pt idx="39">
                  <c:v>0.76093916755602975</c:v>
                </c:pt>
                <c:pt idx="40">
                  <c:v>0.76093916755602975</c:v>
                </c:pt>
                <c:pt idx="41">
                  <c:v>0.75987193169690492</c:v>
                </c:pt>
                <c:pt idx="42">
                  <c:v>0.75987193169690492</c:v>
                </c:pt>
                <c:pt idx="43">
                  <c:v>0.7588046958377801</c:v>
                </c:pt>
                <c:pt idx="44">
                  <c:v>0.7588046958377801</c:v>
                </c:pt>
                <c:pt idx="45">
                  <c:v>0.75773745997865527</c:v>
                </c:pt>
                <c:pt idx="46">
                  <c:v>0.75773745997865527</c:v>
                </c:pt>
                <c:pt idx="47">
                  <c:v>0.75773745997865527</c:v>
                </c:pt>
                <c:pt idx="48">
                  <c:v>0.75667022411953033</c:v>
                </c:pt>
                <c:pt idx="49">
                  <c:v>0.75667022411953033</c:v>
                </c:pt>
                <c:pt idx="50">
                  <c:v>0.75560298826040551</c:v>
                </c:pt>
                <c:pt idx="51">
                  <c:v>0.75560298826040551</c:v>
                </c:pt>
                <c:pt idx="52">
                  <c:v>1.1504802561366063</c:v>
                </c:pt>
                <c:pt idx="53">
                  <c:v>1.1494130202774813</c:v>
                </c:pt>
                <c:pt idx="54">
                  <c:v>1.1483457844183567</c:v>
                </c:pt>
                <c:pt idx="55">
                  <c:v>1.1472785485592316</c:v>
                </c:pt>
                <c:pt idx="56">
                  <c:v>1.1472785485592316</c:v>
                </c:pt>
                <c:pt idx="57">
                  <c:v>1.1462113127001068</c:v>
                </c:pt>
                <c:pt idx="58">
                  <c:v>1.1451440768409817</c:v>
                </c:pt>
                <c:pt idx="59">
                  <c:v>1.1451440768409817</c:v>
                </c:pt>
                <c:pt idx="60">
                  <c:v>0.7694770544290287</c:v>
                </c:pt>
                <c:pt idx="61">
                  <c:v>0.76840981856990387</c:v>
                </c:pt>
                <c:pt idx="62">
                  <c:v>0.76840981856990387</c:v>
                </c:pt>
                <c:pt idx="63">
                  <c:v>0.76734258271077904</c:v>
                </c:pt>
                <c:pt idx="64">
                  <c:v>0.76734258271077904</c:v>
                </c:pt>
                <c:pt idx="65">
                  <c:v>0.76627534685165422</c:v>
                </c:pt>
                <c:pt idx="66">
                  <c:v>0.76627534685165422</c:v>
                </c:pt>
                <c:pt idx="67">
                  <c:v>0.76520811099252928</c:v>
                </c:pt>
                <c:pt idx="68">
                  <c:v>0.76520811099252928</c:v>
                </c:pt>
                <c:pt idx="69">
                  <c:v>0.76414087513340445</c:v>
                </c:pt>
                <c:pt idx="70">
                  <c:v>0.76414087513340445</c:v>
                </c:pt>
                <c:pt idx="71">
                  <c:v>0.76307363927427962</c:v>
                </c:pt>
                <c:pt idx="72">
                  <c:v>0.76307363927427962</c:v>
                </c:pt>
                <c:pt idx="73">
                  <c:v>0.76200640341515469</c:v>
                </c:pt>
                <c:pt idx="74">
                  <c:v>0.76200640341515469</c:v>
                </c:pt>
                <c:pt idx="75">
                  <c:v>1.1494130202774813</c:v>
                </c:pt>
                <c:pt idx="76">
                  <c:v>1.1483457844183567</c:v>
                </c:pt>
                <c:pt idx="77">
                  <c:v>1.1483457844183567</c:v>
                </c:pt>
                <c:pt idx="78">
                  <c:v>1.1472785485592316</c:v>
                </c:pt>
                <c:pt idx="79">
                  <c:v>1.1462113127001068</c:v>
                </c:pt>
                <c:pt idx="80">
                  <c:v>0.77054429028815363</c:v>
                </c:pt>
                <c:pt idx="81">
                  <c:v>0.7694770544290287</c:v>
                </c:pt>
                <c:pt idx="82">
                  <c:v>0.7694770544290287</c:v>
                </c:pt>
                <c:pt idx="83">
                  <c:v>0.76840981856990387</c:v>
                </c:pt>
                <c:pt idx="84">
                  <c:v>0.76840981856990387</c:v>
                </c:pt>
                <c:pt idx="85">
                  <c:v>0.76734258271077904</c:v>
                </c:pt>
                <c:pt idx="86">
                  <c:v>0.76627534685165422</c:v>
                </c:pt>
                <c:pt idx="87">
                  <c:v>0.76627534685165422</c:v>
                </c:pt>
                <c:pt idx="88">
                  <c:v>0.76520811099252928</c:v>
                </c:pt>
                <c:pt idx="89">
                  <c:v>0.76520811099252928</c:v>
                </c:pt>
                <c:pt idx="90">
                  <c:v>0.76414087513340445</c:v>
                </c:pt>
                <c:pt idx="91">
                  <c:v>0.76414087513340445</c:v>
                </c:pt>
                <c:pt idx="92">
                  <c:v>0.76307363927427962</c:v>
                </c:pt>
                <c:pt idx="93">
                  <c:v>0.76307363927427962</c:v>
                </c:pt>
                <c:pt idx="94">
                  <c:v>0.76200640341515469</c:v>
                </c:pt>
                <c:pt idx="95">
                  <c:v>0.76200640341515469</c:v>
                </c:pt>
                <c:pt idx="96">
                  <c:v>0.76093916755602975</c:v>
                </c:pt>
                <c:pt idx="97">
                  <c:v>0.76093916755602975</c:v>
                </c:pt>
                <c:pt idx="98">
                  <c:v>0.75987193169690492</c:v>
                </c:pt>
                <c:pt idx="99">
                  <c:v>0.75987193169690492</c:v>
                </c:pt>
                <c:pt idx="100">
                  <c:v>0.7588046958377801</c:v>
                </c:pt>
                <c:pt idx="101">
                  <c:v>0.7588046958377801</c:v>
                </c:pt>
                <c:pt idx="102">
                  <c:v>0.75773745997865527</c:v>
                </c:pt>
                <c:pt idx="103">
                  <c:v>0.75773745997865527</c:v>
                </c:pt>
                <c:pt idx="104">
                  <c:v>0.75773745997865527</c:v>
                </c:pt>
                <c:pt idx="105">
                  <c:v>0.75667022411953033</c:v>
                </c:pt>
                <c:pt idx="106">
                  <c:v>0.75667022411953033</c:v>
                </c:pt>
                <c:pt idx="107">
                  <c:v>0.75560298826040551</c:v>
                </c:pt>
                <c:pt idx="108">
                  <c:v>0.75560298826040551</c:v>
                </c:pt>
                <c:pt idx="109">
                  <c:v>0.75560298826040551</c:v>
                </c:pt>
                <c:pt idx="110">
                  <c:v>0.75453575240128057</c:v>
                </c:pt>
                <c:pt idx="111">
                  <c:v>0.75453575240128057</c:v>
                </c:pt>
                <c:pt idx="112">
                  <c:v>0.75453575240128057</c:v>
                </c:pt>
                <c:pt idx="113">
                  <c:v>0.75346851654215574</c:v>
                </c:pt>
                <c:pt idx="114">
                  <c:v>0.75346851654215574</c:v>
                </c:pt>
                <c:pt idx="115">
                  <c:v>0.75346851654215574</c:v>
                </c:pt>
                <c:pt idx="116">
                  <c:v>0.75240128068303092</c:v>
                </c:pt>
                <c:pt idx="117">
                  <c:v>0.75240128068303092</c:v>
                </c:pt>
                <c:pt idx="118">
                  <c:v>0.75240128068303092</c:v>
                </c:pt>
                <c:pt idx="119">
                  <c:v>1.1462113127001068</c:v>
                </c:pt>
                <c:pt idx="120">
                  <c:v>1.1462113127001068</c:v>
                </c:pt>
                <c:pt idx="121">
                  <c:v>1.1451440768409817</c:v>
                </c:pt>
                <c:pt idx="122">
                  <c:v>1.1440768409818569</c:v>
                </c:pt>
                <c:pt idx="123">
                  <c:v>1.1440768409818569</c:v>
                </c:pt>
                <c:pt idx="124">
                  <c:v>1.1430096051227321</c:v>
                </c:pt>
                <c:pt idx="125">
                  <c:v>1.5304162219850586</c:v>
                </c:pt>
                <c:pt idx="126">
                  <c:v>1.529348986125934</c:v>
                </c:pt>
                <c:pt idx="127">
                  <c:v>1.1547491995731056</c:v>
                </c:pt>
                <c:pt idx="128">
                  <c:v>1.1536819637139806</c:v>
                </c:pt>
                <c:pt idx="129">
                  <c:v>1.152614727854856</c:v>
                </c:pt>
                <c:pt idx="130">
                  <c:v>0.77694770544290281</c:v>
                </c:pt>
                <c:pt idx="131">
                  <c:v>0.77588046958377799</c:v>
                </c:pt>
                <c:pt idx="132">
                  <c:v>0.77481323372465305</c:v>
                </c:pt>
                <c:pt idx="133">
                  <c:v>0.77481323372465305</c:v>
                </c:pt>
                <c:pt idx="134">
                  <c:v>0.77374599786552822</c:v>
                </c:pt>
                <c:pt idx="135">
                  <c:v>0.7726787620064034</c:v>
                </c:pt>
                <c:pt idx="136">
                  <c:v>0.7726787620064034</c:v>
                </c:pt>
                <c:pt idx="137">
                  <c:v>0.77161152614727857</c:v>
                </c:pt>
                <c:pt idx="138">
                  <c:v>0.77054429028815363</c:v>
                </c:pt>
                <c:pt idx="139">
                  <c:v>0.77054429028815363</c:v>
                </c:pt>
                <c:pt idx="140">
                  <c:v>0.7694770544290287</c:v>
                </c:pt>
                <c:pt idx="141">
                  <c:v>0.76840981856990387</c:v>
                </c:pt>
                <c:pt idx="142">
                  <c:v>0.76840981856990387</c:v>
                </c:pt>
                <c:pt idx="143">
                  <c:v>0.76734258271077904</c:v>
                </c:pt>
                <c:pt idx="144">
                  <c:v>0.76734258271077904</c:v>
                </c:pt>
                <c:pt idx="145">
                  <c:v>0.76627534685165422</c:v>
                </c:pt>
                <c:pt idx="146">
                  <c:v>0.76520811099252928</c:v>
                </c:pt>
                <c:pt idx="147">
                  <c:v>0.76520811099252928</c:v>
                </c:pt>
                <c:pt idx="148">
                  <c:v>0.76414087513340445</c:v>
                </c:pt>
                <c:pt idx="149">
                  <c:v>0.76414087513340445</c:v>
                </c:pt>
                <c:pt idx="150">
                  <c:v>0.76307363927427962</c:v>
                </c:pt>
                <c:pt idx="151">
                  <c:v>0.76307363927427962</c:v>
                </c:pt>
                <c:pt idx="152">
                  <c:v>0.76200640341515469</c:v>
                </c:pt>
                <c:pt idx="153">
                  <c:v>0.76200640341515469</c:v>
                </c:pt>
                <c:pt idx="154">
                  <c:v>0.76093916755602975</c:v>
                </c:pt>
                <c:pt idx="155">
                  <c:v>0.76093916755602975</c:v>
                </c:pt>
                <c:pt idx="156">
                  <c:v>0.75987193169690492</c:v>
                </c:pt>
                <c:pt idx="157">
                  <c:v>0.75987193169690492</c:v>
                </c:pt>
                <c:pt idx="158">
                  <c:v>0.7588046958377801</c:v>
                </c:pt>
                <c:pt idx="159">
                  <c:v>0.7588046958377801</c:v>
                </c:pt>
                <c:pt idx="160">
                  <c:v>0.7588046958377801</c:v>
                </c:pt>
                <c:pt idx="161">
                  <c:v>0.75773745997865527</c:v>
                </c:pt>
                <c:pt idx="162">
                  <c:v>0.75773745997865527</c:v>
                </c:pt>
                <c:pt idx="163">
                  <c:v>0.75667022411953033</c:v>
                </c:pt>
                <c:pt idx="164">
                  <c:v>0.75667022411953033</c:v>
                </c:pt>
                <c:pt idx="165">
                  <c:v>0.75560298826040551</c:v>
                </c:pt>
                <c:pt idx="166">
                  <c:v>0.75560298826040551</c:v>
                </c:pt>
                <c:pt idx="167">
                  <c:v>0.75560298826040551</c:v>
                </c:pt>
                <c:pt idx="168">
                  <c:v>0.75453575240128057</c:v>
                </c:pt>
                <c:pt idx="169">
                  <c:v>0.75453575240128057</c:v>
                </c:pt>
                <c:pt idx="170">
                  <c:v>0.75453575240128057</c:v>
                </c:pt>
                <c:pt idx="171">
                  <c:v>0.75346851654215574</c:v>
                </c:pt>
                <c:pt idx="172">
                  <c:v>0.75346851654215574</c:v>
                </c:pt>
                <c:pt idx="173">
                  <c:v>0.75346851654215574</c:v>
                </c:pt>
                <c:pt idx="174">
                  <c:v>0.75240128068303092</c:v>
                </c:pt>
                <c:pt idx="175">
                  <c:v>1.1408751334044822</c:v>
                </c:pt>
                <c:pt idx="176">
                  <c:v>1.1408751334044822</c:v>
                </c:pt>
                <c:pt idx="177">
                  <c:v>1.1398078975453576</c:v>
                </c:pt>
                <c:pt idx="178">
                  <c:v>1.1387406616862326</c:v>
                </c:pt>
                <c:pt idx="179">
                  <c:v>1.1387406616862326</c:v>
                </c:pt>
                <c:pt idx="180">
                  <c:v>0.76307363927427962</c:v>
                </c:pt>
                <c:pt idx="181">
                  <c:v>0.76200640341515469</c:v>
                </c:pt>
                <c:pt idx="182">
                  <c:v>0.76200640341515469</c:v>
                </c:pt>
                <c:pt idx="183">
                  <c:v>0.76093916755602975</c:v>
                </c:pt>
                <c:pt idx="184">
                  <c:v>0.76093916755602975</c:v>
                </c:pt>
                <c:pt idx="185">
                  <c:v>0.75987193169690492</c:v>
                </c:pt>
                <c:pt idx="186">
                  <c:v>1.1547491995731056</c:v>
                </c:pt>
                <c:pt idx="187">
                  <c:v>1.1536819637139806</c:v>
                </c:pt>
                <c:pt idx="188">
                  <c:v>1.152614727854856</c:v>
                </c:pt>
                <c:pt idx="189">
                  <c:v>1.1515474919957309</c:v>
                </c:pt>
                <c:pt idx="190">
                  <c:v>1.1504802561366063</c:v>
                </c:pt>
                <c:pt idx="191">
                  <c:v>1.1504802561366063</c:v>
                </c:pt>
                <c:pt idx="192">
                  <c:v>1.1494130202774813</c:v>
                </c:pt>
                <c:pt idx="193">
                  <c:v>0.77374599786552822</c:v>
                </c:pt>
                <c:pt idx="194">
                  <c:v>0.7726787620064034</c:v>
                </c:pt>
                <c:pt idx="195">
                  <c:v>0.7726787620064034</c:v>
                </c:pt>
                <c:pt idx="196">
                  <c:v>0.77161152614727857</c:v>
                </c:pt>
                <c:pt idx="197">
                  <c:v>0.77161152614727857</c:v>
                </c:pt>
                <c:pt idx="198">
                  <c:v>0.77054429028815363</c:v>
                </c:pt>
                <c:pt idx="199">
                  <c:v>0.7694770544290287</c:v>
                </c:pt>
                <c:pt idx="200">
                  <c:v>0.7694770544290287</c:v>
                </c:pt>
              </c:numCache>
            </c:numRef>
          </c:val>
        </c:ser>
        <c:ser>
          <c:idx val="2"/>
          <c:order val="1"/>
          <c:tx>
            <c:strRef>
              <c:f>'SLIM_L34_X0_mardi_19_mai_20 (2'!$O$16</c:f>
              <c:strCache>
                <c:ptCount val="1"/>
                <c:pt idx="0">
                  <c:v>TIM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(2'!$O$17:$O$217</c:f>
              <c:numCache>
                <c:formatCode>0.00</c:formatCode>
                <c:ptCount val="201"/>
                <c:pt idx="0">
                  <c:v>0.31441543700340524</c:v>
                </c:pt>
                <c:pt idx="1">
                  <c:v>0.31328036322360958</c:v>
                </c:pt>
                <c:pt idx="2">
                  <c:v>0.31328036322360958</c:v>
                </c:pt>
                <c:pt idx="3">
                  <c:v>0.31328036322360958</c:v>
                </c:pt>
                <c:pt idx="4">
                  <c:v>0.31328036322360958</c:v>
                </c:pt>
                <c:pt idx="5">
                  <c:v>0.31328036322360958</c:v>
                </c:pt>
                <c:pt idx="6">
                  <c:v>0.31214528944381387</c:v>
                </c:pt>
                <c:pt idx="7">
                  <c:v>0.31214528944381387</c:v>
                </c:pt>
                <c:pt idx="8">
                  <c:v>0.1623155505107832</c:v>
                </c:pt>
                <c:pt idx="9">
                  <c:v>0.1623155505107832</c:v>
                </c:pt>
                <c:pt idx="10">
                  <c:v>0.1623155505107832</c:v>
                </c:pt>
                <c:pt idx="11">
                  <c:v>0.1623155505107832</c:v>
                </c:pt>
                <c:pt idx="12">
                  <c:v>0.1623155505107832</c:v>
                </c:pt>
                <c:pt idx="13">
                  <c:v>0.31328036322360958</c:v>
                </c:pt>
                <c:pt idx="14">
                  <c:v>0.31328036322360958</c:v>
                </c:pt>
                <c:pt idx="15">
                  <c:v>0.31328036322360958</c:v>
                </c:pt>
                <c:pt idx="16">
                  <c:v>0.31328036322360958</c:v>
                </c:pt>
                <c:pt idx="17">
                  <c:v>0.31328036322360958</c:v>
                </c:pt>
                <c:pt idx="18">
                  <c:v>0.31214528944381387</c:v>
                </c:pt>
                <c:pt idx="19">
                  <c:v>0.31214528944381387</c:v>
                </c:pt>
                <c:pt idx="20">
                  <c:v>0.31214528944381387</c:v>
                </c:pt>
                <c:pt idx="21">
                  <c:v>0.31214528944381387</c:v>
                </c:pt>
                <c:pt idx="22">
                  <c:v>0.31214528944381387</c:v>
                </c:pt>
                <c:pt idx="23">
                  <c:v>0.31101021566401821</c:v>
                </c:pt>
                <c:pt idx="24">
                  <c:v>0.31101021566401821</c:v>
                </c:pt>
                <c:pt idx="25">
                  <c:v>0.31101021566401821</c:v>
                </c:pt>
                <c:pt idx="26">
                  <c:v>0.39387060158910325</c:v>
                </c:pt>
                <c:pt idx="27">
                  <c:v>0.39273552780930759</c:v>
                </c:pt>
                <c:pt idx="28">
                  <c:v>0.31328036322360958</c:v>
                </c:pt>
                <c:pt idx="29">
                  <c:v>0.31328036322360958</c:v>
                </c:pt>
                <c:pt idx="30">
                  <c:v>0.31328036322360958</c:v>
                </c:pt>
                <c:pt idx="31">
                  <c:v>0.31214528944381387</c:v>
                </c:pt>
                <c:pt idx="32">
                  <c:v>0.1623155505107832</c:v>
                </c:pt>
                <c:pt idx="33">
                  <c:v>0.1623155505107832</c:v>
                </c:pt>
                <c:pt idx="34">
                  <c:v>0.1623155505107832</c:v>
                </c:pt>
                <c:pt idx="35">
                  <c:v>0.1623155505107832</c:v>
                </c:pt>
                <c:pt idx="36">
                  <c:v>0.1623155505107832</c:v>
                </c:pt>
                <c:pt idx="37">
                  <c:v>0.1623155505107832</c:v>
                </c:pt>
                <c:pt idx="38">
                  <c:v>0.1623155505107832</c:v>
                </c:pt>
                <c:pt idx="39">
                  <c:v>0.1623155505107832</c:v>
                </c:pt>
                <c:pt idx="40">
                  <c:v>0.1623155505107832</c:v>
                </c:pt>
                <c:pt idx="41">
                  <c:v>0.16118047673098751</c:v>
                </c:pt>
                <c:pt idx="42">
                  <c:v>0.16118047673098751</c:v>
                </c:pt>
                <c:pt idx="43">
                  <c:v>0.16118047673098751</c:v>
                </c:pt>
                <c:pt idx="44">
                  <c:v>0.31214528944381387</c:v>
                </c:pt>
                <c:pt idx="45">
                  <c:v>0.31214528944381387</c:v>
                </c:pt>
                <c:pt idx="46">
                  <c:v>0.31214528944381387</c:v>
                </c:pt>
                <c:pt idx="47">
                  <c:v>0.31214528944381387</c:v>
                </c:pt>
                <c:pt idx="48">
                  <c:v>0.31101021566401821</c:v>
                </c:pt>
                <c:pt idx="49">
                  <c:v>0.31101021566401821</c:v>
                </c:pt>
                <c:pt idx="50">
                  <c:v>0.31101021566401821</c:v>
                </c:pt>
                <c:pt idx="51">
                  <c:v>0.31101021566401821</c:v>
                </c:pt>
                <c:pt idx="52">
                  <c:v>0.31101021566401821</c:v>
                </c:pt>
                <c:pt idx="53">
                  <c:v>0.31101021566401821</c:v>
                </c:pt>
                <c:pt idx="54">
                  <c:v>0.39387060158910325</c:v>
                </c:pt>
                <c:pt idx="55">
                  <c:v>0.39387060158910325</c:v>
                </c:pt>
                <c:pt idx="56">
                  <c:v>0.39387060158910325</c:v>
                </c:pt>
                <c:pt idx="57">
                  <c:v>0.39387060158910325</c:v>
                </c:pt>
                <c:pt idx="58">
                  <c:v>0.16345062429057888</c:v>
                </c:pt>
                <c:pt idx="59">
                  <c:v>0.16345062429057888</c:v>
                </c:pt>
                <c:pt idx="60">
                  <c:v>0.16345062429057888</c:v>
                </c:pt>
                <c:pt idx="61">
                  <c:v>0.16345062429057888</c:v>
                </c:pt>
                <c:pt idx="62">
                  <c:v>0.16345062429057888</c:v>
                </c:pt>
                <c:pt idx="63">
                  <c:v>0.16345062429057888</c:v>
                </c:pt>
                <c:pt idx="64">
                  <c:v>0.16345062429057888</c:v>
                </c:pt>
                <c:pt idx="65">
                  <c:v>0.16345062429057888</c:v>
                </c:pt>
                <c:pt idx="66">
                  <c:v>0.16345062429057888</c:v>
                </c:pt>
                <c:pt idx="67">
                  <c:v>0.1623155505107832</c:v>
                </c:pt>
                <c:pt idx="68">
                  <c:v>0.1623155505107832</c:v>
                </c:pt>
                <c:pt idx="69">
                  <c:v>0.1623155505107832</c:v>
                </c:pt>
                <c:pt idx="70">
                  <c:v>0.1623155505107832</c:v>
                </c:pt>
                <c:pt idx="71">
                  <c:v>0.1623155505107832</c:v>
                </c:pt>
                <c:pt idx="72">
                  <c:v>0.1623155505107832</c:v>
                </c:pt>
                <c:pt idx="73">
                  <c:v>0.1623155505107832</c:v>
                </c:pt>
                <c:pt idx="74">
                  <c:v>0.1623155505107832</c:v>
                </c:pt>
                <c:pt idx="75">
                  <c:v>0.1623155505107832</c:v>
                </c:pt>
                <c:pt idx="76">
                  <c:v>0.24404086265607267</c:v>
                </c:pt>
                <c:pt idx="77">
                  <c:v>0.24404086265607267</c:v>
                </c:pt>
                <c:pt idx="78">
                  <c:v>0.16458569807037457</c:v>
                </c:pt>
                <c:pt idx="79">
                  <c:v>0.16458569807037457</c:v>
                </c:pt>
                <c:pt idx="80">
                  <c:v>0.31555051078320095</c:v>
                </c:pt>
                <c:pt idx="81">
                  <c:v>0.31555051078320095</c:v>
                </c:pt>
                <c:pt idx="82">
                  <c:v>0.31555051078320095</c:v>
                </c:pt>
                <c:pt idx="83">
                  <c:v>0.31441543700340524</c:v>
                </c:pt>
                <c:pt idx="84">
                  <c:v>0.31441543700340524</c:v>
                </c:pt>
                <c:pt idx="85">
                  <c:v>0.31441543700340524</c:v>
                </c:pt>
                <c:pt idx="86">
                  <c:v>0.31441543700340524</c:v>
                </c:pt>
                <c:pt idx="87">
                  <c:v>0.31328036322360958</c:v>
                </c:pt>
                <c:pt idx="88">
                  <c:v>0.31328036322360958</c:v>
                </c:pt>
                <c:pt idx="89">
                  <c:v>0.31328036322360958</c:v>
                </c:pt>
                <c:pt idx="90">
                  <c:v>0.31328036322360958</c:v>
                </c:pt>
                <c:pt idx="91">
                  <c:v>0.31328036322360958</c:v>
                </c:pt>
                <c:pt idx="92">
                  <c:v>0.31214528944381387</c:v>
                </c:pt>
                <c:pt idx="93">
                  <c:v>0.31214528944381387</c:v>
                </c:pt>
                <c:pt idx="94">
                  <c:v>0.46311010215664017</c:v>
                </c:pt>
                <c:pt idx="95">
                  <c:v>0.46311010215664017</c:v>
                </c:pt>
                <c:pt idx="96">
                  <c:v>0.46197502837684451</c:v>
                </c:pt>
                <c:pt idx="97">
                  <c:v>0.46197502837684451</c:v>
                </c:pt>
                <c:pt idx="98">
                  <c:v>0.31214528944381387</c:v>
                </c:pt>
                <c:pt idx="99">
                  <c:v>0.31214528944381387</c:v>
                </c:pt>
                <c:pt idx="100">
                  <c:v>0.31214528944381387</c:v>
                </c:pt>
                <c:pt idx="101">
                  <c:v>0.31214528944381387</c:v>
                </c:pt>
                <c:pt idx="102">
                  <c:v>0.31101021566401821</c:v>
                </c:pt>
                <c:pt idx="103">
                  <c:v>0.31101021566401821</c:v>
                </c:pt>
                <c:pt idx="104">
                  <c:v>0.31101021566401821</c:v>
                </c:pt>
                <c:pt idx="105">
                  <c:v>0.31101021566401821</c:v>
                </c:pt>
                <c:pt idx="106">
                  <c:v>0.31101021566401821</c:v>
                </c:pt>
                <c:pt idx="107">
                  <c:v>0.31101021566401821</c:v>
                </c:pt>
                <c:pt idx="108">
                  <c:v>0.16118047673098751</c:v>
                </c:pt>
                <c:pt idx="109">
                  <c:v>0.16118047673098751</c:v>
                </c:pt>
                <c:pt idx="110">
                  <c:v>0.16004540295119182</c:v>
                </c:pt>
                <c:pt idx="111">
                  <c:v>0.16004540295119182</c:v>
                </c:pt>
                <c:pt idx="112">
                  <c:v>0.16004540295119182</c:v>
                </c:pt>
                <c:pt idx="113">
                  <c:v>0.16004540295119182</c:v>
                </c:pt>
                <c:pt idx="114">
                  <c:v>0.16004540295119182</c:v>
                </c:pt>
                <c:pt idx="115">
                  <c:v>0.16004540295119182</c:v>
                </c:pt>
                <c:pt idx="116">
                  <c:v>0.16004540295119182</c:v>
                </c:pt>
                <c:pt idx="117">
                  <c:v>0.16004540295119182</c:v>
                </c:pt>
                <c:pt idx="118">
                  <c:v>0.16004540295119182</c:v>
                </c:pt>
                <c:pt idx="119">
                  <c:v>0.16004540295119182</c:v>
                </c:pt>
                <c:pt idx="120">
                  <c:v>0.16004540295119182</c:v>
                </c:pt>
                <c:pt idx="121">
                  <c:v>0.24404086265607267</c:v>
                </c:pt>
                <c:pt idx="122">
                  <c:v>0.24290578887627695</c:v>
                </c:pt>
                <c:pt idx="123">
                  <c:v>0.24290578887627695</c:v>
                </c:pt>
                <c:pt idx="124">
                  <c:v>0.24290578887627695</c:v>
                </c:pt>
                <c:pt idx="125">
                  <c:v>0.16345062429057888</c:v>
                </c:pt>
                <c:pt idx="126">
                  <c:v>0.24517593643586832</c:v>
                </c:pt>
                <c:pt idx="127">
                  <c:v>0.24517593643586832</c:v>
                </c:pt>
                <c:pt idx="128">
                  <c:v>0.16572077185017026</c:v>
                </c:pt>
                <c:pt idx="129">
                  <c:v>0.16572077185017026</c:v>
                </c:pt>
                <c:pt idx="130">
                  <c:v>0.16572077185017026</c:v>
                </c:pt>
                <c:pt idx="131">
                  <c:v>0.16458569807037457</c:v>
                </c:pt>
                <c:pt idx="132">
                  <c:v>0.16458569807037457</c:v>
                </c:pt>
                <c:pt idx="133">
                  <c:v>0.16458569807037457</c:v>
                </c:pt>
                <c:pt idx="134">
                  <c:v>0.16458569807037457</c:v>
                </c:pt>
                <c:pt idx="135">
                  <c:v>0.16458569807037457</c:v>
                </c:pt>
                <c:pt idx="136">
                  <c:v>0.16458569807037457</c:v>
                </c:pt>
                <c:pt idx="137">
                  <c:v>0.16458569807037457</c:v>
                </c:pt>
                <c:pt idx="138">
                  <c:v>0.16345062429057888</c:v>
                </c:pt>
                <c:pt idx="139">
                  <c:v>0.16345062429057888</c:v>
                </c:pt>
                <c:pt idx="140">
                  <c:v>0.16345062429057888</c:v>
                </c:pt>
                <c:pt idx="141">
                  <c:v>0.16345062429057888</c:v>
                </c:pt>
                <c:pt idx="142">
                  <c:v>0.16345062429057888</c:v>
                </c:pt>
                <c:pt idx="143">
                  <c:v>0.16345062429057888</c:v>
                </c:pt>
                <c:pt idx="144">
                  <c:v>0.31441543700340524</c:v>
                </c:pt>
                <c:pt idx="145">
                  <c:v>0.31441543700340524</c:v>
                </c:pt>
                <c:pt idx="146">
                  <c:v>0.31328036322360958</c:v>
                </c:pt>
                <c:pt idx="147">
                  <c:v>0.4653802497162316</c:v>
                </c:pt>
                <c:pt idx="148">
                  <c:v>0.46424517593643583</c:v>
                </c:pt>
                <c:pt idx="149">
                  <c:v>0.46424517593643583</c:v>
                </c:pt>
                <c:pt idx="150">
                  <c:v>0.46424517593643583</c:v>
                </c:pt>
                <c:pt idx="151">
                  <c:v>0.46311010215664017</c:v>
                </c:pt>
                <c:pt idx="152">
                  <c:v>0.46311010215664017</c:v>
                </c:pt>
                <c:pt idx="153">
                  <c:v>0.46311010215664017</c:v>
                </c:pt>
                <c:pt idx="154">
                  <c:v>0.46311010215664017</c:v>
                </c:pt>
                <c:pt idx="155">
                  <c:v>0.46197502837684451</c:v>
                </c:pt>
                <c:pt idx="156">
                  <c:v>0.46197502837684451</c:v>
                </c:pt>
                <c:pt idx="157">
                  <c:v>0.46197502837684451</c:v>
                </c:pt>
                <c:pt idx="158">
                  <c:v>0.31214528944381387</c:v>
                </c:pt>
                <c:pt idx="159">
                  <c:v>0.31214528944381387</c:v>
                </c:pt>
                <c:pt idx="160">
                  <c:v>0.31101021566401821</c:v>
                </c:pt>
                <c:pt idx="161">
                  <c:v>0.31101021566401821</c:v>
                </c:pt>
                <c:pt idx="162">
                  <c:v>0.31101021566401821</c:v>
                </c:pt>
                <c:pt idx="163">
                  <c:v>0.31101021566401821</c:v>
                </c:pt>
                <c:pt idx="164">
                  <c:v>0.31101021566401821</c:v>
                </c:pt>
                <c:pt idx="165">
                  <c:v>0.16118047673098751</c:v>
                </c:pt>
                <c:pt idx="166">
                  <c:v>0.16118047673098751</c:v>
                </c:pt>
                <c:pt idx="167">
                  <c:v>0.16118047673098751</c:v>
                </c:pt>
                <c:pt idx="168">
                  <c:v>0.16004540295119182</c:v>
                </c:pt>
                <c:pt idx="169">
                  <c:v>0.16004540295119182</c:v>
                </c:pt>
                <c:pt idx="170">
                  <c:v>0.16004540295119182</c:v>
                </c:pt>
                <c:pt idx="171">
                  <c:v>0.16004540295119182</c:v>
                </c:pt>
                <c:pt idx="172">
                  <c:v>0.16004540295119182</c:v>
                </c:pt>
                <c:pt idx="173">
                  <c:v>0.16004540295119182</c:v>
                </c:pt>
                <c:pt idx="174">
                  <c:v>0.16004540295119182</c:v>
                </c:pt>
                <c:pt idx="175">
                  <c:v>0.16004540295119182</c:v>
                </c:pt>
                <c:pt idx="176">
                  <c:v>0.24290578887627695</c:v>
                </c:pt>
                <c:pt idx="177">
                  <c:v>0.24290578887627695</c:v>
                </c:pt>
                <c:pt idx="178">
                  <c:v>0.1623155505107832</c:v>
                </c:pt>
                <c:pt idx="179">
                  <c:v>0.1623155505107832</c:v>
                </c:pt>
                <c:pt idx="180">
                  <c:v>0.1623155505107832</c:v>
                </c:pt>
                <c:pt idx="181">
                  <c:v>0.1623155505107832</c:v>
                </c:pt>
                <c:pt idx="182">
                  <c:v>0.1623155505107832</c:v>
                </c:pt>
                <c:pt idx="183">
                  <c:v>0.1623155505107832</c:v>
                </c:pt>
                <c:pt idx="184">
                  <c:v>0.1623155505107832</c:v>
                </c:pt>
                <c:pt idx="185">
                  <c:v>0.16118047673098751</c:v>
                </c:pt>
                <c:pt idx="186">
                  <c:v>0.16118047673098751</c:v>
                </c:pt>
                <c:pt idx="187">
                  <c:v>0.16118047673098751</c:v>
                </c:pt>
                <c:pt idx="188">
                  <c:v>0.24517593643586832</c:v>
                </c:pt>
                <c:pt idx="189">
                  <c:v>0.24517593643586832</c:v>
                </c:pt>
                <c:pt idx="190">
                  <c:v>0.24517593643586832</c:v>
                </c:pt>
                <c:pt idx="191">
                  <c:v>0.16458569807037457</c:v>
                </c:pt>
                <c:pt idx="192">
                  <c:v>0.16458569807037457</c:v>
                </c:pt>
                <c:pt idx="193">
                  <c:v>0.16458569807037457</c:v>
                </c:pt>
                <c:pt idx="194">
                  <c:v>0.31555051078320095</c:v>
                </c:pt>
                <c:pt idx="195">
                  <c:v>0.31555051078320095</c:v>
                </c:pt>
                <c:pt idx="196">
                  <c:v>0.31441543700340524</c:v>
                </c:pt>
                <c:pt idx="197">
                  <c:v>0.31441543700340524</c:v>
                </c:pt>
                <c:pt idx="198">
                  <c:v>0.31441543700340524</c:v>
                </c:pt>
                <c:pt idx="199">
                  <c:v>0.31441543700340524</c:v>
                </c:pt>
                <c:pt idx="200">
                  <c:v>0.31441543700340524</c:v>
                </c:pt>
              </c:numCache>
            </c:numRef>
          </c:val>
        </c:ser>
        <c:ser>
          <c:idx val="3"/>
          <c:order val="2"/>
          <c:tx>
            <c:strRef>
              <c:f>'SLIM_L34_X0_mardi_19_mai_20 (2'!$P$16</c:f>
              <c:strCache>
                <c:ptCount val="1"/>
                <c:pt idx="0">
                  <c:v>CFRP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(2'!$P$17:$P$217</c:f>
              <c:numCache>
                <c:formatCode>0.00</c:formatCode>
                <c:ptCount val="201"/>
                <c:pt idx="0">
                  <c:v>0.43586056428819359</c:v>
                </c:pt>
                <c:pt idx="1">
                  <c:v>0.46164526206178419</c:v>
                </c:pt>
                <c:pt idx="2">
                  <c:v>0.50627262359299852</c:v>
                </c:pt>
                <c:pt idx="3">
                  <c:v>0.50627262359299852</c:v>
                </c:pt>
                <c:pt idx="4">
                  <c:v>0.46858729607775079</c:v>
                </c:pt>
                <c:pt idx="5">
                  <c:v>0.43933158129617689</c:v>
                </c:pt>
                <c:pt idx="6">
                  <c:v>0.42842267069965789</c:v>
                </c:pt>
                <c:pt idx="7">
                  <c:v>0.42941438984479596</c:v>
                </c:pt>
                <c:pt idx="8">
                  <c:v>0.429910249417365</c:v>
                </c:pt>
                <c:pt idx="9">
                  <c:v>0.42842267069965789</c:v>
                </c:pt>
                <c:pt idx="10">
                  <c:v>0.42693509198195068</c:v>
                </c:pt>
                <c:pt idx="11">
                  <c:v>0.42544751326424357</c:v>
                </c:pt>
                <c:pt idx="12">
                  <c:v>0.37040710070907923</c:v>
                </c:pt>
                <c:pt idx="13">
                  <c:v>0.34214310507264345</c:v>
                </c:pt>
                <c:pt idx="14">
                  <c:v>0.32974661575841724</c:v>
                </c:pt>
                <c:pt idx="15">
                  <c:v>0.32528387960529581</c:v>
                </c:pt>
                <c:pt idx="16">
                  <c:v>0.32776317746814104</c:v>
                </c:pt>
                <c:pt idx="17">
                  <c:v>0.33817622849209111</c:v>
                </c:pt>
                <c:pt idx="18">
                  <c:v>0.36098576883026728</c:v>
                </c:pt>
                <c:pt idx="19">
                  <c:v>0.39172906232954835</c:v>
                </c:pt>
                <c:pt idx="20">
                  <c:v>0.39222492190211738</c:v>
                </c:pt>
                <c:pt idx="21">
                  <c:v>0.39272078147468642</c:v>
                </c:pt>
                <c:pt idx="22">
                  <c:v>0.34412654336291959</c:v>
                </c:pt>
                <c:pt idx="23">
                  <c:v>0.32478802003272678</c:v>
                </c:pt>
                <c:pt idx="24">
                  <c:v>0.33520107105667679</c:v>
                </c:pt>
                <c:pt idx="25">
                  <c:v>0.40908414736946497</c:v>
                </c:pt>
                <c:pt idx="26">
                  <c:v>0.59205632964744392</c:v>
                </c:pt>
                <c:pt idx="27">
                  <c:v>0.54247037239053908</c:v>
                </c:pt>
                <c:pt idx="28">
                  <c:v>0.39222492190211738</c:v>
                </c:pt>
                <c:pt idx="29">
                  <c:v>0.34908513908861011</c:v>
                </c:pt>
                <c:pt idx="30">
                  <c:v>0.33371349233896963</c:v>
                </c:pt>
                <c:pt idx="31">
                  <c:v>0.33867208806466015</c:v>
                </c:pt>
                <c:pt idx="32">
                  <c:v>0.34363068379035056</c:v>
                </c:pt>
                <c:pt idx="33">
                  <c:v>0.35007685823374823</c:v>
                </c:pt>
                <c:pt idx="34">
                  <c:v>0.36594436455595775</c:v>
                </c:pt>
                <c:pt idx="35">
                  <c:v>0.4006545346357912</c:v>
                </c:pt>
                <c:pt idx="36">
                  <c:v>0.43883572172360785</c:v>
                </c:pt>
                <c:pt idx="37">
                  <c:v>0.44032330044131507</c:v>
                </c:pt>
                <c:pt idx="38">
                  <c:v>0.44181087915902217</c:v>
                </c:pt>
                <c:pt idx="39">
                  <c:v>0.44329845787672939</c:v>
                </c:pt>
                <c:pt idx="40">
                  <c:v>0.4447860365944365</c:v>
                </c:pt>
                <c:pt idx="41">
                  <c:v>0.44627361531214366</c:v>
                </c:pt>
                <c:pt idx="42">
                  <c:v>0.43586056428819359</c:v>
                </c:pt>
                <c:pt idx="43">
                  <c:v>0.42544751326424357</c:v>
                </c:pt>
                <c:pt idx="44">
                  <c:v>0.42693509198195068</c:v>
                </c:pt>
                <c:pt idx="45">
                  <c:v>0.4408191600138841</c:v>
                </c:pt>
                <c:pt idx="46">
                  <c:v>0.47850448752913172</c:v>
                </c:pt>
                <c:pt idx="47">
                  <c:v>0.64858432092031548</c:v>
                </c:pt>
                <c:pt idx="48">
                  <c:v>0.70808746962860114</c:v>
                </c:pt>
                <c:pt idx="49">
                  <c:v>0.45867010462636987</c:v>
                </c:pt>
                <c:pt idx="50">
                  <c:v>0.43288540685277926</c:v>
                </c:pt>
                <c:pt idx="51">
                  <c:v>0.43536470471562455</c:v>
                </c:pt>
                <c:pt idx="52">
                  <c:v>0.44726533445728173</c:v>
                </c:pt>
                <c:pt idx="53">
                  <c:v>0.47701690881142461</c:v>
                </c:pt>
                <c:pt idx="54">
                  <c:v>0.57172608717211293</c:v>
                </c:pt>
                <c:pt idx="55">
                  <c:v>0.58957703178459864</c:v>
                </c:pt>
                <c:pt idx="56">
                  <c:v>0.5890811722120296</c:v>
                </c:pt>
                <c:pt idx="57">
                  <c:v>0.5890811722120296</c:v>
                </c:pt>
                <c:pt idx="58">
                  <c:v>0.58858531263946057</c:v>
                </c:pt>
                <c:pt idx="59">
                  <c:v>0.58808945306689142</c:v>
                </c:pt>
                <c:pt idx="60">
                  <c:v>0.58808945306689142</c:v>
                </c:pt>
                <c:pt idx="61">
                  <c:v>0.5875935934943225</c:v>
                </c:pt>
                <c:pt idx="62">
                  <c:v>0.5875935934943225</c:v>
                </c:pt>
                <c:pt idx="63">
                  <c:v>0.5875935934943225</c:v>
                </c:pt>
                <c:pt idx="64">
                  <c:v>0.5875935934943225</c:v>
                </c:pt>
                <c:pt idx="65">
                  <c:v>0.5875935934943225</c:v>
                </c:pt>
                <c:pt idx="66">
                  <c:v>0.5875935934943225</c:v>
                </c:pt>
                <c:pt idx="67">
                  <c:v>0.5875935934943225</c:v>
                </c:pt>
                <c:pt idx="68">
                  <c:v>0.5875935934943225</c:v>
                </c:pt>
                <c:pt idx="69">
                  <c:v>1.1494024892150545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1.3165071651708236</c:v>
                </c:pt>
                <c:pt idx="82">
                  <c:v>0.95006694104229683</c:v>
                </c:pt>
                <c:pt idx="83">
                  <c:v>0.94262904745376108</c:v>
                </c:pt>
                <c:pt idx="84">
                  <c:v>0.93519115386522544</c:v>
                </c:pt>
                <c:pt idx="85">
                  <c:v>0.92824911984925873</c:v>
                </c:pt>
                <c:pt idx="86">
                  <c:v>0.92180294540586105</c:v>
                </c:pt>
                <c:pt idx="87">
                  <c:v>0.91535677096246348</c:v>
                </c:pt>
                <c:pt idx="88">
                  <c:v>0.87023354985868007</c:v>
                </c:pt>
                <c:pt idx="89">
                  <c:v>0.55932959785788661</c:v>
                </c:pt>
                <c:pt idx="90">
                  <c:v>0.49982644914960084</c:v>
                </c:pt>
                <c:pt idx="91">
                  <c:v>0.47800862795656268</c:v>
                </c:pt>
                <c:pt idx="92">
                  <c:v>0.46957901522288892</c:v>
                </c:pt>
                <c:pt idx="93">
                  <c:v>1.1732037486983686</c:v>
                </c:pt>
                <c:pt idx="94">
                  <c:v>2.2278970595527348</c:v>
                </c:pt>
                <c:pt idx="95">
                  <c:v>0.52214012991520808</c:v>
                </c:pt>
                <c:pt idx="96">
                  <c:v>0.47503347052114842</c:v>
                </c:pt>
                <c:pt idx="97">
                  <c:v>0.36792780284623394</c:v>
                </c:pt>
                <c:pt idx="98">
                  <c:v>0.33420935191153867</c:v>
                </c:pt>
                <c:pt idx="99">
                  <c:v>0.32528387960529581</c:v>
                </c:pt>
                <c:pt idx="100">
                  <c:v>0.33272177319383156</c:v>
                </c:pt>
                <c:pt idx="101">
                  <c:v>0.37982843258789112</c:v>
                </c:pt>
                <c:pt idx="102">
                  <c:v>0.47305003223087227</c:v>
                </c:pt>
                <c:pt idx="103">
                  <c:v>0.64114642733177962</c:v>
                </c:pt>
                <c:pt idx="104">
                  <c:v>0.63172509545296773</c:v>
                </c:pt>
                <c:pt idx="105">
                  <c:v>0.60742797639708446</c:v>
                </c:pt>
                <c:pt idx="106">
                  <c:v>0.54247037239053908</c:v>
                </c:pt>
                <c:pt idx="107">
                  <c:v>0.4006545346357912</c:v>
                </c:pt>
                <c:pt idx="108">
                  <c:v>0.35949819011256012</c:v>
                </c:pt>
                <c:pt idx="109">
                  <c:v>0.33966380720979827</c:v>
                </c:pt>
                <c:pt idx="110">
                  <c:v>0.32974661575841724</c:v>
                </c:pt>
                <c:pt idx="111">
                  <c:v>0.32627559875043394</c:v>
                </c:pt>
                <c:pt idx="112">
                  <c:v>0.32726731789557201</c:v>
                </c:pt>
                <c:pt idx="113">
                  <c:v>0.33371349233896963</c:v>
                </c:pt>
                <c:pt idx="114">
                  <c:v>0.33569693062924583</c:v>
                </c:pt>
                <c:pt idx="115">
                  <c:v>0.33569693062924583</c:v>
                </c:pt>
                <c:pt idx="116">
                  <c:v>0.33520107105667679</c:v>
                </c:pt>
                <c:pt idx="117">
                  <c:v>0.3347052114841077</c:v>
                </c:pt>
                <c:pt idx="118">
                  <c:v>0.3347052114841077</c:v>
                </c:pt>
                <c:pt idx="119">
                  <c:v>0.33420935191153867</c:v>
                </c:pt>
                <c:pt idx="120">
                  <c:v>0.33371349233896963</c:v>
                </c:pt>
                <c:pt idx="121">
                  <c:v>0.33371349233896963</c:v>
                </c:pt>
                <c:pt idx="122">
                  <c:v>0.3332176327664006</c:v>
                </c:pt>
                <c:pt idx="123">
                  <c:v>0.3332176327664006</c:v>
                </c:pt>
                <c:pt idx="124">
                  <c:v>0.33272177319383156</c:v>
                </c:pt>
                <c:pt idx="125">
                  <c:v>0.33222591362126253</c:v>
                </c:pt>
                <c:pt idx="126">
                  <c:v>0.33222591362126253</c:v>
                </c:pt>
                <c:pt idx="127">
                  <c:v>0.33173005404869343</c:v>
                </c:pt>
                <c:pt idx="128">
                  <c:v>0.33173005404869343</c:v>
                </c:pt>
                <c:pt idx="129">
                  <c:v>0.32974661575841724</c:v>
                </c:pt>
                <c:pt idx="130">
                  <c:v>0.33222591362126253</c:v>
                </c:pt>
                <c:pt idx="131">
                  <c:v>0.34462240293548863</c:v>
                </c:pt>
                <c:pt idx="132">
                  <c:v>0.35007685823374823</c:v>
                </c:pt>
                <c:pt idx="133">
                  <c:v>0.35007685823374823</c:v>
                </c:pt>
                <c:pt idx="134">
                  <c:v>0.35057271780631727</c:v>
                </c:pt>
                <c:pt idx="135">
                  <c:v>0.35057271780631727</c:v>
                </c:pt>
                <c:pt idx="136">
                  <c:v>0.35057271780631727</c:v>
                </c:pt>
                <c:pt idx="137">
                  <c:v>0.3510685773788863</c:v>
                </c:pt>
                <c:pt idx="138">
                  <c:v>0.3510685773788863</c:v>
                </c:pt>
                <c:pt idx="139">
                  <c:v>0.35156443695145534</c:v>
                </c:pt>
                <c:pt idx="140">
                  <c:v>0.35156443695145534</c:v>
                </c:pt>
                <c:pt idx="141">
                  <c:v>0.35156443695145534</c:v>
                </c:pt>
                <c:pt idx="142">
                  <c:v>0.34015966678236731</c:v>
                </c:pt>
                <c:pt idx="143">
                  <c:v>0.32825903704071008</c:v>
                </c:pt>
                <c:pt idx="144">
                  <c:v>0.32875489661327917</c:v>
                </c:pt>
                <c:pt idx="145">
                  <c:v>0.34115138592750532</c:v>
                </c:pt>
                <c:pt idx="146">
                  <c:v>0.37734913472504589</c:v>
                </c:pt>
                <c:pt idx="147">
                  <c:v>0.54594138939852233</c:v>
                </c:pt>
                <c:pt idx="148">
                  <c:v>0.60048594238111774</c:v>
                </c:pt>
                <c:pt idx="149">
                  <c:v>0.35057271780631727</c:v>
                </c:pt>
                <c:pt idx="150">
                  <c:v>0.33073833490355536</c:v>
                </c:pt>
                <c:pt idx="151">
                  <c:v>0.3495809986611792</c:v>
                </c:pt>
                <c:pt idx="152">
                  <c:v>0.40164625378092927</c:v>
                </c:pt>
                <c:pt idx="153">
                  <c:v>0.60296524024396292</c:v>
                </c:pt>
                <c:pt idx="154">
                  <c:v>0.84246541379481343</c:v>
                </c:pt>
                <c:pt idx="155">
                  <c:v>0.86527495413298972</c:v>
                </c:pt>
                <c:pt idx="156">
                  <c:v>0.78494570337680381</c:v>
                </c:pt>
                <c:pt idx="157">
                  <c:v>0.50081816829473902</c:v>
                </c:pt>
                <c:pt idx="158">
                  <c:v>0.46957901522288892</c:v>
                </c:pt>
                <c:pt idx="159">
                  <c:v>0.47800862795656268</c:v>
                </c:pt>
                <c:pt idx="160">
                  <c:v>0.49982644914960084</c:v>
                </c:pt>
                <c:pt idx="161">
                  <c:v>0.55932959785788661</c:v>
                </c:pt>
                <c:pt idx="162">
                  <c:v>0.87023354985868007</c:v>
                </c:pt>
                <c:pt idx="163">
                  <c:v>0.91535677096246348</c:v>
                </c:pt>
                <c:pt idx="164">
                  <c:v>0.92180294540586105</c:v>
                </c:pt>
                <c:pt idx="165">
                  <c:v>0.92824911984925873</c:v>
                </c:pt>
                <c:pt idx="166">
                  <c:v>0.93519115386522544</c:v>
                </c:pt>
                <c:pt idx="167">
                  <c:v>0.94262904745376108</c:v>
                </c:pt>
                <c:pt idx="168">
                  <c:v>0.95006694104229683</c:v>
                </c:pt>
                <c:pt idx="169">
                  <c:v>1.3165071651708236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1.1494024892150545</c:v>
                </c:pt>
                <c:pt idx="182">
                  <c:v>0.59106461050230574</c:v>
                </c:pt>
                <c:pt idx="183">
                  <c:v>0.59106461050230574</c:v>
                </c:pt>
                <c:pt idx="184">
                  <c:v>0.59106461050230574</c:v>
                </c:pt>
                <c:pt idx="185">
                  <c:v>0.59056875092973682</c:v>
                </c:pt>
                <c:pt idx="186">
                  <c:v>0.59056875092973682</c:v>
                </c:pt>
                <c:pt idx="187">
                  <c:v>0.59056875092973682</c:v>
                </c:pt>
                <c:pt idx="188">
                  <c:v>0.59106461050230574</c:v>
                </c:pt>
                <c:pt idx="189">
                  <c:v>0.59106461050230574</c:v>
                </c:pt>
                <c:pt idx="190">
                  <c:v>0.59106461050230574</c:v>
                </c:pt>
                <c:pt idx="191">
                  <c:v>0.59156047007487489</c:v>
                </c:pt>
                <c:pt idx="192">
                  <c:v>0.59156047007487489</c:v>
                </c:pt>
                <c:pt idx="193">
                  <c:v>0.59205632964744392</c:v>
                </c:pt>
                <c:pt idx="194">
                  <c:v>0.59255218922001296</c:v>
                </c:pt>
                <c:pt idx="195">
                  <c:v>0.59304804879258199</c:v>
                </c:pt>
                <c:pt idx="196">
                  <c:v>0.57470124460752725</c:v>
                </c:pt>
                <c:pt idx="197">
                  <c:v>0.47999206624683893</c:v>
                </c:pt>
                <c:pt idx="198">
                  <c:v>0.44974463232012701</c:v>
                </c:pt>
                <c:pt idx="199">
                  <c:v>0.43833986215103882</c:v>
                </c:pt>
                <c:pt idx="200">
                  <c:v>0.43586056428819359</c:v>
                </c:pt>
              </c:numCache>
            </c:numRef>
          </c:val>
        </c:ser>
        <c:ser>
          <c:idx val="0"/>
          <c:order val="3"/>
          <c:tx>
            <c:strRef>
              <c:f>'SLIM_L34_X0_mardi_19_mai_20 (2'!$Q$16</c:f>
              <c:strCache>
                <c:ptCount val="1"/>
                <c:pt idx="0">
                  <c:v>TPG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(2'!$Q$17:$Q$217</c:f>
              <c:numCache>
                <c:formatCode>0.00</c:formatCode>
                <c:ptCount val="201"/>
                <c:pt idx="0">
                  <c:v>0.33015873015873015</c:v>
                </c:pt>
                <c:pt idx="1">
                  <c:v>0.33015873015873015</c:v>
                </c:pt>
                <c:pt idx="2">
                  <c:v>0.32962962962962961</c:v>
                </c:pt>
                <c:pt idx="3">
                  <c:v>0.32910052910052912</c:v>
                </c:pt>
                <c:pt idx="4">
                  <c:v>0.32910052910052912</c:v>
                </c:pt>
                <c:pt idx="5">
                  <c:v>0.32857142857142857</c:v>
                </c:pt>
                <c:pt idx="6">
                  <c:v>0.59153439153439158</c:v>
                </c:pt>
                <c:pt idx="7">
                  <c:v>0.65026455026455032</c:v>
                </c:pt>
                <c:pt idx="8">
                  <c:v>0.64973544973544972</c:v>
                </c:pt>
                <c:pt idx="9">
                  <c:v>0.64920634920634923</c:v>
                </c:pt>
                <c:pt idx="10">
                  <c:v>0.64867724867724874</c:v>
                </c:pt>
                <c:pt idx="11">
                  <c:v>0.64814814814814825</c:v>
                </c:pt>
                <c:pt idx="12">
                  <c:v>0.64761904761904754</c:v>
                </c:pt>
                <c:pt idx="13">
                  <c:v>0.64708994708994716</c:v>
                </c:pt>
                <c:pt idx="14">
                  <c:v>0.64656084656084656</c:v>
                </c:pt>
                <c:pt idx="15">
                  <c:v>0.59629629629629632</c:v>
                </c:pt>
                <c:pt idx="16">
                  <c:v>0.32063492063492061</c:v>
                </c:pt>
                <c:pt idx="17">
                  <c:v>0.32010582010582012</c:v>
                </c:pt>
                <c:pt idx="18">
                  <c:v>0.32010582010582012</c:v>
                </c:pt>
                <c:pt idx="19">
                  <c:v>0.32010582010582012</c:v>
                </c:pt>
                <c:pt idx="20">
                  <c:v>0.32010582010582012</c:v>
                </c:pt>
                <c:pt idx="21">
                  <c:v>0.31957671957671957</c:v>
                </c:pt>
                <c:pt idx="22">
                  <c:v>0.31957671957671957</c:v>
                </c:pt>
                <c:pt idx="23">
                  <c:v>0.31957671957671957</c:v>
                </c:pt>
                <c:pt idx="24">
                  <c:v>0.31957671957671957</c:v>
                </c:pt>
                <c:pt idx="25">
                  <c:v>0.31904761904761902</c:v>
                </c:pt>
                <c:pt idx="26">
                  <c:v>0.64920634920634923</c:v>
                </c:pt>
                <c:pt idx="27">
                  <c:v>0.64867724867724874</c:v>
                </c:pt>
                <c:pt idx="28">
                  <c:v>0.32910052910052912</c:v>
                </c:pt>
                <c:pt idx="29">
                  <c:v>0.6513227513227513</c:v>
                </c:pt>
                <c:pt idx="30">
                  <c:v>0.65079365079365081</c:v>
                </c:pt>
                <c:pt idx="31">
                  <c:v>0.65026455026455032</c:v>
                </c:pt>
                <c:pt idx="32">
                  <c:v>0.65026455026455032</c:v>
                </c:pt>
                <c:pt idx="33">
                  <c:v>0.64973544973544972</c:v>
                </c:pt>
                <c:pt idx="34">
                  <c:v>0.64920634920634923</c:v>
                </c:pt>
                <c:pt idx="35">
                  <c:v>0.64867724867724874</c:v>
                </c:pt>
                <c:pt idx="36">
                  <c:v>0.64814814814814825</c:v>
                </c:pt>
                <c:pt idx="37">
                  <c:v>0.64761904761904754</c:v>
                </c:pt>
                <c:pt idx="38">
                  <c:v>0.64708994708994716</c:v>
                </c:pt>
                <c:pt idx="39">
                  <c:v>0.64656084656084656</c:v>
                </c:pt>
                <c:pt idx="40">
                  <c:v>0.64656084656084656</c:v>
                </c:pt>
                <c:pt idx="41">
                  <c:v>0.64603174603174607</c:v>
                </c:pt>
                <c:pt idx="42">
                  <c:v>0.64550264550264547</c:v>
                </c:pt>
                <c:pt idx="43">
                  <c:v>0.64497354497354498</c:v>
                </c:pt>
                <c:pt idx="44">
                  <c:v>0.64497354497354498</c:v>
                </c:pt>
                <c:pt idx="45">
                  <c:v>0.64444444444444449</c:v>
                </c:pt>
                <c:pt idx="46">
                  <c:v>0.643915343915344</c:v>
                </c:pt>
                <c:pt idx="47">
                  <c:v>0.31957671957671957</c:v>
                </c:pt>
                <c:pt idx="48">
                  <c:v>0.31957671957671957</c:v>
                </c:pt>
                <c:pt idx="49">
                  <c:v>0.31957671957671957</c:v>
                </c:pt>
                <c:pt idx="50">
                  <c:v>0.31904761904761902</c:v>
                </c:pt>
                <c:pt idx="51">
                  <c:v>0.31904761904761902</c:v>
                </c:pt>
                <c:pt idx="52">
                  <c:v>0.31904761904761902</c:v>
                </c:pt>
                <c:pt idx="53">
                  <c:v>0.31904761904761902</c:v>
                </c:pt>
                <c:pt idx="54">
                  <c:v>0.5624338624338624</c:v>
                </c:pt>
                <c:pt idx="55">
                  <c:v>0.65291005291005288</c:v>
                </c:pt>
                <c:pt idx="56">
                  <c:v>0.91587301587301595</c:v>
                </c:pt>
                <c:pt idx="57">
                  <c:v>0.97407407407407409</c:v>
                </c:pt>
                <c:pt idx="58">
                  <c:v>0.65502645502645507</c:v>
                </c:pt>
                <c:pt idx="59">
                  <c:v>0.65449735449735458</c:v>
                </c:pt>
                <c:pt idx="60">
                  <c:v>0.65396825396825398</c:v>
                </c:pt>
                <c:pt idx="61">
                  <c:v>0.65343915343915349</c:v>
                </c:pt>
                <c:pt idx="62">
                  <c:v>0.65291005291005288</c:v>
                </c:pt>
                <c:pt idx="63">
                  <c:v>0.65238095238095251</c:v>
                </c:pt>
                <c:pt idx="64">
                  <c:v>0.65185185185185179</c:v>
                </c:pt>
                <c:pt idx="65">
                  <c:v>0.6513227513227513</c:v>
                </c:pt>
                <c:pt idx="66">
                  <c:v>0.65079365079365081</c:v>
                </c:pt>
                <c:pt idx="67">
                  <c:v>0.65026455026455032</c:v>
                </c:pt>
                <c:pt idx="68">
                  <c:v>0.64973544973544972</c:v>
                </c:pt>
                <c:pt idx="69">
                  <c:v>0.64973544973544972</c:v>
                </c:pt>
                <c:pt idx="70">
                  <c:v>0.64920634920634923</c:v>
                </c:pt>
                <c:pt idx="71">
                  <c:v>0.64867724867724874</c:v>
                </c:pt>
                <c:pt idx="72">
                  <c:v>0.64814814814814825</c:v>
                </c:pt>
                <c:pt idx="73">
                  <c:v>0.64761904761904754</c:v>
                </c:pt>
                <c:pt idx="74">
                  <c:v>0.64708994708994716</c:v>
                </c:pt>
                <c:pt idx="75">
                  <c:v>0.64708994708994716</c:v>
                </c:pt>
                <c:pt idx="76">
                  <c:v>0.97619047619047616</c:v>
                </c:pt>
                <c:pt idx="77">
                  <c:v>0.97566137566137567</c:v>
                </c:pt>
                <c:pt idx="78">
                  <c:v>0.65608465608465605</c:v>
                </c:pt>
                <c:pt idx="79">
                  <c:v>0.65555555555555556</c:v>
                </c:pt>
                <c:pt idx="80">
                  <c:v>0.65502645502645507</c:v>
                </c:pt>
                <c:pt idx="81">
                  <c:v>0.65449735449735458</c:v>
                </c:pt>
                <c:pt idx="82">
                  <c:v>0.32804232804232802</c:v>
                </c:pt>
                <c:pt idx="83">
                  <c:v>0.32751322751322753</c:v>
                </c:pt>
                <c:pt idx="84">
                  <c:v>0.32751322751322753</c:v>
                </c:pt>
                <c:pt idx="85">
                  <c:v>0.32698412698412699</c:v>
                </c:pt>
                <c:pt idx="86">
                  <c:v>0.32698412698412699</c:v>
                </c:pt>
                <c:pt idx="87">
                  <c:v>0.32645502645502644</c:v>
                </c:pt>
                <c:pt idx="88">
                  <c:v>0.32645502645502644</c:v>
                </c:pt>
                <c:pt idx="89">
                  <c:v>0.3259259259259259</c:v>
                </c:pt>
                <c:pt idx="90">
                  <c:v>0.3259259259259259</c:v>
                </c:pt>
                <c:pt idx="91">
                  <c:v>0.32539682539682541</c:v>
                </c:pt>
                <c:pt idx="92">
                  <c:v>0.32539682539682541</c:v>
                </c:pt>
                <c:pt idx="93">
                  <c:v>0.32486772486772486</c:v>
                </c:pt>
                <c:pt idx="94">
                  <c:v>0.32486772486772486</c:v>
                </c:pt>
                <c:pt idx="95">
                  <c:v>0.64708994708994716</c:v>
                </c:pt>
                <c:pt idx="96">
                  <c:v>0.64656084656084656</c:v>
                </c:pt>
                <c:pt idx="97">
                  <c:v>0.32222222222222224</c:v>
                </c:pt>
                <c:pt idx="98">
                  <c:v>0.32222222222222224</c:v>
                </c:pt>
                <c:pt idx="99">
                  <c:v>0.3216931216931217</c:v>
                </c:pt>
                <c:pt idx="100">
                  <c:v>0.3216931216931217</c:v>
                </c:pt>
                <c:pt idx="101">
                  <c:v>0.3216931216931217</c:v>
                </c:pt>
                <c:pt idx="102">
                  <c:v>0.32116402116402115</c:v>
                </c:pt>
                <c:pt idx="103">
                  <c:v>0.32116402116402115</c:v>
                </c:pt>
                <c:pt idx="104">
                  <c:v>0.32116402116402115</c:v>
                </c:pt>
                <c:pt idx="105">
                  <c:v>0.32063492063492061</c:v>
                </c:pt>
                <c:pt idx="106">
                  <c:v>0.58359788359788356</c:v>
                </c:pt>
                <c:pt idx="107">
                  <c:v>0.6423280423280423</c:v>
                </c:pt>
                <c:pt idx="108">
                  <c:v>0.6423280423280423</c:v>
                </c:pt>
                <c:pt idx="109">
                  <c:v>0.64179894179894181</c:v>
                </c:pt>
                <c:pt idx="110">
                  <c:v>0.64126984126984121</c:v>
                </c:pt>
                <c:pt idx="111">
                  <c:v>0.64126984126984121</c:v>
                </c:pt>
                <c:pt idx="112">
                  <c:v>0.64074074074074072</c:v>
                </c:pt>
                <c:pt idx="113">
                  <c:v>0.64074074074074072</c:v>
                </c:pt>
                <c:pt idx="114">
                  <c:v>0.64021164021164023</c:v>
                </c:pt>
                <c:pt idx="115">
                  <c:v>0.64021164021164023</c:v>
                </c:pt>
                <c:pt idx="116">
                  <c:v>0.63968253968253974</c:v>
                </c:pt>
                <c:pt idx="117">
                  <c:v>0.63968253968253974</c:v>
                </c:pt>
                <c:pt idx="118">
                  <c:v>0.63915343915343914</c:v>
                </c:pt>
                <c:pt idx="119">
                  <c:v>0.63915343915343914</c:v>
                </c:pt>
                <c:pt idx="120">
                  <c:v>0.63862433862433865</c:v>
                </c:pt>
                <c:pt idx="121">
                  <c:v>0.973015873015873</c:v>
                </c:pt>
                <c:pt idx="122">
                  <c:v>0.97248677248677251</c:v>
                </c:pt>
                <c:pt idx="123">
                  <c:v>0.97195767195767202</c:v>
                </c:pt>
                <c:pt idx="124">
                  <c:v>0.97142857142857153</c:v>
                </c:pt>
                <c:pt idx="125">
                  <c:v>0.65238095238095251</c:v>
                </c:pt>
                <c:pt idx="126">
                  <c:v>0.98201058201058211</c:v>
                </c:pt>
                <c:pt idx="127">
                  <c:v>0.98095238095238102</c:v>
                </c:pt>
                <c:pt idx="128">
                  <c:v>0.66137566137566139</c:v>
                </c:pt>
                <c:pt idx="129">
                  <c:v>0.6608465608465609</c:v>
                </c:pt>
                <c:pt idx="130">
                  <c:v>0.65978835978835981</c:v>
                </c:pt>
                <c:pt idx="131">
                  <c:v>0.65925925925925921</c:v>
                </c:pt>
                <c:pt idx="132">
                  <c:v>0.65873015873015883</c:v>
                </c:pt>
                <c:pt idx="133">
                  <c:v>0.65820105820105823</c:v>
                </c:pt>
                <c:pt idx="134">
                  <c:v>0.65767195767195774</c:v>
                </c:pt>
                <c:pt idx="135">
                  <c:v>0.65714285714285714</c:v>
                </c:pt>
                <c:pt idx="136">
                  <c:v>0.65608465608465605</c:v>
                </c:pt>
                <c:pt idx="137">
                  <c:v>0.65555555555555556</c:v>
                </c:pt>
                <c:pt idx="138">
                  <c:v>0.65502645502645507</c:v>
                </c:pt>
                <c:pt idx="139">
                  <c:v>0.65449735449735458</c:v>
                </c:pt>
                <c:pt idx="140">
                  <c:v>0.65396825396825398</c:v>
                </c:pt>
                <c:pt idx="141">
                  <c:v>0.65343915343915349</c:v>
                </c:pt>
                <c:pt idx="142">
                  <c:v>0.65291005291005288</c:v>
                </c:pt>
                <c:pt idx="143">
                  <c:v>0.65238095238095251</c:v>
                </c:pt>
                <c:pt idx="144">
                  <c:v>0.65185185185185179</c:v>
                </c:pt>
                <c:pt idx="145">
                  <c:v>0.6513227513227513</c:v>
                </c:pt>
                <c:pt idx="146">
                  <c:v>0.65079365079365081</c:v>
                </c:pt>
                <c:pt idx="147">
                  <c:v>0.3259259259259259</c:v>
                </c:pt>
                <c:pt idx="148">
                  <c:v>0.3259259259259259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0.26296296296296295</c:v>
                </c:pt>
                <c:pt idx="157">
                  <c:v>0.32222222222222224</c:v>
                </c:pt>
                <c:pt idx="158">
                  <c:v>0.3216931216931217</c:v>
                </c:pt>
                <c:pt idx="159">
                  <c:v>0.3216931216931217</c:v>
                </c:pt>
                <c:pt idx="160">
                  <c:v>0.32116402116402115</c:v>
                </c:pt>
                <c:pt idx="161">
                  <c:v>0.32116402116402115</c:v>
                </c:pt>
                <c:pt idx="162">
                  <c:v>0.643915343915344</c:v>
                </c:pt>
                <c:pt idx="163">
                  <c:v>0.64338624338624339</c:v>
                </c:pt>
                <c:pt idx="164">
                  <c:v>0.6428571428571429</c:v>
                </c:pt>
                <c:pt idx="165">
                  <c:v>0.6428571428571429</c:v>
                </c:pt>
                <c:pt idx="166">
                  <c:v>0.6423280423280423</c:v>
                </c:pt>
                <c:pt idx="167">
                  <c:v>0.64179894179894181</c:v>
                </c:pt>
                <c:pt idx="168">
                  <c:v>0.64179894179894181</c:v>
                </c:pt>
                <c:pt idx="169">
                  <c:v>0.64126984126984121</c:v>
                </c:pt>
                <c:pt idx="170">
                  <c:v>0.64074074074074072</c:v>
                </c:pt>
                <c:pt idx="171">
                  <c:v>0.64074074074074072</c:v>
                </c:pt>
                <c:pt idx="172">
                  <c:v>0.64021164021164023</c:v>
                </c:pt>
                <c:pt idx="173">
                  <c:v>0.64021164021164023</c:v>
                </c:pt>
                <c:pt idx="174">
                  <c:v>0.63968253968253974</c:v>
                </c:pt>
                <c:pt idx="175">
                  <c:v>0.63968253968253974</c:v>
                </c:pt>
                <c:pt idx="176">
                  <c:v>0.96931216931216924</c:v>
                </c:pt>
                <c:pt idx="177">
                  <c:v>0.96878306878306875</c:v>
                </c:pt>
                <c:pt idx="178">
                  <c:v>0.64920634920634923</c:v>
                </c:pt>
                <c:pt idx="179">
                  <c:v>0.64867724867724874</c:v>
                </c:pt>
                <c:pt idx="180">
                  <c:v>0.64814814814814825</c:v>
                </c:pt>
                <c:pt idx="181">
                  <c:v>0.64761904761904754</c:v>
                </c:pt>
                <c:pt idx="182">
                  <c:v>0.64761904761904754</c:v>
                </c:pt>
                <c:pt idx="183">
                  <c:v>0.64708994708994716</c:v>
                </c:pt>
                <c:pt idx="184">
                  <c:v>0.64656084656084656</c:v>
                </c:pt>
                <c:pt idx="185">
                  <c:v>0.64603174603174607</c:v>
                </c:pt>
                <c:pt idx="186">
                  <c:v>0.64603174603174607</c:v>
                </c:pt>
                <c:pt idx="187">
                  <c:v>0.64550264550264547</c:v>
                </c:pt>
                <c:pt idx="188">
                  <c:v>0.97936507936507933</c:v>
                </c:pt>
                <c:pt idx="189">
                  <c:v>0.97883597883597884</c:v>
                </c:pt>
                <c:pt idx="190">
                  <c:v>0.97830687830687824</c:v>
                </c:pt>
                <c:pt idx="191">
                  <c:v>0.82486772486772486</c:v>
                </c:pt>
                <c:pt idx="192">
                  <c:v>0.65820105820105823</c:v>
                </c:pt>
                <c:pt idx="193">
                  <c:v>0.65767195767195774</c:v>
                </c:pt>
                <c:pt idx="194">
                  <c:v>0.65714285714285714</c:v>
                </c:pt>
                <c:pt idx="195">
                  <c:v>0.65661375661375665</c:v>
                </c:pt>
                <c:pt idx="196">
                  <c:v>0.65608465608465605</c:v>
                </c:pt>
                <c:pt idx="197">
                  <c:v>0.33121693121693124</c:v>
                </c:pt>
                <c:pt idx="198">
                  <c:v>0.3306878306878307</c:v>
                </c:pt>
                <c:pt idx="199">
                  <c:v>0.3306878306878307</c:v>
                </c:pt>
                <c:pt idx="200">
                  <c:v>0.33015873015873015</c:v>
                </c:pt>
              </c:numCache>
            </c:numRef>
          </c:val>
        </c:ser>
        <c:ser>
          <c:idx val="4"/>
          <c:order val="4"/>
          <c:tx>
            <c:strRef>
              <c:f>'SLIM_L34_X0_mardi_19_mai_20 (2'!$R$16</c:f>
              <c:strCache>
                <c:ptCount val="1"/>
                <c:pt idx="0">
                  <c:v>LOADED_EPOXY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(2'!$R$17:$R$217</c:f>
              <c:numCache>
                <c:formatCode>0.00</c:formatCode>
                <c:ptCount val="2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0.23745819397993309</c:v>
                </c:pt>
                <c:pt idx="7">
                  <c:v>0.11259754738015609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0.11482720178372351</c:v>
                </c:pt>
                <c:pt idx="14">
                  <c:v>0.11482720178372351</c:v>
                </c:pt>
                <c:pt idx="15">
                  <c:v>0.22073578595317728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0.57971014492753625</c:v>
                </c:pt>
                <c:pt idx="29">
                  <c:v>0.11371237458193978</c:v>
                </c:pt>
                <c:pt idx="30">
                  <c:v>0.11371237458193978</c:v>
                </c:pt>
                <c:pt idx="31">
                  <c:v>0.11259754738015609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0.11371237458193978</c:v>
                </c:pt>
                <c:pt idx="46">
                  <c:v>0.11371237458193978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0.23745819397993309</c:v>
                </c:pt>
                <c:pt idx="57">
                  <c:v>0.11259754738015609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0.11482720178372351</c:v>
                </c:pt>
                <c:pt idx="81">
                  <c:v>0.11482720178372351</c:v>
                </c:pt>
                <c:pt idx="82">
                  <c:v>0.29319955406911929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0.22742474916387956</c:v>
                </c:pt>
                <c:pt idx="96">
                  <c:v>0.22742474916387956</c:v>
                </c:pt>
                <c:pt idx="97">
                  <c:v>0.11371237458193978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0.23745819397993309</c:v>
                </c:pt>
                <c:pt idx="107">
                  <c:v>0.11259754738015609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0.11371237458193978</c:v>
                </c:pt>
                <c:pt idx="146">
                  <c:v>0.2285395763656633</c:v>
                </c:pt>
                <c:pt idx="147">
                  <c:v>0.11482720178372351</c:v>
                </c:pt>
                <c:pt idx="148">
                  <c:v>0.11482720178372351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0.23745819397993309</c:v>
                </c:pt>
                <c:pt idx="157">
                  <c:v>0.11259754738015609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0.11371237458193978</c:v>
                </c:pt>
                <c:pt idx="163">
                  <c:v>0.11371237458193978</c:v>
                </c:pt>
                <c:pt idx="164">
                  <c:v>0.11371237458193978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0.11371237458193978</c:v>
                </c:pt>
                <c:pt idx="196">
                  <c:v>0.11371237458193978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</c:numCache>
            </c:numRef>
          </c:val>
        </c:ser>
        <c:ser>
          <c:idx val="5"/>
          <c:order val="5"/>
          <c:tx>
            <c:strRef>
              <c:f>'SLIM_L34_X0_mardi_19_mai_20 (2'!$S$16</c:f>
              <c:strCache>
                <c:ptCount val="1"/>
                <c:pt idx="0">
                  <c:v>CC2D_BB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numRef>
              <c:f>'SLIM_L34_X0_mardi_19_mai_20 (2'!$K$17:$K$217</c:f>
              <c:numCache>
                <c:formatCode>General</c:formatCode>
                <c:ptCount val="201"/>
                <c:pt idx="0">
                  <c:v>-25</c:v>
                </c:pt>
                <c:pt idx="1">
                  <c:v>-24.8</c:v>
                </c:pt>
                <c:pt idx="2">
                  <c:v>-24.6</c:v>
                </c:pt>
                <c:pt idx="3">
                  <c:v>-24.400000000000002</c:v>
                </c:pt>
                <c:pt idx="4">
                  <c:v>-24.200000000000003</c:v>
                </c:pt>
                <c:pt idx="5">
                  <c:v>-24.000000000000004</c:v>
                </c:pt>
                <c:pt idx="6">
                  <c:v>-23.800000000000004</c:v>
                </c:pt>
                <c:pt idx="7">
                  <c:v>-23.600000000000005</c:v>
                </c:pt>
                <c:pt idx="8">
                  <c:v>-23.400000000000006</c:v>
                </c:pt>
                <c:pt idx="9">
                  <c:v>-23.200000000000006</c:v>
                </c:pt>
                <c:pt idx="10">
                  <c:v>-23.000000000000007</c:v>
                </c:pt>
                <c:pt idx="11">
                  <c:v>-22.800000000000008</c:v>
                </c:pt>
                <c:pt idx="12">
                  <c:v>-22.600000000000009</c:v>
                </c:pt>
                <c:pt idx="13">
                  <c:v>-22.400000000000009</c:v>
                </c:pt>
                <c:pt idx="14">
                  <c:v>-22.20000000000001</c:v>
                </c:pt>
                <c:pt idx="15">
                  <c:v>-22.000000000000011</c:v>
                </c:pt>
                <c:pt idx="16">
                  <c:v>-21.800000000000011</c:v>
                </c:pt>
                <c:pt idx="17">
                  <c:v>-21.600000000000012</c:v>
                </c:pt>
                <c:pt idx="18">
                  <c:v>-21.400000000000013</c:v>
                </c:pt>
                <c:pt idx="19">
                  <c:v>-21.200000000000014</c:v>
                </c:pt>
                <c:pt idx="20">
                  <c:v>-21.000000000000014</c:v>
                </c:pt>
                <c:pt idx="21">
                  <c:v>-20.800000000000015</c:v>
                </c:pt>
                <c:pt idx="22">
                  <c:v>-20.600000000000016</c:v>
                </c:pt>
                <c:pt idx="23">
                  <c:v>-20.400000000000016</c:v>
                </c:pt>
                <c:pt idx="24">
                  <c:v>-20.200000000000017</c:v>
                </c:pt>
                <c:pt idx="25">
                  <c:v>-20.000000000000018</c:v>
                </c:pt>
                <c:pt idx="26">
                  <c:v>-19.800000000000018</c:v>
                </c:pt>
                <c:pt idx="27">
                  <c:v>-19.600000000000019</c:v>
                </c:pt>
                <c:pt idx="28">
                  <c:v>-19.40000000000002</c:v>
                </c:pt>
                <c:pt idx="29">
                  <c:v>-19.200000000000021</c:v>
                </c:pt>
                <c:pt idx="30">
                  <c:v>-19.000000000000021</c:v>
                </c:pt>
                <c:pt idx="31">
                  <c:v>-18.800000000000022</c:v>
                </c:pt>
                <c:pt idx="32">
                  <c:v>-18.600000000000023</c:v>
                </c:pt>
                <c:pt idx="33">
                  <c:v>-18.400000000000023</c:v>
                </c:pt>
                <c:pt idx="34">
                  <c:v>-18.200000000000024</c:v>
                </c:pt>
                <c:pt idx="35">
                  <c:v>-18.000000000000025</c:v>
                </c:pt>
                <c:pt idx="36">
                  <c:v>-17.800000000000026</c:v>
                </c:pt>
                <c:pt idx="37">
                  <c:v>-17.600000000000026</c:v>
                </c:pt>
                <c:pt idx="38">
                  <c:v>-17.400000000000027</c:v>
                </c:pt>
                <c:pt idx="39">
                  <c:v>-17.200000000000028</c:v>
                </c:pt>
                <c:pt idx="40">
                  <c:v>-17.000000000000028</c:v>
                </c:pt>
                <c:pt idx="41">
                  <c:v>-16.800000000000029</c:v>
                </c:pt>
                <c:pt idx="42">
                  <c:v>-16.60000000000003</c:v>
                </c:pt>
                <c:pt idx="43">
                  <c:v>-16.400000000000031</c:v>
                </c:pt>
                <c:pt idx="44">
                  <c:v>-16.200000000000031</c:v>
                </c:pt>
                <c:pt idx="45">
                  <c:v>-16.000000000000032</c:v>
                </c:pt>
                <c:pt idx="46">
                  <c:v>-15.800000000000033</c:v>
                </c:pt>
                <c:pt idx="47">
                  <c:v>-15.600000000000033</c:v>
                </c:pt>
                <c:pt idx="48">
                  <c:v>-15.400000000000034</c:v>
                </c:pt>
                <c:pt idx="49">
                  <c:v>-15.200000000000035</c:v>
                </c:pt>
                <c:pt idx="50">
                  <c:v>-15.000000000000036</c:v>
                </c:pt>
                <c:pt idx="51">
                  <c:v>-14.800000000000036</c:v>
                </c:pt>
                <c:pt idx="52">
                  <c:v>-14.600000000000037</c:v>
                </c:pt>
                <c:pt idx="53">
                  <c:v>-14.400000000000038</c:v>
                </c:pt>
                <c:pt idx="54">
                  <c:v>-14.200000000000038</c:v>
                </c:pt>
                <c:pt idx="55">
                  <c:v>-14.000000000000039</c:v>
                </c:pt>
                <c:pt idx="56">
                  <c:v>-13.80000000000004</c:v>
                </c:pt>
                <c:pt idx="57">
                  <c:v>-13.600000000000041</c:v>
                </c:pt>
                <c:pt idx="58">
                  <c:v>-13.400000000000041</c:v>
                </c:pt>
                <c:pt idx="59">
                  <c:v>-13.200000000000042</c:v>
                </c:pt>
                <c:pt idx="60">
                  <c:v>-13.000000000000043</c:v>
                </c:pt>
                <c:pt idx="61">
                  <c:v>-12.800000000000043</c:v>
                </c:pt>
                <c:pt idx="62">
                  <c:v>-12.600000000000044</c:v>
                </c:pt>
                <c:pt idx="63">
                  <c:v>-12.400000000000045</c:v>
                </c:pt>
                <c:pt idx="64">
                  <c:v>-12.200000000000045</c:v>
                </c:pt>
                <c:pt idx="65">
                  <c:v>-12.000000000000046</c:v>
                </c:pt>
                <c:pt idx="66">
                  <c:v>-11.800000000000047</c:v>
                </c:pt>
                <c:pt idx="67">
                  <c:v>-11.600000000000048</c:v>
                </c:pt>
                <c:pt idx="68">
                  <c:v>-11.400000000000048</c:v>
                </c:pt>
                <c:pt idx="69">
                  <c:v>-11.200000000000049</c:v>
                </c:pt>
                <c:pt idx="70">
                  <c:v>-11.00000000000005</c:v>
                </c:pt>
                <c:pt idx="71">
                  <c:v>-10.8</c:v>
                </c:pt>
                <c:pt idx="72">
                  <c:v>-10.600000000000001</c:v>
                </c:pt>
                <c:pt idx="73">
                  <c:v>-10.400000000000002</c:v>
                </c:pt>
                <c:pt idx="74">
                  <c:v>-10.200000000000003</c:v>
                </c:pt>
                <c:pt idx="75">
                  <c:v>-10.000000000000004</c:v>
                </c:pt>
                <c:pt idx="76">
                  <c:v>-9.8000000000000043</c:v>
                </c:pt>
                <c:pt idx="77">
                  <c:v>-9.600000000000005</c:v>
                </c:pt>
                <c:pt idx="78">
                  <c:v>-9.4</c:v>
                </c:pt>
                <c:pt idx="79">
                  <c:v>-9.2000000000000011</c:v>
                </c:pt>
                <c:pt idx="80">
                  <c:v>-9.0000000000000018</c:v>
                </c:pt>
                <c:pt idx="81">
                  <c:v>-8.8000000000000025</c:v>
                </c:pt>
                <c:pt idx="82">
                  <c:v>-8.6000000000000032</c:v>
                </c:pt>
                <c:pt idx="83">
                  <c:v>-8.4000000000000039</c:v>
                </c:pt>
                <c:pt idx="84">
                  <c:v>-8.2000000000000046</c:v>
                </c:pt>
                <c:pt idx="85">
                  <c:v>-8</c:v>
                </c:pt>
                <c:pt idx="86">
                  <c:v>-7.8</c:v>
                </c:pt>
                <c:pt idx="87">
                  <c:v>-7.6</c:v>
                </c:pt>
                <c:pt idx="88">
                  <c:v>-7.3999999999999995</c:v>
                </c:pt>
                <c:pt idx="89">
                  <c:v>-7.1999999999999993</c:v>
                </c:pt>
                <c:pt idx="90">
                  <c:v>-6.9999999999999991</c:v>
                </c:pt>
                <c:pt idx="91">
                  <c:v>-6.7999999999999989</c:v>
                </c:pt>
                <c:pt idx="92">
                  <c:v>-6.5999999999999988</c:v>
                </c:pt>
                <c:pt idx="93">
                  <c:v>-6.3999999999999986</c:v>
                </c:pt>
                <c:pt idx="94">
                  <c:v>-6.1999999999999984</c:v>
                </c:pt>
                <c:pt idx="95">
                  <c:v>-5.9999999999999982</c:v>
                </c:pt>
                <c:pt idx="96">
                  <c:v>-5.799999999999998</c:v>
                </c:pt>
                <c:pt idx="97">
                  <c:v>-5.5999999999999979</c:v>
                </c:pt>
                <c:pt idx="98">
                  <c:v>-5.3999999999999977</c:v>
                </c:pt>
                <c:pt idx="99">
                  <c:v>-5.1999999999999975</c:v>
                </c:pt>
                <c:pt idx="100">
                  <c:v>-4.9999999999999973</c:v>
                </c:pt>
                <c:pt idx="101">
                  <c:v>-4.7999999999999972</c:v>
                </c:pt>
                <c:pt idx="102">
                  <c:v>-4.599999999999997</c:v>
                </c:pt>
                <c:pt idx="103">
                  <c:v>-4.3999999999999968</c:v>
                </c:pt>
                <c:pt idx="104">
                  <c:v>-4.1999999999999966</c:v>
                </c:pt>
                <c:pt idx="105">
                  <c:v>-3.9999999999999964</c:v>
                </c:pt>
                <c:pt idx="106">
                  <c:v>-3.7999999999999963</c:v>
                </c:pt>
                <c:pt idx="107">
                  <c:v>-3.5999999999999961</c:v>
                </c:pt>
                <c:pt idx="108">
                  <c:v>-3.3999999999999959</c:v>
                </c:pt>
                <c:pt idx="109">
                  <c:v>-3.1999999999999957</c:v>
                </c:pt>
                <c:pt idx="110">
                  <c:v>-2.9999999999999956</c:v>
                </c:pt>
                <c:pt idx="111">
                  <c:v>-2.7999999999999954</c:v>
                </c:pt>
                <c:pt idx="112">
                  <c:v>-2.5999999999999952</c:v>
                </c:pt>
                <c:pt idx="113">
                  <c:v>-2.399999999999995</c:v>
                </c:pt>
                <c:pt idx="114">
                  <c:v>-2.2000000000000002</c:v>
                </c:pt>
                <c:pt idx="115">
                  <c:v>-2</c:v>
                </c:pt>
                <c:pt idx="116">
                  <c:v>-1.8</c:v>
                </c:pt>
                <c:pt idx="117">
                  <c:v>-1.6</c:v>
                </c:pt>
                <c:pt idx="118">
                  <c:v>-1.4000000000000001</c:v>
                </c:pt>
                <c:pt idx="119">
                  <c:v>-1.2000000000000002</c:v>
                </c:pt>
                <c:pt idx="120">
                  <c:v>-1.0000000000000002</c:v>
                </c:pt>
                <c:pt idx="121">
                  <c:v>-0.80000000000000027</c:v>
                </c:pt>
                <c:pt idx="122">
                  <c:v>-0.60000000000000031</c:v>
                </c:pt>
                <c:pt idx="123">
                  <c:v>-0.4000000000000003</c:v>
                </c:pt>
                <c:pt idx="124">
                  <c:v>-0.20000000000000029</c:v>
                </c:pt>
                <c:pt idx="125">
                  <c:v>0</c:v>
                </c:pt>
                <c:pt idx="126">
                  <c:v>0.2</c:v>
                </c:pt>
                <c:pt idx="127">
                  <c:v>0.4</c:v>
                </c:pt>
                <c:pt idx="128">
                  <c:v>0.60000000000000009</c:v>
                </c:pt>
                <c:pt idx="129">
                  <c:v>0.8</c:v>
                </c:pt>
                <c:pt idx="130">
                  <c:v>1</c:v>
                </c:pt>
                <c:pt idx="131">
                  <c:v>1.2</c:v>
                </c:pt>
                <c:pt idx="132">
                  <c:v>1.4</c:v>
                </c:pt>
                <c:pt idx="133">
                  <c:v>1.5999999999999999</c:v>
                </c:pt>
                <c:pt idx="134">
                  <c:v>1.7999999999999998</c:v>
                </c:pt>
                <c:pt idx="135">
                  <c:v>1.9999999999999998</c:v>
                </c:pt>
                <c:pt idx="136">
                  <c:v>2.1999999999999997</c:v>
                </c:pt>
                <c:pt idx="137">
                  <c:v>2.4</c:v>
                </c:pt>
                <c:pt idx="138">
                  <c:v>2.6</c:v>
                </c:pt>
                <c:pt idx="139">
                  <c:v>2.8000000000000003</c:v>
                </c:pt>
                <c:pt idx="140">
                  <c:v>3.0000000000000004</c:v>
                </c:pt>
                <c:pt idx="141">
                  <c:v>3.2000000000000006</c:v>
                </c:pt>
                <c:pt idx="142">
                  <c:v>3.4000000000000008</c:v>
                </c:pt>
                <c:pt idx="143">
                  <c:v>3.600000000000001</c:v>
                </c:pt>
                <c:pt idx="144">
                  <c:v>3.8000000000000012</c:v>
                </c:pt>
                <c:pt idx="145">
                  <c:v>4.0000000000000009</c:v>
                </c:pt>
                <c:pt idx="146">
                  <c:v>4.2000000000000011</c:v>
                </c:pt>
                <c:pt idx="147">
                  <c:v>4.4000000000000012</c:v>
                </c:pt>
                <c:pt idx="148">
                  <c:v>4.6000000000000014</c:v>
                </c:pt>
                <c:pt idx="149">
                  <c:v>4.8000000000000016</c:v>
                </c:pt>
                <c:pt idx="150">
                  <c:v>5.0000000000000018</c:v>
                </c:pt>
                <c:pt idx="151">
                  <c:v>5.200000000000002</c:v>
                </c:pt>
                <c:pt idx="152">
                  <c:v>5.4000000000000021</c:v>
                </c:pt>
                <c:pt idx="153">
                  <c:v>5.6000000000000023</c:v>
                </c:pt>
                <c:pt idx="154">
                  <c:v>5.8000000000000025</c:v>
                </c:pt>
                <c:pt idx="155">
                  <c:v>6.0000000000000027</c:v>
                </c:pt>
                <c:pt idx="156">
                  <c:v>6.2000000000000028</c:v>
                </c:pt>
                <c:pt idx="157">
                  <c:v>6.400000000000003</c:v>
                </c:pt>
                <c:pt idx="158">
                  <c:v>6.6000000000000032</c:v>
                </c:pt>
                <c:pt idx="159">
                  <c:v>6.8000000000000034</c:v>
                </c:pt>
                <c:pt idx="160">
                  <c:v>7.0000000000000036</c:v>
                </c:pt>
                <c:pt idx="161">
                  <c:v>7.2000000000000037</c:v>
                </c:pt>
                <c:pt idx="162">
                  <c:v>7.4000000000000039</c:v>
                </c:pt>
                <c:pt idx="163">
                  <c:v>7.6000000000000041</c:v>
                </c:pt>
                <c:pt idx="164">
                  <c:v>7.8000000000000043</c:v>
                </c:pt>
                <c:pt idx="165">
                  <c:v>8.0000000000000036</c:v>
                </c:pt>
                <c:pt idx="166">
                  <c:v>8.2000000000000028</c:v>
                </c:pt>
                <c:pt idx="167">
                  <c:v>8.4000000000000021</c:v>
                </c:pt>
                <c:pt idx="168">
                  <c:v>8.6000000000000014</c:v>
                </c:pt>
                <c:pt idx="169">
                  <c:v>8.8000000000000007</c:v>
                </c:pt>
                <c:pt idx="170">
                  <c:v>9</c:v>
                </c:pt>
                <c:pt idx="171">
                  <c:v>9.1999999999999993</c:v>
                </c:pt>
                <c:pt idx="172">
                  <c:v>9.3999999999999986</c:v>
                </c:pt>
                <c:pt idx="173">
                  <c:v>9.5999999999999979</c:v>
                </c:pt>
                <c:pt idx="174">
                  <c:v>9.7999999999999972</c:v>
                </c:pt>
                <c:pt idx="175">
                  <c:v>9.9999999999999964</c:v>
                </c:pt>
                <c:pt idx="176">
                  <c:v>10.199999999999996</c:v>
                </c:pt>
                <c:pt idx="177">
                  <c:v>10.399999999999995</c:v>
                </c:pt>
                <c:pt idx="178">
                  <c:v>10.599999999999994</c:v>
                </c:pt>
                <c:pt idx="179">
                  <c:v>10.799999999999994</c:v>
                </c:pt>
                <c:pt idx="180">
                  <c:v>10.999999999999993</c:v>
                </c:pt>
                <c:pt idx="181">
                  <c:v>11.199999999999992</c:v>
                </c:pt>
                <c:pt idx="182">
                  <c:v>11.399999999999991</c:v>
                </c:pt>
                <c:pt idx="183">
                  <c:v>11.599999999999991</c:v>
                </c:pt>
                <c:pt idx="184">
                  <c:v>11.79999999999999</c:v>
                </c:pt>
                <c:pt idx="185">
                  <c:v>11.999999999999989</c:v>
                </c:pt>
                <c:pt idx="186">
                  <c:v>12.199999999999989</c:v>
                </c:pt>
                <c:pt idx="187">
                  <c:v>12.399999999999988</c:v>
                </c:pt>
                <c:pt idx="188">
                  <c:v>12.599999999999987</c:v>
                </c:pt>
                <c:pt idx="189">
                  <c:v>12.799999999999986</c:v>
                </c:pt>
                <c:pt idx="190">
                  <c:v>12.999999999999986</c:v>
                </c:pt>
                <c:pt idx="191">
                  <c:v>13.199999999999985</c:v>
                </c:pt>
                <c:pt idx="192">
                  <c:v>13.399999999999984</c:v>
                </c:pt>
                <c:pt idx="193">
                  <c:v>13.599999999999984</c:v>
                </c:pt>
                <c:pt idx="194">
                  <c:v>13.799999999999983</c:v>
                </c:pt>
                <c:pt idx="195">
                  <c:v>13.999999999999982</c:v>
                </c:pt>
                <c:pt idx="196">
                  <c:v>14.199999999999982</c:v>
                </c:pt>
                <c:pt idx="197">
                  <c:v>14.399999999999981</c:v>
                </c:pt>
                <c:pt idx="198">
                  <c:v>14.59999999999998</c:v>
                </c:pt>
                <c:pt idx="199">
                  <c:v>14.799999999999979</c:v>
                </c:pt>
                <c:pt idx="200">
                  <c:v>14.999999999999979</c:v>
                </c:pt>
              </c:numCache>
            </c:numRef>
          </c:cat>
          <c:val>
            <c:numRef>
              <c:f>'SLIM_L34_X0_mardi_19_mai_20 (2'!$S$17:$S$217</c:f>
              <c:numCache>
                <c:formatCode>0.00</c:formatCode>
                <c:ptCount val="201"/>
                <c:pt idx="0">
                  <c:v>0.5348703170028819</c:v>
                </c:pt>
                <c:pt idx="1">
                  <c:v>0.56051873198847268</c:v>
                </c:pt>
                <c:pt idx="2">
                  <c:v>0.87953890489913555</c:v>
                </c:pt>
                <c:pt idx="3">
                  <c:v>0.59135446685878967</c:v>
                </c:pt>
                <c:pt idx="4">
                  <c:v>0.37752161383285304</c:v>
                </c:pt>
                <c:pt idx="5">
                  <c:v>0.24697406340057634</c:v>
                </c:pt>
                <c:pt idx="6">
                  <c:v>0.17204610951008645</c:v>
                </c:pt>
                <c:pt idx="7">
                  <c:v>0.14610951008645534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0.11152737752161385</c:v>
                </c:pt>
                <c:pt idx="14">
                  <c:v>0.14841498559077809</c:v>
                </c:pt>
                <c:pt idx="15">
                  <c:v>0.16657060518731986</c:v>
                </c:pt>
                <c:pt idx="16">
                  <c:v>0.21268011527377523</c:v>
                </c:pt>
                <c:pt idx="17">
                  <c:v>0.28760806916426512</c:v>
                </c:pt>
                <c:pt idx="18">
                  <c:v>0.39625360230547552</c:v>
                </c:pt>
                <c:pt idx="19">
                  <c:v>0.55187319884726227</c:v>
                </c:pt>
                <c:pt idx="20">
                  <c:v>0.7968299711815563</c:v>
                </c:pt>
                <c:pt idx="21">
                  <c:v>0.71527377521613833</c:v>
                </c:pt>
                <c:pt idx="22">
                  <c:v>0.54870317002881841</c:v>
                </c:pt>
                <c:pt idx="23">
                  <c:v>0.53256484149855909</c:v>
                </c:pt>
                <c:pt idx="24">
                  <c:v>0.59020172910662827</c:v>
                </c:pt>
                <c:pt idx="25">
                  <c:v>0.75129682997118163</c:v>
                </c:pt>
                <c:pt idx="26">
                  <c:v>0.88011527377521614</c:v>
                </c:pt>
                <c:pt idx="27">
                  <c:v>0.40605187319884722</c:v>
                </c:pt>
                <c:pt idx="28">
                  <c:v>0.26368876080691644</c:v>
                </c:pt>
                <c:pt idx="29">
                  <c:v>0.18789625360230547</c:v>
                </c:pt>
                <c:pt idx="30">
                  <c:v>0.15244956772334295</c:v>
                </c:pt>
                <c:pt idx="31">
                  <c:v>0.14610951008645534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0.14755043227665707</c:v>
                </c:pt>
                <c:pt idx="45">
                  <c:v>0.15792507204610953</c:v>
                </c:pt>
                <c:pt idx="46">
                  <c:v>0.22593659942363115</c:v>
                </c:pt>
                <c:pt idx="47">
                  <c:v>0.39337175792507201</c:v>
                </c:pt>
                <c:pt idx="48">
                  <c:v>0.88184438040345825</c:v>
                </c:pt>
                <c:pt idx="49">
                  <c:v>0.63976945244956773</c:v>
                </c:pt>
                <c:pt idx="50">
                  <c:v>0.5348703170028819</c:v>
                </c:pt>
                <c:pt idx="51">
                  <c:v>0.56051873198847268</c:v>
                </c:pt>
                <c:pt idx="52">
                  <c:v>0.87953890489913555</c:v>
                </c:pt>
                <c:pt idx="53">
                  <c:v>0.59135446685878967</c:v>
                </c:pt>
                <c:pt idx="54">
                  <c:v>0.37752161383285304</c:v>
                </c:pt>
                <c:pt idx="55">
                  <c:v>0.24697406340057634</c:v>
                </c:pt>
                <c:pt idx="56">
                  <c:v>0.17204610951008645</c:v>
                </c:pt>
                <c:pt idx="57">
                  <c:v>0.14610951008645534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0.14812680115273777</c:v>
                </c:pt>
                <c:pt idx="81">
                  <c:v>0.15129682997118157</c:v>
                </c:pt>
                <c:pt idx="82">
                  <c:v>0.17896253602305476</c:v>
                </c:pt>
                <c:pt idx="83">
                  <c:v>0.23429394812680113</c:v>
                </c:pt>
                <c:pt idx="84">
                  <c:v>0.31959654178674352</c:v>
                </c:pt>
                <c:pt idx="85">
                  <c:v>0.44178674351585012</c:v>
                </c:pt>
                <c:pt idx="86">
                  <c:v>0.61930835734870315</c:v>
                </c:pt>
                <c:pt idx="87">
                  <c:v>0.88357348703170024</c:v>
                </c:pt>
                <c:pt idx="88">
                  <c:v>0.62132564841498561</c:v>
                </c:pt>
                <c:pt idx="89">
                  <c:v>0.5342939481268012</c:v>
                </c:pt>
                <c:pt idx="90">
                  <c:v>0.54380403458213256</c:v>
                </c:pt>
                <c:pt idx="91">
                  <c:v>0.62766570605187322</c:v>
                </c:pt>
                <c:pt idx="92">
                  <c:v>0.8804034582132565</c:v>
                </c:pt>
                <c:pt idx="93">
                  <c:v>0.59250720461095108</c:v>
                </c:pt>
                <c:pt idx="94">
                  <c:v>0.49510086455331415</c:v>
                </c:pt>
                <c:pt idx="95">
                  <c:v>0.39077809798270896</c:v>
                </c:pt>
                <c:pt idx="96">
                  <c:v>0.39827089337175786</c:v>
                </c:pt>
                <c:pt idx="97">
                  <c:v>0.54092219020172916</c:v>
                </c:pt>
                <c:pt idx="98">
                  <c:v>1.0072046109510087</c:v>
                </c:pt>
                <c:pt idx="99">
                  <c:v>0.63976945244956773</c:v>
                </c:pt>
                <c:pt idx="100">
                  <c:v>0.5348703170028819</c:v>
                </c:pt>
                <c:pt idx="101">
                  <c:v>0.56051873198847268</c:v>
                </c:pt>
                <c:pt idx="102">
                  <c:v>0.87953890489913555</c:v>
                </c:pt>
                <c:pt idx="103">
                  <c:v>0.59135446685878967</c:v>
                </c:pt>
                <c:pt idx="104">
                  <c:v>0.37752161383285304</c:v>
                </c:pt>
                <c:pt idx="105">
                  <c:v>0.24697406340057634</c:v>
                </c:pt>
                <c:pt idx="106">
                  <c:v>0.17204610951008645</c:v>
                </c:pt>
                <c:pt idx="107">
                  <c:v>0.14610951008645534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0.14755043227665707</c:v>
                </c:pt>
                <c:pt idx="145">
                  <c:v>0.15792507204610953</c:v>
                </c:pt>
                <c:pt idx="146">
                  <c:v>0.22593659942363115</c:v>
                </c:pt>
                <c:pt idx="147">
                  <c:v>0.5412103746397694</c:v>
                </c:pt>
                <c:pt idx="148">
                  <c:v>1.0394812680115275</c:v>
                </c:pt>
                <c:pt idx="149">
                  <c:v>0.83400576368876078</c:v>
                </c:pt>
                <c:pt idx="150">
                  <c:v>0.79394812680115279</c:v>
                </c:pt>
                <c:pt idx="151">
                  <c:v>0.91613832853025923</c:v>
                </c:pt>
                <c:pt idx="152">
                  <c:v>1.3729106628242076</c:v>
                </c:pt>
                <c:pt idx="153">
                  <c:v>1.2902017291066283</c:v>
                </c:pt>
                <c:pt idx="154">
                  <c:v>1.2610951008645535</c:v>
                </c:pt>
                <c:pt idx="155">
                  <c:v>0.82219020172910673</c:v>
                </c:pt>
                <c:pt idx="156">
                  <c:v>0.70144092219020182</c:v>
                </c:pt>
                <c:pt idx="157">
                  <c:v>0.70893371757925072</c:v>
                </c:pt>
                <c:pt idx="158">
                  <c:v>0.67838616714697408</c:v>
                </c:pt>
                <c:pt idx="159">
                  <c:v>0.8804034582132565</c:v>
                </c:pt>
                <c:pt idx="160">
                  <c:v>0.48213256484149852</c:v>
                </c:pt>
                <c:pt idx="161">
                  <c:v>0.30144092219020174</c:v>
                </c:pt>
                <c:pt idx="162">
                  <c:v>0.20778097982708932</c:v>
                </c:pt>
                <c:pt idx="163">
                  <c:v>0.16051873198847263</c:v>
                </c:pt>
                <c:pt idx="164">
                  <c:v>0.14639769452449569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0.14755043227665707</c:v>
                </c:pt>
                <c:pt idx="195">
                  <c:v>0.15792507204610953</c:v>
                </c:pt>
                <c:pt idx="196">
                  <c:v>0.22593659942363115</c:v>
                </c:pt>
                <c:pt idx="197">
                  <c:v>0.39337175792507201</c:v>
                </c:pt>
                <c:pt idx="198">
                  <c:v>0.88184438040345825</c:v>
                </c:pt>
                <c:pt idx="199">
                  <c:v>0.63976945244956773</c:v>
                </c:pt>
                <c:pt idx="200">
                  <c:v>0.5348703170028819</c:v>
                </c:pt>
              </c:numCache>
            </c:numRef>
          </c:val>
        </c:ser>
        <c:ser>
          <c:idx val="6"/>
          <c:order val="6"/>
          <c:tx>
            <c:strRef>
              <c:f>'SLIM_L34_X0_mardi_19_mai_20 (2'!$T$16</c:f>
              <c:strCache>
                <c:ptCount val="1"/>
                <c:pt idx="0">
                  <c:v>CC2D_CB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'SLIM_L34_X0_mardi_19_mai_20 (2'!$T$17:$T$217</c:f>
              <c:numCache>
                <c:formatCode>0.00</c:formatCode>
                <c:ptCount val="201"/>
                <c:pt idx="0">
                  <c:v>0.38904899135446686</c:v>
                </c:pt>
                <c:pt idx="1">
                  <c:v>0.3887608069164265</c:v>
                </c:pt>
                <c:pt idx="2">
                  <c:v>0.38847262247838621</c:v>
                </c:pt>
                <c:pt idx="3">
                  <c:v>0.3881844380403458</c:v>
                </c:pt>
                <c:pt idx="4">
                  <c:v>0.38789625360230551</c:v>
                </c:pt>
                <c:pt idx="5">
                  <c:v>0.3876080691642651</c:v>
                </c:pt>
                <c:pt idx="6">
                  <c:v>0.18270893371757926</c:v>
                </c:pt>
                <c:pt idx="7">
                  <c:v>0.18270893371757926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0.18501440922190202</c:v>
                </c:pt>
                <c:pt idx="14">
                  <c:v>0.18501440922190202</c:v>
                </c:pt>
                <c:pt idx="15">
                  <c:v>0.18472622478386166</c:v>
                </c:pt>
                <c:pt idx="16">
                  <c:v>0.39164265129682996</c:v>
                </c:pt>
                <c:pt idx="17">
                  <c:v>0.39135446685878966</c:v>
                </c:pt>
                <c:pt idx="18">
                  <c:v>0.39106628242074926</c:v>
                </c:pt>
                <c:pt idx="19">
                  <c:v>0.39077809798270896</c:v>
                </c:pt>
                <c:pt idx="20">
                  <c:v>0.39048991354466861</c:v>
                </c:pt>
                <c:pt idx="21">
                  <c:v>0.39020172910662831</c:v>
                </c:pt>
                <c:pt idx="22">
                  <c:v>0.38991354466858791</c:v>
                </c:pt>
                <c:pt idx="23">
                  <c:v>0.38962536023054756</c:v>
                </c:pt>
                <c:pt idx="24">
                  <c:v>0.38933717579250721</c:v>
                </c:pt>
                <c:pt idx="25">
                  <c:v>0.38904899135446686</c:v>
                </c:pt>
                <c:pt idx="26">
                  <c:v>0.3887608069164265</c:v>
                </c:pt>
                <c:pt idx="27">
                  <c:v>0.38847262247838621</c:v>
                </c:pt>
                <c:pt idx="28">
                  <c:v>0.23832853025936598</c:v>
                </c:pt>
                <c:pt idx="29">
                  <c:v>0.18299711815561959</c:v>
                </c:pt>
                <c:pt idx="30">
                  <c:v>0.18299711815561959</c:v>
                </c:pt>
                <c:pt idx="31">
                  <c:v>0.18270893371757926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5.1873198847262249E-2</c:v>
                </c:pt>
                <c:pt idx="45">
                  <c:v>0.18414985590778099</c:v>
                </c:pt>
                <c:pt idx="46">
                  <c:v>0.18386167146974064</c:v>
                </c:pt>
                <c:pt idx="47">
                  <c:v>0.38991354466858791</c:v>
                </c:pt>
                <c:pt idx="48">
                  <c:v>0.38962536023054756</c:v>
                </c:pt>
                <c:pt idx="49">
                  <c:v>0.38933717579250721</c:v>
                </c:pt>
                <c:pt idx="50">
                  <c:v>0.38904899135446686</c:v>
                </c:pt>
                <c:pt idx="51">
                  <c:v>0.3887608069164265</c:v>
                </c:pt>
                <c:pt idx="52">
                  <c:v>0.38847262247838621</c:v>
                </c:pt>
                <c:pt idx="53">
                  <c:v>0.3881844380403458</c:v>
                </c:pt>
                <c:pt idx="54">
                  <c:v>0.38789625360230551</c:v>
                </c:pt>
                <c:pt idx="55">
                  <c:v>0.3876080691642651</c:v>
                </c:pt>
                <c:pt idx="56">
                  <c:v>0.18270893371757926</c:v>
                </c:pt>
                <c:pt idx="57">
                  <c:v>0.18270893371757926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0.18501440922190202</c:v>
                </c:pt>
                <c:pt idx="81">
                  <c:v>0.18501440922190202</c:v>
                </c:pt>
                <c:pt idx="82">
                  <c:v>0.31585014409221907</c:v>
                </c:pt>
                <c:pt idx="83">
                  <c:v>0.39135446685878966</c:v>
                </c:pt>
                <c:pt idx="84">
                  <c:v>0.39106628242074926</c:v>
                </c:pt>
                <c:pt idx="85">
                  <c:v>0.39077809798270896</c:v>
                </c:pt>
                <c:pt idx="86">
                  <c:v>0.39048991354466861</c:v>
                </c:pt>
                <c:pt idx="87">
                  <c:v>0.39020172910662831</c:v>
                </c:pt>
                <c:pt idx="88">
                  <c:v>0.38991354466858791</c:v>
                </c:pt>
                <c:pt idx="89">
                  <c:v>0.38962536023054756</c:v>
                </c:pt>
                <c:pt idx="90">
                  <c:v>0.38933717579250721</c:v>
                </c:pt>
                <c:pt idx="91">
                  <c:v>0.38904899135446686</c:v>
                </c:pt>
                <c:pt idx="92">
                  <c:v>0.3887608069164265</c:v>
                </c:pt>
                <c:pt idx="93">
                  <c:v>0.3887608069164265</c:v>
                </c:pt>
                <c:pt idx="94">
                  <c:v>0.44005763688760807</c:v>
                </c:pt>
                <c:pt idx="95">
                  <c:v>0.36714697406340058</c:v>
                </c:pt>
                <c:pt idx="96">
                  <c:v>0.36685878962536023</c:v>
                </c:pt>
                <c:pt idx="97">
                  <c:v>0.5726224783861672</c:v>
                </c:pt>
                <c:pt idx="98">
                  <c:v>0.38962536023054756</c:v>
                </c:pt>
                <c:pt idx="99">
                  <c:v>0.38933717579250721</c:v>
                </c:pt>
                <c:pt idx="100">
                  <c:v>0.38904899135446686</c:v>
                </c:pt>
                <c:pt idx="101">
                  <c:v>0.3887608069164265</c:v>
                </c:pt>
                <c:pt idx="102">
                  <c:v>0.38847262247838621</c:v>
                </c:pt>
                <c:pt idx="103">
                  <c:v>0.3881844380403458</c:v>
                </c:pt>
                <c:pt idx="104">
                  <c:v>0.38789625360230551</c:v>
                </c:pt>
                <c:pt idx="105">
                  <c:v>0.3876080691642651</c:v>
                </c:pt>
                <c:pt idx="106">
                  <c:v>0.18270893371757926</c:v>
                </c:pt>
                <c:pt idx="107">
                  <c:v>0.18270893371757926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5.1873198847262249E-2</c:v>
                </c:pt>
                <c:pt idx="145">
                  <c:v>0.18414985590778099</c:v>
                </c:pt>
                <c:pt idx="146">
                  <c:v>0.29250720461095098</c:v>
                </c:pt>
                <c:pt idx="147">
                  <c:v>0.5749279538904899</c:v>
                </c:pt>
                <c:pt idx="148">
                  <c:v>0.5743515850144093</c:v>
                </c:pt>
                <c:pt idx="149">
                  <c:v>0.78097982708933722</c:v>
                </c:pt>
                <c:pt idx="150">
                  <c:v>0.78040345821325663</c:v>
                </c:pt>
                <c:pt idx="151">
                  <c:v>0.77982708933717582</c:v>
                </c:pt>
                <c:pt idx="152">
                  <c:v>0.77925072046109511</c:v>
                </c:pt>
                <c:pt idx="153">
                  <c:v>0.77867435158501441</c:v>
                </c:pt>
                <c:pt idx="154">
                  <c:v>0.77809798270893371</c:v>
                </c:pt>
                <c:pt idx="155">
                  <c:v>0.77752161383285301</c:v>
                </c:pt>
                <c:pt idx="156">
                  <c:v>0.57233429394812685</c:v>
                </c:pt>
                <c:pt idx="157">
                  <c:v>0.5720461095100865</c:v>
                </c:pt>
                <c:pt idx="158">
                  <c:v>0.38904899135446686</c:v>
                </c:pt>
                <c:pt idx="159">
                  <c:v>0.3887608069164265</c:v>
                </c:pt>
                <c:pt idx="160">
                  <c:v>0.38847262247838621</c:v>
                </c:pt>
                <c:pt idx="161">
                  <c:v>0.3881844380403458</c:v>
                </c:pt>
                <c:pt idx="162">
                  <c:v>0.18299711815561959</c:v>
                </c:pt>
                <c:pt idx="163">
                  <c:v>0.18299711815561959</c:v>
                </c:pt>
                <c:pt idx="164">
                  <c:v>0.18270893371757926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5.1873198847262249E-2</c:v>
                </c:pt>
                <c:pt idx="195">
                  <c:v>0.18414985590778099</c:v>
                </c:pt>
                <c:pt idx="196">
                  <c:v>0.18386167146974064</c:v>
                </c:pt>
                <c:pt idx="197">
                  <c:v>0.38991354466858791</c:v>
                </c:pt>
                <c:pt idx="198">
                  <c:v>0.38962536023054756</c:v>
                </c:pt>
                <c:pt idx="199">
                  <c:v>0.38933717579250721</c:v>
                </c:pt>
                <c:pt idx="200">
                  <c:v>0.38904899135446686</c:v>
                </c:pt>
              </c:numCache>
            </c:numRef>
          </c:val>
        </c:ser>
        <c:ser>
          <c:idx val="7"/>
          <c:order val="7"/>
          <c:tx>
            <c:strRef>
              <c:f>'SLIM_L34_X0_mardi_19_mai_20 (2'!$U$16</c:f>
              <c:strCache>
                <c:ptCount val="1"/>
                <c:pt idx="0">
                  <c:v>SOLDER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'SLIM_L34_X0_mardi_19_mai_20 (2'!$U$17:$U$217</c:f>
              <c:numCache>
                <c:formatCode>0.00</c:formatCode>
                <c:ptCount val="201"/>
                <c:pt idx="0">
                  <c:v>1.0787486515641855</c:v>
                </c:pt>
                <c:pt idx="1">
                  <c:v>1.3592233009708738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6.2891046386192011</c:v>
                </c:pt>
                <c:pt idx="22">
                  <c:v>1.2729234088457391</c:v>
                </c:pt>
                <c:pt idx="23">
                  <c:v>1.0787486515641855</c:v>
                </c:pt>
                <c:pt idx="24">
                  <c:v>1.1866235167206041</c:v>
                </c:pt>
                <c:pt idx="25">
                  <c:v>2.2977346278317152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1.3592233009708738</c:v>
                </c:pt>
                <c:pt idx="50">
                  <c:v>1.0787486515641855</c:v>
                </c:pt>
                <c:pt idx="51">
                  <c:v>1.3592233009708738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2.028047464940669</c:v>
                </c:pt>
                <c:pt idx="89">
                  <c:v>1.1650485436893203</c:v>
                </c:pt>
                <c:pt idx="90">
                  <c:v>1.0895361380798276</c:v>
                </c:pt>
                <c:pt idx="91">
                  <c:v>1.3052858683926645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1.3592233009708738</c:v>
                </c:pt>
                <c:pt idx="100">
                  <c:v>1.0787486515641855</c:v>
                </c:pt>
                <c:pt idx="101">
                  <c:v>1.3592233009708738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1.3592233009708738</c:v>
                </c:pt>
                <c:pt idx="150">
                  <c:v>1.0787486515641855</c:v>
                </c:pt>
                <c:pt idx="151">
                  <c:v>1.3592233009708738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1.4886731391585761</c:v>
                </c:pt>
                <c:pt idx="156">
                  <c:v>1.1111111111111112</c:v>
                </c:pt>
                <c:pt idx="157">
                  <c:v>1.1111111111111112</c:v>
                </c:pt>
                <c:pt idx="158">
                  <c:v>1.564185544768069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1.3592233009708738</c:v>
                </c:pt>
                <c:pt idx="200">
                  <c:v>1.0787486515641855</c:v>
                </c:pt>
              </c:numCache>
            </c:numRef>
          </c:val>
        </c:ser>
        <c:ser>
          <c:idx val="8"/>
          <c:order val="8"/>
          <c:tx>
            <c:strRef>
              <c:f>'SLIM_L34_X0_mardi_19_mai_20 (2'!$V$16</c:f>
              <c:strCache>
                <c:ptCount val="1"/>
                <c:pt idx="0">
                  <c:v>TITANIUM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val>
            <c:numRef>
              <c:f>'SLIM_L34_X0_mardi_19_mai_20 (2'!$V$17:$V$217</c:f>
              <c:numCache>
                <c:formatCode>0.00</c:formatCode>
                <c:ptCount val="201"/>
                <c:pt idx="0">
                  <c:v>0.5617977528089888</c:v>
                </c:pt>
                <c:pt idx="1">
                  <c:v>0.75280898876404501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0.6910112359550562</c:v>
                </c:pt>
                <c:pt idx="23">
                  <c:v>0.5617977528089888</c:v>
                </c:pt>
                <c:pt idx="24">
                  <c:v>0.6292134831460674</c:v>
                </c:pt>
                <c:pt idx="25">
                  <c:v>2.4325842696629212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0.75280898876404501</c:v>
                </c:pt>
                <c:pt idx="50">
                  <c:v>0.5617977528089888</c:v>
                </c:pt>
                <c:pt idx="51">
                  <c:v>0.75280898876404501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1.5477528089887642</c:v>
                </c:pt>
                <c:pt idx="89">
                  <c:v>0.61516853932584259</c:v>
                </c:pt>
                <c:pt idx="90">
                  <c:v>0.56460674157303381</c:v>
                </c:pt>
                <c:pt idx="91">
                  <c:v>0.71629213483146059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0.75280898876404501</c:v>
                </c:pt>
                <c:pt idx="100">
                  <c:v>0.5617977528089888</c:v>
                </c:pt>
                <c:pt idx="101">
                  <c:v>0.75280898876404501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0.75280898876404501</c:v>
                </c:pt>
                <c:pt idx="150">
                  <c:v>0.5617977528089888</c:v>
                </c:pt>
                <c:pt idx="151">
                  <c:v>0.75280898876404501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0.85674157303370779</c:v>
                </c:pt>
                <c:pt idx="156">
                  <c:v>0.5786516853932584</c:v>
                </c:pt>
                <c:pt idx="157">
                  <c:v>0.5842696629213483</c:v>
                </c:pt>
                <c:pt idx="158">
                  <c:v>0.92415730337078661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0.75280898876404501</c:v>
                </c:pt>
                <c:pt idx="200">
                  <c:v>0.5617977528089888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854400"/>
        <c:axId val="217854792"/>
      </c:areaChart>
      <c:catAx>
        <c:axId val="2178544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PHI</a:t>
                </a:r>
                <a:r>
                  <a:rPr lang="en-US" baseline="0"/>
                  <a:t> (deg)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54792"/>
        <c:crosses val="autoZero"/>
        <c:auto val="1"/>
        <c:lblAlgn val="ctr"/>
        <c:lblOffset val="100"/>
        <c:noMultiLvlLbl val="1"/>
      </c:catAx>
      <c:valAx>
        <c:axId val="217854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X/X0 %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544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A1E91228-7670-4418-B370-FAAD301AAB32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89B9AB52-C260-4305-85E1-28BAB610CE3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48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207EF0EE-E2FD-48C2-8A64-D98E5633AC3D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01883E39-5822-4DC5-A28D-6335C26B67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40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7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737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48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5229200"/>
            <a:ext cx="9144000" cy="16288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Rectangle 22"/>
          <p:cNvSpPr/>
          <p:nvPr/>
        </p:nvSpPr>
        <p:spPr>
          <a:xfrm flipV="1">
            <a:off x="5410182" y="53241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5411112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5629269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5678505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5713674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5476502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5575085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5163764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51896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5157192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04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849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503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950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24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201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0853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10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761296" cy="449160"/>
          </a:xfrm>
          <a:ln>
            <a:noFill/>
          </a:ln>
        </p:spPr>
        <p:txBody>
          <a:bodyPr>
            <a:noAutofit/>
          </a:bodyPr>
          <a:lstStyle>
            <a:lvl1pPr>
              <a:defRPr sz="2400" i="0" u="sng">
                <a:solidFill>
                  <a:schemeClr val="bg1"/>
                </a:solidFill>
              </a:defRPr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8631422" cy="5208624"/>
          </a:xfrm>
        </p:spPr>
        <p:txBody>
          <a:bodyPr/>
          <a:lstStyle>
            <a:lvl1pPr>
              <a:buClr>
                <a:schemeClr val="accent2"/>
              </a:buClr>
              <a:defRPr sz="2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UNIGE_tout_blanc.gif"/>
          <p:cNvPicPr>
            <a:picLocks noChangeAspect="1"/>
          </p:cNvPicPr>
          <p:nvPr userDrawn="1"/>
        </p:nvPicPr>
        <p:blipFill>
          <a:blip r:embed="rId2" cstate="print"/>
          <a:srcRect r="68780"/>
          <a:stretch>
            <a:fillRect/>
          </a:stretch>
        </p:blipFill>
        <p:spPr>
          <a:xfrm>
            <a:off x="8316416" y="0"/>
            <a:ext cx="537726" cy="620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91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077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5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rtlCol="0"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/>
          <a:lstStyle/>
          <a:p>
            <a:fld id="{B077EE62-433B-4946-9DAF-CDEC94AA5C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506003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44984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447461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499431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579297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636689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728128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137184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137184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137184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137184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139565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139565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0E13B39-96DE-4569-9C0A-8040E1B62EC3}" type="datetimeFigureOut">
              <a:rPr lang="en-GB" smtClean="0"/>
              <a:pPr/>
              <a:t>18/06/2015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 userDrawn="1"/>
        </p:nvSpPr>
        <p:spPr>
          <a:xfrm>
            <a:off x="0" y="6376496"/>
            <a:ext cx="9144000" cy="508888"/>
          </a:xfrm>
          <a:prstGeom prst="rect">
            <a:avLst/>
          </a:prstGeom>
          <a:solidFill>
            <a:schemeClr val="tx2"/>
          </a:solidFill>
          <a:ln w="50800" cap="rnd" cmpd="thickThin" algn="ctr">
            <a:noFill/>
            <a:prstDash val="solid"/>
          </a:ln>
          <a:effectLst>
            <a:outerShdw blurRad="50800" dist="50800" dir="5400000" algn="ctr" rotWithShape="0">
              <a:schemeClr val="bg1">
                <a:alpha val="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 userDrawn="1"/>
        </p:nvSpPr>
        <p:spPr bwMode="invGray">
          <a:xfrm>
            <a:off x="9084966" y="6237312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3" name="Rectangle 42"/>
          <p:cNvSpPr/>
          <p:nvPr userDrawn="1"/>
        </p:nvSpPr>
        <p:spPr bwMode="invGray">
          <a:xfrm>
            <a:off x="9044481" y="6237312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4" name="Rectangle 43"/>
          <p:cNvSpPr/>
          <p:nvPr userDrawn="1"/>
        </p:nvSpPr>
        <p:spPr bwMode="invGray">
          <a:xfrm>
            <a:off x="9025428" y="6237312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5" name="Rectangle 44"/>
          <p:cNvSpPr/>
          <p:nvPr userDrawn="1"/>
        </p:nvSpPr>
        <p:spPr bwMode="invGray">
          <a:xfrm>
            <a:off x="8975423" y="6237312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6" name="Rectangle 45"/>
          <p:cNvSpPr/>
          <p:nvPr userDrawn="1"/>
        </p:nvSpPr>
        <p:spPr bwMode="invGray">
          <a:xfrm>
            <a:off x="8915677" y="6239693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7" name="Rectangle 46"/>
          <p:cNvSpPr/>
          <p:nvPr userDrawn="1"/>
        </p:nvSpPr>
        <p:spPr bwMode="invGray">
          <a:xfrm>
            <a:off x="8873475" y="6239693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8" name="Slide Number Placeholder 22"/>
          <p:cNvSpPr txBox="1">
            <a:spLocks/>
          </p:cNvSpPr>
          <p:nvPr userDrawn="1"/>
        </p:nvSpPr>
        <p:spPr>
          <a:xfrm>
            <a:off x="3707904" y="6447616"/>
            <a:ext cx="1728192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Slide </a:t>
            </a:r>
            <a:fld id="{B077EE62-433B-4946-9DAF-CDEC94AA5C97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6372200" y="64533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i="1" dirty="0" err="1" smtClean="0">
                <a:solidFill>
                  <a:schemeClr val="bg1"/>
                </a:solidFill>
                <a:latin typeface="+mj-lt"/>
              </a:rPr>
              <a:t>June</a:t>
            </a:r>
            <a:r>
              <a:rPr lang="fr-CH" i="1" dirty="0" smtClean="0">
                <a:solidFill>
                  <a:schemeClr val="bg1"/>
                </a:solidFill>
                <a:latin typeface="+mj-lt"/>
              </a:rPr>
              <a:t>, 15</a:t>
            </a:r>
            <a:r>
              <a:rPr lang="fr-CH" i="1" baseline="30000" dirty="0" smtClean="0">
                <a:solidFill>
                  <a:schemeClr val="bg1"/>
                </a:solidFill>
                <a:latin typeface="+mj-lt"/>
              </a:rPr>
              <a:t>th</a:t>
            </a:r>
            <a:r>
              <a:rPr lang="fr-CH" i="1" dirty="0" smtClean="0">
                <a:solidFill>
                  <a:schemeClr val="bg1"/>
                </a:solidFill>
                <a:latin typeface="+mj-lt"/>
              </a:rPr>
              <a:t> 2015</a:t>
            </a:r>
            <a:endParaRPr lang="en-GB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24095" y="644583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i="1" dirty="0" smtClean="0">
                <a:solidFill>
                  <a:schemeClr val="bg1"/>
                </a:solidFill>
                <a:latin typeface="+mj-lt"/>
              </a:rPr>
              <a:t>Sébastien MICHAL</a:t>
            </a:r>
            <a:endParaRPr lang="en-GB" i="1" dirty="0">
              <a:solidFill>
                <a:schemeClr val="bg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9F2A-A72F-4CE1-9DE7-770E611E1FDA}" type="datetimeFigureOut">
              <a:rPr lang="en-GB" smtClean="0"/>
              <a:t>18/06/2015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6973-34F3-4381-96D3-9795B97F3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4.gif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460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7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7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image" Target="../media/image80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tiff"/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t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t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t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63327/contribution/49" TargetMode="External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2.tiff"/><Relationship Id="rId4" Type="http://schemas.openxmlformats.org/officeDocument/2006/relationships/image" Target="../media/image9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tiff"/><Relationship Id="rId4" Type="http://schemas.openxmlformats.org/officeDocument/2006/relationships/image" Target="../media/image94.t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tif"/><Relationship Id="rId4" Type="http://schemas.openxmlformats.org/officeDocument/2006/relationships/chart" Target="../charts/char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4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tiff"/><Relationship Id="rId4" Type="http://schemas.openxmlformats.org/officeDocument/2006/relationships/image" Target="../media/image97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tif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106.jpg"/><Relationship Id="rId7" Type="http://schemas.openxmlformats.org/officeDocument/2006/relationships/image" Target="../media/image1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jpg"/><Relationship Id="rId11" Type="http://schemas.openxmlformats.org/officeDocument/2006/relationships/image" Target="../media/image27.png"/><Relationship Id="rId5" Type="http://schemas.openxmlformats.org/officeDocument/2006/relationships/image" Target="../media/image108.jpg"/><Relationship Id="rId10" Type="http://schemas.openxmlformats.org/officeDocument/2006/relationships/image" Target="../media/image111.jpg"/><Relationship Id="rId4" Type="http://schemas.openxmlformats.org/officeDocument/2006/relationships/image" Target="../media/image107.jpg"/><Relationship Id="rId9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tif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0" t="1281" r="19104"/>
          <a:stretch/>
        </p:blipFill>
        <p:spPr>
          <a:xfrm>
            <a:off x="4412188" y="403860"/>
            <a:ext cx="4585522" cy="34614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584" y="5597965"/>
            <a:ext cx="855329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3200" b="1" i="1" dirty="0">
                <a:solidFill>
                  <a:schemeClr val="bg1"/>
                </a:solidFill>
                <a:latin typeface="+mj-lt"/>
              </a:rPr>
              <a:t>Forum on Tracking Detector Mechanics</a:t>
            </a:r>
            <a:endParaRPr lang="en-US" sz="3200" b="1" i="1" dirty="0">
              <a:solidFill>
                <a:schemeClr val="bg1"/>
              </a:solidFill>
              <a:latin typeface="+mj-lt"/>
            </a:endParaRPr>
          </a:p>
          <a:p>
            <a:r>
              <a:rPr lang="en-US" sz="3200" i="1" dirty="0">
                <a:solidFill>
                  <a:schemeClr val="bg1"/>
                </a:solidFill>
                <a:latin typeface="+mj-lt"/>
              </a:rPr>
              <a:t>June, 15</a:t>
            </a:r>
            <a:r>
              <a:rPr lang="en-US" sz="3200" i="1" baseline="30000" dirty="0">
                <a:solidFill>
                  <a:schemeClr val="bg1"/>
                </a:solidFill>
                <a:latin typeface="+mj-lt"/>
              </a:rPr>
              <a:t>th</a:t>
            </a:r>
            <a:r>
              <a:rPr lang="en-US" sz="3200" i="1" dirty="0">
                <a:solidFill>
                  <a:schemeClr val="bg1"/>
                </a:solidFill>
                <a:latin typeface="+mj-lt"/>
              </a:rPr>
              <a:t> 2015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9551" y="2139069"/>
            <a:ext cx="20213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dirty="0" smtClean="0">
                <a:solidFill>
                  <a:schemeClr val="tx1"/>
                </a:solidFill>
                <a:latin typeface="+mj-lt"/>
              </a:rPr>
              <a:t>Valery AKHNAZAROV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dirty="0" smtClean="0">
                <a:solidFill>
                  <a:schemeClr val="tx1"/>
                </a:solidFill>
                <a:latin typeface="+mj-lt"/>
              </a:rPr>
              <a:t>Diego ALVAREZ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baseline="0" dirty="0" smtClean="0">
                <a:solidFill>
                  <a:schemeClr val="tx1"/>
                </a:solidFill>
                <a:latin typeface="+mj-lt"/>
              </a:rPr>
              <a:t>Christophe BAULT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dirty="0" smtClean="0">
                <a:solidFill>
                  <a:schemeClr val="tx1"/>
                </a:solidFill>
                <a:latin typeface="+mj-lt"/>
              </a:rPr>
              <a:t>Andrea CATINACCIO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dirty="0" smtClean="0">
                <a:latin typeface="+mj-lt"/>
              </a:rPr>
              <a:t>Daniel DOBOS</a:t>
            </a:r>
            <a:endParaRPr lang="fr-CH" sz="1200" i="1" kern="1200" dirty="0" smtClean="0">
              <a:solidFill>
                <a:schemeClr val="tx1"/>
              </a:solidFill>
              <a:latin typeface="+mj-lt"/>
            </a:endParaRPr>
          </a:p>
          <a:p>
            <a:pPr>
              <a:defRPr/>
            </a:pPr>
            <a:r>
              <a:rPr lang="fr-CH" sz="1200" i="1" dirty="0">
                <a:latin typeface="+mj-lt"/>
              </a:rPr>
              <a:t>Heinz PERNEGGER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baseline="0" dirty="0" smtClean="0">
                <a:solidFill>
                  <a:schemeClr val="tx1"/>
                </a:solidFill>
                <a:latin typeface="+mj-lt"/>
              </a:rPr>
              <a:t>Danilo GIUGNI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81" y="2349720"/>
            <a:ext cx="526967" cy="51009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84" y="3552742"/>
            <a:ext cx="383948" cy="5611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19551" y="3726792"/>
            <a:ext cx="141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smtClean="0">
                <a:solidFill>
                  <a:schemeClr val="tx1"/>
                </a:solidFill>
                <a:latin typeface="+mj-lt"/>
              </a:rPr>
              <a:t>Eric</a:t>
            </a:r>
            <a:r>
              <a:rPr lang="fr-CH" sz="1200" i="1" baseline="0" dirty="0" smtClean="0">
                <a:solidFill>
                  <a:schemeClr val="tx1"/>
                </a:solidFill>
                <a:latin typeface="+mj-lt"/>
              </a:rPr>
              <a:t> VIGEOLAS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1" y="4121822"/>
            <a:ext cx="751957" cy="41849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19551" y="4184723"/>
            <a:ext cx="1509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baseline="0" dirty="0" smtClean="0">
                <a:solidFill>
                  <a:schemeClr val="tx1"/>
                </a:solidFill>
                <a:latin typeface="+mj-lt"/>
              </a:rPr>
              <a:t>Didier LAPORTE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9551" y="4716541"/>
            <a:ext cx="141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smtClean="0">
                <a:solidFill>
                  <a:schemeClr val="tx1"/>
                </a:solidFill>
                <a:latin typeface="+mj-lt"/>
              </a:rPr>
              <a:t>Bart </a:t>
            </a:r>
            <a:r>
              <a:rPr lang="fr-CH" sz="1200" i="1" dirty="0" smtClean="0">
                <a:solidFill>
                  <a:schemeClr val="tx1"/>
                </a:solidFill>
                <a:latin typeface="+mj-lt"/>
              </a:rPr>
              <a:t>VERLAAT</a:t>
            </a:r>
            <a:endParaRPr lang="fr-CH" sz="1200" i="1" baseline="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89" y="4765990"/>
            <a:ext cx="587739" cy="25832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88361" y="1754795"/>
            <a:ext cx="1776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+mj-lt"/>
              </a:rPr>
              <a:t>Collaboration of:</a:t>
            </a:r>
            <a:endParaRPr lang="en-US" sz="1600" i="1" dirty="0"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6723" y="202446"/>
            <a:ext cx="5840637" cy="391997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5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SLIM </a:t>
            </a:r>
            <a:r>
              <a:rPr lang="it-IT" dirty="0" smtClean="0"/>
              <a:t>project:</a:t>
            </a:r>
          </a:p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FFC000"/>
                </a:solidFill>
              </a:rPr>
              <a:t>S</a:t>
            </a:r>
            <a:r>
              <a:rPr lang="en-US" sz="2800" dirty="0" smtClean="0"/>
              <a:t>tiff </a:t>
            </a:r>
            <a:r>
              <a:rPr lang="en-US" sz="2800" dirty="0" smtClean="0">
                <a:solidFill>
                  <a:srgbClr val="FFC000"/>
                </a:solidFill>
              </a:rPr>
              <a:t>L</a:t>
            </a:r>
            <a:r>
              <a:rPr lang="en-US" sz="2800" dirty="0" smtClean="0"/>
              <a:t>ongeron for </a:t>
            </a:r>
            <a:r>
              <a:rPr lang="en-US" sz="2800" dirty="0" smtClean="0">
                <a:solidFill>
                  <a:srgbClr val="FFC000"/>
                </a:solidFill>
              </a:rPr>
              <a:t>I</a:t>
            </a:r>
            <a:r>
              <a:rPr lang="en-US" sz="2800" dirty="0" smtClean="0"/>
              <a:t>TK </a:t>
            </a:r>
            <a:r>
              <a:rPr lang="en-US" sz="2800" dirty="0" smtClean="0">
                <a:solidFill>
                  <a:srgbClr val="FFC000"/>
                </a:solidFill>
              </a:rPr>
              <a:t>M</a:t>
            </a:r>
            <a:r>
              <a:rPr lang="en-US" sz="2800" dirty="0" smtClean="0"/>
              <a:t>odules</a:t>
            </a:r>
            <a:endParaRPr lang="en-US" sz="2800" dirty="0"/>
          </a:p>
        </p:txBody>
      </p:sp>
      <p:sp>
        <p:nvSpPr>
          <p:cNvPr id="16" name="TextBox 17"/>
          <p:cNvSpPr txBox="1"/>
          <p:nvPr/>
        </p:nvSpPr>
        <p:spPr>
          <a:xfrm>
            <a:off x="3013367" y="3454153"/>
            <a:ext cx="2880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dirty="0" smtClean="0">
                <a:latin typeface="+mj-lt"/>
              </a:rPr>
              <a:t>Franck</a:t>
            </a:r>
            <a:r>
              <a:rPr lang="fr-CH" sz="1200" i="1" kern="1200" baseline="0" dirty="0" smtClean="0">
                <a:latin typeface="+mj-lt"/>
              </a:rPr>
              <a:t> CADOUX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dirty="0" smtClean="0">
                <a:latin typeface="+mj-lt"/>
              </a:rPr>
              <a:t>Noemi CALACE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baseline="0" dirty="0" smtClean="0">
                <a:latin typeface="+mj-lt"/>
              </a:rPr>
              <a:t>Yannick FAVRE</a:t>
            </a:r>
          </a:p>
          <a:p>
            <a:r>
              <a:rPr lang="fr-CH" sz="1200" i="1" dirty="0" smtClean="0">
                <a:latin typeface="+mj-lt"/>
              </a:rPr>
              <a:t>Didier FERRERE</a:t>
            </a:r>
          </a:p>
          <a:p>
            <a:r>
              <a:rPr lang="fr-CH" sz="1200" i="1" dirty="0" smtClean="0">
                <a:latin typeface="+mj-lt"/>
              </a:rPr>
              <a:t>Sergio GONZALEZ SEVILLA</a:t>
            </a:r>
          </a:p>
          <a:p>
            <a:r>
              <a:rPr lang="fr-CH" sz="1200" i="1" dirty="0" smtClean="0">
                <a:latin typeface="+mj-lt"/>
              </a:rPr>
              <a:t>Giuseppe IACOBUCCI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u="sng" dirty="0" smtClean="0">
                <a:latin typeface="+mj-lt"/>
              </a:rPr>
              <a:t>Sébastien</a:t>
            </a:r>
            <a:r>
              <a:rPr lang="fr-CH" sz="1200" i="1" u="sng" baseline="0" dirty="0" smtClean="0">
                <a:latin typeface="+mj-lt"/>
              </a:rPr>
              <a:t> MICHAL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i="1" kern="1200" baseline="0" dirty="0" smtClean="0">
                <a:latin typeface="+mj-lt"/>
              </a:rPr>
              <a:t>Maarten WEBER</a:t>
            </a:r>
          </a:p>
          <a:p>
            <a:endParaRPr lang="fr-CH" sz="1200" i="1" baseline="0" dirty="0" smtClean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876" y="2807061"/>
            <a:ext cx="1550581" cy="5587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91" y="2983471"/>
            <a:ext cx="512301" cy="4499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241" y="4246324"/>
            <a:ext cx="1577340" cy="5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Must fullfill:</a:t>
            </a:r>
          </a:p>
          <a:p>
            <a:pPr lvl="1"/>
            <a:r>
              <a:rPr lang="de-CH" dirty="0" smtClean="0"/>
              <a:t>High thermal performance and low material budget</a:t>
            </a:r>
          </a:p>
          <a:p>
            <a:pPr lvl="2"/>
            <a:r>
              <a:rPr lang="de-CH" dirty="0"/>
              <a:t>Aluminium-carbon composite </a:t>
            </a:r>
            <a:r>
              <a:rPr lang="de-CH" dirty="0" smtClean="0"/>
              <a:t>material</a:t>
            </a:r>
          </a:p>
          <a:p>
            <a:pPr lvl="1"/>
            <a:r>
              <a:rPr lang="de-CH" dirty="0" smtClean="0"/>
              <a:t>A precise relative positionning of the two blocks</a:t>
            </a:r>
          </a:p>
          <a:p>
            <a:pPr lvl="2"/>
            <a:r>
              <a:rPr lang="de-CH" dirty="0" smtClean="0"/>
              <a:t>Pin and holes (d8/H7)</a:t>
            </a:r>
          </a:p>
          <a:p>
            <a:pPr lvl="1"/>
            <a:r>
              <a:rPr lang="de-CH" dirty="0" smtClean="0"/>
              <a:t>An efficient and reversible thermal connection</a:t>
            </a:r>
          </a:p>
          <a:p>
            <a:pPr lvl="2"/>
            <a:r>
              <a:rPr lang="de-CH" dirty="0" smtClean="0"/>
              <a:t>Bi-phase material</a:t>
            </a:r>
          </a:p>
          <a:p>
            <a:pPr lvl="1"/>
            <a:r>
              <a:rPr lang="de-CH" dirty="0" smtClean="0"/>
              <a:t>A safe mating</a:t>
            </a:r>
          </a:p>
          <a:p>
            <a:pPr lvl="2"/>
            <a:r>
              <a:rPr lang="de-CH" dirty="0" smtClean="0"/>
              <a:t>Screw</a:t>
            </a:r>
          </a:p>
          <a:p>
            <a:pPr lvl="2"/>
            <a:r>
              <a:rPr lang="de-CH" dirty="0" smtClean="0"/>
              <a:t>Glue dots</a:t>
            </a:r>
          </a:p>
          <a:p>
            <a:pPr lvl="2"/>
            <a:r>
              <a:rPr lang="de-CH" dirty="0" smtClean="0"/>
              <a:t>Clip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9" t="21445" r="2585" b="23222"/>
          <a:stretch/>
        </p:blipFill>
        <p:spPr>
          <a:xfrm flipV="1">
            <a:off x="344639" y="4432515"/>
            <a:ext cx="3374291" cy="17234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233" y="873858"/>
            <a:ext cx="2676909" cy="22267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7466" y="3294900"/>
            <a:ext cx="4618913" cy="305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0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THERMAL FEA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2720" y="947376"/>
                <a:ext cx="8860320" cy="5208624"/>
              </a:xfrm>
            </p:spPr>
            <p:txBody>
              <a:bodyPr>
                <a:normAutofit/>
              </a:bodyPr>
              <a:lstStyle/>
              <a:p>
                <a:r>
                  <a:rPr lang="en-GB" sz="1400" dirty="0"/>
                  <a:t>The </a:t>
                </a:r>
                <a:r>
                  <a:rPr lang="en-US" sz="1400" dirty="0"/>
                  <a:t>Thermal Figure of Merit </a:t>
                </a:r>
                <a:r>
                  <a:rPr lang="en-US" sz="1400" dirty="0" smtClean="0"/>
                  <a:t>(</a:t>
                </a:r>
                <a:r>
                  <a:rPr lang="en-GB" sz="1400" dirty="0" smtClean="0"/>
                  <a:t>TFM) </a:t>
                </a:r>
                <a:r>
                  <a:rPr lang="en-GB" sz="1400" dirty="0"/>
                  <a:t>is an useful parameter to quote the thermal performances of a local support</a:t>
                </a:r>
                <a:r>
                  <a:rPr lang="en-GB" sz="1400" dirty="0" smtClean="0"/>
                  <a:t>:</a:t>
                </a:r>
              </a:p>
              <a:p>
                <a:pPr marL="0" indent="0" defTabSz="361950">
                  <a:buNone/>
                </a:pPr>
                <a:r>
                  <a:rPr lang="en-GB" sz="1400" dirty="0" smtClean="0"/>
                  <a:t>	TFM</a:t>
                </a:r>
                <a:r>
                  <a:rPr lang="en-GB" sz="1400" baseline="-25000" dirty="0" smtClean="0"/>
                  <a:t>TOT </a:t>
                </a:r>
                <a:r>
                  <a:rPr lang="en-GB" sz="1400" dirty="0"/>
                  <a:t>= </a:t>
                </a:r>
                <a:r>
                  <a:rPr lang="en-GB" sz="1400" dirty="0">
                    <a:latin typeface="Symbol" panose="05050102010706020507" pitchFamily="18" charset="2"/>
                  </a:rPr>
                  <a:t>D</a:t>
                </a:r>
                <a:r>
                  <a:rPr lang="en-GB" sz="1400" dirty="0"/>
                  <a:t>T/</a:t>
                </a:r>
                <a:r>
                  <a:rPr lang="en-GB" sz="1400" dirty="0">
                    <a:latin typeface="Symbol" panose="05050102010706020507" pitchFamily="18" charset="2"/>
                  </a:rPr>
                  <a:t>F</a:t>
                </a:r>
                <a:r>
                  <a:rPr lang="en-GB" sz="1400" dirty="0"/>
                  <a:t>  [</a:t>
                </a:r>
                <a:r>
                  <a:rPr lang="en-GB" sz="1400" dirty="0">
                    <a:sym typeface="Symbol"/>
                  </a:rPr>
                  <a:t></a:t>
                </a:r>
                <a:r>
                  <a:rPr lang="en-GB" sz="1400" dirty="0" smtClean="0"/>
                  <a:t>C.cm</a:t>
                </a:r>
                <a:r>
                  <a:rPr lang="en-GB" sz="1400" baseline="30000" dirty="0" smtClean="0"/>
                  <a:t>2</a:t>
                </a:r>
                <a:r>
                  <a:rPr lang="en-GB" sz="1400" dirty="0" smtClean="0"/>
                  <a:t>.W</a:t>
                </a:r>
                <a:r>
                  <a:rPr lang="en-GB" sz="1400" baseline="30000" dirty="0" smtClean="0"/>
                  <a:t>-1</a:t>
                </a:r>
                <a:r>
                  <a:rPr lang="en-GB" sz="1400" dirty="0" smtClean="0"/>
                  <a:t>] </a:t>
                </a:r>
                <a:r>
                  <a:rPr lang="en-GB" sz="1400" i="1" dirty="0"/>
                  <a:t>where</a:t>
                </a:r>
                <a:r>
                  <a:rPr lang="en-GB" sz="1400" dirty="0"/>
                  <a:t>:</a:t>
                </a:r>
              </a:p>
              <a:p>
                <a:pPr marL="355600" indent="0">
                  <a:buNone/>
                </a:pPr>
                <a:r>
                  <a:rPr lang="en-GB" sz="1400" dirty="0">
                    <a:latin typeface="Symbol" panose="05050102010706020507" pitchFamily="18" charset="2"/>
                  </a:rPr>
                  <a:t>D</a:t>
                </a:r>
                <a:r>
                  <a:rPr lang="en-GB" sz="1400" dirty="0"/>
                  <a:t>T = T</a:t>
                </a:r>
                <a:r>
                  <a:rPr lang="en-GB" sz="1400" baseline="-25000" dirty="0"/>
                  <a:t>MAX </a:t>
                </a:r>
                <a:r>
                  <a:rPr lang="en-GB" sz="1400" dirty="0"/>
                  <a:t>–T</a:t>
                </a:r>
                <a:r>
                  <a:rPr lang="en-GB" sz="1400" baseline="-25000" dirty="0"/>
                  <a:t>EV</a:t>
                </a:r>
                <a:endParaRPr lang="en-GB" sz="1400" dirty="0"/>
              </a:p>
              <a:p>
                <a:pPr marL="355600" indent="0">
                  <a:buNone/>
                </a:pPr>
                <a:r>
                  <a:rPr lang="en-GB" sz="1400" dirty="0">
                    <a:latin typeface="Symbol" panose="05050102010706020507" pitchFamily="18" charset="2"/>
                  </a:rPr>
                  <a:t>F=</a:t>
                </a:r>
                <a:r>
                  <a:rPr lang="en-GB" sz="1400" dirty="0"/>
                  <a:t> Module Heat flow (</a:t>
                </a:r>
                <a:r>
                  <a:rPr lang="en-GB" sz="1400" dirty="0" err="1"/>
                  <a:t>FE+Sensor</a:t>
                </a:r>
                <a:r>
                  <a:rPr lang="en-GB" sz="1400" dirty="0"/>
                  <a:t>)</a:t>
                </a:r>
              </a:p>
              <a:p>
                <a:pPr marL="361950" indent="0">
                  <a:buNone/>
                </a:pPr>
                <a:r>
                  <a:rPr lang="en-GB" sz="1600" dirty="0"/>
                  <a:t>The TFM has two contributions: </a:t>
                </a:r>
                <a:r>
                  <a:rPr lang="en-GB" sz="1600" i="1" u="sng" dirty="0"/>
                  <a:t>conductive and convective</a:t>
                </a:r>
              </a:p>
              <a:p>
                <a:pPr marL="755650" lvl="1" indent="0">
                  <a:buNone/>
                </a:pPr>
                <a:r>
                  <a:rPr lang="en-GB" sz="1400" dirty="0"/>
                  <a:t>TFM</a:t>
                </a:r>
                <a:r>
                  <a:rPr lang="en-GB" sz="1400" baseline="-25000" dirty="0"/>
                  <a:t>TOT</a:t>
                </a:r>
                <a:r>
                  <a:rPr lang="en-GB" sz="1400" dirty="0"/>
                  <a:t>= </a:t>
                </a:r>
                <a:r>
                  <a:rPr lang="en-GB" sz="1400" dirty="0">
                    <a:solidFill>
                      <a:schemeClr val="tx2"/>
                    </a:solidFill>
                  </a:rPr>
                  <a:t>TFM</a:t>
                </a:r>
                <a:r>
                  <a:rPr lang="en-GB" sz="1400" baseline="-25000" dirty="0">
                    <a:solidFill>
                      <a:schemeClr val="tx2"/>
                    </a:solidFill>
                  </a:rPr>
                  <a:t>K</a:t>
                </a:r>
                <a:r>
                  <a:rPr lang="en-GB" sz="1400" dirty="0"/>
                  <a:t>+TFM</a:t>
                </a:r>
                <a:r>
                  <a:rPr lang="en-GB" sz="1400" baseline="-25000" dirty="0"/>
                  <a:t>HTC</a:t>
                </a:r>
                <a:endParaRPr lang="en-GB" sz="1400" dirty="0" smtClean="0"/>
              </a:p>
              <a:p>
                <a:r>
                  <a:rPr lang="en-GB" sz="1400" dirty="0" smtClean="0"/>
                  <a:t>Target for planar is a </a:t>
                </a:r>
                <a:r>
                  <a:rPr lang="en-GB" sz="1400" dirty="0" err="1" smtClean="0"/>
                  <a:t>TFM</a:t>
                </a:r>
                <a:r>
                  <a:rPr lang="en-GB" sz="1400" baseline="-25000" dirty="0" err="1" smtClean="0"/>
                  <a:t>k</a:t>
                </a:r>
                <a:r>
                  <a:rPr lang="en-GB" sz="1400" baseline="-25000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1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°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b="0" dirty="0" smtClean="0"/>
                  <a:t> for layer 3-4</a:t>
                </a:r>
              </a:p>
              <a:p>
                <a:pPr lvl="1"/>
                <a:r>
                  <a:rPr lang="en-US" sz="1400" b="0" dirty="0" smtClean="0"/>
                  <a:t>20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°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b="0" dirty="0" smtClean="0"/>
                  <a:t> for layer 5-6</a:t>
                </a:r>
                <a:endParaRPr lang="en-US" sz="1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2720" y="947376"/>
                <a:ext cx="8860320" cy="5208624"/>
              </a:xfrm>
              <a:blipFill rotWithShape="0">
                <a:blip r:embed="rId2"/>
                <a:stretch>
                  <a:fillRect t="-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22" y="3486124"/>
            <a:ext cx="2390532" cy="28575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04610" y="130997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2060"/>
                </a:solidFill>
                <a:latin typeface="+mj-lt"/>
              </a:rPr>
              <a:t>Danilo GIUGNI</a:t>
            </a:r>
            <a:endParaRPr lang="en-GB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r="7651" b="13181"/>
          <a:stretch/>
        </p:blipFill>
        <p:spPr>
          <a:xfrm>
            <a:off x="3916680" y="2529474"/>
            <a:ext cx="4971069" cy="365700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5798820" y="5067300"/>
            <a:ext cx="1310640" cy="2286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680960" y="4709160"/>
            <a:ext cx="1082040" cy="762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999" y="1679304"/>
            <a:ext cx="526967" cy="5100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188" y="1701798"/>
            <a:ext cx="512301" cy="44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4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THERMAL FEA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de-CH" dirty="0" smtClean="0"/>
              </a:p>
              <a:p>
                <a14:m>
                  <m:oMath xmlns:m="http://schemas.openxmlformats.org/officeDocument/2006/math">
                    <m:r>
                      <a:rPr lang="de-CH" b="0" i="1" smtClean="0">
                        <a:latin typeface="Cambria Math" panose="02040503050406030204" pitchFamily="18" charset="0"/>
                      </a:rPr>
                      <m:t>𝑇𝐹𝑀</m:t>
                    </m:r>
                    <m:r>
                      <a:rPr lang="de-CH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7.1°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sSup>
                          <m:sSupPr>
                            <m:ctrlPr>
                              <a:rPr lang="de-CH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0.5 </m:t>
                            </m:r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de-CH" b="0" i="1" smtClean="0">
                        <a:latin typeface="Cambria Math" panose="02040503050406030204" pitchFamily="18" charset="0"/>
                      </a:rPr>
                      <m:t>=14.2 °</m:t>
                    </m:r>
                    <m:r>
                      <a:rPr lang="de-CH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de-CH" b="0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de-CH" b="0" i="1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641191"/>
              </p:ext>
            </p:extLst>
          </p:nvPr>
        </p:nvGraphicFramePr>
        <p:xfrm>
          <a:off x="6366995" y="919269"/>
          <a:ext cx="2592000" cy="26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/>
                <a:gridCol w="504000"/>
                <a:gridCol w="504000"/>
                <a:gridCol w="504000"/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>
                          <a:latin typeface="+mj-lt"/>
                        </a:rPr>
                        <a:t>Material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>
                          <a:latin typeface="+mj-lt"/>
                        </a:rPr>
                        <a:t>Kx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Ky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>
                          <a:latin typeface="+mj-lt"/>
                        </a:rPr>
                        <a:t>Kz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SILICON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150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TIM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j-lt"/>
                        </a:rPr>
                        <a:t>TIM SENSOR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j-lt"/>
                        </a:rPr>
                        <a:t>1.4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COOLING</a:t>
                      </a:r>
                      <a:r>
                        <a:rPr lang="fr-CH" sz="1000" baseline="0" dirty="0" smtClean="0">
                          <a:latin typeface="+mj-lt"/>
                        </a:rPr>
                        <a:t> BLOCK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230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230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120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LOADED</a:t>
                      </a:r>
                      <a:r>
                        <a:rPr lang="fr-CH" sz="1000" baseline="0" dirty="0" smtClean="0">
                          <a:latin typeface="+mj-lt"/>
                        </a:rPr>
                        <a:t> </a:t>
                      </a:r>
                      <a:r>
                        <a:rPr lang="fr-CH" sz="1000" dirty="0" smtClean="0">
                          <a:latin typeface="+mj-lt"/>
                        </a:rPr>
                        <a:t>EPOXY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1.5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TPG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1500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1500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j-lt"/>
                        </a:rPr>
                        <a:t>15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TITANIUM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20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j-lt"/>
                        </a:rPr>
                        <a:t>SOLDER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j-lt"/>
                        </a:rPr>
                        <a:t>50</a:t>
                      </a:r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03157" y="3884362"/>
            <a:ext cx="230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>
                <a:latin typeface="+mj-lt"/>
              </a:rPr>
              <a:t>Modules ∆T= 2.8 °C </a:t>
            </a:r>
            <a:endParaRPr lang="en-US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0302" y="4891726"/>
            <a:ext cx="1016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latin typeface="+mj-lt"/>
              </a:rPr>
              <a:t>TEMP °C</a:t>
            </a:r>
            <a:endParaRPr lang="en-US" sz="16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" t="19222" r="17257" b="19111"/>
          <a:stretch/>
        </p:blipFill>
        <p:spPr>
          <a:xfrm>
            <a:off x="5628616" y="4318136"/>
            <a:ext cx="3298199" cy="19789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81" y="2735273"/>
            <a:ext cx="4823759" cy="34912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7008" y="5229966"/>
            <a:ext cx="1544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err="1" smtClean="0">
                <a:latin typeface="+mj-lt"/>
              </a:rPr>
              <a:t>Sensibility</a:t>
            </a:r>
            <a:r>
              <a:rPr lang="fr-CH" sz="1200" i="1" dirty="0" smtClean="0">
                <a:latin typeface="+mj-lt"/>
              </a:rPr>
              <a:t> </a:t>
            </a:r>
            <a:r>
              <a:rPr lang="fr-CH" sz="1200" i="1" dirty="0" err="1" smtClean="0">
                <a:latin typeface="+mj-lt"/>
              </a:rPr>
              <a:t>study</a:t>
            </a:r>
            <a:r>
              <a:rPr lang="fr-CH" sz="1200" i="1" dirty="0" smtClean="0">
                <a:latin typeface="+mj-lt"/>
              </a:rPr>
              <a:t> of the solder joint</a:t>
            </a:r>
            <a:endParaRPr lang="en-US" sz="1200" i="1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19111" r="17524" b="22111"/>
          <a:stretch/>
        </p:blipFill>
        <p:spPr>
          <a:xfrm>
            <a:off x="1653541" y="1899575"/>
            <a:ext cx="4482088" cy="259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6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CELL MASS / TFM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169825"/>
                  </p:ext>
                </p:extLst>
              </p:nvPr>
            </p:nvGraphicFramePr>
            <p:xfrm>
              <a:off x="222720" y="2612717"/>
              <a:ext cx="4572000" cy="1259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 smtClean="0">
                              <a:latin typeface="+mj-lt"/>
                            </a:rPr>
                            <a:t>Cell</a:t>
                          </a:r>
                          <a:r>
                            <a:rPr lang="fr-CH" dirty="0" smtClean="0">
                              <a:latin typeface="+mj-lt"/>
                            </a:rPr>
                            <a:t> mass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 smtClean="0">
                              <a:latin typeface="+mj-lt"/>
                            </a:rPr>
                            <a:t>TFM </a:t>
                          </a:r>
                          <a14:m>
                            <m:oMath xmlns:m="http://schemas.openxmlformats.org/officeDocument/2006/math">
                              <m:r>
                                <a:rPr lang="fr-CH" sz="14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de-CH" sz="14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 °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p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400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 smtClean="0">
                              <a:latin typeface="+mj-lt"/>
                            </a:rPr>
                            <a:t>TFM </a:t>
                          </a:r>
                          <a14:m>
                            <m:oMath xmlns:m="http://schemas.openxmlformats.org/officeDocument/2006/math">
                              <m:r>
                                <a:rPr lang="de-CH" sz="1400" b="1" i="0" smtClean="0">
                                  <a:latin typeface="Cambria Math" panose="02040503050406030204" pitchFamily="18" charset="0"/>
                                </a:rPr>
                                <m:t>𝟐𝟎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 °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p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400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Barrel</a:t>
                          </a:r>
                          <a:r>
                            <a:rPr lang="fr-CH" baseline="0" dirty="0" smtClean="0">
                              <a:latin typeface="+mj-lt"/>
                            </a:rPr>
                            <a:t> </a:t>
                          </a:r>
                          <a:r>
                            <a:rPr lang="fr-CH" baseline="0" dirty="0" err="1" smtClean="0">
                              <a:latin typeface="+mj-lt"/>
                            </a:rPr>
                            <a:t>cell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10.1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dirty="0" smtClean="0">
                              <a:latin typeface="+mj-lt"/>
                            </a:rPr>
                            <a:t>5.8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 smtClean="0">
                              <a:latin typeface="+mj-lt"/>
                            </a:rPr>
                            <a:t>Tilted</a:t>
                          </a:r>
                          <a:r>
                            <a:rPr lang="fr-CH" dirty="0" smtClean="0">
                              <a:latin typeface="+mj-lt"/>
                            </a:rPr>
                            <a:t> </a:t>
                          </a:r>
                          <a:r>
                            <a:rPr lang="fr-CH" dirty="0" err="1" smtClean="0">
                              <a:latin typeface="+mj-lt"/>
                            </a:rPr>
                            <a:t>cell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2.7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1.2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169825"/>
                  </p:ext>
                </p:extLst>
              </p:nvPr>
            </p:nvGraphicFramePr>
            <p:xfrm>
              <a:off x="222720" y="2612717"/>
              <a:ext cx="4572000" cy="1259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 smtClean="0">
                              <a:latin typeface="+mj-lt"/>
                            </a:rPr>
                            <a:t>Cell</a:t>
                          </a:r>
                          <a:r>
                            <a:rPr lang="fr-CH" dirty="0" smtClean="0">
                              <a:latin typeface="+mj-lt"/>
                            </a:rPr>
                            <a:t> </a:t>
                          </a:r>
                          <a:r>
                            <a:rPr lang="fr-CH" dirty="0" smtClean="0">
                              <a:latin typeface="+mj-lt"/>
                            </a:rPr>
                            <a:t>mass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000" t="-6977" r="-101195" b="-156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800" t="-6977" r="-1600" b="-15697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Barrel</a:t>
                          </a:r>
                          <a:r>
                            <a:rPr lang="fr-CH" baseline="0" dirty="0" smtClean="0">
                              <a:latin typeface="+mj-lt"/>
                            </a:rPr>
                            <a:t> </a:t>
                          </a:r>
                          <a:r>
                            <a:rPr lang="fr-CH" baseline="0" dirty="0" err="1" smtClean="0">
                              <a:latin typeface="+mj-lt"/>
                            </a:rPr>
                            <a:t>cell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10.1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dirty="0" smtClean="0">
                              <a:latin typeface="+mj-lt"/>
                            </a:rPr>
                            <a:t>5.8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 smtClean="0">
                              <a:latin typeface="+mj-lt"/>
                            </a:rPr>
                            <a:t>Tilted</a:t>
                          </a:r>
                          <a:r>
                            <a:rPr lang="fr-CH" dirty="0" smtClean="0">
                              <a:latin typeface="+mj-lt"/>
                            </a:rPr>
                            <a:t> </a:t>
                          </a:r>
                          <a:r>
                            <a:rPr lang="fr-CH" dirty="0" err="1" smtClean="0">
                              <a:latin typeface="+mj-lt"/>
                            </a:rPr>
                            <a:t>cell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2.7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smtClean="0">
                              <a:latin typeface="+mj-lt"/>
                            </a:rPr>
                            <a:t>1.2 gr</a:t>
                          </a:r>
                          <a:endParaRPr lang="en-US" dirty="0">
                            <a:latin typeface="+mj-lt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6394969" y="3994477"/>
            <a:ext cx="1016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latin typeface="+mj-lt"/>
              </a:rPr>
              <a:t>TEMP °C</a:t>
            </a:r>
            <a:endParaRPr lang="en-US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What would be a cell mass with a TFM of </a:t>
                </a:r>
                <a14:m>
                  <m:oMath xmlns:m="http://schemas.openxmlformats.org/officeDocument/2006/math">
                    <m:r>
                      <a:rPr lang="de-CH" b="0" i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°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for layer 5-6?</a:t>
                </a:r>
              </a:p>
              <a:p>
                <a:pPr lvl="1"/>
                <a:r>
                  <a:rPr lang="en-US" dirty="0" smtClean="0"/>
                  <a:t>Thinner TPG (0.6mm</a:t>
                </a:r>
                <a:r>
                  <a:rPr lang="en-US" dirty="0" smtClean="0">
                    <a:sym typeface="Wingdings" panose="05000000000000000000" pitchFamily="2" charset="2"/>
                  </a:rPr>
                  <a:t>0.4mm)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Smaller blocks + carbon/carbon composite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5" b="29444"/>
          <a:stretch/>
        </p:blipFill>
        <p:spPr>
          <a:xfrm>
            <a:off x="3548131" y="4328890"/>
            <a:ext cx="5424954" cy="19656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147649" y="5868032"/>
                <a:ext cx="182543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𝑇𝐹𝑀</m:t>
                      </m:r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=18.°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2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7649" y="5868032"/>
                <a:ext cx="1825436" cy="2769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865744" y="4029232"/>
            <a:ext cx="3477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i="1" dirty="0" smtClean="0">
                <a:latin typeface="+mj-lt"/>
              </a:rPr>
              <a:t>Structural part of the Cell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7" r="9871" b="18658"/>
          <a:stretch/>
        </p:blipFill>
        <p:spPr>
          <a:xfrm>
            <a:off x="5447398" y="2136788"/>
            <a:ext cx="3696602" cy="2120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175460" y="2141168"/>
                <a:ext cx="182543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𝑇𝐹𝑀</m:t>
                      </m:r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=22.°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2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460" y="2141168"/>
                <a:ext cx="1825436" cy="27699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892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CELL </a:t>
            </a:r>
            <a:r>
              <a:rPr lang="fr-CH" dirty="0"/>
              <a:t>MASS / TFM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369116"/>
              </p:ext>
            </p:extLst>
          </p:nvPr>
        </p:nvGraphicFramePr>
        <p:xfrm>
          <a:off x="449049" y="1126522"/>
          <a:ext cx="8230131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733"/>
                <a:gridCol w="1175733"/>
                <a:gridCol w="1175733"/>
                <a:gridCol w="1175733"/>
                <a:gridCol w="1175733"/>
                <a:gridCol w="1175733"/>
                <a:gridCol w="11757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Layer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Radius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>
                          <a:latin typeface="+mj-lt"/>
                        </a:rPr>
                        <a:t>Cooling</a:t>
                      </a:r>
                      <a:r>
                        <a:rPr lang="fr-CH" sz="1400" dirty="0" smtClean="0">
                          <a:latin typeface="+mj-lt"/>
                        </a:rPr>
                        <a:t> Line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Modules</a:t>
                      </a:r>
                    </a:p>
                    <a:p>
                      <a:pPr algn="ctr"/>
                      <a:r>
                        <a:rPr lang="fr-CH" sz="1400" dirty="0" err="1" smtClean="0">
                          <a:latin typeface="+mj-lt"/>
                        </a:rPr>
                        <a:t>Tilted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Modules</a:t>
                      </a:r>
                      <a:r>
                        <a:rPr lang="fr-CH" sz="1400" baseline="0" dirty="0" smtClean="0">
                          <a:latin typeface="+mj-lt"/>
                        </a:rPr>
                        <a:t> </a:t>
                      </a:r>
                      <a:r>
                        <a:rPr lang="fr-CH" sz="1400" dirty="0" smtClean="0">
                          <a:latin typeface="+mj-lt"/>
                        </a:rPr>
                        <a:t>barrel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TFM</a:t>
                      </a:r>
                    </a:p>
                    <a:p>
                      <a:pPr algn="ctr"/>
                      <a:r>
                        <a:rPr lang="fr-CH" sz="1000" dirty="0" smtClean="0">
                          <a:latin typeface="+mj-lt"/>
                        </a:rPr>
                        <a:t>(°C.W-1.Cm2)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Mass</a:t>
                      </a:r>
                      <a:r>
                        <a:rPr lang="fr-CH" sz="1400" baseline="0" dirty="0" smtClean="0">
                          <a:latin typeface="+mj-lt"/>
                        </a:rPr>
                        <a:t> per CL (gr)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smtClean="0">
                          <a:latin typeface="+mj-lt"/>
                        </a:rPr>
                        <a:t>3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160</a:t>
                      </a: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27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24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14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157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smtClean="0">
                          <a:latin typeface="+mj-lt"/>
                        </a:rPr>
                        <a:t>4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200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36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30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14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171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smtClean="0">
                          <a:latin typeface="+mj-lt"/>
                        </a:rPr>
                        <a:t>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300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50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28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21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>
                          <a:latin typeface="+mj-lt"/>
                        </a:rPr>
                        <a:t>20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129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6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340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60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32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21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>
                          <a:latin typeface="+mj-lt"/>
                        </a:rPr>
                        <a:t>20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latin typeface="+mj-lt"/>
                        </a:rPr>
                        <a:t>137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marL="106687" marR="106687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76" b="20465"/>
          <a:stretch/>
        </p:blipFill>
        <p:spPr>
          <a:xfrm>
            <a:off x="137160" y="3568636"/>
            <a:ext cx="8610600" cy="213112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237220" y="3489960"/>
            <a:ext cx="15240" cy="266700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03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88" r="1" b="9312"/>
          <a:stretch/>
        </p:blipFill>
        <p:spPr>
          <a:xfrm>
            <a:off x="6118860" y="840696"/>
            <a:ext cx="2615820" cy="17686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LONGERON DESIGN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298" y="4319348"/>
            <a:ext cx="3554062" cy="20055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Longeron is made of a single CFRP structure.</a:t>
            </a:r>
          </a:p>
          <a:p>
            <a:r>
              <a:rPr lang="de-CH" dirty="0" smtClean="0"/>
              <a:t>K13C fiber [20, -20, </a:t>
            </a:r>
            <a:r>
              <a:rPr lang="de-CH" dirty="0"/>
              <a:t>90, </a:t>
            </a:r>
            <a:r>
              <a:rPr lang="de-CH" dirty="0" smtClean="0"/>
              <a:t>-20, 20]</a:t>
            </a:r>
          </a:p>
          <a:p>
            <a:r>
              <a:rPr lang="de-CH" dirty="0" smtClean="0"/>
              <a:t>Thickness: 0.325 mm</a:t>
            </a:r>
          </a:p>
          <a:p>
            <a:r>
              <a:rPr lang="de-CH" dirty="0"/>
              <a:t>3 sections </a:t>
            </a:r>
            <a:r>
              <a:rPr lang="de-CH" dirty="0" smtClean="0"/>
              <a:t>(similar to Inner tubes </a:t>
            </a:r>
            <a:r>
              <a:rPr lang="de-CH" dirty="0"/>
              <a:t>of IBL)</a:t>
            </a:r>
          </a:p>
          <a:p>
            <a:pPr lvl="1"/>
            <a:r>
              <a:rPr lang="de-CH" dirty="0"/>
              <a:t>Straight central section: </a:t>
            </a:r>
            <a:r>
              <a:rPr lang="de-CH" dirty="0" smtClean="0"/>
              <a:t>560 </a:t>
            </a:r>
            <a:r>
              <a:rPr lang="de-CH" dirty="0"/>
              <a:t>mm</a:t>
            </a:r>
          </a:p>
          <a:p>
            <a:pPr lvl="1"/>
            <a:r>
              <a:rPr lang="de-CH" dirty="0"/>
              <a:t>2 external section with section transition: </a:t>
            </a:r>
            <a:r>
              <a:rPr lang="de-CH" dirty="0" smtClean="0"/>
              <a:t>720 </a:t>
            </a:r>
            <a:r>
              <a:rPr lang="de-CH" dirty="0"/>
              <a:t>mm </a:t>
            </a:r>
            <a:r>
              <a:rPr lang="de-CH" dirty="0" smtClean="0"/>
              <a:t>long</a:t>
            </a:r>
          </a:p>
          <a:p>
            <a:r>
              <a:rPr lang="de-CH" dirty="0" smtClean="0"/>
              <a:t>Or straigth section with spacer in the central region</a:t>
            </a:r>
          </a:p>
          <a:p>
            <a:r>
              <a:rPr lang="de-CH" dirty="0" smtClean="0"/>
              <a:t>Stiffener are locating along the longeron</a:t>
            </a:r>
          </a:p>
          <a:p>
            <a:r>
              <a:rPr lang="de-CH" dirty="0" smtClean="0"/>
              <a:t>Bonding jig will give the overall straightness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25280" b="27597"/>
          <a:stretch/>
        </p:blipFill>
        <p:spPr>
          <a:xfrm>
            <a:off x="110431" y="4038600"/>
            <a:ext cx="8856000" cy="4648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8854142" y="4168140"/>
            <a:ext cx="0" cy="15120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30042" y="4168140"/>
            <a:ext cx="0" cy="15120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21882" y="4161156"/>
            <a:ext cx="6178" cy="27432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556125" y="4141470"/>
            <a:ext cx="6178" cy="27432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61832" y="4149726"/>
            <a:ext cx="6178" cy="27432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925752" y="4149726"/>
            <a:ext cx="6178" cy="27432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98822" y="4180166"/>
            <a:ext cx="0" cy="15120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185362" y="4168140"/>
            <a:ext cx="0" cy="15120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0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LONGERON MECHANICAL FEA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 µm deflection requirement</a:t>
            </a:r>
          </a:p>
          <a:p>
            <a:r>
              <a:rPr lang="en-US" dirty="0"/>
              <a:t>L34 square stave</a:t>
            </a:r>
          </a:p>
          <a:p>
            <a:pPr lvl="1"/>
            <a:r>
              <a:rPr lang="de-CH" dirty="0"/>
              <a:t>3.15 grams per tilted cell</a:t>
            </a:r>
          </a:p>
          <a:p>
            <a:pPr lvl="1"/>
            <a:r>
              <a:rPr lang="de-CH" dirty="0"/>
              <a:t>11.5 grams per barrel cell</a:t>
            </a:r>
            <a:endParaRPr lang="en-US" dirty="0"/>
          </a:p>
          <a:p>
            <a:r>
              <a:rPr lang="de-CH" dirty="0" smtClean="0"/>
              <a:t>Longeron of 2 m and 1.6 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8" t="26667" r="5537" b="25333"/>
          <a:stretch/>
        </p:blipFill>
        <p:spPr>
          <a:xfrm>
            <a:off x="1683722" y="2955600"/>
            <a:ext cx="7170420" cy="3291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20" y="2727636"/>
            <a:ext cx="2688960" cy="2399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35928" b="9783"/>
          <a:stretch/>
        </p:blipFill>
        <p:spPr>
          <a:xfrm>
            <a:off x="7299960" y="4064426"/>
            <a:ext cx="1732504" cy="2190634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54673"/>
              </p:ext>
            </p:extLst>
          </p:nvPr>
        </p:nvGraphicFramePr>
        <p:xfrm>
          <a:off x="4801142" y="1065420"/>
          <a:ext cx="41148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Length</a:t>
                      </a:r>
                      <a:r>
                        <a:rPr lang="de-CH" sz="1000" baseline="0" dirty="0" smtClean="0">
                          <a:latin typeface="+mj-lt"/>
                        </a:rPr>
                        <a:t> (m)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Barrel top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Base block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Barrel bot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B</a:t>
                      </a:r>
                      <a:r>
                        <a:rPr kumimoji="0" lang="de-CH" sz="10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ase block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Tilted top</a:t>
                      </a:r>
                    </a:p>
                    <a:p>
                      <a:pPr algn="ctr"/>
                      <a:r>
                        <a:rPr kumimoji="0" lang="de-CH" sz="10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Base block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Tilted bot</a:t>
                      </a:r>
                    </a:p>
                    <a:p>
                      <a:pPr algn="ctr"/>
                      <a:r>
                        <a:rPr kumimoji="0" lang="de-CH" sz="10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Base block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1.6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30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3.45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30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3.45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52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1.638</a:t>
                      </a:r>
                      <a:r>
                        <a:rPr lang="de-CH" sz="1000" baseline="0" dirty="0" smtClean="0">
                          <a:latin typeface="+mj-lt"/>
                        </a:rPr>
                        <a:t>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40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1.26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2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30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3.45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30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3.45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60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1.89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48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1.51 N</a:t>
                      </a:r>
                      <a:endParaRPr lang="en-US" sz="1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63290" y="3870960"/>
            <a:ext cx="625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+mj-lt"/>
              </a:rPr>
              <a:t>3.45 N</a:t>
            </a:r>
            <a:endParaRPr lang="en-US" sz="12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95008" y="2678601"/>
            <a:ext cx="1550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latin typeface="+mj-lt"/>
              </a:rPr>
              <a:t>Corresponding Load</a:t>
            </a:r>
            <a:endParaRPr lang="en-US" sz="1200" i="1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1296" y="2426120"/>
            <a:ext cx="1752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latin typeface="+mj-lt"/>
              </a:rPr>
              <a:t>Number of base blocks</a:t>
            </a:r>
            <a:endParaRPr lang="en-US" sz="1200" i="1" dirty="0">
              <a:latin typeface="+mj-lt"/>
            </a:endParaRPr>
          </a:p>
        </p:txBody>
      </p:sp>
      <p:sp>
        <p:nvSpPr>
          <p:cNvPr id="22" name="Freeform 21"/>
          <p:cNvSpPr/>
          <p:nvPr/>
        </p:nvSpPr>
        <p:spPr>
          <a:xfrm flipH="1" flipV="1">
            <a:off x="1435734" y="4931312"/>
            <a:ext cx="697865" cy="905607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 flipH="1">
            <a:off x="7637497" y="3261360"/>
            <a:ext cx="752123" cy="789272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 flipH="1">
            <a:off x="4986653" y="2180385"/>
            <a:ext cx="776629" cy="547251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6179145" y="1996441"/>
            <a:ext cx="1067473" cy="460944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03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11" r="16898" b="24778"/>
          <a:stretch/>
        </p:blipFill>
        <p:spPr>
          <a:xfrm>
            <a:off x="4878790" y="3896331"/>
            <a:ext cx="4113000" cy="20368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5" t="46122" r="46676" b="40863"/>
          <a:stretch/>
        </p:blipFill>
        <p:spPr>
          <a:xfrm>
            <a:off x="123921" y="4739996"/>
            <a:ext cx="3737983" cy="98774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2 m long stave</a:t>
            </a:r>
          </a:p>
          <a:p>
            <a:r>
              <a:rPr lang="de-CH" dirty="0" smtClean="0"/>
              <a:t>K13 plies [20, -20, 90, -20, 20]</a:t>
            </a:r>
          </a:p>
          <a:p>
            <a:r>
              <a:rPr lang="de-CH" dirty="0" smtClean="0"/>
              <a:t>0.325 mm thick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LONGERON MECHANICAL FEA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111518"/>
              </p:ext>
            </p:extLst>
          </p:nvPr>
        </p:nvGraphicFramePr>
        <p:xfrm>
          <a:off x="4945082" y="1652534"/>
          <a:ext cx="41148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480"/>
                <a:gridCol w="1280160"/>
                <a:gridCol w="12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LAYUP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Utot</a:t>
                      </a:r>
                      <a:r>
                        <a:rPr lang="de-CH" sz="1000" baseline="0" dirty="0" smtClean="0">
                          <a:latin typeface="+mj-lt"/>
                        </a:rPr>
                        <a:t> </a:t>
                      </a:r>
                      <a:r>
                        <a:rPr lang="de-CH" sz="1000" dirty="0" smtClean="0">
                          <a:latin typeface="+mj-lt"/>
                        </a:rPr>
                        <a:t>SIMPLY</a:t>
                      </a:r>
                      <a:r>
                        <a:rPr lang="de-CH" sz="1000" baseline="0" dirty="0" smtClean="0">
                          <a:latin typeface="+mj-lt"/>
                        </a:rPr>
                        <a:t> SUPPORTED (mm)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Utot FIXED (mm)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[0,</a:t>
                      </a:r>
                      <a:r>
                        <a:rPr lang="de-CH" sz="1000" baseline="0" dirty="0" smtClean="0">
                          <a:latin typeface="+mj-lt"/>
                        </a:rPr>
                        <a:t>45,90,-45,0]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0.33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0.14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0.09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0.05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0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[20,-20</a:t>
                      </a:r>
                      <a:r>
                        <a:rPr kumimoji="0" lang="de-CH" sz="1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,90,-20,20]</a:t>
                      </a:r>
                      <a:endParaRPr kumimoji="0" lang="en-US" sz="10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0.29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0.12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0.08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0.04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0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[90,18</a:t>
                      </a:r>
                      <a:r>
                        <a:rPr kumimoji="0" lang="de-CH" sz="1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,-18,0,-18,18,90]</a:t>
                      </a:r>
                      <a:endParaRPr kumimoji="0" lang="en-US" sz="10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0.24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0.09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0.07</a:t>
                      </a:r>
                    </a:p>
                    <a:p>
                      <a:pPr algn="ctr"/>
                      <a:r>
                        <a:rPr lang="de-CH" sz="1000" dirty="0" smtClean="0">
                          <a:latin typeface="+mj-lt"/>
                        </a:rPr>
                        <a:t>0.04</a:t>
                      </a:r>
                      <a:endParaRPr lang="en-US" sz="10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85922" y="347472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solidFill>
                  <a:srgbClr val="7030A0"/>
                </a:solidFill>
                <a:latin typeface="+mj-lt"/>
              </a:rPr>
              <a:t>2 m</a:t>
            </a:r>
            <a:endParaRPr lang="en-US" sz="1200" i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21627" y="3474720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latin typeface="+mj-lt"/>
              </a:rPr>
              <a:t>1.6 m</a:t>
            </a:r>
            <a:endParaRPr lang="en-US" sz="1200" i="1" dirty="0">
              <a:latin typeface="+mj-lt"/>
            </a:endParaRPr>
          </a:p>
        </p:txBody>
      </p:sp>
      <p:pic>
        <p:nvPicPr>
          <p:cNvPr id="1026" name="Picture 2" descr="Poutre bi-appuyée soumise à une charge unifor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323" y="977756"/>
            <a:ext cx="1099304" cy="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utre encastrée appuyée soumise à une charge unifor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959" y="977756"/>
            <a:ext cx="1050080" cy="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Connector 24"/>
          <p:cNvCxnSpPr/>
          <p:nvPr/>
        </p:nvCxnSpPr>
        <p:spPr>
          <a:xfrm>
            <a:off x="3534295" y="4942883"/>
            <a:ext cx="7620" cy="78486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63158" y="4076590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Lateral load</a:t>
            </a:r>
            <a:endParaRPr lang="en-US" sz="10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1" r="24130" b="36019"/>
          <a:stretch/>
        </p:blipFill>
        <p:spPr>
          <a:xfrm>
            <a:off x="115823" y="2137958"/>
            <a:ext cx="4821937" cy="206587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43301" y="2069378"/>
            <a:ext cx="6311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>
                <a:latin typeface="+mj-lt"/>
              </a:rPr>
              <a:t>81µm</a:t>
            </a:r>
            <a:endParaRPr lang="en-US" sz="1200" dirty="0">
              <a:latin typeface="+mj-lt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6" t="18556" r="36491" b="15666"/>
          <a:stretch/>
        </p:blipFill>
        <p:spPr>
          <a:xfrm>
            <a:off x="3857926" y="4183270"/>
            <a:ext cx="937260" cy="16763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4253" y="3199977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Vertical load</a:t>
            </a:r>
            <a:endParaRPr lang="en-US" sz="1000" dirty="0">
              <a:latin typeface="+mj-lt"/>
            </a:endParaRPr>
          </a:p>
        </p:txBody>
      </p:sp>
      <p:sp>
        <p:nvSpPr>
          <p:cNvPr id="19" name="Freeform 18"/>
          <p:cNvSpPr/>
          <p:nvPr/>
        </p:nvSpPr>
        <p:spPr>
          <a:xfrm flipH="1">
            <a:off x="6605976" y="2976504"/>
            <a:ext cx="327752" cy="545166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7030A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7322820" y="3097530"/>
            <a:ext cx="226334" cy="424140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6605976" y="2430779"/>
            <a:ext cx="2248166" cy="25471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140748" y="3745369"/>
            <a:ext cx="6311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>
                <a:latin typeface="+mj-lt"/>
              </a:rPr>
              <a:t>85µm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2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MODAL ANALYSIS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Simply supported beam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00" y="1950720"/>
            <a:ext cx="2733857" cy="22012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580" y="1950719"/>
            <a:ext cx="2733857" cy="22012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861" y="1950719"/>
            <a:ext cx="2733856" cy="22012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00" y="4137653"/>
            <a:ext cx="2733857" cy="22012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580" y="4137652"/>
            <a:ext cx="2733856" cy="22012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861" y="4137652"/>
            <a:ext cx="2733856" cy="220122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456699"/>
              </p:ext>
            </p:extLst>
          </p:nvPr>
        </p:nvGraphicFramePr>
        <p:xfrm>
          <a:off x="7111816" y="848316"/>
          <a:ext cx="182880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Mode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Frequ (Hz)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1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47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2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50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3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154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4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168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5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342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6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800" dirty="0" smtClean="0">
                          <a:latin typeface="+mj-lt"/>
                        </a:rPr>
                        <a:t>357</a:t>
                      </a:r>
                      <a:endParaRPr lang="en-US" sz="8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4" r="635" b="27333"/>
          <a:stretch/>
        </p:blipFill>
        <p:spPr>
          <a:xfrm>
            <a:off x="222720" y="2453359"/>
            <a:ext cx="4501978" cy="1867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THERMO-MECHANICAL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2 m long stave</a:t>
            </a:r>
          </a:p>
          <a:p>
            <a:r>
              <a:rPr lang="de-CH" dirty="0"/>
              <a:t>K13 plies [20, -20, 90, -20, 20]</a:t>
            </a:r>
          </a:p>
          <a:p>
            <a:r>
              <a:rPr lang="de-CH" dirty="0" smtClean="0"/>
              <a:t>60°C</a:t>
            </a:r>
            <a:r>
              <a:rPr lang="de-CH" dirty="0"/>
              <a:t> </a:t>
            </a:r>
            <a:r>
              <a:rPr lang="de-CH" dirty="0" smtClean="0"/>
              <a:t>∆T</a:t>
            </a:r>
          </a:p>
          <a:p>
            <a:r>
              <a:rPr lang="de-CH" dirty="0" smtClean="0"/>
              <a:t>Only thermo-mechanical effect</a:t>
            </a:r>
          </a:p>
          <a:p>
            <a:r>
              <a:rPr lang="de-CH" dirty="0" smtClean="0"/>
              <a:t>1.5 µm / °C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91287"/>
              </p:ext>
            </p:extLst>
          </p:nvPr>
        </p:nvGraphicFramePr>
        <p:xfrm>
          <a:off x="5063538" y="4019907"/>
          <a:ext cx="379060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284"/>
                <a:gridCol w="640080"/>
                <a:gridCol w="640080"/>
                <a:gridCol w="640080"/>
                <a:gridCol w="640080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Deformation</a:t>
                      </a:r>
                    </a:p>
                    <a:p>
                      <a:r>
                        <a:rPr lang="de-CH" sz="1200" dirty="0" smtClean="0"/>
                        <a:t>(mm)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U tot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Ux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Uy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Uz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Simply supported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0.19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0.08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Fixed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0.09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0.08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" t="6584" r="17733" b="14805"/>
          <a:stretch/>
        </p:blipFill>
        <p:spPr>
          <a:xfrm>
            <a:off x="5013960" y="832344"/>
            <a:ext cx="3947160" cy="30772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0" r="28069" b="27730"/>
          <a:stretch/>
        </p:blipFill>
        <p:spPr>
          <a:xfrm>
            <a:off x="115741" y="4334826"/>
            <a:ext cx="4608957" cy="196201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33900" y="5254917"/>
            <a:ext cx="0" cy="64674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13" t="73250"/>
          <a:stretch/>
        </p:blipFill>
        <p:spPr>
          <a:xfrm>
            <a:off x="3685785" y="3236768"/>
            <a:ext cx="728268" cy="95722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02" t="75947"/>
          <a:stretch/>
        </p:blipFill>
        <p:spPr>
          <a:xfrm>
            <a:off x="8485871" y="3236768"/>
            <a:ext cx="421760" cy="5963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3" t="75525"/>
          <a:stretch/>
        </p:blipFill>
        <p:spPr>
          <a:xfrm>
            <a:off x="3841099" y="5712255"/>
            <a:ext cx="572954" cy="55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08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INTRODUCTION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motivated this new concept?</a:t>
            </a:r>
          </a:p>
          <a:p>
            <a:pPr lvl="1"/>
            <a:r>
              <a:rPr lang="en-US" dirty="0" smtClean="0"/>
              <a:t>Strongly reduce silicon surface with tilted modules (slide 6)</a:t>
            </a:r>
          </a:p>
          <a:p>
            <a:pPr lvl="1"/>
            <a:r>
              <a:rPr lang="de-CH" dirty="0" smtClean="0"/>
              <a:t>Less material</a:t>
            </a:r>
          </a:p>
          <a:p>
            <a:pPr lvl="1"/>
            <a:r>
              <a:rPr lang="de-CH" dirty="0" smtClean="0"/>
              <a:t>Less heat load</a:t>
            </a:r>
          </a:p>
          <a:p>
            <a:pPr lvl="1"/>
            <a:r>
              <a:rPr lang="de-CH" dirty="0" smtClean="0"/>
              <a:t>Less services </a:t>
            </a:r>
          </a:p>
          <a:p>
            <a:pPr lvl="1"/>
            <a:r>
              <a:rPr lang="de-CH" dirty="0" smtClean="0"/>
              <a:t>Lower cost</a:t>
            </a:r>
          </a:p>
          <a:p>
            <a:pPr lvl="1"/>
            <a:r>
              <a:rPr lang="de-CH" dirty="0" smtClean="0"/>
              <a:t>Modularity</a:t>
            </a:r>
          </a:p>
          <a:p>
            <a:pPr marL="411480" lvl="1" indent="0">
              <a:buNone/>
            </a:pPr>
            <a:endParaRPr lang="de-CH" dirty="0" smtClean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SLIM is compatible with any pixel sensor technology</a:t>
            </a:r>
          </a:p>
          <a:p>
            <a:pPr lvl="1"/>
            <a:r>
              <a:rPr lang="en-US" dirty="0" smtClean="0"/>
              <a:t>Optimization made for most demanding thermal performances</a:t>
            </a:r>
          </a:p>
          <a:p>
            <a:pPr lvl="1"/>
            <a:r>
              <a:rPr lang="en-US" dirty="0" smtClean="0"/>
              <a:t>Now looking into extended layout with SLIM (from layer 3 to 6 and larger </a:t>
            </a:r>
            <a:r>
              <a:rPr lang="en-US" dirty="0" err="1" smtClean="0"/>
              <a:t>η</a:t>
            </a:r>
            <a:r>
              <a:rPr lang="en-US" dirty="0" smtClean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664" t="17570" r="7387"/>
          <a:stretch/>
        </p:blipFill>
        <p:spPr>
          <a:xfrm>
            <a:off x="2565647" y="2179320"/>
            <a:ext cx="3021644" cy="16691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512" y="2172043"/>
            <a:ext cx="3424086" cy="16764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522006" y="3585281"/>
            <a:ext cx="1781691" cy="3891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400" kern="1200">
                <a:solidFill>
                  <a:schemeClr val="accent3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None/>
            </a:pPr>
            <a:r>
              <a:rPr lang="fr-CH" sz="1200" i="1" dirty="0" smtClean="0"/>
              <a:t>CMS TRACKER</a:t>
            </a:r>
            <a:endParaRPr lang="en-GB" sz="1200" i="1" baseline="30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63226" y="2202523"/>
            <a:ext cx="1781691" cy="3891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400" kern="1200">
                <a:solidFill>
                  <a:schemeClr val="accent3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None/>
            </a:pPr>
            <a:r>
              <a:rPr lang="fr-CH" sz="1200" i="1" dirty="0" smtClean="0"/>
              <a:t>ATLAS ALPINE</a:t>
            </a:r>
            <a:endParaRPr lang="en-GB" sz="1200" i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415040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 vert="horz" anchor="ctr">
            <a:normAutofit fontScale="90000"/>
          </a:bodyPr>
          <a:lstStyle/>
          <a:p>
            <a:r>
              <a:rPr lang="en-GB" dirty="0"/>
              <a:t>Design Concept: Truss Structure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r>
              <a:rPr lang="en-GB" dirty="0"/>
              <a:t>“</a:t>
            </a:r>
            <a:r>
              <a:rPr lang="en-GB" dirty="0" err="1"/>
              <a:t>Longeron</a:t>
            </a:r>
            <a:r>
              <a:rPr lang="en-GB" dirty="0"/>
              <a:t>” concept substituted by a CFRP truss structure</a:t>
            </a:r>
          </a:p>
          <a:p>
            <a:pPr lvl="1"/>
            <a:r>
              <a:rPr lang="en-GB" dirty="0"/>
              <a:t>Extremely light and mechanically efficient</a:t>
            </a:r>
          </a:p>
          <a:p>
            <a:pPr lvl="1"/>
            <a:r>
              <a:rPr lang="en-GB" dirty="0"/>
              <a:t>Proven technology (e.g. ALICE ITS</a:t>
            </a:r>
            <a:r>
              <a:rPr lang="en-GB" dirty="0" smtClean="0"/>
              <a:t>)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Module layout identical to current SLIM concept </a:t>
            </a:r>
          </a:p>
          <a:p>
            <a:r>
              <a:rPr lang="en-GB" dirty="0"/>
              <a:t>Initial feasibility studies focus on 5th Pixel layer</a:t>
            </a:r>
          </a:p>
          <a:p>
            <a:pPr lvl="1"/>
            <a:r>
              <a:rPr lang="en-GB" dirty="0"/>
              <a:t>Baseline solution: Thermal management following </a:t>
            </a:r>
            <a:r>
              <a:rPr lang="en-GB" dirty="0" err="1"/>
              <a:t>UniGe</a:t>
            </a:r>
            <a:r>
              <a:rPr lang="en-GB" dirty="0"/>
              <a:t> philosophy</a:t>
            </a:r>
          </a:p>
          <a:p>
            <a:pPr lvl="2"/>
            <a:r>
              <a:rPr lang="en-GB" dirty="0"/>
              <a:t>Simplified &amp; lighter support structure</a:t>
            </a:r>
          </a:p>
          <a:p>
            <a:pPr lvl="1"/>
            <a:r>
              <a:rPr lang="en-GB" dirty="0"/>
              <a:t>Alternative proposal: Thermal management based on flexible strap</a:t>
            </a:r>
          </a:p>
          <a:p>
            <a:pPr lvl="2"/>
            <a:r>
              <a:rPr lang="en-GB" dirty="0"/>
              <a:t>Modules fixed to structure via CFRP supports (i.e. positioning)</a:t>
            </a:r>
          </a:p>
          <a:p>
            <a:pPr lvl="2"/>
            <a:r>
              <a:rPr lang="en-GB" dirty="0"/>
              <a:t>“Floating” cooling lines (decoupled thermo-mechanical behaviour)</a:t>
            </a:r>
          </a:p>
        </p:txBody>
      </p:sp>
      <p:pic>
        <p:nvPicPr>
          <p:cNvPr id="5" name="Picture 4" descr="http://www.liv.ac.uk/media/livacuk/nuclearphysics/projects6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8"/>
          <a:stretch/>
        </p:blipFill>
        <p:spPr bwMode="auto">
          <a:xfrm>
            <a:off x="5631180" y="1419033"/>
            <a:ext cx="3406140" cy="251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3" r="17080"/>
          <a:stretch/>
        </p:blipFill>
        <p:spPr>
          <a:xfrm>
            <a:off x="460080" y="2716016"/>
            <a:ext cx="3982380" cy="1003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20" y="1977611"/>
            <a:ext cx="4771200" cy="6595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92429" y="3598246"/>
            <a:ext cx="2667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ITS</a:t>
            </a:r>
            <a:endParaRPr lang="en-GB" sz="16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620" y="6427607"/>
            <a:ext cx="36863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i="1" dirty="0" smtClean="0">
                <a:latin typeface="+mj-lt"/>
              </a:rPr>
              <a:t>PH-DT Engineering office</a:t>
            </a:r>
            <a:endParaRPr lang="en-US" i="1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88" y="6473497"/>
            <a:ext cx="286731" cy="2775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260" y="5309523"/>
            <a:ext cx="874471" cy="84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113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 vert="horz" anchor="ctr">
            <a:normAutofit fontScale="90000"/>
          </a:bodyPr>
          <a:lstStyle/>
          <a:p>
            <a:r>
              <a:rPr lang="en-GB" dirty="0"/>
              <a:t>Baseline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r>
              <a:rPr lang="en-GB" dirty="0"/>
              <a:t>Cooling lines + cooling pads attached to truss structure:</a:t>
            </a:r>
          </a:p>
          <a:p>
            <a:pPr lvl="1"/>
            <a:r>
              <a:rPr lang="en-GB" dirty="0"/>
              <a:t>Adhesive bonding </a:t>
            </a:r>
            <a:r>
              <a:rPr lang="en-GB" sz="1200" dirty="0"/>
              <a:t>(CFRP skin or sandwich to increase area and facilitate bonding)</a:t>
            </a:r>
          </a:p>
          <a:p>
            <a:pPr lvl="1"/>
            <a:r>
              <a:rPr lang="en-GB" dirty="0"/>
              <a:t>Mechanical fixation system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4"/>
          <a:stretch/>
        </p:blipFill>
        <p:spPr>
          <a:xfrm>
            <a:off x="4824000" y="2851740"/>
            <a:ext cx="4320000" cy="3091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9" t="29543" r="25000" b="17006"/>
          <a:stretch/>
        </p:blipFill>
        <p:spPr>
          <a:xfrm>
            <a:off x="564404" y="2065019"/>
            <a:ext cx="3971596" cy="2198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5053" r="20000" b="3837"/>
          <a:stretch/>
        </p:blipFill>
        <p:spPr>
          <a:xfrm rot="5400000">
            <a:off x="2273290" y="3858289"/>
            <a:ext cx="2146959" cy="26397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6940" y="1808343"/>
            <a:ext cx="3078480" cy="166199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</a:pPr>
            <a:r>
              <a:rPr lang="en-GB" sz="1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Preliminary FE Analysis</a:t>
            </a:r>
          </a:p>
          <a:p>
            <a:pPr marL="658368" lvl="1" indent="-246888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</a:pPr>
            <a:r>
              <a:rPr lang="en-GB" sz="1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End vertex fully constrained</a:t>
            </a:r>
          </a:p>
          <a:p>
            <a:pPr marL="658368" lvl="1" indent="-246888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</a:pPr>
            <a:r>
              <a:rPr lang="en-GB" sz="1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Mass per cooling line: 160g</a:t>
            </a:r>
          </a:p>
          <a:p>
            <a:pPr marL="658368" lvl="1" indent="-246888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</a:pPr>
            <a:r>
              <a:rPr lang="en-GB" sz="1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Cross members: M55J</a:t>
            </a:r>
          </a:p>
          <a:p>
            <a:pPr marL="658368" lvl="1" indent="-246888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</a:pPr>
            <a:r>
              <a:rPr lang="en-GB" sz="1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Longitudinal Fibres: K13D</a:t>
            </a:r>
          </a:p>
        </p:txBody>
      </p:sp>
      <p:sp>
        <p:nvSpPr>
          <p:cNvPr id="8" name="Rectangle 7"/>
          <p:cNvSpPr/>
          <p:nvPr/>
        </p:nvSpPr>
        <p:spPr>
          <a:xfrm>
            <a:off x="22560" y="5261620"/>
            <a:ext cx="2667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Sandwich structure in the barrel section to accommodate bent pipe</a:t>
            </a:r>
            <a:endParaRPr lang="en-GB" sz="16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066800" y="2819400"/>
            <a:ext cx="349783" cy="2438400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207836" y="5094174"/>
            <a:ext cx="1058448" cy="165536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298049" y="5892687"/>
            <a:ext cx="3659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of Truss Structure: ~ 55g 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4620" y="6427607"/>
            <a:ext cx="36863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i="1" dirty="0" smtClean="0">
                <a:latin typeface="+mj-lt"/>
              </a:rPr>
              <a:t>PH-DT Engineering office</a:t>
            </a:r>
            <a:endParaRPr lang="en-US" i="1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88" y="6473497"/>
            <a:ext cx="286731" cy="2775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00" y="902912"/>
            <a:ext cx="874471" cy="84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682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 vert="horz" anchor="ctr">
            <a:normAutofit fontScale="90000"/>
          </a:bodyPr>
          <a:lstStyle/>
          <a:p>
            <a:r>
              <a:rPr lang="en-GB" dirty="0"/>
              <a:t>Alternative Solution: Flexible Thermal 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8631422" cy="5331654"/>
          </a:xfrm>
        </p:spPr>
        <p:txBody>
          <a:bodyPr vert="horz">
            <a:normAutofit fontScale="92500" lnSpcReduction="10000"/>
          </a:bodyPr>
          <a:lstStyle/>
          <a:p>
            <a:r>
              <a:rPr lang="en-GB" dirty="0"/>
              <a:t>Flexible thermal strap for heat management</a:t>
            </a:r>
          </a:p>
          <a:p>
            <a:pPr lvl="1"/>
            <a:r>
              <a:rPr lang="en-GB" dirty="0"/>
              <a:t>TPG plate behind module to minimise </a:t>
            </a:r>
            <a:r>
              <a:rPr lang="el-GR" dirty="0"/>
              <a:t>Δ</a:t>
            </a:r>
            <a:r>
              <a:rPr lang="en-GB" dirty="0"/>
              <a:t>T within sensor</a:t>
            </a:r>
          </a:p>
          <a:p>
            <a:pPr lvl="1"/>
            <a:r>
              <a:rPr lang="en-GB" dirty="0"/>
              <a:t>Layered PGS connecting TPG and cooling pads (floating pipes) </a:t>
            </a:r>
          </a:p>
          <a:p>
            <a:r>
              <a:rPr lang="en-GB" dirty="0"/>
              <a:t>Modules positioned on truss structure via CFRP local </a:t>
            </a:r>
            <a:r>
              <a:rPr lang="en-GB" dirty="0" smtClean="0"/>
              <a:t>supports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Prototyping </a:t>
            </a:r>
            <a:r>
              <a:rPr lang="en-GB" dirty="0"/>
              <a:t>and thermal testing currently underway</a:t>
            </a:r>
          </a:p>
          <a:p>
            <a:pPr lvl="1"/>
            <a:r>
              <a:rPr lang="en-GB" dirty="0"/>
              <a:t>Proof of concept</a:t>
            </a:r>
          </a:p>
          <a:p>
            <a:pPr lvl="1"/>
            <a:r>
              <a:rPr lang="en-GB" dirty="0"/>
              <a:t>Characterisation of thermal </a:t>
            </a:r>
            <a:r>
              <a:rPr lang="en-GB" dirty="0" smtClean="0"/>
              <a:t>interfaces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4" r="27131" b="4060"/>
          <a:stretch/>
        </p:blipFill>
        <p:spPr>
          <a:xfrm>
            <a:off x="201138" y="2307600"/>
            <a:ext cx="4544989" cy="29975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660" y="2307600"/>
            <a:ext cx="3749934" cy="12983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644" y="3825808"/>
            <a:ext cx="3159498" cy="157974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98127" y="1848331"/>
            <a:ext cx="2667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400µm TPG plate</a:t>
            </a:r>
            <a:endParaRPr lang="en-GB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8199120" y="2125330"/>
            <a:ext cx="32507" cy="313070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645675" y="3462735"/>
            <a:ext cx="21264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Cooling pad</a:t>
            </a:r>
            <a:endParaRPr lang="en-GB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859780" y="3156973"/>
            <a:ext cx="829929" cy="302027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38602" y="2889384"/>
            <a:ext cx="2667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Layered PGS</a:t>
            </a:r>
            <a:endParaRPr lang="en-GB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438602" y="2759708"/>
            <a:ext cx="1333502" cy="129676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4620" y="6427607"/>
            <a:ext cx="36863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i="1" dirty="0" smtClean="0">
                <a:latin typeface="+mj-lt"/>
              </a:rPr>
              <a:t>PH-DT Engineering office</a:t>
            </a:r>
            <a:endParaRPr lang="en-US" i="1" dirty="0">
              <a:latin typeface="+mj-lt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88" y="6473497"/>
            <a:ext cx="286731" cy="27755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00" y="902912"/>
            <a:ext cx="874471" cy="84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758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LONGERON 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4585500" cy="5208624"/>
          </a:xfrm>
        </p:spPr>
        <p:txBody>
          <a:bodyPr/>
          <a:lstStyle/>
          <a:p>
            <a:r>
              <a:rPr lang="de-CH" dirty="0" smtClean="0"/>
              <a:t>Cooling Line soldering</a:t>
            </a:r>
          </a:p>
          <a:p>
            <a:pPr lvl="1"/>
            <a:r>
              <a:rPr lang="de-CH" dirty="0" smtClean="0"/>
              <a:t>Jig with base blocks precisely positionned</a:t>
            </a:r>
          </a:p>
          <a:p>
            <a:pPr lvl="1"/>
            <a:r>
              <a:rPr lang="de-CH" dirty="0" smtClean="0"/>
              <a:t>CERN central workshop</a:t>
            </a:r>
          </a:p>
          <a:p>
            <a:r>
              <a:rPr lang="de-CH" dirty="0" smtClean="0"/>
              <a:t>CL bonding</a:t>
            </a:r>
          </a:p>
          <a:p>
            <a:pPr lvl="1"/>
            <a:r>
              <a:rPr lang="de-CH" dirty="0" smtClean="0"/>
              <a:t>Base block and CL bonded to longeron</a:t>
            </a:r>
          </a:p>
          <a:p>
            <a:pPr lvl="2"/>
            <a:r>
              <a:rPr lang="de-CH" dirty="0" smtClean="0"/>
              <a:t>Stability and precision of modules location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8" r="10834"/>
          <a:stretch/>
        </p:blipFill>
        <p:spPr>
          <a:xfrm>
            <a:off x="4327913" y="895824"/>
            <a:ext cx="4816088" cy="2662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7" t="6583" r="22000" b="9685"/>
          <a:stretch/>
        </p:blipFill>
        <p:spPr>
          <a:xfrm rot="16200000">
            <a:off x="69880" y="3656153"/>
            <a:ext cx="2851089" cy="24345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3" t="11457" r="16000" b="11309"/>
          <a:stretch/>
        </p:blipFill>
        <p:spPr>
          <a:xfrm>
            <a:off x="3028366" y="3848269"/>
            <a:ext cx="3707591" cy="2379228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 flipH="1">
            <a:off x="2567939" y="5128261"/>
            <a:ext cx="1455419" cy="929639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1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220" y="2080589"/>
            <a:ext cx="7825740" cy="44160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SLIM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Stave flex running along the longeron</a:t>
            </a:r>
          </a:p>
          <a:p>
            <a:pPr lvl="1"/>
            <a:r>
              <a:rPr lang="de-CH" dirty="0" smtClean="0"/>
              <a:t>Not bonded</a:t>
            </a:r>
          </a:p>
          <a:p>
            <a:r>
              <a:rPr lang="de-CH" dirty="0" smtClean="0"/>
              <a:t>Module flex with pigtail</a:t>
            </a:r>
          </a:p>
          <a:p>
            <a:pPr lvl="1"/>
            <a:r>
              <a:rPr lang="de-CH" dirty="0" smtClean="0"/>
              <a:t>Flex</a:t>
            </a:r>
          </a:p>
          <a:p>
            <a:pPr lvl="2"/>
            <a:r>
              <a:rPr lang="de-CH" dirty="0" smtClean="0"/>
              <a:t>Check the rigidity / shape</a:t>
            </a:r>
          </a:p>
          <a:p>
            <a:pPr lvl="1"/>
            <a:r>
              <a:rPr lang="de-CH" dirty="0" smtClean="0"/>
              <a:t>Bundle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1935479" y="4480561"/>
            <a:ext cx="1386841" cy="1447799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725328" y="5682139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Stave flex</a:t>
            </a:r>
          </a:p>
        </p:txBody>
      </p:sp>
      <p:sp>
        <p:nvSpPr>
          <p:cNvPr id="7" name="Freeform 6"/>
          <p:cNvSpPr/>
          <p:nvPr/>
        </p:nvSpPr>
        <p:spPr>
          <a:xfrm>
            <a:off x="2895600" y="3733800"/>
            <a:ext cx="281940" cy="274320"/>
          </a:xfrm>
          <a:custGeom>
            <a:avLst/>
            <a:gdLst>
              <a:gd name="connsiteX0" fmla="*/ 0 w 281940"/>
              <a:gd name="connsiteY0" fmla="*/ 0 h 274320"/>
              <a:gd name="connsiteX1" fmla="*/ 220980 w 281940"/>
              <a:gd name="connsiteY1" fmla="*/ 160020 h 274320"/>
              <a:gd name="connsiteX2" fmla="*/ 281940 w 281940"/>
              <a:gd name="connsiteY2" fmla="*/ 274320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940" h="274320">
                <a:moveTo>
                  <a:pt x="0" y="0"/>
                </a:moveTo>
                <a:cubicBezTo>
                  <a:pt x="86995" y="57150"/>
                  <a:pt x="173990" y="114300"/>
                  <a:pt x="220980" y="160020"/>
                </a:cubicBezTo>
                <a:cubicBezTo>
                  <a:pt x="267970" y="205740"/>
                  <a:pt x="274955" y="240030"/>
                  <a:pt x="281940" y="274320"/>
                </a:cubicBez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208323" y="4009854"/>
            <a:ext cx="1386841" cy="1447799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98172" y="5211432"/>
            <a:ext cx="1175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Micro connector</a:t>
            </a:r>
          </a:p>
        </p:txBody>
      </p:sp>
      <p:sp>
        <p:nvSpPr>
          <p:cNvPr id="10" name="Freeform 9"/>
          <p:cNvSpPr/>
          <p:nvPr/>
        </p:nvSpPr>
        <p:spPr>
          <a:xfrm>
            <a:off x="3676650" y="3486131"/>
            <a:ext cx="232410" cy="247669"/>
          </a:xfrm>
          <a:custGeom>
            <a:avLst/>
            <a:gdLst>
              <a:gd name="connsiteX0" fmla="*/ 0 w 281940"/>
              <a:gd name="connsiteY0" fmla="*/ 0 h 274320"/>
              <a:gd name="connsiteX1" fmla="*/ 220980 w 281940"/>
              <a:gd name="connsiteY1" fmla="*/ 160020 h 274320"/>
              <a:gd name="connsiteX2" fmla="*/ 281940 w 281940"/>
              <a:gd name="connsiteY2" fmla="*/ 274320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940" h="274320">
                <a:moveTo>
                  <a:pt x="0" y="0"/>
                </a:moveTo>
                <a:cubicBezTo>
                  <a:pt x="86995" y="57150"/>
                  <a:pt x="173990" y="114300"/>
                  <a:pt x="220980" y="160020"/>
                </a:cubicBezTo>
                <a:cubicBezTo>
                  <a:pt x="267970" y="205740"/>
                  <a:pt x="274955" y="240030"/>
                  <a:pt x="281940" y="274320"/>
                </a:cubicBez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190851" y="3331038"/>
            <a:ext cx="167789" cy="212262"/>
          </a:xfrm>
          <a:custGeom>
            <a:avLst/>
            <a:gdLst>
              <a:gd name="connsiteX0" fmla="*/ 0 w 281940"/>
              <a:gd name="connsiteY0" fmla="*/ 0 h 274320"/>
              <a:gd name="connsiteX1" fmla="*/ 220980 w 281940"/>
              <a:gd name="connsiteY1" fmla="*/ 160020 h 274320"/>
              <a:gd name="connsiteX2" fmla="*/ 281940 w 281940"/>
              <a:gd name="connsiteY2" fmla="*/ 274320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940" h="274320">
                <a:moveTo>
                  <a:pt x="0" y="0"/>
                </a:moveTo>
                <a:cubicBezTo>
                  <a:pt x="86995" y="57150"/>
                  <a:pt x="173990" y="114300"/>
                  <a:pt x="220980" y="160020"/>
                </a:cubicBezTo>
                <a:cubicBezTo>
                  <a:pt x="267970" y="205740"/>
                  <a:pt x="274955" y="240030"/>
                  <a:pt x="281940" y="274320"/>
                </a:cubicBez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33" t="18103" b="15295"/>
          <a:stretch/>
        </p:blipFill>
        <p:spPr>
          <a:xfrm>
            <a:off x="6414603" y="3786378"/>
            <a:ext cx="2511795" cy="253995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7726680" y="4564380"/>
            <a:ext cx="68580" cy="33528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567003" y="4404360"/>
            <a:ext cx="164465" cy="25908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06043" y="4833996"/>
            <a:ext cx="68580" cy="33528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609356" y="5090702"/>
            <a:ext cx="164465" cy="25908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8014736" y="4833996"/>
            <a:ext cx="239464" cy="17503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946156" y="5195052"/>
            <a:ext cx="68580" cy="33528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 flipH="1">
            <a:off x="5693227" y="5397876"/>
            <a:ext cx="2321509" cy="606323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96235" y="5757978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Stave flex</a:t>
            </a:r>
          </a:p>
        </p:txBody>
      </p:sp>
    </p:spTree>
    <p:extLst>
      <p:ext uri="{BB962C8B-B14F-4D97-AF65-F5344CB8AC3E}">
        <p14:creationId xmlns:p14="http://schemas.microsoft.com/office/powerpoint/2010/main" val="161877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7481100" cy="5208624"/>
          </a:xfrm>
        </p:spPr>
        <p:txBody>
          <a:bodyPr/>
          <a:lstStyle/>
          <a:p>
            <a:r>
              <a:rPr lang="en-US" dirty="0" smtClean="0"/>
              <a:t>IBL experience on integration stand</a:t>
            </a:r>
          </a:p>
          <a:p>
            <a:r>
              <a:rPr lang="en-US" dirty="0" smtClean="0"/>
              <a:t>Stave extracted radially with a combined kinematic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STAVE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6"/>
          <a:stretch/>
        </p:blipFill>
        <p:spPr>
          <a:xfrm>
            <a:off x="222720" y="1959686"/>
            <a:ext cx="3991140" cy="19340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7" t="-1" r="5632" b="-40954"/>
          <a:stretch/>
        </p:blipFill>
        <p:spPr>
          <a:xfrm>
            <a:off x="957907" y="3782632"/>
            <a:ext cx="3347205" cy="3131819"/>
          </a:xfrm>
          <a:prstGeom prst="ellipse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t="5504" r="20833" b="11270"/>
          <a:stretch/>
        </p:blipFill>
        <p:spPr>
          <a:xfrm>
            <a:off x="4396364" y="1959686"/>
            <a:ext cx="4553325" cy="280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09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STAVE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13"/>
            <a:ext cx="9144000" cy="515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4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STAVE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13"/>
            <a:ext cx="9144000" cy="51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8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STAVE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13"/>
            <a:ext cx="9143999" cy="51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STAVE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13"/>
            <a:ext cx="9143999" cy="515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SLIM LAYOUT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2"/>
          <a:stretch/>
        </p:blipFill>
        <p:spPr>
          <a:xfrm>
            <a:off x="2476500" y="2567940"/>
            <a:ext cx="6586151" cy="3695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76500" y="6041068"/>
            <a:ext cx="1928203" cy="18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ATLAS upgrade tracker layout is not yet fixed</a:t>
            </a:r>
          </a:p>
          <a:p>
            <a:pPr lvl="1"/>
            <a:r>
              <a:rPr lang="de-CH" dirty="0" smtClean="0"/>
              <a:t>A 5 layers pixel is the most probable layout for ATLAS ITK</a:t>
            </a:r>
          </a:p>
          <a:p>
            <a:pPr lvl="1"/>
            <a:r>
              <a:rPr lang="de-CH" dirty="0" smtClean="0"/>
              <a:t>A 6 layers pixel could be also considered depending on sensor technology</a:t>
            </a:r>
          </a:p>
          <a:p>
            <a:pPr lvl="1"/>
            <a:r>
              <a:rPr lang="de-CH" dirty="0" smtClean="0"/>
              <a:t>Pixel staves and disks location are not fixed</a:t>
            </a:r>
          </a:p>
          <a:p>
            <a:pPr marL="411480" lvl="1" indent="0">
              <a:buNone/>
            </a:pPr>
            <a:r>
              <a:rPr lang="de-CH" dirty="0" smtClean="0">
                <a:solidFill>
                  <a:schemeClr val="tx1"/>
                </a:solidFill>
              </a:rPr>
              <a:t>We </a:t>
            </a:r>
            <a:r>
              <a:rPr lang="de-CH" dirty="0">
                <a:solidFill>
                  <a:schemeClr val="tx1"/>
                </a:solidFill>
              </a:rPr>
              <a:t>have </a:t>
            </a:r>
            <a:r>
              <a:rPr lang="de-CH" dirty="0" smtClean="0">
                <a:solidFill>
                  <a:schemeClr val="tx1"/>
                </a:solidFill>
              </a:rPr>
              <a:t>considered </a:t>
            </a:r>
            <a:r>
              <a:rPr lang="de-CH" dirty="0">
                <a:solidFill>
                  <a:schemeClr val="tx1"/>
                </a:solidFill>
              </a:rPr>
              <a:t>a </a:t>
            </a:r>
            <a:r>
              <a:rPr lang="de-CH" dirty="0" smtClean="0">
                <a:solidFill>
                  <a:schemeClr val="tx1"/>
                </a:solidFill>
              </a:rPr>
              <a:t>conservative two meters </a:t>
            </a:r>
            <a:r>
              <a:rPr lang="de-CH" dirty="0">
                <a:solidFill>
                  <a:schemeClr val="tx1"/>
                </a:solidFill>
              </a:rPr>
              <a:t>long stave at different </a:t>
            </a:r>
            <a:r>
              <a:rPr lang="de-CH" dirty="0" smtClean="0">
                <a:solidFill>
                  <a:schemeClr val="tx1"/>
                </a:solidFill>
              </a:rPr>
              <a:t>radii:</a:t>
            </a:r>
          </a:p>
          <a:p>
            <a:pPr marL="411480" lvl="1" indent="0">
              <a:buNone/>
            </a:pPr>
            <a:r>
              <a:rPr lang="de-CH" dirty="0" smtClean="0">
                <a:solidFill>
                  <a:schemeClr val="tx1"/>
                </a:solidFill>
              </a:rPr>
              <a:t>(</a:t>
            </a:r>
            <a:r>
              <a:rPr lang="de-CH" dirty="0">
                <a:solidFill>
                  <a:schemeClr val="tx1"/>
                </a:solidFill>
              </a:rPr>
              <a:t>R=160, 200, 300 and 340 mm</a:t>
            </a:r>
            <a:r>
              <a:rPr lang="de-CH" dirty="0" smtClean="0">
                <a:solidFill>
                  <a:schemeClr val="tx1"/>
                </a:solidFill>
              </a:rPr>
              <a:t>)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082" y="5579403"/>
            <a:ext cx="1320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latin typeface="+mj-lt"/>
              </a:rPr>
              <a:t>Removable layers 1 and 2</a:t>
            </a:r>
            <a:endParaRPr lang="en-US" sz="1200" dirty="0">
              <a:latin typeface="+mj-lt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295400" y="5768340"/>
            <a:ext cx="1013460" cy="47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8082" y="5135721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+mj-lt"/>
              </a:rPr>
              <a:t>SLIM implementation</a:t>
            </a:r>
            <a:br>
              <a:rPr lang="de-CH" sz="1200" dirty="0" smtClean="0">
                <a:latin typeface="+mj-lt"/>
              </a:rPr>
            </a:br>
            <a:r>
              <a:rPr lang="de-CH" sz="1200" dirty="0" smtClean="0">
                <a:latin typeface="+mj-lt"/>
              </a:rPr>
              <a:t>Layers 3 up to 6</a:t>
            </a:r>
            <a:endParaRPr lang="en-US" sz="1200" dirty="0">
              <a:latin typeface="+mj-lt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712013" y="5382478"/>
            <a:ext cx="49016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 Brace 3"/>
          <p:cNvSpPr/>
          <p:nvPr/>
        </p:nvSpPr>
        <p:spPr>
          <a:xfrm>
            <a:off x="2261951" y="5067300"/>
            <a:ext cx="161209" cy="593399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STAVE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49013"/>
            <a:ext cx="9143997" cy="515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3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384" y="2097249"/>
            <a:ext cx="4695152" cy="2983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MATERIAL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584" y="1246596"/>
            <a:ext cx="8229600" cy="4325112"/>
          </a:xfrm>
        </p:spPr>
        <p:txBody>
          <a:bodyPr/>
          <a:lstStyle/>
          <a:p>
            <a:r>
              <a:rPr lang="en-US" dirty="0"/>
              <a:t>Tool based on CAD geometry developed by our colleague </a:t>
            </a:r>
            <a:r>
              <a:rPr lang="en-US" dirty="0" smtClean="0"/>
              <a:t>from</a:t>
            </a:r>
          </a:p>
          <a:p>
            <a:pPr marL="109728" indent="0">
              <a:buNone/>
            </a:pPr>
            <a:r>
              <a:rPr lang="de-CH" sz="1200" dirty="0" smtClean="0">
                <a:hlinkClick r:id="rId3"/>
              </a:rPr>
              <a:t>https://indico.cern.ch/event/363327/contribution/49</a:t>
            </a:r>
            <a:endParaRPr lang="de-CH" sz="1200" dirty="0" smtClean="0"/>
          </a:p>
          <a:p>
            <a:r>
              <a:rPr lang="de-CH" dirty="0" smtClean="0"/>
              <a:t>Consider a 2 m long staves of L3/4</a:t>
            </a:r>
          </a:p>
          <a:p>
            <a:pPr lvl="1"/>
            <a:r>
              <a:rPr lang="de-CH" dirty="0" smtClean="0"/>
              <a:t>Most demanding TFM</a:t>
            </a:r>
          </a:p>
          <a:p>
            <a:pPr lvl="1"/>
            <a:r>
              <a:rPr lang="de-CH" dirty="0" smtClean="0"/>
              <a:t>Without electrical services</a:t>
            </a:r>
          </a:p>
          <a:p>
            <a:r>
              <a:rPr lang="de-CH" dirty="0" smtClean="0"/>
              <a:t>Scan from -25 to +15 °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265" y="5237442"/>
            <a:ext cx="7256115" cy="9404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7880" r="485" b="11236"/>
          <a:stretch/>
        </p:blipFill>
        <p:spPr>
          <a:xfrm>
            <a:off x="251520" y="3276491"/>
            <a:ext cx="4179314" cy="16775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281" y="1246596"/>
            <a:ext cx="906079" cy="50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689" y="868680"/>
            <a:ext cx="3639096" cy="2252740"/>
          </a:xfrm>
          <a:prstGeom prst="rect">
            <a:avLst/>
          </a:prstGeom>
        </p:spPr>
      </p:pic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154042"/>
              </p:ext>
            </p:extLst>
          </p:nvPr>
        </p:nvGraphicFramePr>
        <p:xfrm>
          <a:off x="419100" y="1767840"/>
          <a:ext cx="6019800" cy="3756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MATERIAL BUDGET IP Z=0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20" y="1147536"/>
            <a:ext cx="8229600" cy="4325112"/>
          </a:xfrm>
        </p:spPr>
        <p:txBody>
          <a:bodyPr/>
          <a:lstStyle/>
          <a:p>
            <a:r>
              <a:rPr lang="de-CH" dirty="0" smtClean="0"/>
              <a:t>Material budget for two layers</a:t>
            </a:r>
          </a:p>
          <a:p>
            <a:pPr lvl="1"/>
            <a:r>
              <a:rPr lang="de-CH" dirty="0" smtClean="0"/>
              <a:t>1.74 % X0 per layer</a:t>
            </a:r>
          </a:p>
          <a:p>
            <a:r>
              <a:rPr lang="de-CH" dirty="0" smtClean="0"/>
              <a:t>Cooling block: 50 % of barrel module in Z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77" b="35848"/>
          <a:stretch/>
        </p:blipFill>
        <p:spPr>
          <a:xfrm flipH="1">
            <a:off x="311150" y="5488149"/>
            <a:ext cx="8280400" cy="81653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723900" y="5524500"/>
            <a:ext cx="6350" cy="80645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3" idx="3"/>
          </p:cNvCxnSpPr>
          <p:nvPr/>
        </p:nvCxnSpPr>
        <p:spPr>
          <a:xfrm flipV="1">
            <a:off x="811812" y="4099560"/>
            <a:ext cx="4285968" cy="41426"/>
          </a:xfrm>
          <a:prstGeom prst="line">
            <a:avLst/>
          </a:prstGeom>
          <a:ln w="19050">
            <a:solidFill>
              <a:srgbClr val="FFC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779" y="3910153"/>
            <a:ext cx="726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solidFill>
                  <a:srgbClr val="FFC000"/>
                </a:solidFill>
                <a:latin typeface="+mj-lt"/>
              </a:rPr>
              <a:t>Average</a:t>
            </a:r>
          </a:p>
          <a:p>
            <a:r>
              <a:rPr lang="de-CH" sz="1200" dirty="0" smtClean="0">
                <a:solidFill>
                  <a:srgbClr val="FFC000"/>
                </a:solidFill>
                <a:latin typeface="+mj-lt"/>
              </a:rPr>
              <a:t>3.47</a:t>
            </a:r>
            <a:endParaRPr lang="en-US" sz="12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4360" y="5417820"/>
            <a:ext cx="251460" cy="10058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44880" y="5265420"/>
            <a:ext cx="297180" cy="276069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3" t="973" r="17417" b="6436"/>
          <a:stretch/>
        </p:blipFill>
        <p:spPr>
          <a:xfrm rot="5400000">
            <a:off x="6430090" y="3129728"/>
            <a:ext cx="2312193" cy="236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3" t="825" r="15417" b="4664"/>
          <a:stretch/>
        </p:blipFill>
        <p:spPr>
          <a:xfrm rot="5400000">
            <a:off x="6517282" y="3189291"/>
            <a:ext cx="2342955" cy="23688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689" y="868680"/>
            <a:ext cx="3639096" cy="2252740"/>
          </a:xfrm>
          <a:prstGeom prst="rect">
            <a:avLst/>
          </a:prstGeom>
        </p:spPr>
      </p:pic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95742"/>
              </p:ext>
            </p:extLst>
          </p:nvPr>
        </p:nvGraphicFramePr>
        <p:xfrm>
          <a:off x="311150" y="1638300"/>
          <a:ext cx="6450146" cy="3849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MATERIAL BUDGET IP at Z=+18 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Material budget for two layers</a:t>
            </a:r>
          </a:p>
          <a:p>
            <a:pPr lvl="1"/>
            <a:r>
              <a:rPr lang="de-CH" dirty="0" smtClean="0"/>
              <a:t>1.05 </a:t>
            </a:r>
            <a:r>
              <a:rPr lang="de-CH" dirty="0"/>
              <a:t>% X0 per </a:t>
            </a:r>
            <a:r>
              <a:rPr lang="de-CH" dirty="0" smtClean="0"/>
              <a:t>layer</a:t>
            </a:r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77" b="35848"/>
          <a:stretch/>
        </p:blipFill>
        <p:spPr>
          <a:xfrm flipH="1">
            <a:off x="311150" y="5488149"/>
            <a:ext cx="8280400" cy="81653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830580" y="5488149"/>
            <a:ext cx="6350" cy="80645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11" idx="3"/>
          </p:cNvCxnSpPr>
          <p:nvPr/>
        </p:nvCxnSpPr>
        <p:spPr>
          <a:xfrm>
            <a:off x="815339" y="4232426"/>
            <a:ext cx="4648201" cy="11914"/>
          </a:xfrm>
          <a:prstGeom prst="line">
            <a:avLst/>
          </a:prstGeom>
          <a:ln w="19050">
            <a:solidFill>
              <a:srgbClr val="FFC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538" y="4001593"/>
            <a:ext cx="74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rgbClr val="FFC000"/>
                </a:solidFill>
                <a:latin typeface="+mj-lt"/>
              </a:rPr>
              <a:t>Average</a:t>
            </a:r>
          </a:p>
          <a:p>
            <a:r>
              <a:rPr lang="de-CH" sz="1200" dirty="0" smtClean="0">
                <a:solidFill>
                  <a:srgbClr val="FFC000"/>
                </a:solidFill>
                <a:latin typeface="+mj-lt"/>
              </a:rPr>
              <a:t>2.11</a:t>
            </a:r>
            <a:endParaRPr lang="en-US" sz="12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08660" y="5364480"/>
            <a:ext cx="251460" cy="10058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059180" y="5212080"/>
            <a:ext cx="297180" cy="276069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4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2m long stave L34</a:t>
            </a:r>
          </a:p>
          <a:p>
            <a:r>
              <a:rPr lang="de-CH" dirty="0" smtClean="0"/>
              <a:t>100 % barrel vs slim tilted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MATERIAL BUDGET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77" b="35848"/>
          <a:stretch/>
        </p:blipFill>
        <p:spPr>
          <a:xfrm flipH="1">
            <a:off x="311150" y="5488149"/>
            <a:ext cx="8280400" cy="81653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23900" y="5524500"/>
            <a:ext cx="6350" cy="80645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210884"/>
              </p:ext>
            </p:extLst>
          </p:nvPr>
        </p:nvGraphicFramePr>
        <p:xfrm>
          <a:off x="222720" y="1554480"/>
          <a:ext cx="8631422" cy="3933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7" t="6265" r="36250" b="7004"/>
          <a:stretch/>
        </p:blipFill>
        <p:spPr>
          <a:xfrm rot="16200000">
            <a:off x="7447679" y="1325288"/>
            <a:ext cx="1030144" cy="2148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t="38623" r="4999" b="20301"/>
          <a:stretch/>
        </p:blipFill>
        <p:spPr>
          <a:xfrm>
            <a:off x="4701345" y="839027"/>
            <a:ext cx="4335826" cy="109478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8809692" y="829078"/>
            <a:ext cx="6350" cy="1191993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832860" y="3543300"/>
            <a:ext cx="0" cy="112014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91330" y="4632362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latin typeface="+mj-lt"/>
              </a:rPr>
              <a:t>Transition barrel/ tilted</a:t>
            </a:r>
            <a:endParaRPr lang="en-US" sz="1200" i="1" dirty="0">
              <a:latin typeface="+mj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832859" y="4389814"/>
            <a:ext cx="533400" cy="381975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7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MATERIAL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SLIM compared to scale IBL</a:t>
            </a:r>
          </a:p>
          <a:p>
            <a:pPr lvl="1"/>
            <a:r>
              <a:rPr lang="de-CH" dirty="0" smtClean="0"/>
              <a:t>Radius=164 mm and 2 m long stave</a:t>
            </a:r>
          </a:p>
          <a:p>
            <a:pPr lvl="1"/>
            <a:r>
              <a:rPr lang="de-CH" dirty="0" smtClean="0"/>
              <a:t>Only local supports, no silicon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44901" y="5864109"/>
            <a:ext cx="1016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IBL initial position</a:t>
            </a:r>
          </a:p>
        </p:txBody>
      </p:sp>
      <p:sp>
        <p:nvSpPr>
          <p:cNvPr id="13" name="Freeform 12"/>
          <p:cNvSpPr/>
          <p:nvPr/>
        </p:nvSpPr>
        <p:spPr>
          <a:xfrm flipH="1">
            <a:off x="6416040" y="5715000"/>
            <a:ext cx="1158240" cy="350520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095421" y="1540197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IBL rescale</a:t>
            </a:r>
          </a:p>
        </p:txBody>
      </p:sp>
      <p:sp>
        <p:nvSpPr>
          <p:cNvPr id="15" name="Freeform 14"/>
          <p:cNvSpPr/>
          <p:nvPr/>
        </p:nvSpPr>
        <p:spPr>
          <a:xfrm flipH="1" flipV="1">
            <a:off x="6766560" y="1741608"/>
            <a:ext cx="807720" cy="1222572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7643337" y="2964180"/>
            <a:ext cx="373580" cy="3276599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7360444" y="3014663"/>
            <a:ext cx="656473" cy="322611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Char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242538"/>
              </p:ext>
            </p:extLst>
          </p:nvPr>
        </p:nvGraphicFramePr>
        <p:xfrm>
          <a:off x="222720" y="1607820"/>
          <a:ext cx="8631422" cy="4548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t="26008"/>
          <a:stretch/>
        </p:blipFill>
        <p:spPr>
          <a:xfrm rot="16200000">
            <a:off x="6256219" y="3419932"/>
            <a:ext cx="3566161" cy="209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5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Outline of the SLIM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5827560" cy="5208624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Features:</a:t>
            </a:r>
          </a:p>
          <a:p>
            <a:pPr lvl="1"/>
            <a:r>
              <a:rPr lang="en-US" b="1" dirty="0"/>
              <a:t>Adaptive </a:t>
            </a:r>
            <a:r>
              <a:rPr lang="en-US" b="1" dirty="0" smtClean="0"/>
              <a:t>design for outermost layers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ass &amp; TFM vs radius</a:t>
            </a:r>
          </a:p>
          <a:p>
            <a:pPr lvl="2"/>
            <a:r>
              <a:rPr lang="en-US" dirty="0" smtClean="0"/>
              <a:t>Sensor type</a:t>
            </a:r>
          </a:p>
          <a:p>
            <a:pPr lvl="1"/>
            <a:r>
              <a:rPr lang="en-US" b="1" dirty="0" smtClean="0"/>
              <a:t>High mechanical stability</a:t>
            </a:r>
          </a:p>
          <a:p>
            <a:pPr lvl="1"/>
            <a:r>
              <a:rPr lang="en-US" b="1" dirty="0" smtClean="0"/>
              <a:t>High degree of modularity</a:t>
            </a:r>
          </a:p>
          <a:p>
            <a:pPr lvl="2"/>
            <a:r>
              <a:rPr lang="en-US" dirty="0" smtClean="0"/>
              <a:t>Stave and cell module replacement</a:t>
            </a:r>
          </a:p>
          <a:p>
            <a:pPr lvl="2"/>
            <a:r>
              <a:rPr lang="en-US" dirty="0" smtClean="0"/>
              <a:t>Loading eased on smaller object</a:t>
            </a:r>
          </a:p>
          <a:p>
            <a:pPr lvl="1"/>
            <a:r>
              <a:rPr lang="en-US" b="1" dirty="0" smtClean="0"/>
              <a:t>Lower surface </a:t>
            </a:r>
            <a:r>
              <a:rPr lang="en-US" dirty="0" smtClean="0"/>
              <a:t>and consequently</a:t>
            </a:r>
            <a:r>
              <a:rPr lang="en-US" b="1" dirty="0" smtClean="0"/>
              <a:t> lower cost</a:t>
            </a:r>
          </a:p>
          <a:p>
            <a:pPr lvl="1"/>
            <a:r>
              <a:rPr lang="en-US" b="1" dirty="0"/>
              <a:t>Longer staves save material budget at higher </a:t>
            </a:r>
            <a:r>
              <a:rPr lang="en-US" b="1" dirty="0" smtClean="0"/>
              <a:t>eta</a:t>
            </a:r>
          </a:p>
          <a:p>
            <a:pPr lvl="1"/>
            <a:r>
              <a:rPr lang="en-US" b="1" dirty="0" smtClean="0"/>
              <a:t>SLIM move the transition between stave to disk at higher eta with low cost of material and silicon surface</a:t>
            </a:r>
            <a:endParaRPr lang="en-US" dirty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 investigated: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Mass – to be optimized</a:t>
            </a:r>
          </a:p>
          <a:p>
            <a:pPr lvl="1"/>
            <a:r>
              <a:rPr lang="en-US" dirty="0" smtClean="0"/>
              <a:t>Services design and integration</a:t>
            </a:r>
          </a:p>
          <a:p>
            <a:pPr lvl="2"/>
            <a:r>
              <a:rPr lang="en-US" dirty="0" smtClean="0"/>
              <a:t>Key feature: thermo-mechanical behavior of the flex.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" t="1416" r="17334" b="2448"/>
          <a:stretch/>
        </p:blipFill>
        <p:spPr>
          <a:xfrm>
            <a:off x="4815840" y="822959"/>
            <a:ext cx="4328160" cy="312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Future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4882680" cy="52086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SLIM is a new Local Support, layout and integration concept</a:t>
            </a:r>
          </a:p>
          <a:p>
            <a:r>
              <a:rPr lang="en-US" dirty="0" smtClean="0"/>
              <a:t>SLIM can </a:t>
            </a:r>
            <a:r>
              <a:rPr lang="en-US" dirty="0"/>
              <a:t>be </a:t>
            </a:r>
            <a:r>
              <a:rPr lang="en-US" dirty="0" smtClean="0"/>
              <a:t>implemented </a:t>
            </a:r>
            <a:r>
              <a:rPr lang="en-US" dirty="0"/>
              <a:t>from 3</a:t>
            </a:r>
            <a:r>
              <a:rPr lang="en-US" baseline="30000" dirty="0"/>
              <a:t>rd</a:t>
            </a:r>
            <a:r>
              <a:rPr lang="en-US" dirty="0"/>
              <a:t> up to 6</a:t>
            </a:r>
            <a:r>
              <a:rPr lang="en-US" baseline="30000" dirty="0"/>
              <a:t>th</a:t>
            </a:r>
            <a:r>
              <a:rPr lang="en-US" dirty="0"/>
              <a:t> layers</a:t>
            </a:r>
          </a:p>
          <a:p>
            <a:r>
              <a:rPr lang="en-US" dirty="0"/>
              <a:t>Concept is compliant with the most demanding </a:t>
            </a:r>
            <a:r>
              <a:rPr lang="en-US" dirty="0" smtClean="0"/>
              <a:t>requirements</a:t>
            </a:r>
          </a:p>
          <a:p>
            <a:pPr lvl="1"/>
            <a:r>
              <a:rPr lang="de-CH" dirty="0" smtClean="0"/>
              <a:t>TFM</a:t>
            </a:r>
          </a:p>
          <a:p>
            <a:pPr lvl="1"/>
            <a:r>
              <a:rPr lang="de-CH" dirty="0" smtClean="0"/>
              <a:t>Mechanical stability</a:t>
            </a:r>
          </a:p>
          <a:p>
            <a:pPr lvl="1"/>
            <a:r>
              <a:rPr lang="de-CH" dirty="0" smtClean="0"/>
              <a:t>Hermeticity...</a:t>
            </a:r>
            <a:endParaRPr lang="en-US" dirty="0"/>
          </a:p>
          <a:p>
            <a:r>
              <a:rPr lang="en-US" dirty="0"/>
              <a:t>Modularity is a plus for integration versus </a:t>
            </a:r>
            <a:r>
              <a:rPr lang="en-US" dirty="0" smtClean="0"/>
              <a:t>rework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de-CH" dirty="0" smtClean="0"/>
              <a:t>Remaining work</a:t>
            </a:r>
          </a:p>
          <a:p>
            <a:pPr lvl="1"/>
            <a:r>
              <a:rPr lang="de-CH" dirty="0" smtClean="0"/>
              <a:t>End flange design</a:t>
            </a:r>
          </a:p>
          <a:p>
            <a:pPr lvl="1"/>
            <a:r>
              <a:rPr lang="de-CH" dirty="0" smtClean="0"/>
              <a:t>Longeron optimization</a:t>
            </a:r>
          </a:p>
          <a:p>
            <a:pPr lvl="1"/>
            <a:r>
              <a:rPr lang="de-CH" dirty="0" smtClean="0"/>
              <a:t>Integration into pixel</a:t>
            </a:r>
          </a:p>
          <a:p>
            <a:pPr lvl="1"/>
            <a:r>
              <a:rPr lang="de-CH" dirty="0" smtClean="0"/>
              <a:t>Service design...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" t="1416" r="17334" b="2448"/>
          <a:stretch/>
        </p:blipFill>
        <p:spPr>
          <a:xfrm>
            <a:off x="4815840" y="822959"/>
            <a:ext cx="4328160" cy="312030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918420" y="3619500"/>
            <a:ext cx="5057940" cy="27186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400" kern="1200">
                <a:solidFill>
                  <a:schemeClr val="accent3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endParaRPr lang="en-US" dirty="0" smtClean="0"/>
          </a:p>
          <a:p>
            <a:r>
              <a:rPr lang="de-CH" dirty="0" smtClean="0"/>
              <a:t>Prototyping plan</a:t>
            </a:r>
          </a:p>
          <a:p>
            <a:pPr lvl="1"/>
            <a:r>
              <a:rPr lang="de-CH" dirty="0" smtClean="0"/>
              <a:t>Thermo-mechanical</a:t>
            </a:r>
          </a:p>
          <a:p>
            <a:pPr lvl="2"/>
            <a:r>
              <a:rPr lang="de-CH" dirty="0" smtClean="0"/>
              <a:t>Longeron</a:t>
            </a:r>
          </a:p>
          <a:p>
            <a:pPr lvl="2"/>
            <a:r>
              <a:rPr lang="de-CH" dirty="0" smtClean="0"/>
              <a:t>Tilted and barrel cells</a:t>
            </a:r>
          </a:p>
          <a:p>
            <a:pPr lvl="1"/>
            <a:r>
              <a:rPr lang="de-CH" dirty="0" smtClean="0"/>
              <a:t>Mechanical</a:t>
            </a:r>
          </a:p>
          <a:p>
            <a:pPr lvl="2"/>
            <a:r>
              <a:rPr lang="de-CH" dirty="0" smtClean="0"/>
              <a:t>Barrel (integration)</a:t>
            </a:r>
          </a:p>
          <a:p>
            <a:pPr lvl="2"/>
            <a:r>
              <a:rPr lang="de-CH" dirty="0" smtClean="0"/>
              <a:t>Cell fabrication and assembly (jig)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9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5633" y="2468880"/>
            <a:ext cx="7772400" cy="1362075"/>
          </a:xfrm>
        </p:spPr>
        <p:txBody>
          <a:bodyPr/>
          <a:lstStyle/>
          <a:p>
            <a:pPr algn="ctr"/>
            <a:r>
              <a:rPr lang="fr-CH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15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CFRP Truss Structure: Baseline Solution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55" b="40282"/>
          <a:stretch/>
        </p:blipFill>
        <p:spPr>
          <a:xfrm>
            <a:off x="0" y="762000"/>
            <a:ext cx="9144000" cy="838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7" r="35000"/>
          <a:stretch/>
        </p:blipFill>
        <p:spPr>
          <a:xfrm rot="5400000">
            <a:off x="3364918" y="-269621"/>
            <a:ext cx="2590800" cy="62726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7" r="38333"/>
          <a:stretch/>
        </p:blipFill>
        <p:spPr>
          <a:xfrm rot="5400000">
            <a:off x="3517318" y="2045282"/>
            <a:ext cx="2286000" cy="627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7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6"/>
          <a:stretch/>
        </p:blipFill>
        <p:spPr>
          <a:xfrm>
            <a:off x="6093407" y="4533995"/>
            <a:ext cx="2973311" cy="17873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456" y="892535"/>
            <a:ext cx="7078980" cy="25622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SLIM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0" y="2195686"/>
            <a:ext cx="4952176" cy="4125633"/>
          </a:xfrm>
        </p:spPr>
        <p:txBody>
          <a:bodyPr>
            <a:normAutofit lnSpcReduction="10000"/>
          </a:bodyPr>
          <a:lstStyle/>
          <a:p>
            <a:r>
              <a:rPr lang="de-CH" dirty="0" smtClean="0"/>
              <a:t>Modules implementation</a:t>
            </a:r>
          </a:p>
          <a:p>
            <a:pPr lvl="1"/>
            <a:r>
              <a:rPr lang="de-CH" dirty="0" smtClean="0"/>
              <a:t>Layout must be fully hermetic for 1 GeV tracks at IP +- 150 mm</a:t>
            </a:r>
          </a:p>
          <a:p>
            <a:pPr lvl="1"/>
            <a:r>
              <a:rPr lang="de-CH" dirty="0" smtClean="0"/>
              <a:t>SLIM layout has barrel modules types (40x40) and tilted modules (20x40mm)</a:t>
            </a:r>
          </a:p>
          <a:p>
            <a:pPr lvl="1"/>
            <a:r>
              <a:rPr lang="de-CH" dirty="0" smtClean="0"/>
              <a:t>Transition barrel-tilted: distance between modules &gt;20mm  (silicon surface optimized)</a:t>
            </a:r>
          </a:p>
          <a:p>
            <a:pPr lvl="1"/>
            <a:r>
              <a:rPr lang="de-CH" dirty="0" smtClean="0"/>
              <a:t>1 angle of 56° for all tilted modules</a:t>
            </a:r>
            <a:r>
              <a:rPr lang="de-CH" dirty="0" smtClean="0">
                <a:sym typeface="Wingdings" panose="05000000000000000000" pitchFamily="2" charset="2"/>
              </a:rPr>
              <a:t> rationalize production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Could be changed with respect to layer: more types of supports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Barrel module inclined at 11° (Lorentz angle)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Tilted modules are staggered in Z</a:t>
            </a:r>
            <a:endParaRPr lang="de-CH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85"/>
          <a:stretch/>
        </p:blipFill>
        <p:spPr>
          <a:xfrm>
            <a:off x="4958676" y="3583643"/>
            <a:ext cx="2931010" cy="15149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0864" y="1382520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latin typeface="+mj-lt"/>
              </a:rPr>
              <a:t>Layer  4</a:t>
            </a:r>
            <a:endParaRPr lang="en-US" sz="1200" i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3407" y="3331105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i="1">
                <a:latin typeface="+mj-lt"/>
              </a:defRPr>
            </a:lvl1pPr>
          </a:lstStyle>
          <a:p>
            <a:r>
              <a:rPr lang="de-CH" dirty="0" smtClean="0"/>
              <a:t>Nominal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49360" y="3014241"/>
            <a:ext cx="75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i="1">
                <a:latin typeface="+mj-lt"/>
              </a:defRPr>
            </a:lvl1pPr>
          </a:lstStyle>
          <a:p>
            <a:r>
              <a:rPr lang="de-CH" dirty="0" smtClean="0"/>
              <a:t>Nominal</a:t>
            </a:r>
          </a:p>
          <a:p>
            <a:r>
              <a:rPr lang="de-CH" dirty="0" smtClean="0"/>
              <a:t>-4mm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180370" y="3747786"/>
            <a:ext cx="75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i="1">
                <a:latin typeface="+mj-lt"/>
              </a:defRPr>
            </a:lvl1pPr>
          </a:lstStyle>
          <a:p>
            <a:r>
              <a:rPr lang="de-CH" dirty="0" smtClean="0"/>
              <a:t>Nominal</a:t>
            </a:r>
          </a:p>
          <a:p>
            <a:r>
              <a:rPr lang="de-CH" dirty="0" smtClean="0"/>
              <a:t>-4mm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741142" y="4186840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i="1">
                <a:latin typeface="+mj-lt"/>
              </a:defRPr>
            </a:lvl1pPr>
          </a:lstStyle>
          <a:p>
            <a:r>
              <a:rPr lang="de-CH" dirty="0" smtClean="0"/>
              <a:t>Nominal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623831" y="4631006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i="1" dirty="0" smtClean="0">
                <a:latin typeface="+mj-lt"/>
              </a:rPr>
              <a:t>Layer  4</a:t>
            </a:r>
            <a:endParaRPr lang="en-US" sz="1200" i="1" dirty="0">
              <a:latin typeface="+mj-lt"/>
            </a:endParaRPr>
          </a:p>
        </p:txBody>
      </p:sp>
      <p:sp>
        <p:nvSpPr>
          <p:cNvPr id="17" name="Freeform 16"/>
          <p:cNvSpPr/>
          <p:nvPr/>
        </p:nvSpPr>
        <p:spPr>
          <a:xfrm flipH="1" flipV="1">
            <a:off x="4986655" y="4396740"/>
            <a:ext cx="352319" cy="241644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 flipH="1" flipV="1">
            <a:off x="5450403" y="3434832"/>
            <a:ext cx="552688" cy="868230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 flipH="1" flipV="1">
            <a:off x="6220624" y="3579163"/>
            <a:ext cx="347815" cy="630287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 flipV="1">
            <a:off x="7421880" y="3971092"/>
            <a:ext cx="758490" cy="331969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01125" y="3363783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+mj-lt"/>
              </a:rPr>
              <a:t>IP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94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CFRP Truss Structure: Alternative Solution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4895" b="25277"/>
          <a:stretch/>
        </p:blipFill>
        <p:spPr>
          <a:xfrm>
            <a:off x="683833" y="533400"/>
            <a:ext cx="6859967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2" r="3333"/>
          <a:stretch/>
        </p:blipFill>
        <p:spPr>
          <a:xfrm>
            <a:off x="50400" y="3048000"/>
            <a:ext cx="5436000" cy="2910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7" r="22578"/>
          <a:stretch/>
        </p:blipFill>
        <p:spPr>
          <a:xfrm>
            <a:off x="5427600" y="2895600"/>
            <a:ext cx="3564000" cy="348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600" y="4815704"/>
            <a:ext cx="4320000" cy="19660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600" y="2173029"/>
            <a:ext cx="4320000" cy="25910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43549"/>
            <a:ext cx="4320000" cy="26808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600" y="670174"/>
            <a:ext cx="4320000" cy="1463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00" y="646241"/>
            <a:ext cx="4320000" cy="1487359"/>
          </a:xfrm>
          <a:prstGeom prst="rect">
            <a:avLst/>
          </a:prstGeom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811679" y="2035077"/>
                <a:ext cx="1681742" cy="444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TFM ~ 11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℃</m:t>
                            </m:r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𝑐𝑚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𝑊</m:t>
                            </m:r>
                          </m:den>
                        </m:f>
                      </m:e>
                    </m:box>
                  </m:oMath>
                </a14:m>
                <a:endParaRPr lang="en-GB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679" y="2035077"/>
                <a:ext cx="1681742" cy="444930"/>
              </a:xfrm>
              <a:prstGeom prst="rect">
                <a:avLst/>
              </a:prstGeom>
              <a:blipFill rotWithShape="0">
                <a:blip r:embed="rId8"/>
                <a:stretch>
                  <a:fillRect l="-725" b="-13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2000" y="607800"/>
            <a:ext cx="4500000" cy="4104000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644000" y="607800"/>
            <a:ext cx="4428000" cy="4104000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6200" y="4800600"/>
            <a:ext cx="9000000" cy="2016000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Flexible Thermal Strap: ¼ Barrel Module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9600" y="2217683"/>
            <a:ext cx="1334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(0.6W/cm</a:t>
            </a:r>
            <a:r>
              <a:rPr lang="en-GB" baseline="30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108279" y="1995218"/>
                <a:ext cx="1681742" cy="444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TFM ~ 11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℃</m:t>
                            </m:r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𝑐𝑚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𝑊</m:t>
                            </m:r>
                          </m:den>
                        </m:f>
                      </m:e>
                    </m:box>
                  </m:oMath>
                </a14:m>
                <a:endParaRPr lang="en-GB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8279" y="1995218"/>
                <a:ext cx="1681742" cy="444930"/>
              </a:xfrm>
              <a:prstGeom prst="rect">
                <a:avLst/>
              </a:prstGeom>
              <a:blipFill rotWithShape="0">
                <a:blip r:embed="rId9"/>
                <a:stretch>
                  <a:fillRect l="-725" b="-13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5164126" y="2217683"/>
            <a:ext cx="1334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(0.6W/cm</a:t>
            </a:r>
            <a:r>
              <a:rPr lang="en-GB" baseline="30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1" y="4952970"/>
            <a:ext cx="4320000" cy="12355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7090119" y="6036844"/>
                <a:ext cx="1827103" cy="444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TFM ~ 12.3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℃</m:t>
                            </m:r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𝑐𝑚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𝑊</m:t>
                            </m:r>
                          </m:den>
                        </m:f>
                      </m:e>
                    </m:box>
                  </m:oMath>
                </a14:m>
                <a:endParaRPr lang="en-GB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0119" y="6036844"/>
                <a:ext cx="1827103" cy="444930"/>
              </a:xfrm>
              <a:prstGeom prst="rect">
                <a:avLst/>
              </a:prstGeom>
              <a:blipFill rotWithShape="0">
                <a:blip r:embed="rId11"/>
                <a:stretch>
                  <a:fillRect l="-2333" b="-13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4581331" y="6408683"/>
            <a:ext cx="1334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(0.6W/cm</a:t>
            </a:r>
            <a:r>
              <a:rPr lang="en-GB" baseline="30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8330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SLIM MASS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2 m long stave</a:t>
            </a:r>
          </a:p>
          <a:p>
            <a:r>
              <a:rPr lang="de-CH" dirty="0" smtClean="0"/>
              <a:t>Based on CAD volume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389846"/>
              </p:ext>
            </p:extLst>
          </p:nvPr>
        </p:nvGraphicFramePr>
        <p:xfrm>
          <a:off x="91440" y="4141554"/>
          <a:ext cx="8961120" cy="20754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</a:tblGrid>
              <a:tr h="3970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LAYER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COUPLE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LONGERON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TYPE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NB LONGERON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LONGERON MASS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(gr)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BARREL CELL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MASS STRUCT PER CL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BARREL CELL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MASS PER CL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TILTED CELL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MASS STRUCT PER CL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TILTED CELL</a:t>
                      </a:r>
                      <a:br>
                        <a:rPr lang="en-US" sz="80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MASS PER CL</a:t>
                      </a:r>
                      <a:endParaRPr lang="en-US" sz="800" b="1" i="0" u="none" strike="noStrike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CL MASS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NB OF CL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TOTAL STAVE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STRUCT MASS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(gr)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TOTAL STAVE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MASS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(gr)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TOTAL STRUCT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MASS PER LAYER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TOTAL MASS</a:t>
                      </a:r>
                      <a:b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PER LAYER</a:t>
                      </a:r>
                      <a:endParaRPr 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>
                    <a:solidFill>
                      <a:schemeClr val="accent1"/>
                    </a:solidFill>
                  </a:tcPr>
                </a:tc>
              </a:tr>
              <a:tr h="9804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L34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smtClean="0">
                          <a:effectLst/>
                          <a:latin typeface="+mj-lt"/>
                        </a:rPr>
                        <a:t>type1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155.5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50.5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75.3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97.6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661.2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834.3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5951.1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7508.3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50.5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64.6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83.6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smtClean="0">
                          <a:effectLst/>
                          <a:latin typeface="+mj-lt"/>
                        </a:rPr>
                        <a:t>type2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136.0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50.5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75.3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97.6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520.7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652.1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4686.6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5868.8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50.5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64.6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83.6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049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TOT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10637.8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13377.2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  <a:tr h="98049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L56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kumimoji="0" lang="en-US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type1</a:t>
                      </a:r>
                      <a:endParaRPr kumimoji="0"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156.2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37.8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482.8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712.1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4828.0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7121.0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33.1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55.3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kumimoji="0" lang="en-US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type2</a:t>
                      </a:r>
                      <a:endParaRPr kumimoji="0"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140.5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37.8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467.1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696.4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4670.6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6963.6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33.1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55.3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kumimoji="0" lang="en-US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type3</a:t>
                      </a:r>
                      <a:endParaRPr kumimoji="0"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105.3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37.8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352.6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526.1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3525.6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5261.2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  <a:tr h="98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40.3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73.8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33.1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55.3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049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TOT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13024.1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j-lt"/>
                        </a:rPr>
                        <a:t>19345.8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02" marR="4902" marT="4902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022713"/>
              </p:ext>
            </p:extLst>
          </p:nvPr>
        </p:nvGraphicFramePr>
        <p:xfrm>
          <a:off x="3558540" y="1003212"/>
          <a:ext cx="5029200" cy="113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840"/>
                <a:gridCol w="1005840"/>
                <a:gridCol w="1005840"/>
                <a:gridCol w="1005840"/>
                <a:gridCol w="10058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Mass (gr)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Tilted</a:t>
                      </a:r>
                      <a:r>
                        <a:rPr lang="de-CH" sz="1000" baseline="0" dirty="0" smtClean="0"/>
                        <a:t> Cell</a:t>
                      </a:r>
                    </a:p>
                    <a:p>
                      <a:pPr algn="ctr"/>
                      <a:r>
                        <a:rPr lang="de-CH" sz="1000" baseline="0" dirty="0" smtClean="0"/>
                        <a:t>TFM 14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Barrel Cell</a:t>
                      </a:r>
                    </a:p>
                    <a:p>
                      <a:pPr algn="ctr"/>
                      <a:r>
                        <a:rPr lang="de-CH" sz="1000" dirty="0" smtClean="0"/>
                        <a:t>TFM 14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Titled Cell</a:t>
                      </a:r>
                    </a:p>
                    <a:p>
                      <a:pPr algn="ctr"/>
                      <a:r>
                        <a:rPr lang="de-CH" sz="1000" dirty="0" smtClean="0"/>
                        <a:t>TFM 20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Barrel</a:t>
                      </a:r>
                      <a:r>
                        <a:rPr lang="de-CH" sz="1000" baseline="0" dirty="0" smtClean="0"/>
                        <a:t> Cell</a:t>
                      </a:r>
                    </a:p>
                    <a:p>
                      <a:pPr algn="ctr"/>
                      <a:r>
                        <a:rPr lang="de-CH" sz="1000" baseline="0" dirty="0" smtClean="0"/>
                        <a:t>TFM 20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Structural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2.7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10.1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1.2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5.75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Struct+sensor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3.5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14.6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00" dirty="0" smtClean="0"/>
                        <a:t>10.5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574210"/>
              </p:ext>
            </p:extLst>
          </p:nvPr>
        </p:nvGraphicFramePr>
        <p:xfrm>
          <a:off x="108420" y="2378393"/>
          <a:ext cx="2841113" cy="11929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3930"/>
                <a:gridCol w="849125"/>
                <a:gridCol w="881214"/>
                <a:gridCol w="636844"/>
              </a:tblGrid>
              <a:tr h="4519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NUMBER</a:t>
                      </a:r>
                      <a:b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OF SLIM COOLING LINE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TILTED CELL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BARREL CELL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>
                    <a:solidFill>
                      <a:schemeClr val="accent1"/>
                    </a:solidFill>
                  </a:tcPr>
                </a:tc>
              </a:tr>
              <a:tr h="14819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</a:tr>
              <a:tr h="148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3rd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</a:tr>
              <a:tr h="148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4th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36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</a:tr>
              <a:tr h="148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5th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</a:tr>
              <a:tr h="148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6th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60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32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0" marR="7410" marT="7410" marB="0" anchor="ctr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76" b="20465"/>
          <a:stretch/>
        </p:blipFill>
        <p:spPr>
          <a:xfrm>
            <a:off x="3482340" y="2412014"/>
            <a:ext cx="5525274" cy="136750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185660" y="5059680"/>
            <a:ext cx="1920240" cy="32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193280" y="5981700"/>
            <a:ext cx="1920240" cy="32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06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MATERIAL BUDGET Z=0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How minize the material impact of cooling block</a:t>
            </a:r>
          </a:p>
          <a:p>
            <a:pPr lvl="1"/>
            <a:r>
              <a:rPr lang="de-CH" dirty="0" smtClean="0"/>
              <a:t>Aluminium-Carbon Fiber composite</a:t>
            </a:r>
          </a:p>
          <a:p>
            <a:pPr lvl="1"/>
            <a:r>
              <a:rPr lang="de-CH" dirty="0" smtClean="0"/>
              <a:t>Carbon-carbon composite</a:t>
            </a:r>
          </a:p>
          <a:p>
            <a:pPr lvl="1"/>
            <a:r>
              <a:rPr lang="de-CH" dirty="0" smtClean="0"/>
              <a:t>Al-Diamond</a:t>
            </a:r>
          </a:p>
          <a:p>
            <a:pPr lvl="1"/>
            <a:r>
              <a:rPr lang="de-CH" dirty="0" smtClean="0"/>
              <a:t>Al-Be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9036" t="21060" r="46033" b="27940"/>
          <a:stretch/>
        </p:blipFill>
        <p:spPr>
          <a:xfrm>
            <a:off x="6728232" y="4546600"/>
            <a:ext cx="1888718" cy="172350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134100" y="1016732"/>
          <a:ext cx="2834640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080"/>
                <a:gridCol w="548640"/>
                <a:gridCol w="548640"/>
                <a:gridCol w="548640"/>
                <a:gridCol w="548640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Material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Kx (w.m-1.k-1)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Ky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Kz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X0 (mm)</a:t>
                      </a:r>
                      <a:endParaRPr lang="en-US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Al-Cf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220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220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120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139</a:t>
                      </a:r>
                      <a:endParaRPr lang="en-US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CC2D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250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250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10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218</a:t>
                      </a:r>
                      <a:endParaRPr lang="en-US" sz="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Al-Diamond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400-450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?</a:t>
                      </a:r>
                      <a:endParaRPr lang="en-US" sz="8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Al-Be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210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800" dirty="0" smtClean="0"/>
                        <a:t>243.8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hart 8"/>
          <p:cNvGraphicFramePr>
            <a:graphicFrameLocks noGrp="1"/>
          </p:cNvGraphicFramePr>
          <p:nvPr>
            <p:extLst/>
          </p:nvPr>
        </p:nvGraphicFramePr>
        <p:xfrm>
          <a:off x="107503" y="3016250"/>
          <a:ext cx="6452047" cy="320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1386840" y="2583180"/>
            <a:ext cx="1229360" cy="22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7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SLIM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I-beam concept:</a:t>
            </a:r>
          </a:p>
          <a:p>
            <a:pPr lvl="1"/>
            <a:r>
              <a:rPr lang="de-CH" dirty="0" smtClean="0"/>
              <a:t>Combine two layers together for material optimization and mechanichal stability</a:t>
            </a:r>
          </a:p>
          <a:p>
            <a:pPr lvl="1"/>
            <a:r>
              <a:rPr lang="de-CH" dirty="0" smtClean="0"/>
              <a:t>Module width variation to couple with the change in radius</a:t>
            </a:r>
          </a:p>
          <a:p>
            <a:r>
              <a:rPr lang="de-CH" dirty="0" smtClean="0"/>
              <a:t>SLIM concept:</a:t>
            </a:r>
          </a:p>
          <a:p>
            <a:pPr lvl="1"/>
            <a:r>
              <a:rPr lang="de-CH" dirty="0" smtClean="0"/>
              <a:t>Modules implemented on both sides of the carbon structure</a:t>
            </a:r>
          </a:p>
          <a:p>
            <a:pPr lvl="1"/>
            <a:r>
              <a:rPr lang="de-CH" dirty="0" smtClean="0"/>
              <a:t>Could also be implemented for a single layer</a:t>
            </a:r>
          </a:p>
          <a:p>
            <a:pPr lvl="1"/>
            <a:r>
              <a:rPr lang="de-CH" dirty="0" smtClean="0"/>
              <a:t>Same modules width but different type of structure</a:t>
            </a:r>
          </a:p>
          <a:p>
            <a:pPr lvl="2"/>
            <a:r>
              <a:rPr lang="de-CH" dirty="0" smtClean="0"/>
              <a:t>L34: 2 types of longeron</a:t>
            </a:r>
          </a:p>
          <a:p>
            <a:pPr lvl="2"/>
            <a:r>
              <a:rPr lang="de-CH" dirty="0" smtClean="0"/>
              <a:t>L56: 3 types of longeron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C"/>
              </a:clrFrom>
              <a:clrTo>
                <a:srgbClr val="FBFBFC">
                  <a:alpha val="0"/>
                </a:srgbClr>
              </a:clrTo>
            </a:clrChange>
          </a:blip>
          <a:srcRect r="3748"/>
          <a:stretch/>
        </p:blipFill>
        <p:spPr>
          <a:xfrm rot="5400000">
            <a:off x="7021623" y="2050911"/>
            <a:ext cx="2469505" cy="14662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6" t="8651" r="3583" b="14410"/>
          <a:stretch/>
        </p:blipFill>
        <p:spPr>
          <a:xfrm>
            <a:off x="2575560" y="3584237"/>
            <a:ext cx="5631180" cy="2694072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 flipV="1">
            <a:off x="4785360" y="4632961"/>
            <a:ext cx="282238" cy="70103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715000" y="4632961"/>
            <a:ext cx="243840" cy="70103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767163" y="3544069"/>
            <a:ext cx="216317" cy="814571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191932" y="3688849"/>
            <a:ext cx="309780" cy="761231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" y="0"/>
            <a:ext cx="5387340" cy="381000"/>
          </a:xfrm>
        </p:spPr>
        <p:txBody>
          <a:bodyPr>
            <a:no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SLIM GLOBAL LAYOUT</a:t>
            </a:r>
            <a:endParaRPr 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223963"/>
              </p:ext>
            </p:extLst>
          </p:nvPr>
        </p:nvGraphicFramePr>
        <p:xfrm>
          <a:off x="212726" y="1412776"/>
          <a:ext cx="8836406" cy="16858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5408"/>
                <a:gridCol w="688781"/>
                <a:gridCol w="731520"/>
                <a:gridCol w="660894"/>
                <a:gridCol w="719454"/>
                <a:gridCol w="1097280"/>
                <a:gridCol w="587543"/>
                <a:gridCol w="886770"/>
                <a:gridCol w="752918"/>
                <a:gridCol w="529918"/>
                <a:gridCol w="1645920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SLIM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CLASSIC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effectLst/>
                        </a:rPr>
                        <a:t>Layers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effectLst/>
                        </a:rPr>
                        <a:t>Radius (mm)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Number of</a:t>
                      </a:r>
                      <a:r>
                        <a:rPr lang="en-US" sz="8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/>
                      </a:r>
                      <a:br>
                        <a:rPr lang="en-US" sz="800" b="1" u="none" strike="noStrike" dirty="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en-US" sz="8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Cooling Lines </a:t>
                      </a:r>
                      <a:endParaRPr lang="en-US" sz="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Number of tilted</a:t>
                      </a:r>
                      <a:r>
                        <a:rPr lang="en-US" sz="800" b="1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modules</a:t>
                      </a:r>
                      <a:endParaRPr lang="en-US" sz="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Number</a:t>
                      </a:r>
                      <a:r>
                        <a:rPr lang="en-US" sz="800" b="1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of Barrel modules</a:t>
                      </a:r>
                      <a:endParaRPr lang="en-US" sz="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4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SLIM surface</a:t>
                      </a:r>
                    </a:p>
                    <a:p>
                      <a:pPr marL="0" algn="ctr" rtl="0" eaLnBrk="1" fontAlgn="ctr" latinLnBrk="0" hangingPunct="1"/>
                      <a:r>
                        <a:rPr kumimoji="0" lang="en-US" sz="14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(m2)</a:t>
                      </a:r>
                      <a:endParaRPr kumimoji="0" lang="en-US" sz="1400" b="1" u="none" strike="noStrike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effectLst/>
                        </a:rPr>
                        <a:t>Number of</a:t>
                      </a:r>
                      <a:r>
                        <a:rPr lang="en-US" sz="800" b="1" u="none" strike="noStrike" baseline="0" dirty="0" smtClean="0">
                          <a:effectLst/>
                        </a:rPr>
                        <a:t> stave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Stave area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(mm</a:t>
                      </a:r>
                      <a:r>
                        <a:rPr lang="en-US" sz="8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 area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(m</a:t>
                      </a:r>
                      <a:r>
                        <a:rPr lang="en-US" sz="1400" b="1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effectLst/>
                        </a:rPr>
                        <a:t>Ratio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Saved</a:t>
                      </a:r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surface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(m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</a:p>
                    <a:p>
                      <a:pPr algn="ctr" fontAlgn="ctr"/>
                      <a:r>
                        <a:rPr lang="fr-CH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For a</a:t>
                      </a:r>
                      <a:r>
                        <a:rPr lang="fr-CH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2 m long </a:t>
                      </a:r>
                      <a:r>
                        <a:rPr lang="fr-CH" sz="1400" b="1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stave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3rd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 smtClean="0">
                          <a:effectLst/>
                        </a:rPr>
                        <a:t>160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27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0070C0"/>
                          </a:solidFill>
                          <a:effectLst/>
                        </a:rPr>
                        <a:t>24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4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</a:t>
                      </a:r>
                      <a:endParaRPr kumimoji="0" lang="en-US" sz="1400" b="1" u="none" strike="noStrike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26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80000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2.1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0.56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0.9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4th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200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36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0070C0"/>
                          </a:solidFill>
                          <a:effectLst/>
                        </a:rPr>
                        <a:t>30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4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1.7</a:t>
                      </a:r>
                      <a:endParaRPr kumimoji="0" lang="en-US" sz="1400" b="1" u="none" strike="noStrike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34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80000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2.7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0.64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1.0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5th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300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50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28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21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4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</a:t>
                      </a:r>
                      <a:endParaRPr kumimoji="0" lang="en-US" sz="1400" b="1" u="none" strike="noStrike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50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80000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0.70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1.2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6th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u="none" strike="noStrike" dirty="0">
                          <a:effectLst/>
                        </a:rPr>
                        <a:t>340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60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0070C0"/>
                          </a:solidFill>
                          <a:effectLst/>
                        </a:rPr>
                        <a:t>32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US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4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3.6</a:t>
                      </a:r>
                      <a:endParaRPr kumimoji="0" lang="en-US" sz="1400" b="1" u="none" strike="noStrike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57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80000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4.6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0.78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1.0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8" marR="6658" marT="6658" marB="0"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0" r="10916" b="6826"/>
          <a:stretch/>
        </p:blipFill>
        <p:spPr>
          <a:xfrm>
            <a:off x="68580" y="3296578"/>
            <a:ext cx="5036820" cy="282702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188720" y="3202258"/>
            <a:ext cx="15240" cy="3015662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" t="1416" r="17334" b="2448"/>
          <a:stretch/>
        </p:blipFill>
        <p:spPr>
          <a:xfrm>
            <a:off x="5090160" y="3383279"/>
            <a:ext cx="3931920" cy="283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78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SLIM HERMETICITY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8814600" cy="5209584"/>
          </a:xfrm>
        </p:spPr>
        <p:txBody>
          <a:bodyPr/>
          <a:lstStyle/>
          <a:p>
            <a:r>
              <a:rPr lang="de-CH" dirty="0" smtClean="0"/>
              <a:t>CATIA tracks (first approach validation)</a:t>
            </a:r>
          </a:p>
          <a:p>
            <a:r>
              <a:rPr lang="de-CH" dirty="0" smtClean="0"/>
              <a:t>FATRAS simulation </a:t>
            </a:r>
            <a:r>
              <a:rPr lang="de-CH" sz="1600" dirty="0" smtClean="0"/>
              <a:t>(Noemi CALACE, Sergio GONZALEZ SEVILLA)</a:t>
            </a:r>
          </a:p>
          <a:p>
            <a:pPr lvl="1"/>
            <a:r>
              <a:rPr lang="de-CH" dirty="0"/>
              <a:t>Each layer is 100% hermetic with </a:t>
            </a:r>
            <a:r>
              <a:rPr lang="de-CH" dirty="0" smtClean="0"/>
              <a:t>a vertex </a:t>
            </a:r>
            <a:r>
              <a:rPr lang="de-CH" dirty="0"/>
              <a:t>smearing of +-150 mm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3" t="3335" r="26416" b="8651"/>
          <a:stretch/>
        </p:blipFill>
        <p:spPr>
          <a:xfrm>
            <a:off x="6502102" y="1792119"/>
            <a:ext cx="2154219" cy="17050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520" y="3550848"/>
            <a:ext cx="2857501" cy="2646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436" y="907254"/>
            <a:ext cx="1458884" cy="7005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41078" y="4596966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+mj-lt"/>
              </a:rPr>
              <a:t>Number of hits</a:t>
            </a:r>
            <a:endParaRPr lang="en-US" sz="12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02" y="3644042"/>
            <a:ext cx="3636783" cy="26179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9650" y="2051525"/>
            <a:ext cx="2615870" cy="14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1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COOLING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22720" y="947376"/>
            <a:ext cx="4699800" cy="5208624"/>
          </a:xfrm>
        </p:spPr>
        <p:txBody>
          <a:bodyPr/>
          <a:lstStyle/>
          <a:p>
            <a:r>
              <a:rPr lang="en-US" dirty="0"/>
              <a:t>Based on: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Modules </a:t>
            </a:r>
            <a:r>
              <a:rPr lang="en-US" dirty="0"/>
              <a:t>distribution from CAD</a:t>
            </a:r>
          </a:p>
          <a:p>
            <a:pPr lvl="1"/>
            <a:r>
              <a:rPr lang="en-US" dirty="0"/>
              <a:t>A maximum heat flux of </a:t>
            </a:r>
            <a:r>
              <a:rPr lang="en-US" dirty="0" smtClean="0"/>
              <a:t>0.5 </a:t>
            </a:r>
            <a:r>
              <a:rPr lang="en-US" dirty="0"/>
              <a:t>W.cm</a:t>
            </a:r>
            <a:r>
              <a:rPr lang="en-US" baseline="30000" dirty="0"/>
              <a:t>-2</a:t>
            </a:r>
          </a:p>
          <a:p>
            <a:pPr lvl="1"/>
            <a:r>
              <a:rPr lang="en-US" dirty="0" smtClean="0"/>
              <a:t>240 </a:t>
            </a:r>
            <a:r>
              <a:rPr lang="en-US" dirty="0"/>
              <a:t>W total</a:t>
            </a:r>
          </a:p>
          <a:p>
            <a:r>
              <a:rPr lang="en-US" dirty="0"/>
              <a:t>P</a:t>
            </a:r>
            <a:r>
              <a:rPr lang="en-US" dirty="0" smtClean="0"/>
              <a:t>ipe inner diameter from </a:t>
            </a:r>
            <a:r>
              <a:rPr lang="en-US" dirty="0"/>
              <a:t>Ø2 to Ø2.5 </a:t>
            </a:r>
            <a:r>
              <a:rPr lang="en-US" dirty="0" smtClean="0"/>
              <a:t>mm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407" r="11481" b="47748"/>
          <a:stretch/>
        </p:blipFill>
        <p:spPr>
          <a:xfrm>
            <a:off x="3886200" y="633497"/>
            <a:ext cx="1470660" cy="63779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6260" y="1412776"/>
            <a:ext cx="4714577" cy="353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6260" y="5080349"/>
            <a:ext cx="4543678" cy="11277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27470" y="906112"/>
            <a:ext cx="159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2060"/>
                </a:solidFill>
                <a:latin typeface="+mj-lt"/>
              </a:rPr>
              <a:t>Bart VERLAAT</a:t>
            </a:r>
            <a:endParaRPr lang="en-GB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8" y="3346926"/>
            <a:ext cx="4888232" cy="2809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527141" y="4948709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i="1">
                <a:latin typeface="+mj-lt"/>
              </a:defRPr>
            </a:lvl1pPr>
          </a:lstStyle>
          <a:p>
            <a:r>
              <a:rPr lang="de-CH" dirty="0" smtClean="0"/>
              <a:t>Pipe 2mm 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6773" y="609600"/>
            <a:ext cx="2237446" cy="2370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9832" r="1750" b="13967"/>
          <a:stretch/>
        </p:blipFill>
        <p:spPr>
          <a:xfrm>
            <a:off x="5090159" y="2014378"/>
            <a:ext cx="3987001" cy="18287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CELL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20" y="947376"/>
            <a:ext cx="5442726" cy="5208624"/>
          </a:xfrm>
        </p:spPr>
        <p:txBody>
          <a:bodyPr/>
          <a:lstStyle/>
          <a:p>
            <a:r>
              <a:rPr lang="de-CH" dirty="0" smtClean="0"/>
              <a:t>Modularity: cell</a:t>
            </a:r>
          </a:p>
          <a:p>
            <a:r>
              <a:rPr lang="de-CH" dirty="0" smtClean="0"/>
              <a:t>Two types: Barrel and tilted cells</a:t>
            </a:r>
          </a:p>
          <a:p>
            <a:r>
              <a:rPr lang="de-CH" dirty="0" smtClean="0"/>
              <a:t>Optimized thermal flux between cooling block – Thermal Pyrolitic Graphite (TPG)</a:t>
            </a:r>
          </a:p>
          <a:p>
            <a:r>
              <a:rPr lang="de-CH" dirty="0" smtClean="0"/>
              <a:t>Positionning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3" t="11605" r="13250" b="4811"/>
          <a:stretch/>
        </p:blipFill>
        <p:spPr>
          <a:xfrm>
            <a:off x="3898683" y="3662845"/>
            <a:ext cx="3362879" cy="22767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33444" y="3264197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Cooling blocks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47344" y="5909779"/>
            <a:ext cx="1016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Base block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95888" y="3348322"/>
            <a:ext cx="4976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TPG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7" y="2475540"/>
            <a:ext cx="3162555" cy="37566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753923" y="4287297"/>
            <a:ext cx="628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+mj-lt"/>
              </a:rPr>
              <a:t>SENSOR</a:t>
            </a:r>
          </a:p>
        </p:txBody>
      </p:sp>
      <p:sp>
        <p:nvSpPr>
          <p:cNvPr id="19" name="Freeform 18"/>
          <p:cNvSpPr/>
          <p:nvPr/>
        </p:nvSpPr>
        <p:spPr>
          <a:xfrm flipH="1" flipV="1">
            <a:off x="4597808" y="3510418"/>
            <a:ext cx="741167" cy="1127966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 flipH="1">
            <a:off x="5871592" y="2989917"/>
            <a:ext cx="993006" cy="548560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accent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 flipH="1" flipV="1">
            <a:off x="5861036" y="3538476"/>
            <a:ext cx="338504" cy="807351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accent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 flipV="1">
            <a:off x="6864598" y="4287297"/>
            <a:ext cx="1288802" cy="611064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 flipH="1">
            <a:off x="8153399" y="3467100"/>
            <a:ext cx="720961" cy="820197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5338976" y="5357244"/>
            <a:ext cx="1275184" cy="615083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 flipH="1">
            <a:off x="4597807" y="2568261"/>
            <a:ext cx="1449536" cy="948186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FFC0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7505105" y="1891267"/>
            <a:ext cx="4976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solidFill>
                  <a:schemeClr val="bg1"/>
                </a:solidFill>
                <a:latin typeface="+mj-lt"/>
              </a:rPr>
              <a:t>TPG</a:t>
            </a:r>
          </a:p>
        </p:txBody>
      </p:sp>
    </p:spTree>
    <p:extLst>
      <p:ext uri="{BB962C8B-B14F-4D97-AF65-F5344CB8AC3E}">
        <p14:creationId xmlns:p14="http://schemas.microsoft.com/office/powerpoint/2010/main" val="378647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42053</TotalTime>
  <Words>2031</Words>
  <Application>Microsoft Office PowerPoint</Application>
  <PresentationFormat>On-screen Show (4:3)</PresentationFormat>
  <Paragraphs>743</Paragraphs>
  <Slides>43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Arial</vt:lpstr>
      <vt:lpstr>Calibri</vt:lpstr>
      <vt:lpstr>Cambria Math</vt:lpstr>
      <vt:lpstr>Georgia</vt:lpstr>
      <vt:lpstr>Symbol</vt:lpstr>
      <vt:lpstr>Trebuchet MS</vt:lpstr>
      <vt:lpstr>Wingdings</vt:lpstr>
      <vt:lpstr>Wingdings 2</vt:lpstr>
      <vt:lpstr>Urban</vt:lpstr>
      <vt:lpstr>Custom Design</vt:lpstr>
      <vt:lpstr>PowerPoint Presentation</vt:lpstr>
      <vt:lpstr>INTRODUCTION</vt:lpstr>
      <vt:lpstr>SLIM LAYOUT</vt:lpstr>
      <vt:lpstr>SLIM LAYOUT</vt:lpstr>
      <vt:lpstr>SLIM LAYOUT</vt:lpstr>
      <vt:lpstr>SLIM GLOBAL LAYOUT</vt:lpstr>
      <vt:lpstr>SLIM HERMETICITY</vt:lpstr>
      <vt:lpstr>COOLING</vt:lpstr>
      <vt:lpstr>CELL DESIGN</vt:lpstr>
      <vt:lpstr>BLOCKS</vt:lpstr>
      <vt:lpstr>THERMAL FEA</vt:lpstr>
      <vt:lpstr>THERMAL FEA</vt:lpstr>
      <vt:lpstr>CELL MASS / TFM</vt:lpstr>
      <vt:lpstr>CELL MASS / TFM</vt:lpstr>
      <vt:lpstr>LONGERON DESIGN</vt:lpstr>
      <vt:lpstr>LONGERON MECHANICAL FEA</vt:lpstr>
      <vt:lpstr>LONGERON MECHANICAL FEA</vt:lpstr>
      <vt:lpstr>MODAL ANALYSIS</vt:lpstr>
      <vt:lpstr>THERMO-MECHANICAL BEHAVIOR</vt:lpstr>
      <vt:lpstr>Design Concept: Truss Structure</vt:lpstr>
      <vt:lpstr>Baseline Solution</vt:lpstr>
      <vt:lpstr>Alternative Solution: Flexible Thermal Strap</vt:lpstr>
      <vt:lpstr>LONGERON ASSEMBLY</vt:lpstr>
      <vt:lpstr>SLIM services</vt:lpstr>
      <vt:lpstr>STAVE INTEGRATION</vt:lpstr>
      <vt:lpstr>STAVE INTEGRATION</vt:lpstr>
      <vt:lpstr>STAVE INTEGRATION</vt:lpstr>
      <vt:lpstr>STAVE INTEGRATION</vt:lpstr>
      <vt:lpstr>STAVE INTEGRATION</vt:lpstr>
      <vt:lpstr>STAVE INTEGRATION</vt:lpstr>
      <vt:lpstr>MATERIAL BUDGET</vt:lpstr>
      <vt:lpstr>MATERIAL BUDGET IP Z=0</vt:lpstr>
      <vt:lpstr>MATERIAL BUDGET IP at Z=+18 mm</vt:lpstr>
      <vt:lpstr>MATERIAL BUDGET</vt:lpstr>
      <vt:lpstr>MATERIAL BUDGET</vt:lpstr>
      <vt:lpstr>Outline of the SLIM concept</vt:lpstr>
      <vt:lpstr>Summary &amp; Future Plan</vt:lpstr>
      <vt:lpstr>THANK YOU FOR YOUR ATTENTION</vt:lpstr>
      <vt:lpstr>CFRP Truss Structure: Baseline Solution</vt:lpstr>
      <vt:lpstr>CFRP Truss Structure: Alternative Solution</vt:lpstr>
      <vt:lpstr>Flexible Thermal Strap: ¼ Barrel Module</vt:lpstr>
      <vt:lpstr>SLIM MASS ESTIMATE</vt:lpstr>
      <vt:lpstr>MATERIAL BUDGET Z=0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PH-ADO-2010-130-LD</dc:title>
  <dc:creator>smichal</dc:creator>
  <cp:lastModifiedBy>Sebastien Michal</cp:lastModifiedBy>
  <cp:revision>2902</cp:revision>
  <cp:lastPrinted>2014-10-17T07:33:21Z</cp:lastPrinted>
  <dcterms:created xsi:type="dcterms:W3CDTF">2011-06-22T09:42:21Z</dcterms:created>
  <dcterms:modified xsi:type="dcterms:W3CDTF">2015-06-18T08:18:33Z</dcterms:modified>
</cp:coreProperties>
</file>