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5" r:id="rId6"/>
    <p:sldId id="262" r:id="rId7"/>
    <p:sldId id="263" r:id="rId8"/>
    <p:sldId id="266" r:id="rId9"/>
    <p:sldId id="264" r:id="rId10"/>
    <p:sldId id="258" r:id="rId1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4" d="100"/>
          <a:sy n="134" d="100"/>
        </p:scale>
        <p:origin x="-954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 Ligh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pic>
        <p:nvPicPr>
          <p:cNvPr id="7" name="Picture 6" descr="2014-04-09_CERN_60years_ENdept_75dpi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2" r:id="rId3"/>
    <p:sldLayoutId id="2147483684" r:id="rId4"/>
    <p:sldLayoutId id="2147483680" r:id="rId5"/>
    <p:sldLayoutId id="2147483676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Ligh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 2014-2015 YETS: schedule week by week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S. Evrard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69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51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25"/>
            <a:ext cx="8552122" cy="53244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</a:t>
            </a:r>
            <a:r>
              <a:rPr lang="en-US" dirty="0" smtClean="0"/>
              <a:t>ainting works in TA801 by </a:t>
            </a:r>
            <a:r>
              <a:rPr lang="en-US" dirty="0" err="1" smtClean="0"/>
              <a:t>Presiozo</a:t>
            </a:r>
            <a:r>
              <a:rPr lang="en-US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Repair work of TT84 floor by CE contractor (4/5)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ED stop on 19/12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PR PA80 maintenance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Light modification H2 zone 152.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PPE132 shielding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XEMC.516 in PPE 124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 smtClean="0"/>
              <a:t>Ouverture</a:t>
            </a:r>
            <a:r>
              <a:rPr lang="en-US" dirty="0" smtClean="0"/>
              <a:t> </a:t>
            </a:r>
            <a:r>
              <a:rPr lang="en-US" dirty="0" err="1" smtClean="0"/>
              <a:t>visee</a:t>
            </a:r>
            <a:r>
              <a:rPr lang="en-US" dirty="0" smtClean="0"/>
              <a:t> </a:t>
            </a:r>
            <a:r>
              <a:rPr lang="en-US" dirty="0" err="1" smtClean="0"/>
              <a:t>geometres</a:t>
            </a:r>
            <a:r>
              <a:rPr lang="en-US" dirty="0" smtClean="0"/>
              <a:t> H6 et H8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H6/H8 alignment </a:t>
            </a:r>
            <a:r>
              <a:rPr lang="en-US" dirty="0" smtClean="0"/>
              <a:t>campaign (TT82 &amp; EHN1)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2506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MCWV:</a:t>
            </a:r>
          </a:p>
          <a:p>
            <a:pPr lvl="1"/>
            <a:r>
              <a:rPr lang="en-US" dirty="0" smtClean="0"/>
              <a:t>Consignations</a:t>
            </a:r>
          </a:p>
          <a:p>
            <a:pPr lvl="1"/>
            <a:r>
              <a:rPr lang="en-US" dirty="0" smtClean="0"/>
              <a:t>Service removal</a:t>
            </a:r>
          </a:p>
          <a:p>
            <a:pPr lvl="1"/>
            <a:r>
              <a:rPr lang="en-US" dirty="0" smtClean="0"/>
              <a:t>Plexiglas protection removal</a:t>
            </a:r>
          </a:p>
          <a:p>
            <a:pPr lvl="1"/>
            <a:r>
              <a:rPr lang="en-US" dirty="0" smtClean="0"/>
              <a:t>Transport to B. 867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Light modification </a:t>
            </a:r>
            <a:r>
              <a:rPr lang="en-US" dirty="0" smtClean="0"/>
              <a:t>(and cabinet relocation, in week 3) H2 </a:t>
            </a:r>
            <a:r>
              <a:rPr lang="en-US" dirty="0"/>
              <a:t>zone </a:t>
            </a:r>
            <a:r>
              <a:rPr lang="en-US" dirty="0" smtClean="0"/>
              <a:t>142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PPE132 </a:t>
            </a:r>
            <a:r>
              <a:rPr lang="en-US" dirty="0" smtClean="0"/>
              <a:t>shielding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PR PA80 maintenance</a:t>
            </a:r>
          </a:p>
          <a:p>
            <a:r>
              <a:rPr lang="en-US" dirty="0" smtClean="0"/>
              <a:t>MNP22 (Ship) to be moved - </a:t>
            </a:r>
            <a:r>
              <a:rPr lang="en-US" dirty="0" smtClean="0">
                <a:solidFill>
                  <a:srgbClr val="FF0000"/>
                </a:solidFill>
              </a:rPr>
              <a:t>CANCELED</a:t>
            </a:r>
          </a:p>
          <a:p>
            <a:r>
              <a:rPr lang="en-US" dirty="0" smtClean="0"/>
              <a:t>Installation XTDV GIF: in progress</a:t>
            </a:r>
          </a:p>
          <a:p>
            <a:r>
              <a:rPr lang="en-US" dirty="0"/>
              <a:t>EHN1 gallery </a:t>
            </a:r>
            <a:r>
              <a:rPr lang="en-US" dirty="0" smtClean="0"/>
              <a:t>cleaning: not started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H6/H8 alignment campaign (TT82)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780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Remplacement de 4 réducteurs de pression sur T2 T4 T6 et TCSC (F. Moro) </a:t>
            </a:r>
            <a:r>
              <a:rPr lang="fr-FR" dirty="0" smtClean="0"/>
              <a:t>S3,4,5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Repair work of TT84 </a:t>
            </a:r>
            <a:r>
              <a:rPr lang="en-US" dirty="0" smtClean="0"/>
              <a:t>floor(last section)</a:t>
            </a: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MCWV: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/>
              <a:t>Transport </a:t>
            </a:r>
            <a:r>
              <a:rPr lang="en-US" dirty="0"/>
              <a:t>to B. 867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PR 537 (TCC2) </a:t>
            </a:r>
            <a:r>
              <a:rPr lang="en-US" dirty="0" smtClean="0"/>
              <a:t>maintenance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EHN1 gallery cleaning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Light modification </a:t>
            </a:r>
            <a:r>
              <a:rPr lang="en-US" dirty="0" smtClean="0"/>
              <a:t>H2 </a:t>
            </a:r>
            <a:r>
              <a:rPr lang="en-US" dirty="0"/>
              <a:t>zone </a:t>
            </a:r>
            <a:r>
              <a:rPr lang="en-US" dirty="0" smtClean="0"/>
              <a:t>132.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H2: zone 142/134 steel beam installation (with QN</a:t>
            </a:r>
            <a:r>
              <a:rPr lang="en-US" dirty="0" smtClean="0">
                <a:solidFill>
                  <a:schemeClr val="tx1"/>
                </a:solidFill>
              </a:rPr>
              <a:t>L500 &amp; QNL 524 removal/reinstallation)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H6/H8 alignment </a:t>
            </a:r>
            <a:r>
              <a:rPr lang="en-US" dirty="0" smtClean="0">
                <a:solidFill>
                  <a:schemeClr val="tx1"/>
                </a:solidFill>
              </a:rPr>
              <a:t>campaign (TT82&amp;TCC2)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magnet </a:t>
            </a:r>
            <a:r>
              <a:rPr lang="en-GB" dirty="0">
                <a:solidFill>
                  <a:schemeClr val="tx1"/>
                </a:solidFill>
              </a:rPr>
              <a:t>MBW.043089 </a:t>
            </a:r>
            <a:r>
              <a:rPr lang="en-GB" dirty="0" smtClean="0">
                <a:solidFill>
                  <a:schemeClr val="tx1"/>
                </a:solidFill>
              </a:rPr>
              <a:t>exchange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tx1"/>
                </a:solidFill>
              </a:rPr>
              <a:t>Starter exchange on TDC2 lights. Cubicle exchange in mezzanine (TCC2 led light control)</a:t>
            </a: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668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MCWV repair @ 867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22" y="949333"/>
            <a:ext cx="3935189" cy="295139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0464" y="2901804"/>
            <a:ext cx="4232147" cy="317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5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Remplacement de 4 réducteurs de pression sur T2 T4 T6 et TCSC (F. Moro) S3,4,5</a:t>
            </a:r>
          </a:p>
          <a:p>
            <a:r>
              <a:rPr lang="en-US" dirty="0"/>
              <a:t>H6/H8 alignment </a:t>
            </a:r>
            <a:r>
              <a:rPr lang="en-US" dirty="0" smtClean="0"/>
              <a:t>campaign (TCC2)</a:t>
            </a:r>
          </a:p>
          <a:p>
            <a:r>
              <a:rPr lang="fr-FR" dirty="0"/>
              <a:t>Target </a:t>
            </a:r>
            <a:r>
              <a:rPr lang="fr-FR" dirty="0" err="1"/>
              <a:t>T</a:t>
            </a:r>
            <a:r>
              <a:rPr lang="en-GB" dirty="0"/>
              <a:t>2 T4 T6 </a:t>
            </a:r>
            <a:r>
              <a:rPr lang="en-GB" dirty="0" smtClean="0"/>
              <a:t>upgrade (preparation)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Slot for </a:t>
            </a:r>
            <a:r>
              <a:rPr lang="en-GB" dirty="0">
                <a:solidFill>
                  <a:schemeClr val="tx1"/>
                </a:solidFill>
              </a:rPr>
              <a:t>magnet MBW.043089 </a:t>
            </a:r>
            <a:r>
              <a:rPr lang="en-GB" dirty="0" smtClean="0">
                <a:solidFill>
                  <a:schemeClr val="tx1"/>
                </a:solidFill>
              </a:rPr>
              <a:t>exchange(Friday)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Open survey shielding at the end of TCC2(by Wednesday) and TT83 door (by Tuesday)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Overhead crane load test (PA80 &amp; TCC2)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MDX magnet installation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MDX service connexion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Covers on DC cable </a:t>
            </a:r>
            <a:r>
              <a:rPr lang="en-GB" dirty="0" err="1" smtClean="0">
                <a:solidFill>
                  <a:schemeClr val="tx1"/>
                </a:solidFill>
              </a:rPr>
              <a:t>cumbs</a:t>
            </a:r>
            <a:r>
              <a:rPr lang="en-GB" dirty="0" smtClean="0">
                <a:solidFill>
                  <a:schemeClr val="tx1"/>
                </a:solidFill>
              </a:rPr>
              <a:t> (Test + implementation)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ILS tetra installation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606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/>
              <a:t>Target T</a:t>
            </a:r>
            <a:r>
              <a:rPr lang="en-GB" dirty="0"/>
              <a:t>2 T4 T6 </a:t>
            </a:r>
            <a:r>
              <a:rPr lang="en-GB" dirty="0" smtClean="0"/>
              <a:t>upgrade (target box, monitors and motors)</a:t>
            </a:r>
            <a:endParaRPr lang="en-GB" dirty="0"/>
          </a:p>
          <a:p>
            <a:r>
              <a:rPr lang="fr-FR" dirty="0" smtClean="0"/>
              <a:t>Water </a:t>
            </a:r>
            <a:r>
              <a:rPr lang="fr-FR" dirty="0" err="1"/>
              <a:t>leaks</a:t>
            </a:r>
            <a:r>
              <a:rPr lang="fr-FR" dirty="0"/>
              <a:t> TDC2</a:t>
            </a:r>
          </a:p>
          <a:p>
            <a:pPr lvl="1"/>
            <a:r>
              <a:rPr lang="fr-FR" dirty="0"/>
              <a:t>Réparation des fuites et/ou remplacement des vannes si réparations impossible S5 (B. Bannister) </a:t>
            </a:r>
            <a:endParaRPr lang="fr-FR" dirty="0" smtClean="0"/>
          </a:p>
          <a:p>
            <a:r>
              <a:rPr lang="fr-FR" dirty="0"/>
              <a:t>Remplacement de 4 réducteurs de pression sur T2 T4 T6 et TCSC (F. Moro) </a:t>
            </a:r>
            <a:r>
              <a:rPr lang="fr-FR" dirty="0" smtClean="0"/>
              <a:t>S3,4,5</a:t>
            </a:r>
          </a:p>
          <a:p>
            <a:r>
              <a:rPr lang="en-US" dirty="0"/>
              <a:t>H6/H8 alignment </a:t>
            </a:r>
            <a:r>
              <a:rPr lang="en-US" dirty="0" smtClean="0"/>
              <a:t>campaign (TCC2)</a:t>
            </a:r>
          </a:p>
          <a:p>
            <a:r>
              <a:rPr lang="en-US" dirty="0" smtClean="0"/>
              <a:t>H6 collimator exchange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Reserve slot </a:t>
            </a:r>
            <a:r>
              <a:rPr lang="en-GB" dirty="0">
                <a:solidFill>
                  <a:schemeClr val="tx1"/>
                </a:solidFill>
              </a:rPr>
              <a:t>for magnet </a:t>
            </a:r>
            <a:r>
              <a:rPr lang="en-GB" dirty="0" smtClean="0">
                <a:solidFill>
                  <a:schemeClr val="tx1"/>
                </a:solidFill>
              </a:rPr>
              <a:t>MBW.043089 reinstallation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MBPL 498 magnet to be installed in H4_134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Re-Connexion of vacuum pipes, collars,.. H6 &amp; H8.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231775" lvl="1" indent="0">
              <a:buNone/>
            </a:pP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775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25"/>
            <a:ext cx="8445795" cy="5324475"/>
          </a:xfrm>
        </p:spPr>
        <p:txBody>
          <a:bodyPr/>
          <a:lstStyle/>
          <a:p>
            <a:r>
              <a:rPr lang="en-US" dirty="0" smtClean="0"/>
              <a:t>Contingency week</a:t>
            </a:r>
          </a:p>
          <a:p>
            <a:r>
              <a:rPr lang="en-US" dirty="0" smtClean="0"/>
              <a:t>H6/H8 Visual patrol  (after survey)</a:t>
            </a:r>
          </a:p>
          <a:p>
            <a:r>
              <a:rPr lang="en-US" dirty="0" smtClean="0"/>
              <a:t>Alignment of new magnets (MDX, MCW, </a:t>
            </a:r>
            <a:r>
              <a:rPr lang="en-US" dirty="0" smtClean="0"/>
              <a:t>MBPL</a:t>
            </a:r>
            <a:r>
              <a:rPr lang="en-US" smtClean="0"/>
              <a:t>, collimator H6)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accent5"/>
                </a:solidFill>
              </a:rPr>
              <a:t>Closure of all the areas on Friday 6</a:t>
            </a:r>
            <a:r>
              <a:rPr lang="en-US" baseline="30000" dirty="0" smtClean="0">
                <a:solidFill>
                  <a:schemeClr val="accent5"/>
                </a:solidFill>
              </a:rPr>
              <a:t>th</a:t>
            </a:r>
            <a:r>
              <a:rPr lang="en-US" dirty="0" smtClean="0">
                <a:solidFill>
                  <a:schemeClr val="accent5"/>
                </a:solidFill>
              </a:rPr>
              <a:t> at noon</a:t>
            </a:r>
          </a:p>
          <a:p>
            <a:r>
              <a:rPr lang="en-US" dirty="0" smtClean="0">
                <a:solidFill>
                  <a:schemeClr val="accent5"/>
                </a:solidFill>
              </a:rPr>
              <a:t>OP patrol on </a:t>
            </a:r>
            <a:r>
              <a:rPr lang="en-US" dirty="0">
                <a:solidFill>
                  <a:schemeClr val="accent5"/>
                </a:solidFill>
              </a:rPr>
              <a:t>Friday 6</a:t>
            </a:r>
            <a:r>
              <a:rPr lang="en-US" baseline="30000" dirty="0">
                <a:solidFill>
                  <a:schemeClr val="accent5"/>
                </a:solidFill>
              </a:rPr>
              <a:t>th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dirty="0" smtClean="0">
                <a:solidFill>
                  <a:schemeClr val="accent5"/>
                </a:solidFill>
              </a:rPr>
              <a:t>PM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26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949325"/>
            <a:ext cx="8226425" cy="1269833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DSO tests on 09/02 AM</a:t>
            </a:r>
          </a:p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/>
              <a:t>to SPS: </a:t>
            </a:r>
            <a:r>
              <a:rPr lang="fr-FR" dirty="0" smtClean="0"/>
              <a:t>09/02 PM</a:t>
            </a:r>
          </a:p>
          <a:p>
            <a:r>
              <a:rPr lang="en-US" dirty="0"/>
              <a:t>Scan </a:t>
            </a:r>
            <a:r>
              <a:rPr lang="en-US" dirty="0" smtClean="0"/>
              <a:t>EHN1</a:t>
            </a:r>
            <a:endParaRPr lang="en-US" dirty="0"/>
          </a:p>
          <a:p>
            <a:pPr marL="0" indent="0">
              <a:buNone/>
            </a:pPr>
            <a:endParaRPr lang="fr-FR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6771" y="2645156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Ubuntu Light"/>
                <a:ea typeface="+mj-ea"/>
                <a:cs typeface="Ubuntu Light"/>
              </a:defRPr>
            </a:lvl1pPr>
          </a:lstStyle>
          <a:p>
            <a:r>
              <a:rPr lang="en-US" dirty="0" smtClean="0"/>
              <a:t>Later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6771" y="3352975"/>
            <a:ext cx="8226425" cy="126983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MCWV repair and reinstallation before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MCWV control cable replacement</a:t>
            </a:r>
          </a:p>
          <a:p>
            <a:pPr marL="0" indent="0">
              <a:buNone/>
            </a:pPr>
            <a:r>
              <a:rPr lang="en-US" dirty="0" smtClean="0"/>
              <a:t>restart of P+ run in April</a:t>
            </a:r>
            <a:endParaRPr lang="fr-F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71707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60years_ENdept_Presentation_Ubuntu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CERN_60years_ENdept_Presentation_UbuntuFont</Template>
  <TotalTime>1382</TotalTime>
  <Words>464</Words>
  <Application>Microsoft Office PowerPoint</Application>
  <PresentationFormat>On-screen Show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CERN_60years_ENdept_Presentation_UbuntuFont</vt:lpstr>
      <vt:lpstr>NA 2014-2015 YETS: schedule week by week</vt:lpstr>
      <vt:lpstr>Week 51</vt:lpstr>
      <vt:lpstr>Week 2</vt:lpstr>
      <vt:lpstr>Week 3</vt:lpstr>
      <vt:lpstr>MCWV repair @ 867</vt:lpstr>
      <vt:lpstr>Week 4</vt:lpstr>
      <vt:lpstr>Week 5</vt:lpstr>
      <vt:lpstr>Week 6</vt:lpstr>
      <vt:lpstr>Week 7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 2014-2015 YETS: schedule week by week</dc:title>
  <dc:creator>sevrard</dc:creator>
  <cp:lastModifiedBy>sevrard</cp:lastModifiedBy>
  <cp:revision>12</cp:revision>
  <cp:lastPrinted>2015-01-08T15:01:14Z</cp:lastPrinted>
  <dcterms:created xsi:type="dcterms:W3CDTF">2014-12-11T15:20:47Z</dcterms:created>
  <dcterms:modified xsi:type="dcterms:W3CDTF">2015-01-16T15:06:03Z</dcterms:modified>
</cp:coreProperties>
</file>