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HPC pilot @NRC KI supercomputer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355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Pilot – One Task</a:t>
            </a:r>
            <a:endParaRPr lang="ru-RU" dirty="0"/>
          </a:p>
        </p:txBody>
      </p:sp>
      <p:pic>
        <p:nvPicPr>
          <p:cNvPr id="1027" name="Picture 3" descr="D:\poyda\Panda\HPC\архитектура\третье обсуждение 09.09.2014\Архитектура_альтернативная1_10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60848"/>
            <a:ext cx="7658100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085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Pilot – Many Tasks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84783"/>
            <a:ext cx="6173688" cy="5040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4179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</a:t>
            </a:r>
            <a:r>
              <a:rPr lang="en-US" dirty="0" smtClean="0"/>
              <a:t>to implement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RunJobKurchatovHPC</a:t>
            </a:r>
            <a:r>
              <a:rPr lang="en-US" dirty="0" smtClean="0"/>
              <a:t> (requests jobs, checks resources, run Payload) uses SAGA SSH+SLURM plugin </a:t>
            </a:r>
            <a:r>
              <a:rPr lang="en-US" dirty="0" smtClean="0"/>
              <a:t>for the communication with the </a:t>
            </a:r>
            <a:r>
              <a:rPr lang="en-US" dirty="0" err="1" smtClean="0"/>
              <a:t>Kurchatov</a:t>
            </a:r>
            <a:r>
              <a:rPr lang="en-US" dirty="0" smtClean="0"/>
              <a:t> supercomputer.</a:t>
            </a:r>
          </a:p>
          <a:p>
            <a:r>
              <a:rPr lang="en-US" dirty="0" err="1" smtClean="0"/>
              <a:t>KISite</a:t>
            </a:r>
            <a:r>
              <a:rPr lang="en-US" dirty="0" err="1" smtClean="0"/>
              <a:t>Mover</a:t>
            </a:r>
            <a:r>
              <a:rPr lang="en-US" dirty="0" smtClean="0"/>
              <a:t> </a:t>
            </a:r>
            <a:r>
              <a:rPr lang="en-US" dirty="0" smtClean="0"/>
              <a:t>(makes </a:t>
            </a:r>
            <a:r>
              <a:rPr lang="en-US" dirty="0" smtClean="0"/>
              <a:t>staging </a:t>
            </a:r>
            <a:r>
              <a:rPr lang="en-US" dirty="0" smtClean="0"/>
              <a:t>In/Out operations </a:t>
            </a:r>
            <a:r>
              <a:rPr lang="en-US" dirty="0" smtClean="0"/>
              <a:t>on </a:t>
            </a:r>
            <a:r>
              <a:rPr lang="en-US" dirty="0" smtClean="0"/>
              <a:t>the supercomputer). Not implemented yet.</a:t>
            </a:r>
          </a:p>
          <a:p>
            <a:r>
              <a:rPr lang="en-US" dirty="0" smtClean="0"/>
              <a:t>Pilot’s launcher. Runs </a:t>
            </a:r>
            <a:r>
              <a:rPr lang="en-US" dirty="0"/>
              <a:t>Pilots </a:t>
            </a:r>
            <a:r>
              <a:rPr lang="en-US" dirty="0" smtClean="0"/>
              <a:t>successively </a:t>
            </a:r>
            <a:r>
              <a:rPr lang="en-US" dirty="0" smtClean="0"/>
              <a:t>one </a:t>
            </a:r>
            <a:r>
              <a:rPr lang="en-US" dirty="0"/>
              <a:t>after </a:t>
            </a:r>
            <a:r>
              <a:rPr lang="en-US" dirty="0" smtClean="0"/>
              <a:t>another</a:t>
            </a:r>
            <a:r>
              <a:rPr lang="en-US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59451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66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HPC pilot @NRC KI supercomputer</vt:lpstr>
      <vt:lpstr>One Pilot – One Task</vt:lpstr>
      <vt:lpstr>One Pilot – Many Tasks</vt:lpstr>
      <vt:lpstr>Components to implement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HPC pilot @NRC KI supercomputer</dc:title>
  <dc:creator>poyda</dc:creator>
  <cp:lastModifiedBy>Даниил</cp:lastModifiedBy>
  <cp:revision>5</cp:revision>
  <dcterms:created xsi:type="dcterms:W3CDTF">2015-01-26T08:26:23Z</dcterms:created>
  <dcterms:modified xsi:type="dcterms:W3CDTF">2015-01-28T11:25:56Z</dcterms:modified>
</cp:coreProperties>
</file>