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9"/>
  </p:notesMasterIdLst>
  <p:sldIdLst>
    <p:sldId id="256" r:id="rId3"/>
    <p:sldId id="262" r:id="rId4"/>
    <p:sldId id="257" r:id="rId5"/>
    <p:sldId id="274" r:id="rId6"/>
    <p:sldId id="263" r:id="rId7"/>
    <p:sldId id="265" r:id="rId8"/>
    <p:sldId id="264" r:id="rId9"/>
    <p:sldId id="266" r:id="rId10"/>
    <p:sldId id="272" r:id="rId11"/>
    <p:sldId id="267" r:id="rId12"/>
    <p:sldId id="268" r:id="rId13"/>
    <p:sldId id="270" r:id="rId14"/>
    <p:sldId id="269" r:id="rId15"/>
    <p:sldId id="275" r:id="rId16"/>
    <p:sldId id="271" r:id="rId17"/>
    <p:sldId id="27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시작" id="{E75E278A-FF0E-49A4-B170-79828D63BBAD}">
          <p14:sldIdLst>
            <p14:sldId id="256"/>
          </p14:sldIdLst>
        </p14:section>
        <p14:section name="디자인, 감동, 공동 작업" id="{B9B51309-D148-4332-87C2-07BE32FBCA3B}">
          <p14:sldIdLst>
            <p14:sldId id="262"/>
            <p14:sldId id="257"/>
            <p14:sldId id="274"/>
            <p14:sldId id="263"/>
            <p14:sldId id="265"/>
            <p14:sldId id="264"/>
            <p14:sldId id="266"/>
            <p14:sldId id="272"/>
            <p14:sldId id="267"/>
            <p14:sldId id="268"/>
            <p14:sldId id="270"/>
            <p14:sldId id="269"/>
            <p14:sldId id="275"/>
            <p14:sldId id="271"/>
            <p14:sldId id="276"/>
          </p14:sldIdLst>
        </p14:section>
        <p14:section name="자세히 알아보기" id="{2CC34DB2-6590-42C0-AD4B-A04C6060184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만든 이" initials="오전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462F"/>
    <a:srgbClr val="D2B4A6"/>
    <a:srgbClr val="734F29"/>
    <a:srgbClr val="D24726"/>
    <a:srgbClr val="AEB785"/>
    <a:srgbClr val="EFD5A2"/>
    <a:srgbClr val="3B3026"/>
    <a:srgbClr val="ECE1CA"/>
    <a:srgbClr val="79553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280" autoAdjust="0"/>
  </p:normalViewPr>
  <p:slideViewPr>
    <p:cSldViewPr snapToGrid="0">
      <p:cViewPr varScale="1">
        <p:scale>
          <a:sx n="80" d="100"/>
          <a:sy n="80" d="100"/>
        </p:scale>
        <p:origin x="120" y="8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1">
              <a:defRPr lang="ko-KR" sz="1200"/>
            </a:lvl1pPr>
          </a:lstStyle>
          <a:p>
            <a:endParaRPr lang="ko-KR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1">
              <a:defRPr lang="ko-KR" sz="1200"/>
            </a:lvl1pPr>
          </a:lstStyle>
          <a:p>
            <a:fld id="{EC13577B-6902-467D-A26C-08A0DD5E4E03}" type="datetimeFigureOut">
              <a:rPr lang="ko-KR" altLang="en-US"/>
              <a:t>2015-01-28</a:t>
            </a:fld>
            <a:endParaRPr lang="ko-KR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latinLnBrk="1"/>
            <a:r>
              <a:rPr lang="ko-KR"/>
              <a:t>마스터 텍스트 스타일을 편집합니다</a:t>
            </a:r>
          </a:p>
          <a:p>
            <a:pPr lvl="1" latinLnBrk="1"/>
            <a:r>
              <a:rPr lang="ko-KR"/>
              <a:t>둘째 수준</a:t>
            </a:r>
          </a:p>
          <a:p>
            <a:pPr lvl="2" latinLnBrk="1"/>
            <a:r>
              <a:rPr lang="ko-KR"/>
              <a:t>셋째 수준</a:t>
            </a:r>
          </a:p>
          <a:p>
            <a:pPr lvl="3" latinLnBrk="1"/>
            <a:r>
              <a:rPr lang="ko-KR"/>
              <a:t>넷째 수준</a:t>
            </a:r>
          </a:p>
          <a:p>
            <a:pPr lvl="4" latinLnBrk="1"/>
            <a:r>
              <a:rPr lang="ko-KR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1">
              <a:defRPr lang="ko-KR" sz="1200"/>
            </a:lvl1pPr>
          </a:lstStyle>
          <a:p>
            <a:endParaRPr 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1">
              <a:defRPr lang="ko-KR" sz="1200"/>
            </a:lvl1pPr>
          </a:lstStyle>
          <a:p>
            <a:fld id="{DF61EA0F-A667-4B49-8422-0062BC55E249}" type="slidenum">
              <a:rPr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lang="ko-KR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lang="ko-KR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lang="ko-KR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lang="ko-KR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lang="ko-KR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lang="ko-KR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lang="ko-KR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lang="ko-KR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lang="ko-KR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ko-KR" smtClean="0"/>
              <a:t>1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사각형 6"/>
          <p:cNvSpPr/>
          <p:nvPr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ko-KR" sz="1800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38200" y="2061006"/>
            <a:ext cx="10515600" cy="2387600"/>
          </a:xfrm>
        </p:spPr>
        <p:txBody>
          <a:bodyPr anchor="b">
            <a:normAutofit/>
          </a:bodyPr>
          <a:lstStyle>
            <a:lvl1pPr algn="l" latinLnBrk="1">
              <a:defRPr lang="ko-KR" sz="5400">
                <a:solidFill>
                  <a:schemeClr val="bg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838202" y="5110609"/>
            <a:ext cx="6705599" cy="1137793"/>
          </a:xfrm>
        </p:spPr>
        <p:txBody>
          <a:bodyPr>
            <a:normAutofit/>
          </a:bodyPr>
          <a:lstStyle>
            <a:lvl1pPr marL="0" indent="0" algn="l" latinLnBrk="1">
              <a:lnSpc>
                <a:spcPct val="150000"/>
              </a:lnSpc>
              <a:spcBef>
                <a:spcPts val="600"/>
              </a:spcBef>
              <a:buNone/>
              <a:defRPr lang="ko-KR" sz="2800">
                <a:solidFill>
                  <a:srgbClr val="D24726"/>
                </a:solidFill>
                <a:latin typeface="+mj-lt"/>
              </a:defRPr>
            </a:lvl1pPr>
            <a:lvl2pPr marL="457200" indent="0" algn="ctr" latinLnBrk="1">
              <a:buNone/>
              <a:defRPr lang="ko-KR" sz="2000"/>
            </a:lvl2pPr>
            <a:lvl3pPr marL="914400" indent="0" algn="ctr" latinLnBrk="1">
              <a:buNone/>
              <a:defRPr lang="ko-KR" sz="1800"/>
            </a:lvl3pPr>
            <a:lvl4pPr marL="1371600" indent="0" algn="ctr" latinLnBrk="1">
              <a:buNone/>
              <a:defRPr lang="ko-KR" sz="1600"/>
            </a:lvl4pPr>
            <a:lvl5pPr marL="1828800" indent="0" algn="ctr" latinLnBrk="1">
              <a:buNone/>
              <a:defRPr lang="ko-KR" sz="1600"/>
            </a:lvl5pPr>
            <a:lvl6pPr marL="2286000" indent="0" algn="ctr" latinLnBrk="1">
              <a:buNone/>
              <a:defRPr lang="ko-KR" sz="1600"/>
            </a:lvl6pPr>
            <a:lvl7pPr marL="2743200" indent="0" algn="ctr" latinLnBrk="1">
              <a:buNone/>
              <a:defRPr lang="ko-KR" sz="1600"/>
            </a:lvl7pPr>
            <a:lvl8pPr marL="3200400" indent="0" algn="ctr" latinLnBrk="1">
              <a:buNone/>
              <a:defRPr lang="ko-KR" sz="1600"/>
            </a:lvl8pPr>
            <a:lvl9pPr marL="3657600" indent="0" algn="ctr" latinLnBrk="1">
              <a:buNone/>
              <a:defRPr lang="ko-KR"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ko-KR" altLang="en-US"/>
              <a:t>2015-01-28</a:t>
            </a:fld>
            <a:endParaRPr 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/>
              <a:t>‹#›</a:t>
            </a:fld>
            <a:endParaRPr lang="ko-KR"/>
          </a:p>
        </p:txBody>
      </p:sp>
      <p:sp>
        <p:nvSpPr>
          <p:cNvPr id="8" name="사각형 7"/>
          <p:cNvSpPr/>
          <p:nvPr userDrawn="1"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ko-KR" sz="180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사각형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ko-KR" sz="180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 latinLnBrk="1">
              <a:defRPr lang="ko-KR" sz="3600">
                <a:solidFill>
                  <a:schemeClr val="bg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latinLnBrk="1"/>
            <a:r>
              <a:rPr lang="ko-KR" altLang="en-US" smtClean="0"/>
              <a:t>마스터 텍스트 스타일을 편집합니다</a:t>
            </a:r>
          </a:p>
          <a:p>
            <a:pPr lvl="1" latinLnBrk="1"/>
            <a:r>
              <a:rPr lang="ko-KR" altLang="en-US" smtClean="0"/>
              <a:t>둘째 수준</a:t>
            </a:r>
          </a:p>
          <a:p>
            <a:pPr lvl="2" latinLnBrk="1"/>
            <a:r>
              <a:rPr lang="ko-KR" altLang="en-US" smtClean="0"/>
              <a:t>셋째 수준</a:t>
            </a:r>
          </a:p>
          <a:p>
            <a:pPr lvl="3" latinLnBrk="1"/>
            <a:r>
              <a:rPr lang="ko-KR" altLang="en-US" smtClean="0"/>
              <a:t>넷째 수준</a:t>
            </a:r>
          </a:p>
          <a:p>
            <a:pPr lvl="4" latinLnBrk="1"/>
            <a:r>
              <a:rPr lang="ko-KR" altLang="en-US" smtClean="0"/>
              <a:t>다섯째 수준</a:t>
            </a:r>
            <a:endParaRPr lang="ko-KR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ko-KR" altLang="en-US"/>
              <a:t>2015-01-28</a:t>
            </a:fld>
            <a:endParaRPr 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/>
              <a:t>‹#›</a:t>
            </a:fld>
            <a:endParaRPr lang="ko-KR"/>
          </a:p>
        </p:txBody>
      </p:sp>
      <p:sp>
        <p:nvSpPr>
          <p:cNvPr id="8" name="사각형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ko-KR" sz="1800"/>
          </a:p>
        </p:txBody>
      </p:sp>
    </p:spTree>
    <p:extLst>
      <p:ext uri="{BB962C8B-B14F-4D97-AF65-F5344CB8AC3E}">
        <p14:creationId xmlns:p14="http://schemas.microsoft.com/office/powerpoint/2010/main" val="596921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사각형 6"/>
          <p:cNvSpPr/>
          <p:nvPr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ko-KR" sz="1800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0215419" y="365125"/>
            <a:ext cx="1819564" cy="5811838"/>
          </a:xfrm>
        </p:spPr>
        <p:txBody>
          <a:bodyPr vert="eaVert" anchor="b">
            <a:normAutofit/>
          </a:bodyPr>
          <a:lstStyle>
            <a:lvl1pPr latinLnBrk="1">
              <a:defRPr lang="ko-KR" sz="3600">
                <a:solidFill>
                  <a:schemeClr val="bg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 latinLnBrk="1"/>
            <a:r>
              <a:rPr lang="ko-KR" altLang="en-US" smtClean="0"/>
              <a:t>마스터 텍스트 스타일을 편집합니다</a:t>
            </a:r>
          </a:p>
          <a:p>
            <a:pPr lvl="1" latinLnBrk="1"/>
            <a:r>
              <a:rPr lang="ko-KR" altLang="en-US" smtClean="0"/>
              <a:t>둘째 수준</a:t>
            </a:r>
          </a:p>
          <a:p>
            <a:pPr lvl="2" latinLnBrk="1"/>
            <a:r>
              <a:rPr lang="ko-KR" altLang="en-US" smtClean="0"/>
              <a:t>셋째 수준</a:t>
            </a:r>
          </a:p>
          <a:p>
            <a:pPr lvl="3" latinLnBrk="1"/>
            <a:r>
              <a:rPr lang="ko-KR" altLang="en-US" smtClean="0"/>
              <a:t>넷째 수준</a:t>
            </a:r>
          </a:p>
          <a:p>
            <a:pPr lvl="4" latinLnBrk="1"/>
            <a:r>
              <a:rPr lang="ko-KR" altLang="en-US" smtClean="0"/>
              <a:t>다섯째 수준</a:t>
            </a:r>
            <a:endParaRPr lang="ko-KR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ko-KR" altLang="en-US"/>
              <a:t>2015-01-28</a:t>
            </a:fld>
            <a:endParaRPr 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/>
              <a:t>‹#›</a:t>
            </a:fld>
            <a:endParaRPr lang="ko-KR"/>
          </a:p>
        </p:txBody>
      </p:sp>
      <p:sp>
        <p:nvSpPr>
          <p:cNvPr id="8" name="사각형 7"/>
          <p:cNvSpPr/>
          <p:nvPr userDrawn="1"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ko-KR" sz="1800"/>
          </a:p>
        </p:txBody>
      </p:sp>
    </p:spTree>
    <p:extLst>
      <p:ext uri="{BB962C8B-B14F-4D97-AF65-F5344CB8AC3E}">
        <p14:creationId xmlns:p14="http://schemas.microsoft.com/office/powerpoint/2010/main" val="1302266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사각형 6"/>
          <p:cNvSpPr/>
          <p:nvPr/>
        </p:nvSpPr>
        <p:spPr>
          <a:xfrm>
            <a:off x="0" y="0"/>
            <a:ext cx="12192000" cy="93954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ko-KR" sz="180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4434" y="0"/>
            <a:ext cx="10749367" cy="926432"/>
          </a:xfrm>
        </p:spPr>
        <p:txBody>
          <a:bodyPr anchor="b">
            <a:normAutofit/>
          </a:bodyPr>
          <a:lstStyle>
            <a:lvl1pPr latinLnBrk="1">
              <a:defRPr lang="ko-KR" sz="3600">
                <a:solidFill>
                  <a:schemeClr val="bg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1" y="1118937"/>
            <a:ext cx="4167753" cy="5058026"/>
          </a:xfrm>
        </p:spPr>
        <p:txBody>
          <a:bodyPr>
            <a:normAutofit/>
          </a:bodyPr>
          <a:lstStyle>
            <a:lvl1pPr marL="0" indent="0" latinLnBrk="1">
              <a:lnSpc>
                <a:spcPct val="150000"/>
              </a:lnSpc>
              <a:spcAft>
                <a:spcPts val="1200"/>
              </a:spcAft>
              <a:buNone/>
              <a:defRPr lang="ko-KR" sz="1600">
                <a:solidFill>
                  <a:schemeClr val="bg1">
                    <a:lumMod val="50000"/>
                  </a:schemeClr>
                </a:solidFill>
              </a:defRPr>
            </a:lvl1pPr>
            <a:lvl2pPr latinLnBrk="1">
              <a:lnSpc>
                <a:spcPct val="150000"/>
              </a:lnSpc>
              <a:spcAft>
                <a:spcPts val="1200"/>
              </a:spcAft>
              <a:defRPr lang="ko-KR" sz="1400">
                <a:solidFill>
                  <a:schemeClr val="bg1">
                    <a:lumMod val="50000"/>
                  </a:schemeClr>
                </a:solidFill>
              </a:defRPr>
            </a:lvl2pPr>
            <a:lvl3pPr latinLnBrk="1">
              <a:lnSpc>
                <a:spcPct val="150000"/>
              </a:lnSpc>
              <a:spcAft>
                <a:spcPts val="1200"/>
              </a:spcAft>
              <a:defRPr lang="ko-KR" sz="1200">
                <a:solidFill>
                  <a:schemeClr val="bg1">
                    <a:lumMod val="50000"/>
                  </a:schemeClr>
                </a:solidFill>
              </a:defRPr>
            </a:lvl3pPr>
            <a:lvl4pPr latinLnBrk="1">
              <a:lnSpc>
                <a:spcPct val="150000"/>
              </a:lnSpc>
              <a:spcAft>
                <a:spcPts val="1200"/>
              </a:spcAft>
              <a:defRPr lang="ko-KR" sz="1100">
                <a:solidFill>
                  <a:schemeClr val="bg1">
                    <a:lumMod val="50000"/>
                  </a:schemeClr>
                </a:solidFill>
              </a:defRPr>
            </a:lvl4pPr>
            <a:lvl5pPr latinLnBrk="1">
              <a:lnSpc>
                <a:spcPct val="150000"/>
              </a:lnSpc>
              <a:spcAft>
                <a:spcPts val="1200"/>
              </a:spcAft>
              <a:defRPr lang="ko-KR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 latinLnBrk="1"/>
            <a:r>
              <a:rPr lang="ko-KR" altLang="en-US" dirty="0" smtClean="0"/>
              <a:t>마스터 텍스트 스타일을 편집합니다</a:t>
            </a:r>
          </a:p>
          <a:p>
            <a:pPr lvl="1" latinLnBrk="1"/>
            <a:r>
              <a:rPr lang="ko-KR" altLang="en-US" dirty="0" smtClean="0"/>
              <a:t>둘째 수준</a:t>
            </a:r>
          </a:p>
          <a:p>
            <a:pPr lvl="2" latinLnBrk="1"/>
            <a:r>
              <a:rPr lang="ko-KR" altLang="en-US" dirty="0" smtClean="0"/>
              <a:t>셋째 수준</a:t>
            </a:r>
          </a:p>
          <a:p>
            <a:pPr lvl="3" latinLnBrk="1"/>
            <a:r>
              <a:rPr lang="ko-KR" altLang="en-US" dirty="0" smtClean="0"/>
              <a:t>넷째 수준</a:t>
            </a:r>
          </a:p>
          <a:p>
            <a:pPr lvl="4" latinLnBrk="1"/>
            <a:r>
              <a:rPr lang="ko-KR" altLang="en-US" dirty="0" smtClean="0"/>
              <a:t>다섯째 수준</a:t>
            </a:r>
            <a:endParaRPr lang="ko-KR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ko-KR" altLang="en-US"/>
              <a:t>2015-01-28</a:t>
            </a:fld>
            <a:endParaRPr 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/>
              <a:t>‹#›</a:t>
            </a:fld>
            <a:endParaRPr lang="ko-KR"/>
          </a:p>
        </p:txBody>
      </p:sp>
      <p:sp>
        <p:nvSpPr>
          <p:cNvPr id="8" name="사각형 7"/>
          <p:cNvSpPr/>
          <p:nvPr userDrawn="1"/>
        </p:nvSpPr>
        <p:spPr>
          <a:xfrm>
            <a:off x="0" y="0"/>
            <a:ext cx="12192000" cy="926432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ko-KR" sz="180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사각형 6"/>
          <p:cNvSpPr/>
          <p:nvPr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ko-KR" sz="18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1" y="2402238"/>
            <a:ext cx="4508715" cy="2187227"/>
          </a:xfrm>
        </p:spPr>
        <p:txBody>
          <a:bodyPr anchor="ctr">
            <a:noAutofit/>
          </a:bodyPr>
          <a:lstStyle>
            <a:lvl1pPr algn="l" latinLnBrk="1">
              <a:defRPr lang="ko-KR" sz="4800">
                <a:solidFill>
                  <a:srgbClr val="D24726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23308" y="2402237"/>
            <a:ext cx="5269424" cy="2187226"/>
          </a:xfrm>
        </p:spPr>
        <p:txBody>
          <a:bodyPr anchor="ctr">
            <a:normAutofit/>
          </a:bodyPr>
          <a:lstStyle>
            <a:lvl1pPr marL="0" indent="0" latinLnBrk="1">
              <a:lnSpc>
                <a:spcPct val="150000"/>
              </a:lnSpc>
              <a:buNone/>
              <a:defRPr lang="ko-KR" sz="280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457200" indent="0" latinLnBrk="1">
              <a:buNone/>
              <a:defRPr lang="ko-KR" sz="2000"/>
            </a:lvl2pPr>
            <a:lvl3pPr marL="914400" indent="0" latinLnBrk="1">
              <a:buNone/>
              <a:defRPr lang="ko-KR" sz="1800"/>
            </a:lvl3pPr>
            <a:lvl4pPr marL="1371600" indent="0" latinLnBrk="1">
              <a:buNone/>
              <a:defRPr lang="ko-KR" sz="1600"/>
            </a:lvl4pPr>
            <a:lvl5pPr marL="1828800" indent="0" latinLnBrk="1">
              <a:buNone/>
              <a:defRPr lang="ko-KR" sz="1600"/>
            </a:lvl5pPr>
            <a:lvl6pPr marL="2286000" indent="0" latinLnBrk="1">
              <a:buNone/>
              <a:defRPr lang="ko-KR" sz="1600"/>
            </a:lvl6pPr>
            <a:lvl7pPr marL="2743200" indent="0" latinLnBrk="1">
              <a:buNone/>
              <a:defRPr lang="ko-KR" sz="1600"/>
            </a:lvl7pPr>
            <a:lvl8pPr marL="3200400" indent="0" latinLnBrk="1">
              <a:buNone/>
              <a:defRPr lang="ko-KR" sz="1600"/>
            </a:lvl8pPr>
            <a:lvl9pPr marL="3657600" indent="0" latinLnBrk="1">
              <a:buNone/>
              <a:defRPr lang="ko-KR" sz="1600"/>
            </a:lvl9pPr>
          </a:lstStyle>
          <a:p>
            <a:pPr lvl="0" latinLnBrk="1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8BEEBAAA-29B5-4AF5-BC5F-7E580C29002D}" type="datetimeFigureOut">
              <a:rPr lang="en-US" altLang="ko-KR" smtClean="0"/>
              <a:pPr/>
              <a:t>1/28/2015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9860EDB8-5305-433F-BE41-D7A86D811DB3}" type="slidenum">
              <a:rPr lang="en-US" altLang="ko-KR" smtClean="0"/>
              <a:pPr/>
              <a:t>‹#›</a:t>
            </a:fld>
            <a:endParaRPr lang="en-US" altLang="ko-KR"/>
          </a:p>
        </p:txBody>
      </p:sp>
      <p:sp>
        <p:nvSpPr>
          <p:cNvPr id="8" name="사각형 7"/>
          <p:cNvSpPr/>
          <p:nvPr userDrawn="1"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ko-KR" sz="18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사각형 7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ko-KR" sz="18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 latinLnBrk="1">
              <a:defRPr lang="ko-KR" sz="360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 latinLnBrk="1">
              <a:defRPr lang="ko-KR" sz="16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latinLnBrk="1">
              <a:defRPr lang="ko-KR" sz="14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latinLnBrk="1">
              <a:defRPr lang="ko-KR" sz="12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latinLnBrk="1">
              <a:defRPr lang="ko-KR" sz="11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latinLnBrk="1">
              <a:defRPr lang="ko-KR" sz="11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</a:lstStyle>
          <a:p>
            <a:pPr marL="0" lvl="0" indent="0" latinLnBrk="1">
              <a:lnSpc>
                <a:spcPct val="150000"/>
              </a:lnSpc>
              <a:spcAft>
                <a:spcPts val="1200"/>
              </a:spcAft>
              <a:buNone/>
            </a:pPr>
            <a:r>
              <a:rPr lang="ko-KR" altLang="en-US" smtClean="0"/>
              <a:t>마스터 텍스트 스타일을 편집합니다</a:t>
            </a:r>
          </a:p>
          <a:p>
            <a:pPr marL="0" lvl="1" indent="0" latinLnBrk="1">
              <a:lnSpc>
                <a:spcPct val="150000"/>
              </a:lnSpc>
              <a:spcAft>
                <a:spcPts val="1200"/>
              </a:spcAft>
              <a:buNone/>
            </a:pPr>
            <a:r>
              <a:rPr lang="ko-KR" altLang="en-US" smtClean="0"/>
              <a:t>둘째 수준</a:t>
            </a:r>
          </a:p>
          <a:p>
            <a:pPr marL="0" lvl="2" indent="0" latinLnBrk="1">
              <a:lnSpc>
                <a:spcPct val="150000"/>
              </a:lnSpc>
              <a:spcAft>
                <a:spcPts val="1200"/>
              </a:spcAft>
              <a:buNone/>
            </a:pPr>
            <a:r>
              <a:rPr lang="ko-KR" altLang="en-US" smtClean="0"/>
              <a:t>셋째 수준</a:t>
            </a:r>
          </a:p>
          <a:p>
            <a:pPr marL="0" lvl="3" indent="0" latinLnBrk="1">
              <a:lnSpc>
                <a:spcPct val="150000"/>
              </a:lnSpc>
              <a:spcAft>
                <a:spcPts val="1200"/>
              </a:spcAft>
              <a:buNone/>
            </a:pPr>
            <a:r>
              <a:rPr lang="ko-KR" altLang="en-US" smtClean="0"/>
              <a:t>넷째 수준</a:t>
            </a:r>
          </a:p>
          <a:p>
            <a:pPr marL="0" lvl="4" indent="0" latinLnBrk="1">
              <a:lnSpc>
                <a:spcPct val="150000"/>
              </a:lnSpc>
              <a:spcAft>
                <a:spcPts val="1200"/>
              </a:spcAft>
              <a:buNone/>
            </a:pPr>
            <a:r>
              <a:rPr lang="ko-KR" altLang="en-US" smtClean="0"/>
              <a:t>다섯째 수준</a:t>
            </a:r>
            <a:endParaRPr lang="ko-KR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 latinLnBrk="1">
              <a:defRPr lang="ko-KR" sz="16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latinLnBrk="1">
              <a:defRPr lang="ko-KR" sz="14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latinLnBrk="1">
              <a:defRPr lang="ko-KR" sz="12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latinLnBrk="1">
              <a:defRPr lang="ko-KR" sz="11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latinLnBrk="1">
              <a:defRPr lang="ko-KR" sz="11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</a:lstStyle>
          <a:p>
            <a:pPr marL="0" lvl="0" indent="0" latinLnBrk="1">
              <a:lnSpc>
                <a:spcPct val="150000"/>
              </a:lnSpc>
              <a:spcAft>
                <a:spcPts val="1200"/>
              </a:spcAft>
              <a:buNone/>
            </a:pPr>
            <a:r>
              <a:rPr lang="ko-KR" altLang="en-US" smtClean="0"/>
              <a:t>마스터 텍스트 스타일을 편집합니다</a:t>
            </a:r>
          </a:p>
          <a:p>
            <a:pPr marL="0" lvl="1" indent="0" latinLnBrk="1">
              <a:lnSpc>
                <a:spcPct val="150000"/>
              </a:lnSpc>
              <a:spcAft>
                <a:spcPts val="1200"/>
              </a:spcAft>
              <a:buNone/>
            </a:pPr>
            <a:r>
              <a:rPr lang="ko-KR" altLang="en-US" smtClean="0"/>
              <a:t>둘째 수준</a:t>
            </a:r>
          </a:p>
          <a:p>
            <a:pPr marL="0" lvl="2" indent="0" latinLnBrk="1">
              <a:lnSpc>
                <a:spcPct val="150000"/>
              </a:lnSpc>
              <a:spcAft>
                <a:spcPts val="1200"/>
              </a:spcAft>
              <a:buNone/>
            </a:pPr>
            <a:r>
              <a:rPr lang="ko-KR" altLang="en-US" smtClean="0"/>
              <a:t>셋째 수준</a:t>
            </a:r>
          </a:p>
          <a:p>
            <a:pPr marL="0" lvl="3" indent="0" latinLnBrk="1">
              <a:lnSpc>
                <a:spcPct val="150000"/>
              </a:lnSpc>
              <a:spcAft>
                <a:spcPts val="1200"/>
              </a:spcAft>
              <a:buNone/>
            </a:pPr>
            <a:r>
              <a:rPr lang="ko-KR" altLang="en-US" smtClean="0"/>
              <a:t>넷째 수준</a:t>
            </a:r>
          </a:p>
          <a:p>
            <a:pPr marL="0" lvl="4" indent="0" latinLnBrk="1">
              <a:lnSpc>
                <a:spcPct val="150000"/>
              </a:lnSpc>
              <a:spcAft>
                <a:spcPts val="1200"/>
              </a:spcAft>
              <a:buNone/>
            </a:pPr>
            <a:r>
              <a:rPr lang="ko-KR" altLang="en-US" smtClean="0"/>
              <a:t>다섯째 수준</a:t>
            </a:r>
            <a:endParaRPr lang="ko-KR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8BEEBAAA-29B5-4AF5-BC5F-7E580C29002D}" type="datetimeFigureOut">
              <a:rPr lang="en-US" altLang="ko-KR" smtClean="0"/>
              <a:pPr/>
              <a:t>1/28/2015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9860EDB8-5305-433F-BE41-D7A86D811DB3}" type="slidenum">
              <a:rPr lang="en-US" altLang="ko-KR" smtClean="0"/>
              <a:pPr/>
              <a:t>‹#›</a:t>
            </a:fld>
            <a:endParaRPr lang="en-US" altLang="ko-KR"/>
          </a:p>
        </p:txBody>
      </p:sp>
      <p:sp>
        <p:nvSpPr>
          <p:cNvPr id="9" name="사각형 8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ko-KR" sz="18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28223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사각형 9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ko-KR" sz="18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0"/>
            <a:ext cx="10737851" cy="1228436"/>
          </a:xfrm>
        </p:spPr>
        <p:txBody>
          <a:bodyPr anchor="b">
            <a:normAutofit/>
          </a:bodyPr>
          <a:lstStyle>
            <a:lvl1pPr latinLnBrk="1">
              <a:defRPr lang="ko-KR" sz="360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1" y="1489075"/>
            <a:ext cx="5156200" cy="641350"/>
          </a:xfrm>
        </p:spPr>
        <p:txBody>
          <a:bodyPr anchor="b"/>
          <a:lstStyle>
            <a:lvl1pPr marL="0" indent="0" latinLnBrk="1">
              <a:buNone/>
              <a:defRPr lang="ko-KR" sz="2400" b="1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457200" indent="0" latinLnBrk="1">
              <a:buNone/>
              <a:defRPr lang="ko-KR" sz="2000" b="1"/>
            </a:lvl2pPr>
            <a:lvl3pPr marL="914400" indent="0" latinLnBrk="1">
              <a:buNone/>
              <a:defRPr lang="ko-KR" sz="1800" b="1"/>
            </a:lvl3pPr>
            <a:lvl4pPr marL="1371600" indent="0" latinLnBrk="1">
              <a:buNone/>
              <a:defRPr lang="ko-KR" sz="1600" b="1"/>
            </a:lvl4pPr>
            <a:lvl5pPr marL="1828800" indent="0" latinLnBrk="1">
              <a:buNone/>
              <a:defRPr lang="ko-KR" sz="1600" b="1"/>
            </a:lvl5pPr>
            <a:lvl6pPr marL="2286000" indent="0" latinLnBrk="1">
              <a:buNone/>
              <a:defRPr lang="ko-KR" sz="1600" b="1"/>
            </a:lvl6pPr>
            <a:lvl7pPr marL="2743200" indent="0" latinLnBrk="1">
              <a:buNone/>
              <a:defRPr lang="ko-KR" sz="1600" b="1"/>
            </a:lvl7pPr>
            <a:lvl8pPr marL="3200400" indent="0" latinLnBrk="1">
              <a:buNone/>
              <a:defRPr lang="ko-KR" sz="1600" b="1"/>
            </a:lvl8pPr>
            <a:lvl9pPr marL="3657600" indent="0" latinLnBrk="1">
              <a:buNone/>
              <a:defRPr lang="ko-KR" sz="1600" b="1"/>
            </a:lvl9pPr>
          </a:lstStyle>
          <a:p>
            <a:pPr lvl="0" latinLnBrk="1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1851" y="2193927"/>
            <a:ext cx="5156200" cy="3978275"/>
          </a:xfrm>
        </p:spPr>
        <p:txBody>
          <a:bodyPr vert="horz" lIns="91440" tIns="45720" rIns="91440" bIns="45720" rtlCol="0">
            <a:normAutofit/>
          </a:bodyPr>
          <a:lstStyle>
            <a:lvl1pPr latinLnBrk="1">
              <a:defRPr lang="ko-KR" sz="16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latinLnBrk="1">
              <a:defRPr lang="ko-KR" sz="14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latinLnBrk="1">
              <a:defRPr lang="ko-KR" sz="12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latinLnBrk="1">
              <a:defRPr lang="ko-KR" sz="11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latinLnBrk="1">
              <a:defRPr lang="ko-KR" sz="11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</a:lstStyle>
          <a:p>
            <a:pPr marL="0" lvl="0" indent="0" latinLnBrk="1">
              <a:lnSpc>
                <a:spcPct val="150000"/>
              </a:lnSpc>
              <a:spcAft>
                <a:spcPts val="1200"/>
              </a:spcAft>
              <a:buNone/>
            </a:pPr>
            <a:r>
              <a:rPr lang="ko-KR" altLang="en-US" smtClean="0"/>
              <a:t>마스터 텍스트 스타일을 편집합니다</a:t>
            </a:r>
          </a:p>
          <a:p>
            <a:pPr marL="0" lvl="1" indent="0" latinLnBrk="1">
              <a:lnSpc>
                <a:spcPct val="150000"/>
              </a:lnSpc>
              <a:spcAft>
                <a:spcPts val="1200"/>
              </a:spcAft>
              <a:buNone/>
            </a:pPr>
            <a:r>
              <a:rPr lang="ko-KR" altLang="en-US" smtClean="0"/>
              <a:t>둘째 수준</a:t>
            </a:r>
          </a:p>
          <a:p>
            <a:pPr marL="0" lvl="2" indent="0" latinLnBrk="1">
              <a:lnSpc>
                <a:spcPct val="150000"/>
              </a:lnSpc>
              <a:spcAft>
                <a:spcPts val="1200"/>
              </a:spcAft>
              <a:buNone/>
            </a:pPr>
            <a:r>
              <a:rPr lang="ko-KR" altLang="en-US" smtClean="0"/>
              <a:t>셋째 수준</a:t>
            </a:r>
          </a:p>
          <a:p>
            <a:pPr marL="0" lvl="3" indent="0" latinLnBrk="1">
              <a:lnSpc>
                <a:spcPct val="150000"/>
              </a:lnSpc>
              <a:spcAft>
                <a:spcPts val="1200"/>
              </a:spcAft>
              <a:buNone/>
            </a:pPr>
            <a:r>
              <a:rPr lang="ko-KR" altLang="en-US" smtClean="0"/>
              <a:t>넷째 수준</a:t>
            </a:r>
          </a:p>
          <a:p>
            <a:pPr marL="0" lvl="4" indent="0" latinLnBrk="1">
              <a:lnSpc>
                <a:spcPct val="150000"/>
              </a:lnSpc>
              <a:spcAft>
                <a:spcPts val="1200"/>
              </a:spcAft>
              <a:buNone/>
            </a:pPr>
            <a:r>
              <a:rPr lang="ko-KR" altLang="en-US" smtClean="0"/>
              <a:t>다섯째 수준</a:t>
            </a:r>
            <a:endParaRPr lang="ko-KR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89664" y="1489075"/>
            <a:ext cx="5157787" cy="641350"/>
          </a:xfrm>
        </p:spPr>
        <p:txBody>
          <a:bodyPr anchor="b"/>
          <a:lstStyle>
            <a:lvl1pPr marL="0" indent="0" latinLnBrk="1">
              <a:buNone/>
              <a:defRPr lang="ko-KR" sz="2400" b="1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457200" indent="0" latinLnBrk="1">
              <a:buNone/>
              <a:defRPr lang="ko-KR" sz="2000" b="1"/>
            </a:lvl2pPr>
            <a:lvl3pPr marL="914400" indent="0" latinLnBrk="1">
              <a:buNone/>
              <a:defRPr lang="ko-KR" sz="1800" b="1"/>
            </a:lvl3pPr>
            <a:lvl4pPr marL="1371600" indent="0" latinLnBrk="1">
              <a:buNone/>
              <a:defRPr lang="ko-KR" sz="1600" b="1"/>
            </a:lvl4pPr>
            <a:lvl5pPr marL="1828800" indent="0" latinLnBrk="1">
              <a:buNone/>
              <a:defRPr lang="ko-KR" sz="1600" b="1"/>
            </a:lvl5pPr>
            <a:lvl6pPr marL="2286000" indent="0" latinLnBrk="1">
              <a:buNone/>
              <a:defRPr lang="ko-KR" sz="1600" b="1"/>
            </a:lvl6pPr>
            <a:lvl7pPr marL="2743200" indent="0" latinLnBrk="1">
              <a:buNone/>
              <a:defRPr lang="ko-KR" sz="1600" b="1"/>
            </a:lvl7pPr>
            <a:lvl8pPr marL="3200400" indent="0" latinLnBrk="1">
              <a:buNone/>
              <a:defRPr lang="ko-KR" sz="1600" b="1"/>
            </a:lvl8pPr>
            <a:lvl9pPr marL="3657600" indent="0" latinLnBrk="1">
              <a:buNone/>
              <a:defRPr lang="ko-KR" sz="1600" b="1"/>
            </a:lvl9pPr>
          </a:lstStyle>
          <a:p>
            <a:pPr lvl="0" latinLnBrk="1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89664" y="2193927"/>
            <a:ext cx="5157787" cy="3978275"/>
          </a:xfrm>
        </p:spPr>
        <p:txBody>
          <a:bodyPr vert="horz" lIns="91440" tIns="45720" rIns="91440" bIns="45720" rtlCol="0">
            <a:normAutofit/>
          </a:bodyPr>
          <a:lstStyle>
            <a:lvl1pPr latinLnBrk="1">
              <a:defRPr lang="ko-KR" sz="16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latinLnBrk="1">
              <a:defRPr lang="ko-KR" sz="14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latinLnBrk="1">
              <a:defRPr lang="ko-KR" sz="12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latinLnBrk="1">
              <a:defRPr lang="ko-KR" sz="11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latinLnBrk="1">
              <a:defRPr lang="ko-KR" sz="11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</a:lstStyle>
          <a:p>
            <a:pPr marL="0" lvl="0" indent="0" latinLnBrk="1">
              <a:lnSpc>
                <a:spcPct val="150000"/>
              </a:lnSpc>
              <a:spcAft>
                <a:spcPts val="1200"/>
              </a:spcAft>
              <a:buNone/>
            </a:pPr>
            <a:r>
              <a:rPr lang="ko-KR" altLang="en-US" smtClean="0"/>
              <a:t>마스터 텍스트 스타일을 편집합니다</a:t>
            </a:r>
          </a:p>
          <a:p>
            <a:pPr marL="0" lvl="1" indent="0" latinLnBrk="1">
              <a:lnSpc>
                <a:spcPct val="150000"/>
              </a:lnSpc>
              <a:spcAft>
                <a:spcPts val="1200"/>
              </a:spcAft>
              <a:buNone/>
            </a:pPr>
            <a:r>
              <a:rPr lang="ko-KR" altLang="en-US" smtClean="0"/>
              <a:t>둘째 수준</a:t>
            </a:r>
          </a:p>
          <a:p>
            <a:pPr marL="0" lvl="2" indent="0" latinLnBrk="1">
              <a:lnSpc>
                <a:spcPct val="150000"/>
              </a:lnSpc>
              <a:spcAft>
                <a:spcPts val="1200"/>
              </a:spcAft>
              <a:buNone/>
            </a:pPr>
            <a:r>
              <a:rPr lang="ko-KR" altLang="en-US" smtClean="0"/>
              <a:t>셋째 수준</a:t>
            </a:r>
          </a:p>
          <a:p>
            <a:pPr marL="0" lvl="3" indent="0" latinLnBrk="1">
              <a:lnSpc>
                <a:spcPct val="150000"/>
              </a:lnSpc>
              <a:spcAft>
                <a:spcPts val="1200"/>
              </a:spcAft>
              <a:buNone/>
            </a:pPr>
            <a:r>
              <a:rPr lang="ko-KR" altLang="en-US" smtClean="0"/>
              <a:t>넷째 수준</a:t>
            </a:r>
          </a:p>
          <a:p>
            <a:pPr marL="0" lvl="4" indent="0" latinLnBrk="1">
              <a:lnSpc>
                <a:spcPct val="150000"/>
              </a:lnSpc>
              <a:spcAft>
                <a:spcPts val="1200"/>
              </a:spcAft>
              <a:buNone/>
            </a:pPr>
            <a:r>
              <a:rPr lang="ko-KR" altLang="en-US" smtClean="0"/>
              <a:t>다섯째 수준</a:t>
            </a:r>
            <a:endParaRPr lang="ko-KR" dirty="0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8BEEBAAA-29B5-4AF5-BC5F-7E580C29002D}" type="datetimeFigureOut">
              <a:rPr lang="en-US" altLang="ko-KR" smtClean="0"/>
              <a:pPr/>
              <a:t>1/28/2015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9860EDB8-5305-433F-BE41-D7A86D811DB3}" type="slidenum">
              <a:rPr lang="en-US" altLang="ko-KR" smtClean="0"/>
              <a:pPr/>
              <a:t>‹#›</a:t>
            </a:fld>
            <a:endParaRPr lang="en-US" altLang="ko-KR"/>
          </a:p>
        </p:txBody>
      </p:sp>
      <p:sp>
        <p:nvSpPr>
          <p:cNvPr id="11" name="사각형 10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ko-KR" sz="18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06029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 5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ko-KR" sz="18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 latinLnBrk="1">
              <a:defRPr lang="ko-KR" sz="360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8BEEBAAA-29B5-4AF5-BC5F-7E580C29002D}" type="datetimeFigureOut">
              <a:rPr lang="en-US" altLang="ko-KR" smtClean="0"/>
              <a:pPr/>
              <a:t>1/28/2015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9860EDB8-5305-433F-BE41-D7A86D811DB3}" type="slidenum">
              <a:rPr lang="en-US" altLang="ko-KR" smtClean="0"/>
              <a:pPr/>
              <a:t>‹#›</a:t>
            </a:fld>
            <a:endParaRPr lang="en-US" altLang="ko-KR"/>
          </a:p>
        </p:txBody>
      </p:sp>
      <p:sp>
        <p:nvSpPr>
          <p:cNvPr id="7" name="사각형 6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ko-KR" sz="18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0814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8BEEBAAA-29B5-4AF5-BC5F-7E580C29002D}" type="datetimeFigureOut">
              <a:rPr lang="en-US" altLang="ko-KR" smtClean="0"/>
              <a:pPr/>
              <a:t>1/28/2015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9860EDB8-5305-433F-BE41-D7A86D811DB3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37432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내용(캡션 포함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 latinLnBrk="1">
              <a:defRPr lang="ko-KR" sz="3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 latinLnBrk="1">
              <a:defRPr lang="ko-KR" sz="16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latinLnBrk="1">
              <a:defRPr lang="ko-KR" sz="14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latinLnBrk="1">
              <a:defRPr lang="ko-KR" sz="12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latinLnBrk="1">
              <a:defRPr lang="ko-KR" sz="11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latinLnBrk="1">
              <a:defRPr lang="ko-KR" sz="11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</a:lstStyle>
          <a:p>
            <a:pPr marL="0" lvl="0" indent="0" latinLnBrk="1">
              <a:lnSpc>
                <a:spcPct val="150000"/>
              </a:lnSpc>
              <a:spcAft>
                <a:spcPts val="1200"/>
              </a:spcAft>
              <a:buNone/>
            </a:pPr>
            <a:r>
              <a:rPr lang="ko-KR" altLang="en-US" smtClean="0"/>
              <a:t>마스터 텍스트 스타일을 편집합니다</a:t>
            </a:r>
          </a:p>
          <a:p>
            <a:pPr marL="0" lvl="1" indent="0" latinLnBrk="1">
              <a:lnSpc>
                <a:spcPct val="150000"/>
              </a:lnSpc>
              <a:spcAft>
                <a:spcPts val="1200"/>
              </a:spcAft>
              <a:buNone/>
            </a:pPr>
            <a:r>
              <a:rPr lang="ko-KR" altLang="en-US" smtClean="0"/>
              <a:t>둘째 수준</a:t>
            </a:r>
          </a:p>
          <a:p>
            <a:pPr marL="0" lvl="2" indent="0" latinLnBrk="1">
              <a:lnSpc>
                <a:spcPct val="150000"/>
              </a:lnSpc>
              <a:spcAft>
                <a:spcPts val="1200"/>
              </a:spcAft>
              <a:buNone/>
            </a:pPr>
            <a:r>
              <a:rPr lang="ko-KR" altLang="en-US" smtClean="0"/>
              <a:t>셋째 수준</a:t>
            </a:r>
          </a:p>
          <a:p>
            <a:pPr marL="0" lvl="3" indent="0" latinLnBrk="1">
              <a:lnSpc>
                <a:spcPct val="150000"/>
              </a:lnSpc>
              <a:spcAft>
                <a:spcPts val="1200"/>
              </a:spcAft>
              <a:buNone/>
            </a:pPr>
            <a:r>
              <a:rPr lang="ko-KR" altLang="en-US" smtClean="0"/>
              <a:t>넷째 수준</a:t>
            </a:r>
          </a:p>
          <a:p>
            <a:pPr marL="0" lvl="4" indent="0" latinLnBrk="1">
              <a:lnSpc>
                <a:spcPct val="150000"/>
              </a:lnSpc>
              <a:spcAft>
                <a:spcPts val="1200"/>
              </a:spcAft>
              <a:buNone/>
            </a:pPr>
            <a:r>
              <a:rPr lang="ko-KR" altLang="en-US" smtClean="0"/>
              <a:t>다섯째 수준</a:t>
            </a:r>
            <a:endParaRPr lang="ko-KR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 latinLnBrk="1">
              <a:buNone/>
              <a:defRPr lang="ko-KR" sz="16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457200" indent="0" latinLnBrk="1">
              <a:buNone/>
              <a:defRPr lang="ko-KR" sz="1400"/>
            </a:lvl2pPr>
            <a:lvl3pPr marL="914400" indent="0" latinLnBrk="1">
              <a:buNone/>
              <a:defRPr lang="ko-KR" sz="1200"/>
            </a:lvl3pPr>
            <a:lvl4pPr marL="1371600" indent="0" latinLnBrk="1">
              <a:buNone/>
              <a:defRPr lang="ko-KR" sz="1000"/>
            </a:lvl4pPr>
            <a:lvl5pPr marL="1828800" indent="0" latinLnBrk="1">
              <a:buNone/>
              <a:defRPr lang="ko-KR" sz="1000"/>
            </a:lvl5pPr>
            <a:lvl6pPr marL="2286000" indent="0" latinLnBrk="1">
              <a:buNone/>
              <a:defRPr lang="ko-KR" sz="1000"/>
            </a:lvl6pPr>
            <a:lvl7pPr marL="2743200" indent="0" latinLnBrk="1">
              <a:buNone/>
              <a:defRPr lang="ko-KR" sz="1000"/>
            </a:lvl7pPr>
            <a:lvl8pPr marL="3200400" indent="0" latinLnBrk="1">
              <a:buNone/>
              <a:defRPr lang="ko-KR" sz="1000"/>
            </a:lvl8pPr>
            <a:lvl9pPr marL="3657600" indent="0" latinLnBrk="1">
              <a:buNone/>
              <a:defRPr lang="ko-KR" sz="1000"/>
            </a:lvl9pPr>
          </a:lstStyle>
          <a:p>
            <a:pPr lvl="0" latinLnBrk="1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8BEEBAAA-29B5-4AF5-BC5F-7E580C29002D}" type="datetimeFigureOut">
              <a:rPr lang="en-US" altLang="ko-KR" smtClean="0"/>
              <a:pPr/>
              <a:t>1/28/2015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9860EDB8-5305-433F-BE41-D7A86D811DB3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84193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그림(캡션 포함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 latinLnBrk="1">
              <a:defRPr lang="ko-KR" sz="3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dirty="0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 latinLnBrk="1">
              <a:buNone/>
              <a:defRPr lang="ko-KR" sz="3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457200" indent="0" latinLnBrk="1">
              <a:buNone/>
              <a:defRPr lang="ko-KR" sz="2800"/>
            </a:lvl2pPr>
            <a:lvl3pPr marL="914400" indent="0" latinLnBrk="1">
              <a:buNone/>
              <a:defRPr lang="ko-KR" sz="2400"/>
            </a:lvl3pPr>
            <a:lvl4pPr marL="1371600" indent="0" latinLnBrk="1">
              <a:buNone/>
              <a:defRPr lang="ko-KR" sz="2000"/>
            </a:lvl4pPr>
            <a:lvl5pPr marL="1828800" indent="0" latinLnBrk="1">
              <a:buNone/>
              <a:defRPr lang="ko-KR" sz="2000"/>
            </a:lvl5pPr>
            <a:lvl6pPr marL="2286000" indent="0" latinLnBrk="1">
              <a:buNone/>
              <a:defRPr lang="ko-KR" sz="2000"/>
            </a:lvl6pPr>
            <a:lvl7pPr marL="2743200" indent="0" latinLnBrk="1">
              <a:buNone/>
              <a:defRPr lang="ko-KR" sz="2000"/>
            </a:lvl7pPr>
            <a:lvl8pPr marL="3200400" indent="0" latinLnBrk="1">
              <a:buNone/>
              <a:defRPr lang="ko-KR" sz="2000"/>
            </a:lvl8pPr>
            <a:lvl9pPr marL="3657600" indent="0" latinLnBrk="1">
              <a:buNone/>
              <a:defRPr lang="ko-KR"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ko-KR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 latinLnBrk="1">
              <a:buNone/>
              <a:defRPr lang="ko-KR" sz="16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457200" indent="0" latinLnBrk="1">
              <a:buNone/>
              <a:defRPr lang="ko-KR" sz="1400"/>
            </a:lvl2pPr>
            <a:lvl3pPr marL="914400" indent="0" latinLnBrk="1">
              <a:buNone/>
              <a:defRPr lang="ko-KR" sz="1200"/>
            </a:lvl3pPr>
            <a:lvl4pPr marL="1371600" indent="0" latinLnBrk="1">
              <a:buNone/>
              <a:defRPr lang="ko-KR" sz="1000"/>
            </a:lvl4pPr>
            <a:lvl5pPr marL="1828800" indent="0" latinLnBrk="1">
              <a:buNone/>
              <a:defRPr lang="ko-KR" sz="1000"/>
            </a:lvl5pPr>
            <a:lvl6pPr marL="2286000" indent="0" latinLnBrk="1">
              <a:buNone/>
              <a:defRPr lang="ko-KR" sz="1000"/>
            </a:lvl6pPr>
            <a:lvl7pPr marL="2743200" indent="0" latinLnBrk="1">
              <a:buNone/>
              <a:defRPr lang="ko-KR" sz="1000"/>
            </a:lvl7pPr>
            <a:lvl8pPr marL="3200400" indent="0" latinLnBrk="1">
              <a:buNone/>
              <a:defRPr lang="ko-KR" sz="1000"/>
            </a:lvl8pPr>
            <a:lvl9pPr marL="3657600" indent="0" latinLnBrk="1">
              <a:buNone/>
              <a:defRPr lang="ko-KR" sz="1000"/>
            </a:lvl9pPr>
          </a:lstStyle>
          <a:p>
            <a:pPr lvl="0" latinLnBrk="1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8BEEBAAA-29B5-4AF5-BC5F-7E580C29002D}" type="datetimeFigureOut">
              <a:rPr lang="en-US" altLang="ko-KR" smtClean="0"/>
              <a:pPr/>
              <a:t>1/28/2015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9860EDB8-5305-433F-BE41-D7A86D811DB3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61095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latinLnBrk="1"/>
            <a:r>
              <a:rPr lang="ko-KR"/>
              <a:t>마스터 텍스트 스타일을 편집합니다</a:t>
            </a:r>
          </a:p>
          <a:p>
            <a:pPr lvl="1" latinLnBrk="1"/>
            <a:r>
              <a:rPr lang="ko-KR"/>
              <a:t>둘째 수준</a:t>
            </a:r>
          </a:p>
          <a:p>
            <a:pPr lvl="2" latinLnBrk="1"/>
            <a:r>
              <a:rPr lang="ko-KR"/>
              <a:t>셋째 수준</a:t>
            </a:r>
          </a:p>
          <a:p>
            <a:pPr lvl="3" latinLnBrk="1"/>
            <a:r>
              <a:rPr lang="ko-KR"/>
              <a:t>넷째 수준</a:t>
            </a:r>
          </a:p>
          <a:p>
            <a:pPr lvl="4" latinLnBrk="1"/>
            <a:r>
              <a:rPr lang="ko-KR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1">
              <a:defRPr lang="ko-KR"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8BEEBAAA-29B5-4AF5-BC5F-7E580C29002D}" type="datetimeFigureOut">
              <a:rPr lang="en-US" altLang="ko-KR" smtClean="0"/>
              <a:pPr/>
              <a:t>1/28/2015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1">
              <a:defRPr lang="ko-KR"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1">
              <a:defRPr lang="ko-KR"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9860EDB8-5305-433F-BE41-D7A86D811DB3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spcBef>
          <a:spcPct val="0"/>
        </a:spcBef>
        <a:buNone/>
        <a:defRPr lang="ko-KR" sz="4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ko-KR" sz="2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ko-KR" sz="2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ko-KR" sz="20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ko-KR"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ko-KR"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wisc.edu/htcondor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38200" y="1327081"/>
            <a:ext cx="10515600" cy="2387600"/>
          </a:xfrm>
        </p:spPr>
        <p:txBody>
          <a:bodyPr/>
          <a:lstStyle/>
          <a:p>
            <a:pPr algn="r"/>
            <a:r>
              <a:rPr lang="en-US" altLang="ko-KR" dirty="0" err="1" smtClean="0"/>
              <a:t>HTCondor</a:t>
            </a:r>
            <a:r>
              <a:rPr lang="en-US" altLang="ko-KR" dirty="0" smtClean="0"/>
              <a:t> Tutorial</a:t>
            </a:r>
            <a:endParaRPr 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213582" y="5110609"/>
            <a:ext cx="7602920" cy="1470813"/>
          </a:xfrm>
        </p:spPr>
        <p:txBody>
          <a:bodyPr>
            <a:normAutofit/>
          </a:bodyPr>
          <a:lstStyle/>
          <a:p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YuChul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Yang (</a:t>
            </a: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Kyungpook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National University)</a:t>
            </a:r>
          </a:p>
          <a:p>
            <a:pPr algn="r"/>
            <a:r>
              <a:rPr lang="en-US" altLang="ko-KR" dirty="0" smtClean="0">
                <a:latin typeface="맑은 고딕" panose="020B0503020000020004" pitchFamily="50" charset="-127"/>
              </a:rPr>
              <a:t>- LHC </a:t>
            </a:r>
            <a:r>
              <a:rPr lang="en-US" altLang="ko-KR" dirty="0" smtClean="0">
                <a:latin typeface="맑은 고딕" panose="020B0503020000020004" pitchFamily="50" charset="-127"/>
              </a:rPr>
              <a:t>Grid Computing School Feb. 04, </a:t>
            </a:r>
            <a:r>
              <a:rPr lang="en-US" altLang="ko-KR" dirty="0" smtClean="0">
                <a:latin typeface="맑은 고딕" panose="020B0503020000020004" pitchFamily="50" charset="-127"/>
              </a:rPr>
              <a:t>2015- 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Exercise 0 : CMSSW on UI(ui10.sdfarm.kr) </a:t>
            </a:r>
            <a:endParaRPr 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714737"/>
              </p:ext>
            </p:extLst>
          </p:nvPr>
        </p:nvGraphicFramePr>
        <p:xfrm>
          <a:off x="249693" y="1076117"/>
          <a:ext cx="6910524" cy="22949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10524"/>
              </a:tblGrid>
              <a:tr h="34236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aseline="0" dirty="0" smtClean="0"/>
                        <a:t>Hands-on : CMSSW setup</a:t>
                      </a:r>
                      <a:endParaRPr lang="ko-KR" altLang="en-US" dirty="0"/>
                    </a:p>
                  </a:txBody>
                  <a:tcPr/>
                </a:tc>
              </a:tr>
              <a:tr h="192915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$&gt; export</a:t>
                      </a:r>
                      <a:r>
                        <a:rPr lang="en-US" altLang="ko-KR" baseline="0" dirty="0" smtClean="0"/>
                        <a:t> SCRAM_ARCH=slc6_amd64_gcc481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$&gt; export VO_CMS_SW_DIR=/cvmfs/cms.cern.ch</a:t>
                      </a:r>
                      <a:endParaRPr lang="en-US" altLang="ko-KR" dirty="0" smtClean="0"/>
                    </a:p>
                    <a:p>
                      <a:pPr latinLnBrk="1"/>
                      <a:r>
                        <a:rPr lang="en-US" altLang="ko-KR" dirty="0" smtClean="0"/>
                        <a:t>$</a:t>
                      </a:r>
                      <a:r>
                        <a:rPr lang="en-US" altLang="ko-KR" baseline="0" dirty="0" smtClean="0"/>
                        <a:t>&gt; source $VO_CMSSW_DIR/cmsset_default.sh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$&gt; </a:t>
                      </a:r>
                      <a:r>
                        <a:rPr lang="en-US" altLang="ko-KR" baseline="0" dirty="0" err="1" smtClean="0"/>
                        <a:t>cmsrel</a:t>
                      </a:r>
                      <a:r>
                        <a:rPr lang="en-US" altLang="ko-KR" baseline="0" dirty="0" smtClean="0"/>
                        <a:t> CMSSW_7_2_2 #(= $CMSSW_BASE )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$&gt; cd CMSSW_7_2_2/</a:t>
                      </a:r>
                      <a:r>
                        <a:rPr lang="en-US" altLang="ko-KR" baseline="0" dirty="0" err="1" smtClean="0"/>
                        <a:t>src</a:t>
                      </a:r>
                      <a:endParaRPr lang="en-US" altLang="ko-KR" baseline="0" dirty="0" smtClean="0"/>
                    </a:p>
                    <a:p>
                      <a:pPr latinLnBrk="1"/>
                      <a:r>
                        <a:rPr lang="en-US" altLang="ko-KR" baseline="0" dirty="0" smtClean="0"/>
                        <a:t>$&gt; </a:t>
                      </a:r>
                      <a:r>
                        <a:rPr lang="en-US" altLang="ko-KR" baseline="0" dirty="0" err="1" smtClean="0"/>
                        <a:t>cmsenv</a:t>
                      </a:r>
                      <a:endParaRPr lang="en-US" altLang="ko-KR" baseline="0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203281"/>
              </p:ext>
            </p:extLst>
          </p:nvPr>
        </p:nvGraphicFramePr>
        <p:xfrm>
          <a:off x="293607" y="3475779"/>
          <a:ext cx="6882108" cy="1441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82108"/>
              </a:tblGrid>
              <a:tr h="33086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aseline="0" dirty="0" smtClean="0"/>
                        <a:t>Hands-on : Build User Code</a:t>
                      </a:r>
                      <a:endParaRPr lang="ko-KR" altLang="en-US" dirty="0"/>
                    </a:p>
                  </a:txBody>
                  <a:tcPr/>
                </a:tc>
              </a:tr>
              <a:tr h="1075319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$&gt; </a:t>
                      </a:r>
                      <a:r>
                        <a:rPr lang="en-US" altLang="ko-KR" dirty="0" err="1" smtClean="0"/>
                        <a:t>cp</a:t>
                      </a:r>
                      <a:r>
                        <a:rPr lang="en-US" altLang="ko-KR" dirty="0" smtClean="0"/>
                        <a:t> –r ~ycyang/tut/</a:t>
                      </a:r>
                      <a:r>
                        <a:rPr lang="en-US" altLang="ko-KR" dirty="0" err="1" smtClean="0"/>
                        <a:t>cmssw</a:t>
                      </a:r>
                      <a:r>
                        <a:rPr lang="en-US" altLang="ko-KR" dirty="0" smtClean="0"/>
                        <a:t>/CMSSW_7_2_2/</a:t>
                      </a:r>
                      <a:r>
                        <a:rPr lang="en-US" altLang="ko-KR" dirty="0" err="1" smtClean="0"/>
                        <a:t>src</a:t>
                      </a:r>
                      <a:r>
                        <a:rPr lang="en-US" altLang="ko-KR" dirty="0" smtClean="0"/>
                        <a:t>/</a:t>
                      </a:r>
                      <a:r>
                        <a:rPr lang="en-US" altLang="ko-KR" dirty="0" err="1" smtClean="0"/>
                        <a:t>SimpleEdAna</a:t>
                      </a:r>
                      <a:r>
                        <a:rPr lang="en-US" altLang="ko-KR" dirty="0" smtClean="0"/>
                        <a:t> . </a:t>
                      </a:r>
                      <a:endParaRPr lang="en-US" altLang="ko-KR" baseline="0" dirty="0" smtClean="0"/>
                    </a:p>
                    <a:p>
                      <a:pPr latinLnBrk="1"/>
                      <a:r>
                        <a:rPr lang="en-US" altLang="ko-KR" baseline="0" dirty="0" smtClean="0"/>
                        <a:t>$&gt; scram b –j4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$&gt; </a:t>
                      </a:r>
                      <a:r>
                        <a:rPr lang="en-US" altLang="ko-KR" baseline="0" dirty="0" err="1" smtClean="0"/>
                        <a:t>ls</a:t>
                      </a:r>
                      <a:r>
                        <a:rPr lang="en-US" altLang="ko-KR" baseline="0" dirty="0" smtClean="0"/>
                        <a:t> ../lib/slc6_amd64_gcc481/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3228648"/>
              </p:ext>
            </p:extLst>
          </p:nvPr>
        </p:nvGraphicFramePr>
        <p:xfrm>
          <a:off x="306524" y="5069520"/>
          <a:ext cx="6927824" cy="1450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27824"/>
              </a:tblGrid>
              <a:tr h="32425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aseline="0" dirty="0" smtClean="0"/>
                        <a:t>Hands-on : </a:t>
                      </a:r>
                      <a:r>
                        <a:rPr lang="en-US" altLang="ko-KR" baseline="0" dirty="0" err="1" smtClean="0"/>
                        <a:t>cmsRun</a:t>
                      </a:r>
                      <a:endParaRPr lang="ko-KR" altLang="en-US" dirty="0"/>
                    </a:p>
                  </a:txBody>
                  <a:tcPr/>
                </a:tc>
              </a:tr>
              <a:tr h="108451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$&gt; </a:t>
                      </a:r>
                      <a:r>
                        <a:rPr lang="en-US" altLang="ko-KR" dirty="0" err="1" smtClean="0"/>
                        <a:t>cp</a:t>
                      </a:r>
                      <a:r>
                        <a:rPr lang="en-US" altLang="ko-KR" dirty="0" smtClean="0"/>
                        <a:t> ~ycyang/tut/cmssw/CMSSW_7_2_2/src/SimpleEdAna_cfg.py</a:t>
                      </a:r>
                    </a:p>
                    <a:p>
                      <a:pPr latinLnBrk="1"/>
                      <a:r>
                        <a:rPr lang="en-US" altLang="ko-KR" dirty="0" smtClean="0"/>
                        <a:t>$&gt; </a:t>
                      </a:r>
                      <a:r>
                        <a:rPr lang="en-US" altLang="ko-KR" dirty="0" err="1" smtClean="0"/>
                        <a:t>cmsRun</a:t>
                      </a:r>
                      <a:r>
                        <a:rPr lang="en-US" altLang="ko-KR" dirty="0" smtClean="0"/>
                        <a:t> SimpleEdAna_cfg.py </a:t>
                      </a:r>
                      <a:endParaRPr lang="en-US" altLang="ko-KR" baseline="0" dirty="0" smtClean="0"/>
                    </a:p>
                    <a:p>
                      <a:pPr latinLnBrk="1"/>
                      <a:r>
                        <a:rPr lang="en-US" altLang="ko-KR" baseline="0" dirty="0" smtClean="0"/>
                        <a:t>$&gt; root </a:t>
                      </a:r>
                      <a:r>
                        <a:rPr lang="en-US" altLang="ko-KR" baseline="0" dirty="0" err="1" smtClean="0"/>
                        <a:t>outSimpleEdAna.root</a:t>
                      </a:r>
                      <a:endParaRPr lang="en-US" altLang="ko-KR" baseline="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그림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285" y="1224367"/>
            <a:ext cx="4897715" cy="5005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52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Not simple to do </a:t>
            </a:r>
            <a:r>
              <a:rPr lang="en-US" altLang="ko-KR" dirty="0" err="1" smtClean="0"/>
              <a:t>cmsRun</a:t>
            </a:r>
            <a:r>
              <a:rPr lang="en-US" altLang="ko-KR" dirty="0" smtClean="0"/>
              <a:t> on </a:t>
            </a:r>
            <a:r>
              <a:rPr lang="en-US" altLang="ko-KR" dirty="0" err="1" smtClean="0"/>
              <a:t>CondorWN</a:t>
            </a:r>
            <a:endParaRPr 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내용 개체 틀 2"/>
          <p:cNvSpPr>
            <a:spLocks noGrp="1"/>
          </p:cNvSpPr>
          <p:nvPr>
            <p:ph idx="1"/>
          </p:nvPr>
        </p:nvSpPr>
        <p:spPr>
          <a:xfrm>
            <a:off x="300789" y="1106906"/>
            <a:ext cx="11538285" cy="5414210"/>
          </a:xfrm>
        </p:spPr>
        <p:txBody>
          <a:bodyPr>
            <a:noAutofit/>
          </a:bodyPr>
          <a:lstStyle/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l"/>
            </a:pPr>
            <a:r>
              <a:rPr lang="en-US" altLang="ko-KR" sz="2400" dirty="0" smtClean="0"/>
              <a:t>$CMSSW_BASE directory to </a:t>
            </a:r>
            <a:r>
              <a:rPr lang="en-US" altLang="ko-KR" sz="2400" dirty="0" err="1" smtClean="0"/>
              <a:t>WorkNode</a:t>
            </a:r>
            <a:r>
              <a:rPr lang="en-US" altLang="ko-KR" sz="2400" dirty="0" smtClean="0"/>
              <a:t> </a:t>
            </a:r>
            <a:r>
              <a:rPr lang="en-US" altLang="ko-KR" sz="2400" dirty="0" smtClean="0">
                <a:sym typeface="Wingdings" panose="05000000000000000000" pitchFamily="2" charset="2"/>
              </a:rPr>
              <a:t> Not Working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l"/>
            </a:pPr>
            <a:endParaRPr lang="en-US" altLang="ko-KR" sz="2400" dirty="0" smtClean="0">
              <a:sym typeface="Wingdings" panose="05000000000000000000" pitchFamily="2" charset="2"/>
            </a:endParaRP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l"/>
            </a:pPr>
            <a:endParaRPr lang="en-US" altLang="ko-KR" sz="2400" dirty="0" smtClean="0">
              <a:sym typeface="Wingdings" panose="05000000000000000000" pitchFamily="2" charset="2"/>
            </a:endParaRP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l"/>
            </a:pPr>
            <a:r>
              <a:rPr lang="en-US" altLang="ko-KR" sz="2400" dirty="0" err="1" smtClean="0">
                <a:sym typeface="Wingdings" panose="05000000000000000000" pitchFamily="2" charset="2"/>
              </a:rPr>
              <a:t>cmsRun</a:t>
            </a:r>
            <a:r>
              <a:rPr lang="en-US" altLang="ko-KR" sz="2400" dirty="0" smtClean="0">
                <a:sym typeface="Wingdings" panose="05000000000000000000" pitchFamily="2" charset="2"/>
              </a:rPr>
              <a:t> using condor</a:t>
            </a:r>
          </a:p>
          <a:p>
            <a:pPr marL="1028700" lvl="1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ko-KR" sz="2200" dirty="0" smtClean="0">
                <a:sym typeface="Wingdings" panose="05000000000000000000" pitchFamily="2" charset="2"/>
              </a:rPr>
              <a:t>??? $CMSSW_BASE path mismatch</a:t>
            </a:r>
          </a:p>
          <a:p>
            <a:pPr marL="1028700" lvl="1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ko-KR" sz="2200" dirty="0" smtClean="0">
                <a:sym typeface="Wingdings" panose="05000000000000000000" pitchFamily="2" charset="2"/>
              </a:rPr>
              <a:t>??? </a:t>
            </a:r>
            <a:r>
              <a:rPr lang="en-US" altLang="ko-KR" sz="2200" dirty="0" err="1" smtClean="0">
                <a:sym typeface="Wingdings" panose="05000000000000000000" pitchFamily="2" charset="2"/>
              </a:rPr>
              <a:t>user_module</a:t>
            </a:r>
            <a:r>
              <a:rPr lang="en-US" altLang="ko-KR" sz="2200" dirty="0" smtClean="0">
                <a:sym typeface="Wingdings" panose="05000000000000000000" pitchFamily="2" charset="2"/>
              </a:rPr>
              <a:t>(lib), imported python configuration files</a:t>
            </a:r>
          </a:p>
          <a:p>
            <a:pPr marL="1028700" lvl="1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ko-KR" sz="2200" dirty="0" smtClean="0">
                <a:sym typeface="Wingdings" panose="05000000000000000000" pitchFamily="2" charset="2"/>
              </a:rPr>
              <a:t>??? </a:t>
            </a:r>
            <a:r>
              <a:rPr lang="en-US" altLang="ko-KR" sz="2200" dirty="0" err="1" smtClean="0">
                <a:sym typeface="Wingdings" panose="05000000000000000000" pitchFamily="2" charset="2"/>
              </a:rPr>
              <a:t>InputFiles</a:t>
            </a:r>
            <a:r>
              <a:rPr lang="en-US" altLang="ko-KR" sz="2200" dirty="0" smtClean="0">
                <a:sym typeface="Wingdings" panose="05000000000000000000" pitchFamily="2" charset="2"/>
              </a:rPr>
              <a:t> for dataset </a:t>
            </a:r>
          </a:p>
          <a:p>
            <a:pPr marL="1028700" lvl="1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ko-KR" sz="2200" dirty="0" smtClean="0">
                <a:sym typeface="Wingdings" panose="05000000000000000000" pitchFamily="2" charset="2"/>
              </a:rPr>
              <a:t>??? </a:t>
            </a:r>
            <a:r>
              <a:rPr lang="en-US" altLang="ko-KR" sz="2200" dirty="0" err="1" smtClean="0">
                <a:sym typeface="Wingdings" panose="05000000000000000000" pitchFamily="2" charset="2"/>
              </a:rPr>
              <a:t>etc</a:t>
            </a:r>
            <a:r>
              <a:rPr lang="en-US" altLang="ko-KR" sz="2200" dirty="0" smtClean="0">
                <a:sym typeface="Wingdings" panose="05000000000000000000" pitchFamily="2" charset="2"/>
              </a:rPr>
              <a:t> … 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ko-KR" sz="2400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ko-KR" sz="2400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ko-KR" sz="2400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ko-KR" sz="2400" dirty="0" smtClean="0">
              <a:sym typeface="Wingdings" panose="05000000000000000000" pitchFamily="2" charset="2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34" y="1679262"/>
            <a:ext cx="10774661" cy="1265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93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How to create the condor job</a:t>
            </a:r>
            <a:endParaRPr 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내용 개체 틀 2"/>
          <p:cNvSpPr>
            <a:spLocks noGrp="1"/>
          </p:cNvSpPr>
          <p:nvPr>
            <p:ph idx="1"/>
          </p:nvPr>
        </p:nvSpPr>
        <p:spPr>
          <a:xfrm>
            <a:off x="300789" y="1106906"/>
            <a:ext cx="11538285" cy="5414210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ko-KR" sz="2400" dirty="0" smtClean="0"/>
              <a:t>$CMSSW_BASE path </a:t>
            </a:r>
            <a:r>
              <a:rPr lang="en-US" altLang="ko-KR" sz="2400" dirty="0" smtClean="0">
                <a:sym typeface="Wingdings" panose="05000000000000000000" pitchFamily="2" charset="2"/>
              </a:rPr>
              <a:t> new release CMSSW_7_2_2 on </a:t>
            </a:r>
            <a:r>
              <a:rPr lang="en-US" altLang="ko-KR" sz="2400" dirty="0" err="1" smtClean="0">
                <a:sym typeface="Wingdings" panose="05000000000000000000" pitchFamily="2" charset="2"/>
              </a:rPr>
              <a:t>worknode</a:t>
            </a:r>
            <a:endParaRPr lang="en-US" altLang="ko-KR" sz="2400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ko-KR" sz="2400" dirty="0" smtClean="0">
                <a:sym typeface="Wingdings" panose="05000000000000000000" pitchFamily="2" charset="2"/>
              </a:rPr>
              <a:t>user libraries  tar/copy $CMSSW_BASE/lib directory to </a:t>
            </a:r>
            <a:r>
              <a:rPr lang="en-US" altLang="ko-KR" sz="2400" dirty="0" err="1" smtClean="0">
                <a:sym typeface="Wingdings" panose="05000000000000000000" pitchFamily="2" charset="2"/>
              </a:rPr>
              <a:t>worknode</a:t>
            </a:r>
            <a:endParaRPr lang="en-US" altLang="ko-KR" sz="2400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ko-KR" sz="2400" dirty="0" smtClean="0">
                <a:sym typeface="Wingdings" panose="05000000000000000000" pitchFamily="2" charset="2"/>
              </a:rPr>
              <a:t>python configuration files  </a:t>
            </a:r>
            <a:r>
              <a:rPr lang="en-US" altLang="ko-KR" sz="2400" dirty="0" err="1" smtClean="0">
                <a:sym typeface="Wingdings" panose="05000000000000000000" pitchFamily="2" charset="2"/>
              </a:rPr>
              <a:t>pickle.dump</a:t>
            </a:r>
            <a:r>
              <a:rPr lang="en-US" altLang="ko-KR" sz="2400" dirty="0" smtClean="0">
                <a:sym typeface="Wingdings" panose="05000000000000000000" pitchFamily="2" charset="2"/>
              </a:rPr>
              <a:t>(process, ‘file’) like </a:t>
            </a:r>
            <a:r>
              <a:rPr lang="en-US" altLang="ko-KR" sz="2400" dirty="0" err="1" smtClean="0">
                <a:sym typeface="Wingdings" panose="05000000000000000000" pitchFamily="2" charset="2"/>
              </a:rPr>
              <a:t>edmConfigDump</a:t>
            </a:r>
            <a:endParaRPr lang="en-US" altLang="ko-KR" sz="2400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ko-KR" sz="2400" dirty="0" smtClean="0">
                <a:sym typeface="Wingdings" panose="05000000000000000000" pitchFamily="2" charset="2"/>
              </a:rPr>
              <a:t>input files in dataset  das_client.py (</a:t>
            </a:r>
            <a:r>
              <a:rPr lang="en-US" altLang="ko-KR" sz="2400" dirty="0" err="1" smtClean="0">
                <a:sym typeface="Wingdings" panose="05000000000000000000" pitchFamily="2" charset="2"/>
              </a:rPr>
              <a:t>file_list</a:t>
            </a:r>
            <a:r>
              <a:rPr lang="en-US" altLang="ko-KR" sz="2400" dirty="0" smtClean="0">
                <a:sym typeface="Wingdings" panose="05000000000000000000" pitchFamily="2" charset="2"/>
              </a:rPr>
              <a:t> and site)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ko-KR" sz="2400" dirty="0" smtClean="0">
                <a:sym typeface="Wingdings" panose="05000000000000000000" pitchFamily="2" charset="2"/>
              </a:rPr>
              <a:t>JSON(select good </a:t>
            </a:r>
            <a:r>
              <a:rPr lang="en-US" altLang="ko-KR" sz="2400" dirty="0" err="1" smtClean="0">
                <a:sym typeface="Wingdings" panose="05000000000000000000" pitchFamily="2" charset="2"/>
              </a:rPr>
              <a:t>lumi</a:t>
            </a:r>
            <a:r>
              <a:rPr lang="en-US" altLang="ko-KR" sz="2400" dirty="0" smtClean="0">
                <a:sym typeface="Wingdings" panose="05000000000000000000" pitchFamily="2" charset="2"/>
              </a:rPr>
              <a:t>.) for collision data  </a:t>
            </a:r>
            <a:r>
              <a:rPr lang="en-US" altLang="ko-KR" sz="2400" dirty="0" err="1" smtClean="0">
                <a:sym typeface="Wingdings" panose="05000000000000000000" pitchFamily="2" charset="2"/>
              </a:rPr>
              <a:t>process.source.lumisToProcess</a:t>
            </a:r>
            <a:endParaRPr lang="en-US" altLang="ko-KR" sz="2400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ko-KR" sz="2400" dirty="0" err="1" smtClean="0">
                <a:sym typeface="Wingdings" panose="05000000000000000000" pitchFamily="2" charset="2"/>
              </a:rPr>
              <a:t>voms</a:t>
            </a:r>
            <a:r>
              <a:rPr lang="en-US" altLang="ko-KR" sz="2400" dirty="0" smtClean="0">
                <a:sym typeface="Wingdings" panose="05000000000000000000" pitchFamily="2" charset="2"/>
              </a:rPr>
              <a:t>-proxy; access </a:t>
            </a:r>
            <a:r>
              <a:rPr lang="en-US" altLang="ko-KR" sz="2400" dirty="0" err="1" smtClean="0">
                <a:sym typeface="Wingdings" panose="05000000000000000000" pitchFamily="2" charset="2"/>
              </a:rPr>
              <a:t>inputfile</a:t>
            </a:r>
            <a:r>
              <a:rPr lang="en-US" altLang="ko-KR" sz="2400" dirty="0" smtClean="0">
                <a:sym typeface="Wingdings" panose="05000000000000000000" pitchFamily="2" charset="2"/>
              </a:rPr>
              <a:t> in global CMS sites</a:t>
            </a:r>
          </a:p>
        </p:txBody>
      </p:sp>
    </p:spTree>
    <p:extLst>
      <p:ext uri="{BB962C8B-B14F-4D97-AF65-F5344CB8AC3E}">
        <p14:creationId xmlns:p14="http://schemas.microsoft.com/office/powerpoint/2010/main" val="82236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Exercise </a:t>
            </a:r>
            <a:r>
              <a:rPr lang="en-US" altLang="ko-KR" dirty="0" smtClean="0"/>
              <a:t>1 </a:t>
            </a:r>
            <a:r>
              <a:rPr lang="en-US" altLang="ko-KR" dirty="0" smtClean="0"/>
              <a:t>: </a:t>
            </a:r>
            <a:r>
              <a:rPr lang="en-US" altLang="ko-KR" dirty="0" smtClean="0"/>
              <a:t>CMSSW.py or </a:t>
            </a:r>
            <a:r>
              <a:rPr lang="en-US" altLang="ko-KR" dirty="0" err="1" smtClean="0"/>
              <a:t>CMSSW.pkl</a:t>
            </a:r>
            <a:r>
              <a:rPr lang="en-US" altLang="ko-KR" dirty="0" smtClean="0"/>
              <a:t> </a:t>
            </a:r>
            <a:endParaRPr 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597502"/>
              </p:ext>
            </p:extLst>
          </p:nvPr>
        </p:nvGraphicFramePr>
        <p:xfrm>
          <a:off x="249693" y="1107119"/>
          <a:ext cx="11281046" cy="15759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81046"/>
              </a:tblGrid>
              <a:tr h="39626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aseline="0" dirty="0" smtClean="0"/>
                        <a:t>Hands-on : </a:t>
                      </a:r>
                      <a:r>
                        <a:rPr lang="en-US" altLang="ko-KR" baseline="0" dirty="0" err="1" smtClean="0"/>
                        <a:t>edm</a:t>
                      </a:r>
                      <a:r>
                        <a:rPr lang="en-US" altLang="ko-KR" baseline="0" dirty="0" smtClean="0"/>
                        <a:t> configuration files dump </a:t>
                      </a:r>
                      <a:endParaRPr lang="ko-KR" altLang="en-US" dirty="0"/>
                    </a:p>
                  </a:txBody>
                  <a:tcPr/>
                </a:tc>
              </a:tr>
              <a:tr h="117966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$&gt; </a:t>
                      </a:r>
                      <a:r>
                        <a:rPr lang="en-US" altLang="ko-KR" dirty="0" err="1" smtClean="0"/>
                        <a:t>edmConfigTree</a:t>
                      </a:r>
                      <a:r>
                        <a:rPr lang="en-US" altLang="ko-KR" dirty="0" smtClean="0"/>
                        <a:t> SimpleEdAna_cfg.py</a:t>
                      </a:r>
                    </a:p>
                    <a:p>
                      <a:pPr latinLnBrk="1"/>
                      <a:r>
                        <a:rPr lang="en-US" altLang="ko-KR" dirty="0" smtClean="0"/>
                        <a:t>$&gt; </a:t>
                      </a:r>
                      <a:r>
                        <a:rPr lang="en-US" altLang="ko-KR" dirty="0" err="1" smtClean="0"/>
                        <a:t>edmConfigDump</a:t>
                      </a:r>
                      <a:r>
                        <a:rPr lang="en-US" altLang="ko-KR" dirty="0" smtClean="0"/>
                        <a:t> SimpleEdAna_cfg.py &gt; CMSSW.py</a:t>
                      </a:r>
                    </a:p>
                    <a:p>
                      <a:pPr latinLnBrk="1"/>
                      <a:r>
                        <a:rPr lang="en-US" altLang="ko-KR" dirty="0" smtClean="0"/>
                        <a:t>$&gt; </a:t>
                      </a:r>
                      <a:r>
                        <a:rPr lang="en-US" altLang="ko-KR" dirty="0" err="1" smtClean="0"/>
                        <a:t>edmConfigTree</a:t>
                      </a:r>
                      <a:r>
                        <a:rPr lang="en-US" altLang="ko-KR" baseline="0" dirty="0" smtClean="0"/>
                        <a:t> CMSSW.py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31" y="2899610"/>
            <a:ext cx="7244030" cy="1825039"/>
          </a:xfrm>
          <a:prstGeom prst="rect">
            <a:avLst/>
          </a:prstGeom>
        </p:spPr>
      </p:pic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708857"/>
              </p:ext>
            </p:extLst>
          </p:nvPr>
        </p:nvGraphicFramePr>
        <p:xfrm>
          <a:off x="281773" y="4881030"/>
          <a:ext cx="11281046" cy="18167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81046"/>
              </a:tblGrid>
              <a:tr h="45421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aseline="0" dirty="0" smtClean="0"/>
                        <a:t>Hands-on : </a:t>
                      </a:r>
                      <a:r>
                        <a:rPr lang="en-US" altLang="ko-KR" baseline="0" dirty="0" err="1" smtClean="0"/>
                        <a:t>pickle.dump</a:t>
                      </a:r>
                      <a:r>
                        <a:rPr lang="en-US" altLang="ko-KR" baseline="0" dirty="0" smtClean="0"/>
                        <a:t>() </a:t>
                      </a:r>
                      <a:endParaRPr lang="ko-KR" altLang="en-US" dirty="0"/>
                    </a:p>
                  </a:txBody>
                  <a:tcPr/>
                </a:tc>
              </a:tr>
              <a:tr h="136258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$&gt; </a:t>
                      </a:r>
                      <a:r>
                        <a:rPr lang="en-US" altLang="ko-KR" dirty="0" smtClean="0"/>
                        <a:t>~ycyang/tut/</a:t>
                      </a:r>
                      <a:r>
                        <a:rPr lang="en-US" altLang="ko-KR" dirty="0" err="1" smtClean="0"/>
                        <a:t>cmssw</a:t>
                      </a:r>
                      <a:r>
                        <a:rPr lang="en-US" altLang="ko-KR" dirty="0" smtClean="0"/>
                        <a:t>/CMSSW_7_2_2/</a:t>
                      </a:r>
                      <a:r>
                        <a:rPr lang="en-US" altLang="ko-KR" dirty="0" err="1" smtClean="0"/>
                        <a:t>src</a:t>
                      </a:r>
                      <a:r>
                        <a:rPr lang="en-US" altLang="ko-KR" dirty="0" smtClean="0"/>
                        <a:t>/</a:t>
                      </a:r>
                      <a:r>
                        <a:rPr lang="en-US" altLang="ko-KR" dirty="0" err="1" smtClean="0"/>
                        <a:t>makePSet</a:t>
                      </a:r>
                      <a:r>
                        <a:rPr lang="en-US" altLang="ko-KR" dirty="0" smtClean="0"/>
                        <a:t> SimpleEdAna_cfg.py</a:t>
                      </a:r>
                    </a:p>
                    <a:p>
                      <a:pPr latinLnBrk="1"/>
                      <a:r>
                        <a:rPr lang="en-US" altLang="ko-KR" dirty="0" smtClean="0"/>
                        <a:t>$&gt; </a:t>
                      </a:r>
                      <a:r>
                        <a:rPr lang="en-US" altLang="ko-KR" dirty="0" err="1" smtClean="0"/>
                        <a:t>ls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en-US" altLang="ko-KR" dirty="0" err="1" smtClean="0"/>
                        <a:t>CMSSW.pkl</a:t>
                      </a:r>
                      <a:endParaRPr lang="en-US" altLang="ko-KR" dirty="0" smtClean="0"/>
                    </a:p>
                    <a:p>
                      <a:pPr latinLnBrk="1"/>
                      <a:r>
                        <a:rPr lang="en-US" altLang="ko-KR" dirty="0" smtClean="0"/>
                        <a:t>$&gt; </a:t>
                      </a:r>
                      <a:r>
                        <a:rPr lang="en-US" altLang="ko-KR" dirty="0" err="1" smtClean="0"/>
                        <a:t>cp</a:t>
                      </a:r>
                      <a:r>
                        <a:rPr lang="en-US" altLang="ko-KR" dirty="0" smtClean="0"/>
                        <a:t> ~ycyang/tut/cmssw/CMSSW_7_2_2/src/RunPKL.py  .</a:t>
                      </a:r>
                    </a:p>
                    <a:p>
                      <a:pPr latinLnBrk="1"/>
                      <a:r>
                        <a:rPr lang="en-US" altLang="ko-KR" dirty="0" smtClean="0"/>
                        <a:t>$&gt; </a:t>
                      </a:r>
                      <a:r>
                        <a:rPr lang="en-US" altLang="ko-KR" dirty="0" err="1" smtClean="0"/>
                        <a:t>cmsRun</a:t>
                      </a:r>
                      <a:r>
                        <a:rPr lang="en-US" altLang="ko-KR" dirty="0" smtClean="0"/>
                        <a:t> RunPKL.py </a:t>
                      </a:r>
                      <a:endParaRPr lang="en-US" altLang="ko-KR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3533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Exercise </a:t>
            </a:r>
            <a:r>
              <a:rPr lang="en-US" altLang="ko-KR" dirty="0" smtClean="0"/>
              <a:t>2 </a:t>
            </a:r>
            <a:r>
              <a:rPr lang="en-US" altLang="ko-KR" dirty="0" smtClean="0"/>
              <a:t>: </a:t>
            </a:r>
            <a:r>
              <a:rPr lang="en-US" altLang="ko-KR" dirty="0" smtClean="0"/>
              <a:t>file list in CMS DATASET </a:t>
            </a:r>
            <a:endParaRPr 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441828"/>
              </p:ext>
            </p:extLst>
          </p:nvPr>
        </p:nvGraphicFramePr>
        <p:xfrm>
          <a:off x="249693" y="1107118"/>
          <a:ext cx="11281046" cy="17445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81046"/>
              </a:tblGrid>
              <a:tr h="43866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aseline="0" dirty="0" smtClean="0"/>
                        <a:t>Hands-on : </a:t>
                      </a:r>
                      <a:r>
                        <a:rPr lang="en-US" altLang="ko-KR" baseline="0" dirty="0" smtClean="0"/>
                        <a:t>das_client.py </a:t>
                      </a:r>
                      <a:endParaRPr lang="ko-KR" altLang="en-US" dirty="0"/>
                    </a:p>
                  </a:txBody>
                  <a:tcPr/>
                </a:tc>
              </a:tr>
              <a:tr h="130590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$&gt; export DATASET=/DYJetsToLL_M-50_13TeV-madgraph-pythia8-tauola_v2/Spring14miniaod-PU20bx25_POSTLS170_V5-v1/MINIAODSIM</a:t>
                      </a:r>
                    </a:p>
                    <a:p>
                      <a:pPr latinLnBrk="1"/>
                      <a:r>
                        <a:rPr lang="en-US" altLang="ko-KR" dirty="0" smtClean="0"/>
                        <a:t>$&gt;</a:t>
                      </a:r>
                      <a:r>
                        <a:rPr lang="en-US" altLang="ko-KR" baseline="0" dirty="0" smtClean="0"/>
                        <a:t> das_client.py --query=“file dataset=$DATASET | </a:t>
                      </a:r>
                      <a:r>
                        <a:rPr lang="en-US" altLang="ko-KR" baseline="0" dirty="0" err="1" smtClean="0"/>
                        <a:t>grep</a:t>
                      </a:r>
                      <a:r>
                        <a:rPr lang="en-US" altLang="ko-KR" baseline="0" dirty="0" smtClean="0"/>
                        <a:t> file.name, </a:t>
                      </a:r>
                      <a:r>
                        <a:rPr lang="en-US" altLang="ko-KR" baseline="0" dirty="0" err="1" smtClean="0"/>
                        <a:t>file.nevents</a:t>
                      </a:r>
                      <a:r>
                        <a:rPr lang="en-US" altLang="ko-KR" baseline="0" dirty="0" smtClean="0"/>
                        <a:t>” --limit=0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$&gt; das_client.py --query=“site dataset=$DATASET” --limit=0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41" y="3002938"/>
            <a:ext cx="11005366" cy="3566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145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Exercise </a:t>
            </a:r>
            <a:r>
              <a:rPr lang="en-US" altLang="ko-KR" dirty="0" smtClean="0"/>
              <a:t>3 </a:t>
            </a:r>
            <a:r>
              <a:rPr lang="en-US" altLang="ko-KR" dirty="0" smtClean="0"/>
              <a:t>: Create Condor Jobs for </a:t>
            </a:r>
            <a:r>
              <a:rPr lang="en-US" altLang="ko-KR" dirty="0" err="1" smtClean="0"/>
              <a:t>cmsRun</a:t>
            </a:r>
            <a:r>
              <a:rPr lang="en-US" altLang="ko-KR" dirty="0" smtClean="0"/>
              <a:t> </a:t>
            </a:r>
            <a:endParaRPr 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453353"/>
              </p:ext>
            </p:extLst>
          </p:nvPr>
        </p:nvGraphicFramePr>
        <p:xfrm>
          <a:off x="249693" y="1107117"/>
          <a:ext cx="11281046" cy="2720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81046"/>
              </a:tblGrid>
              <a:tr h="65923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aseline="0" dirty="0" smtClean="0"/>
                        <a:t>Hands-on : full example condor job for </a:t>
                      </a:r>
                      <a:r>
                        <a:rPr lang="en-US" altLang="ko-KR" baseline="0" dirty="0" err="1" smtClean="0"/>
                        <a:t>cmsRun</a:t>
                      </a:r>
                      <a:endParaRPr lang="ko-KR" altLang="en-US" dirty="0"/>
                    </a:p>
                  </a:txBody>
                  <a:tcPr/>
                </a:tc>
              </a:tr>
              <a:tr h="206172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$&gt; </a:t>
                      </a:r>
                      <a:r>
                        <a:rPr lang="en-US" altLang="ko-KR" dirty="0" err="1" smtClean="0"/>
                        <a:t>voms</a:t>
                      </a:r>
                      <a:r>
                        <a:rPr lang="en-US" altLang="ko-KR" dirty="0" smtClean="0"/>
                        <a:t>-proxy-</a:t>
                      </a:r>
                      <a:r>
                        <a:rPr lang="en-US" altLang="ko-KR" dirty="0" err="1" smtClean="0"/>
                        <a:t>init</a:t>
                      </a:r>
                      <a:r>
                        <a:rPr lang="en-US" altLang="ko-KR" dirty="0" smtClean="0"/>
                        <a:t> –</a:t>
                      </a:r>
                      <a:r>
                        <a:rPr lang="en-US" altLang="ko-KR" dirty="0" err="1" smtClean="0"/>
                        <a:t>voms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en-US" altLang="ko-KR" dirty="0" err="1" smtClean="0"/>
                        <a:t>cms</a:t>
                      </a:r>
                      <a:r>
                        <a:rPr lang="en-US" altLang="ko-KR" dirty="0" smtClean="0"/>
                        <a:t> </a:t>
                      </a:r>
                    </a:p>
                    <a:p>
                      <a:pPr latinLnBrk="1"/>
                      <a:r>
                        <a:rPr lang="en-US" altLang="ko-KR" dirty="0" smtClean="0"/>
                        <a:t>$&gt; ~ycyang/local/cmsUtil/cmsCondor.sh</a:t>
                      </a:r>
                      <a:r>
                        <a:rPr lang="en-US" altLang="ko-KR" baseline="0" dirty="0" smtClean="0"/>
                        <a:t> –cfg=SimpleEdAna_cfg.py –dataset=</a:t>
                      </a:r>
                      <a:r>
                        <a:rPr lang="en-US" altLang="ko-KR" sz="1400" dirty="0" smtClean="0"/>
                        <a:t>/DYJetsToLL_M-50_13TeV-madgraph-pythia8-tauola_v2/Spring14minaod-PU20bx25_POSTLS170-v1/MINIAODSIM </a:t>
                      </a:r>
                      <a:r>
                        <a:rPr lang="en-US" altLang="ko-KR" sz="1800" dirty="0" smtClean="0"/>
                        <a:t>–</a:t>
                      </a:r>
                      <a:r>
                        <a:rPr lang="en-US" altLang="ko-KR" sz="1800" dirty="0" err="1" smtClean="0"/>
                        <a:t>nfiles</a:t>
                      </a:r>
                      <a:r>
                        <a:rPr lang="en-US" altLang="ko-KR" sz="1800" dirty="0" smtClean="0"/>
                        <a:t>=10</a:t>
                      </a:r>
                    </a:p>
                    <a:p>
                      <a:pPr latinLnBrk="1"/>
                      <a:r>
                        <a:rPr lang="en-US" altLang="ko-KR" dirty="0" smtClean="0"/>
                        <a:t>$&gt; </a:t>
                      </a:r>
                      <a:r>
                        <a:rPr lang="en-US" altLang="ko-KR" dirty="0" err="1" smtClean="0"/>
                        <a:t>ls</a:t>
                      </a:r>
                      <a:r>
                        <a:rPr lang="en-US" altLang="ko-KR" dirty="0" smtClean="0"/>
                        <a:t> Condor_*/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$&gt; cd Condor_*/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$&gt; vi </a:t>
                      </a:r>
                      <a:r>
                        <a:rPr lang="en-US" altLang="ko-KR" baseline="0" dirty="0" err="1" smtClean="0"/>
                        <a:t>job.jdl</a:t>
                      </a:r>
                      <a:r>
                        <a:rPr lang="en-US" altLang="ko-KR" baseline="0" dirty="0" smtClean="0"/>
                        <a:t> (queue 2)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$&gt; </a:t>
                      </a:r>
                      <a:r>
                        <a:rPr lang="en-US" altLang="ko-KR" baseline="0" dirty="0" err="1" smtClean="0"/>
                        <a:t>condor_submit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en-US" altLang="ko-KR" baseline="0" dirty="0" err="1" smtClean="0"/>
                        <a:t>job.jdl</a:t>
                      </a:r>
                      <a:endParaRPr lang="en-US" altLang="ko-KR" baseline="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31" y="3987515"/>
            <a:ext cx="4824612" cy="236679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287" y="3031958"/>
            <a:ext cx="6789420" cy="3705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911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Summary </a:t>
            </a:r>
            <a:endParaRPr 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>
          <a:xfrm>
            <a:off x="300789" y="1106906"/>
            <a:ext cx="11538285" cy="5414210"/>
          </a:xfrm>
        </p:spPr>
        <p:txBody>
          <a:bodyPr>
            <a:noAutofit/>
          </a:bodyPr>
          <a:lstStyle/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l"/>
            </a:pPr>
            <a:r>
              <a:rPr lang="en-US" altLang="ko-KR" sz="2400" dirty="0" smtClean="0"/>
              <a:t>Do by </a:t>
            </a:r>
            <a:r>
              <a:rPr lang="en-US" altLang="ko-KR" sz="2400" dirty="0" smtClean="0"/>
              <a:t>your hands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l"/>
            </a:pPr>
            <a:endParaRPr lang="en-US" altLang="ko-KR" sz="2400" dirty="0" smtClean="0">
              <a:sym typeface="Wingdings" panose="05000000000000000000" pitchFamily="2" charset="2"/>
            </a:endParaRP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l"/>
            </a:pPr>
            <a:r>
              <a:rPr lang="en-US" altLang="ko-KR" sz="2400" dirty="0" smtClean="0">
                <a:sym typeface="Wingdings" panose="05000000000000000000" pitchFamily="2" charset="2"/>
              </a:rPr>
              <a:t>Question / Discussion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l"/>
            </a:pPr>
            <a:endParaRPr lang="en-US" altLang="ko-KR" sz="2400" dirty="0" smtClean="0">
              <a:sym typeface="Wingdings" panose="05000000000000000000" pitchFamily="2" charset="2"/>
            </a:endParaRP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l"/>
            </a:pPr>
            <a:r>
              <a:rPr lang="en-US" altLang="ko-KR" sz="2400" dirty="0" smtClean="0">
                <a:sym typeface="Wingdings" panose="05000000000000000000" pitchFamily="2" charset="2"/>
              </a:rPr>
              <a:t>Ref</a:t>
            </a:r>
            <a:r>
              <a:rPr lang="en-US" altLang="ko-KR" sz="2400" dirty="0">
                <a:sym typeface="Wingdings" panose="05000000000000000000" pitchFamily="2" charset="2"/>
              </a:rPr>
              <a:t>&gt; http://research.cs.wisc.edu/htcondor/manual/v7.6/2_5Submitting_Job.html</a:t>
            </a:r>
            <a:endParaRPr lang="en-US" altLang="ko-KR" sz="2400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ko-KR" sz="2400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ko-KR" sz="2400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ko-KR" sz="2400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ko-KR" sz="240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13523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Contents</a:t>
            </a:r>
            <a:endParaRPr lang="ko-KR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4"/>
            <a:ext cx="10363200" cy="4447761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altLang="ko-KR" sz="3600" dirty="0" smtClean="0"/>
              <a:t> Introduction</a:t>
            </a:r>
            <a:endParaRPr lang="en-US" altLang="ko-KR" sz="3600" dirty="0" smtClean="0"/>
          </a:p>
          <a:p>
            <a:pPr marL="342900" indent="-342900">
              <a:buAutoNum type="arabicPeriod"/>
            </a:pPr>
            <a:r>
              <a:rPr lang="en-US" altLang="ko-KR" sz="3600" dirty="0" smtClean="0"/>
              <a:t> Basic </a:t>
            </a:r>
            <a:r>
              <a:rPr lang="en-US" altLang="ko-KR" sz="3600" dirty="0" smtClean="0"/>
              <a:t>Condor </a:t>
            </a:r>
            <a:r>
              <a:rPr lang="en-US" altLang="ko-KR" sz="3600" dirty="0" smtClean="0"/>
              <a:t>(Hands-On)</a:t>
            </a:r>
            <a:endParaRPr lang="en-US" altLang="ko-KR" sz="3600" dirty="0" smtClean="0"/>
          </a:p>
          <a:p>
            <a:pPr marL="342900" indent="-342900">
              <a:buAutoNum type="arabicPeriod"/>
            </a:pPr>
            <a:r>
              <a:rPr lang="en-US" altLang="ko-KR" sz="3600" dirty="0" smtClean="0"/>
              <a:t> </a:t>
            </a:r>
            <a:r>
              <a:rPr lang="en-US" altLang="ko-KR" sz="3600" dirty="0" err="1" smtClean="0"/>
              <a:t>cmsRun</a:t>
            </a:r>
            <a:r>
              <a:rPr lang="en-US" altLang="ko-KR" sz="3600" dirty="0" smtClean="0"/>
              <a:t>(CMSSW</a:t>
            </a:r>
            <a:r>
              <a:rPr lang="en-US" altLang="ko-KR" sz="3600" dirty="0" smtClean="0"/>
              <a:t>) using </a:t>
            </a:r>
            <a:r>
              <a:rPr lang="en-US" altLang="ko-KR" sz="3600" dirty="0" smtClean="0"/>
              <a:t>Condor (Hands-On)</a:t>
            </a:r>
            <a:endParaRPr lang="en-US" altLang="ko-KR" sz="3600" dirty="0" smtClean="0"/>
          </a:p>
        </p:txBody>
      </p:sp>
    </p:spTree>
    <p:extLst>
      <p:ext uri="{BB962C8B-B14F-4D97-AF65-F5344CB8AC3E}">
        <p14:creationId xmlns:p14="http://schemas.microsoft.com/office/powerpoint/2010/main" val="209073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Introduction to the tutorial</a:t>
            </a:r>
            <a:endParaRPr lang="ko-KR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0789" y="1106906"/>
            <a:ext cx="11538285" cy="5582652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ko-KR" sz="2400" dirty="0" smtClean="0"/>
              <a:t>Introduction to the HT Condor : </a:t>
            </a:r>
            <a:r>
              <a:rPr lang="en-US" altLang="ko-KR" sz="2000" dirty="0" smtClean="0">
                <a:hlinkClick r:id="rId2"/>
              </a:rPr>
              <a:t>http://research.wisc.edu/htcondor</a:t>
            </a:r>
            <a:r>
              <a:rPr lang="en-US" altLang="ko-KR" sz="2000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ko-KR" sz="2400" dirty="0" smtClean="0"/>
              <a:t>Introduction to the tutorial</a:t>
            </a:r>
          </a:p>
          <a:p>
            <a:pPr marL="971550" lvl="1" indent="-28575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ko-KR" sz="2000" dirty="0" smtClean="0"/>
              <a:t>Batch system</a:t>
            </a:r>
          </a:p>
          <a:p>
            <a:pPr marL="1428750" lvl="2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altLang="ko-KR" sz="1800" dirty="0" smtClean="0"/>
              <a:t>PBS(</a:t>
            </a:r>
            <a:r>
              <a:rPr lang="en-US" altLang="ko-KR" sz="1800" dirty="0" err="1" smtClean="0"/>
              <a:t>OpenPBS,Torque</a:t>
            </a:r>
            <a:r>
              <a:rPr lang="en-US" altLang="ko-KR" sz="1800" dirty="0" smtClean="0"/>
              <a:t>,…)</a:t>
            </a:r>
          </a:p>
          <a:p>
            <a:pPr marL="1428750" lvl="2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altLang="ko-KR" sz="1800" dirty="0" smtClean="0"/>
              <a:t>LSF</a:t>
            </a:r>
          </a:p>
          <a:p>
            <a:pPr marL="1428750" lvl="2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altLang="ko-KR" sz="2800" u="sng" dirty="0" err="1" smtClean="0"/>
              <a:t>HTCondor</a:t>
            </a:r>
            <a:endParaRPr lang="en-US" altLang="ko-KR" sz="2800" u="sng" dirty="0" smtClean="0"/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sz="2400" dirty="0" smtClean="0"/>
              <a:t>How </a:t>
            </a:r>
            <a:r>
              <a:rPr lang="en-US" altLang="ko-KR" sz="2400" dirty="0" smtClean="0"/>
              <a:t>to Submit Condor </a:t>
            </a:r>
            <a:r>
              <a:rPr lang="en-US" altLang="ko-KR" sz="2400" dirty="0" smtClean="0"/>
              <a:t>Jobs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sz="2400" dirty="0" smtClean="0"/>
              <a:t>Condor for CMSSW(</a:t>
            </a:r>
            <a:r>
              <a:rPr lang="en-US" altLang="ko-KR" sz="2400" dirty="0" err="1" smtClean="0"/>
              <a:t>cmsRun</a:t>
            </a:r>
            <a:r>
              <a:rPr lang="en-US" altLang="ko-KR" sz="2400" dirty="0" smtClean="0"/>
              <a:t>)</a:t>
            </a:r>
            <a:endParaRPr lang="en-US" altLang="ko-KR" sz="2400" dirty="0" smtClean="0"/>
          </a:p>
        </p:txBody>
      </p:sp>
      <p:sp>
        <p:nvSpPr>
          <p:cNvPr id="5" name="모서리가 둥근 직사각형 4"/>
          <p:cNvSpPr/>
          <p:nvPr/>
        </p:nvSpPr>
        <p:spPr>
          <a:xfrm>
            <a:off x="4842130" y="2286016"/>
            <a:ext cx="3332747" cy="246645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UserInterface</a:t>
            </a:r>
            <a:r>
              <a:rPr lang="en-US" altLang="ko-KR" dirty="0" smtClean="0"/>
              <a:t>(PC) Computer</a:t>
            </a:r>
          </a:p>
          <a:p>
            <a:pPr algn="ctr"/>
            <a:endParaRPr lang="en-US" altLang="ko-KR" dirty="0" smtClean="0"/>
          </a:p>
          <a:p>
            <a:pPr algn="ctr"/>
            <a:r>
              <a:rPr lang="en-US" altLang="ko-KR" dirty="0" smtClean="0"/>
              <a:t>job.sh 1 (short)</a:t>
            </a:r>
          </a:p>
          <a:p>
            <a:pPr algn="ctr"/>
            <a:r>
              <a:rPr lang="en-US" altLang="ko-KR" dirty="0" smtClean="0"/>
              <a:t>job.sh 2 (short)</a:t>
            </a:r>
          </a:p>
          <a:p>
            <a:pPr algn="ctr"/>
            <a:r>
              <a:rPr lang="en-US" altLang="ko-KR" dirty="0" smtClean="0"/>
              <a:t>job.sh 3 (short</a:t>
            </a:r>
            <a:r>
              <a:rPr lang="en-US" altLang="ko-KR" dirty="0" smtClean="0"/>
              <a:t>)</a:t>
            </a:r>
          </a:p>
          <a:p>
            <a:pPr algn="ctr"/>
            <a:r>
              <a:rPr lang="en-US" altLang="ko-KR" dirty="0" smtClean="0"/>
              <a:t>job.sh 4 (short)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…</a:t>
            </a:r>
          </a:p>
          <a:p>
            <a:pPr algn="ctr"/>
            <a:r>
              <a:rPr lang="en-US" altLang="ko-KR" dirty="0" smtClean="0"/>
              <a:t>job.sh N (short)</a:t>
            </a:r>
          </a:p>
        </p:txBody>
      </p:sp>
      <p:sp>
        <p:nvSpPr>
          <p:cNvPr id="6" name="모서리가 둥근 직사각형 5"/>
          <p:cNvSpPr/>
          <p:nvPr/>
        </p:nvSpPr>
        <p:spPr>
          <a:xfrm>
            <a:off x="8321852" y="2318087"/>
            <a:ext cx="3332747" cy="3649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WorkNode1 : job.sh 1 (short)</a:t>
            </a:r>
            <a:endParaRPr lang="ko-KR" altLang="en-US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8341900" y="2735187"/>
            <a:ext cx="3332747" cy="3649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WorkNode2 : job.sh 2 (short)</a:t>
            </a:r>
            <a:endParaRPr lang="ko-KR" altLang="en-US"/>
          </a:p>
        </p:txBody>
      </p:sp>
      <p:sp>
        <p:nvSpPr>
          <p:cNvPr id="14" name="모서리가 둥근 직사각형 13"/>
          <p:cNvSpPr/>
          <p:nvPr/>
        </p:nvSpPr>
        <p:spPr>
          <a:xfrm>
            <a:off x="8345906" y="3136243"/>
            <a:ext cx="3332747" cy="3649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WorkNode3 : job.sh 3 (short)</a:t>
            </a:r>
            <a:endParaRPr lang="ko-KR" altLang="en-US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8353940" y="3553345"/>
            <a:ext cx="3332747" cy="3649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WorkNode4 : job.sh 4 (short)</a:t>
            </a:r>
            <a:endParaRPr lang="ko-KR" altLang="en-US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8357946" y="4387519"/>
            <a:ext cx="3332747" cy="3649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err="1" smtClean="0"/>
              <a:t>WorkNodeN</a:t>
            </a:r>
            <a:r>
              <a:rPr lang="en-US" altLang="ko-KR" smtClean="0"/>
              <a:t> : job.sh N (short)</a:t>
            </a:r>
            <a:endParaRPr lang="ko-KR" altLang="en-US"/>
          </a:p>
        </p:txBody>
      </p:sp>
      <p:sp>
        <p:nvSpPr>
          <p:cNvPr id="18" name="모서리가 둥근 직사각형 17"/>
          <p:cNvSpPr/>
          <p:nvPr/>
        </p:nvSpPr>
        <p:spPr>
          <a:xfrm>
            <a:off x="8365962" y="3974433"/>
            <a:ext cx="3332747" cy="3649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…</a:t>
            </a:r>
            <a:endParaRPr lang="ko-KR" altLang="en-US"/>
          </a:p>
        </p:txBody>
      </p:sp>
      <p:sp>
        <p:nvSpPr>
          <p:cNvPr id="19" name="모서리가 둥근 직사각형 18"/>
          <p:cNvSpPr/>
          <p:nvPr/>
        </p:nvSpPr>
        <p:spPr>
          <a:xfrm>
            <a:off x="8374531" y="4950426"/>
            <a:ext cx="3332747" cy="3649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Total : (</a:t>
            </a:r>
            <a:r>
              <a:rPr lang="en-US" altLang="ko-KR" dirty="0" smtClean="0"/>
              <a:t>SHORT time)</a:t>
            </a:r>
            <a:endParaRPr lang="ko-KR" altLang="en-US" dirty="0"/>
          </a:p>
        </p:txBody>
      </p:sp>
      <p:sp>
        <p:nvSpPr>
          <p:cNvPr id="20" name="모서리가 둥근 직사각형 19"/>
          <p:cNvSpPr/>
          <p:nvPr/>
        </p:nvSpPr>
        <p:spPr>
          <a:xfrm>
            <a:off x="4884821" y="4958442"/>
            <a:ext cx="3332747" cy="36495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Total : (</a:t>
            </a:r>
            <a:r>
              <a:rPr lang="en-US" altLang="ko-KR" dirty="0" smtClean="0"/>
              <a:t>LONG time)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4434" y="1906292"/>
            <a:ext cx="10749367" cy="3146155"/>
          </a:xfrm>
          <a:solidFill>
            <a:srgbClr val="DD462F"/>
          </a:solidFill>
        </p:spPr>
        <p:txBody>
          <a:bodyPr anchor="ctr" anchorCtr="0">
            <a:normAutofit/>
          </a:bodyPr>
          <a:lstStyle/>
          <a:p>
            <a:pPr algn="ctr"/>
            <a:r>
              <a:rPr lang="en-US" altLang="ko-KR" sz="4000" dirty="0" smtClean="0"/>
              <a:t>PART1 </a:t>
            </a:r>
            <a:r>
              <a:rPr lang="en-US" altLang="ko-KR" sz="4000" dirty="0" smtClean="0"/>
              <a:t>: </a:t>
            </a:r>
            <a:r>
              <a:rPr lang="en-US" altLang="ko-KR" sz="4000" dirty="0" smtClean="0"/>
              <a:t>Basic Condor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Requirements : </a:t>
            </a:r>
            <a:r>
              <a:rPr lang="en-US" altLang="ko-KR" dirty="0" smtClean="0"/>
              <a:t>account on ui02.sdfarm.kr</a:t>
            </a:r>
            <a:endParaRPr 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06814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mtClean="0"/>
              <a:t>Basic Condor Command</a:t>
            </a:r>
            <a:endParaRPr lang="ko-KR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435427"/>
              </p:ext>
            </p:extLst>
          </p:nvPr>
        </p:nvGraphicFramePr>
        <p:xfrm>
          <a:off x="451171" y="1076127"/>
          <a:ext cx="11389533" cy="35685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6497"/>
                <a:gridCol w="5006525"/>
                <a:gridCol w="3796511"/>
              </a:tblGrid>
              <a:tr h="47284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Command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Basic Usage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Description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47284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condor_submit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$&gt; </a:t>
                      </a:r>
                      <a:r>
                        <a:rPr lang="en-US" altLang="ko-KR" dirty="0" err="1" smtClean="0"/>
                        <a:t>condor_submit</a:t>
                      </a:r>
                      <a:r>
                        <a:rPr lang="en-US" altLang="ko-KR" dirty="0" smtClean="0"/>
                        <a:t> [</a:t>
                      </a:r>
                      <a:r>
                        <a:rPr lang="en-US" altLang="ko-KR" dirty="0" err="1" smtClean="0"/>
                        <a:t>JobDescFile</a:t>
                      </a:r>
                      <a:r>
                        <a:rPr lang="en-US" altLang="ko-KR" dirty="0" smtClean="0"/>
                        <a:t>]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submit a job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47284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condor_q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$&gt; </a:t>
                      </a:r>
                      <a:r>
                        <a:rPr lang="en-US" altLang="ko-KR" dirty="0" err="1" smtClean="0"/>
                        <a:t>condoq_q</a:t>
                      </a:r>
                      <a:r>
                        <a:rPr lang="en-US" altLang="ko-KR" dirty="0" smtClean="0"/>
                        <a:t> [</a:t>
                      </a:r>
                      <a:r>
                        <a:rPr lang="en-US" altLang="ko-KR" dirty="0" err="1" smtClean="0"/>
                        <a:t>clusterID</a:t>
                      </a:r>
                      <a:r>
                        <a:rPr lang="en-US" altLang="ko-KR" dirty="0" smtClean="0"/>
                        <a:t>]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show status a jobs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47284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condor_rm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$&gt; </a:t>
                      </a:r>
                      <a:r>
                        <a:rPr lang="en-US" altLang="ko-KR" dirty="0" err="1" smtClean="0"/>
                        <a:t>condor_rm</a:t>
                      </a:r>
                      <a:r>
                        <a:rPr lang="en-US" altLang="ko-KR" dirty="0" smtClean="0"/>
                        <a:t> [</a:t>
                      </a:r>
                      <a:r>
                        <a:rPr lang="en-US" altLang="ko-KR" dirty="0" err="1" smtClean="0"/>
                        <a:t>clusterID</a:t>
                      </a:r>
                      <a:r>
                        <a:rPr lang="en-US" altLang="ko-KR" dirty="0" smtClean="0"/>
                        <a:t>]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remove jobs from the queue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47284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condor_hold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$&gt;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en-US" altLang="ko-KR" baseline="0" dirty="0" err="1" smtClean="0"/>
                        <a:t>condor_hold</a:t>
                      </a:r>
                      <a:r>
                        <a:rPr lang="en-US" altLang="ko-KR" baseline="0" dirty="0" smtClean="0"/>
                        <a:t> [</a:t>
                      </a:r>
                      <a:r>
                        <a:rPr lang="en-US" altLang="ko-KR" baseline="0" dirty="0" err="1" smtClean="0"/>
                        <a:t>clusterID</a:t>
                      </a:r>
                      <a:r>
                        <a:rPr lang="en-US" altLang="ko-KR" baseline="0" dirty="0" smtClean="0"/>
                        <a:t>]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hold jobs in the queue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47284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condor_release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$&gt; </a:t>
                      </a:r>
                      <a:r>
                        <a:rPr lang="en-US" altLang="ko-KR" dirty="0" err="1" smtClean="0"/>
                        <a:t>condor_release</a:t>
                      </a:r>
                      <a:r>
                        <a:rPr lang="en-US" altLang="ko-KR" dirty="0" smtClean="0"/>
                        <a:t> [</a:t>
                      </a:r>
                      <a:r>
                        <a:rPr lang="en-US" altLang="ko-KR" dirty="0" err="1" smtClean="0"/>
                        <a:t>clusterID</a:t>
                      </a:r>
                      <a:r>
                        <a:rPr lang="en-US" altLang="ko-KR" dirty="0" smtClean="0"/>
                        <a:t>]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release</a:t>
                      </a:r>
                      <a:r>
                        <a:rPr lang="en-US" altLang="ko-KR" baseline="0" dirty="0" smtClean="0"/>
                        <a:t> jobs in the queue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23642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condor_tail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$&gt; </a:t>
                      </a:r>
                      <a:r>
                        <a:rPr lang="en-US" altLang="ko-KR" dirty="0" err="1" smtClean="0"/>
                        <a:t>condor_tail</a:t>
                      </a:r>
                      <a:r>
                        <a:rPr lang="en-US" altLang="ko-KR" dirty="0" smtClean="0"/>
                        <a:t> [</a:t>
                      </a:r>
                      <a:r>
                        <a:rPr lang="en-US" altLang="ko-KR" dirty="0" err="1" smtClean="0"/>
                        <a:t>clusterID</a:t>
                      </a:r>
                      <a:r>
                        <a:rPr lang="en-US" altLang="ko-KR" dirty="0" smtClean="0"/>
                        <a:t>].[</a:t>
                      </a:r>
                      <a:r>
                        <a:rPr lang="en-US" altLang="ko-KR" dirty="0" err="1" smtClean="0"/>
                        <a:t>processID</a:t>
                      </a:r>
                      <a:r>
                        <a:rPr lang="en-US" altLang="ko-KR" dirty="0" smtClean="0"/>
                        <a:t>]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display the standard</a:t>
                      </a:r>
                      <a:r>
                        <a:rPr lang="en-US" altLang="ko-KR" baseline="0" dirty="0" smtClean="0"/>
                        <a:t> output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23642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condor_status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$&gt; </a:t>
                      </a:r>
                      <a:r>
                        <a:rPr lang="en-US" altLang="ko-KR" dirty="0" err="1" smtClean="0"/>
                        <a:t>condor_status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list summary of pool resources</a:t>
                      </a:r>
                      <a:endParaRPr lang="ko-KR" altLang="en-US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43" y="4718464"/>
            <a:ext cx="4909698" cy="1930309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47" y="4909870"/>
            <a:ext cx="4560765" cy="685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099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Exercise 0 : </a:t>
            </a:r>
            <a:r>
              <a:rPr lang="en-US" altLang="ko-KR" dirty="0" err="1" smtClean="0"/>
              <a:t>condor_submit</a:t>
            </a:r>
            <a:endParaRPr 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47744"/>
              </p:ext>
            </p:extLst>
          </p:nvPr>
        </p:nvGraphicFramePr>
        <p:xfrm>
          <a:off x="249693" y="1107119"/>
          <a:ext cx="11281046" cy="1713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81046"/>
              </a:tblGrid>
              <a:tr h="45165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aseline="0" dirty="0" smtClean="0"/>
                        <a:t>Hands-on : </a:t>
                      </a:r>
                      <a:r>
                        <a:rPr lang="en-US" altLang="ko-KR" baseline="0" dirty="0" err="1" smtClean="0"/>
                        <a:t>condor_submit</a:t>
                      </a:r>
                      <a:r>
                        <a:rPr lang="en-US" altLang="ko-KR" baseline="0" dirty="0" smtClean="0"/>
                        <a:t> [</a:t>
                      </a:r>
                      <a:r>
                        <a:rPr lang="en-US" altLang="ko-KR" baseline="0" dirty="0" err="1" smtClean="0"/>
                        <a:t>JobDescriptionFile</a:t>
                      </a:r>
                      <a:r>
                        <a:rPr lang="en-US" altLang="ko-KR" baseline="0" dirty="0" smtClean="0"/>
                        <a:t>]</a:t>
                      </a:r>
                      <a:endParaRPr lang="ko-KR" altLang="en-US" dirty="0"/>
                    </a:p>
                  </a:txBody>
                  <a:tcPr/>
                </a:tc>
              </a:tr>
              <a:tr h="126167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$&gt;</a:t>
                      </a:r>
                      <a:r>
                        <a:rPr lang="en-US" altLang="ko-KR" dirty="0" err="1" smtClean="0"/>
                        <a:t>mkdir</a:t>
                      </a:r>
                      <a:r>
                        <a:rPr lang="en-US" altLang="ko-KR" dirty="0" smtClean="0"/>
                        <a:t> ex0; cd ex0</a:t>
                      </a:r>
                    </a:p>
                    <a:p>
                      <a:pPr latinLnBrk="1"/>
                      <a:r>
                        <a:rPr lang="en-US" altLang="ko-KR" dirty="0" smtClean="0"/>
                        <a:t>$</a:t>
                      </a:r>
                      <a:r>
                        <a:rPr lang="en-US" altLang="ko-KR" baseline="0" dirty="0" smtClean="0"/>
                        <a:t>&gt;</a:t>
                      </a:r>
                      <a:r>
                        <a:rPr lang="en-US" altLang="ko-KR" baseline="0" dirty="0" err="1" smtClean="0"/>
                        <a:t>cp</a:t>
                      </a:r>
                      <a:r>
                        <a:rPr lang="en-US" altLang="ko-KR" baseline="0" dirty="0" smtClean="0"/>
                        <a:t> ~ycyang/tut/condor/ex0/job0.jdl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$&gt;</a:t>
                      </a:r>
                      <a:r>
                        <a:rPr lang="en-US" altLang="ko-KR" baseline="0" dirty="0" err="1" smtClean="0"/>
                        <a:t>condor_submit</a:t>
                      </a:r>
                      <a:r>
                        <a:rPr lang="en-US" altLang="ko-KR" baseline="0" dirty="0" smtClean="0"/>
                        <a:t> job0.jdl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605329"/>
              </p:ext>
            </p:extLst>
          </p:nvPr>
        </p:nvGraphicFramePr>
        <p:xfrm>
          <a:off x="309105" y="5041106"/>
          <a:ext cx="11281046" cy="1713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81046"/>
              </a:tblGrid>
              <a:tr h="45165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aseline="0" dirty="0" smtClean="0"/>
                        <a:t>Result</a:t>
                      </a:r>
                      <a:endParaRPr lang="ko-KR" altLang="en-US" dirty="0"/>
                    </a:p>
                  </a:txBody>
                  <a:tcPr/>
                </a:tc>
              </a:tr>
              <a:tr h="126167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$&gt;</a:t>
                      </a:r>
                      <a:r>
                        <a:rPr lang="en-US" altLang="ko-KR" dirty="0" err="1" smtClean="0"/>
                        <a:t>ls</a:t>
                      </a:r>
                      <a:r>
                        <a:rPr lang="en-US" altLang="ko-KR" dirty="0" smtClean="0"/>
                        <a:t> -al</a:t>
                      </a:r>
                    </a:p>
                    <a:p>
                      <a:pPr latinLnBrk="1"/>
                      <a:r>
                        <a:rPr lang="en-US" altLang="ko-KR" dirty="0" smtClean="0"/>
                        <a:t>…..</a:t>
                      </a:r>
                    </a:p>
                    <a:p>
                      <a:pPr latinLnBrk="1"/>
                      <a:r>
                        <a:rPr lang="en-US" altLang="ko-KR" dirty="0" smtClean="0"/>
                        <a:t>$</a:t>
                      </a:r>
                      <a:r>
                        <a:rPr lang="en-US" altLang="ko-KR" baseline="0" dirty="0" smtClean="0"/>
                        <a:t>&gt;cat condor*.out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wn</a:t>
                      </a:r>
                      <a:r>
                        <a:rPr lang="en-US" altLang="ko-KR" dirty="0" smtClean="0"/>
                        <a:t>????sdfarm.kr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779" y="2370221"/>
            <a:ext cx="8009022" cy="3272589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88104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Exercise 1 : condor_(q/hold/release/tail/</a:t>
            </a:r>
            <a:r>
              <a:rPr lang="en-US" altLang="ko-KR" dirty="0" err="1" smtClean="0"/>
              <a:t>rm</a:t>
            </a:r>
            <a:r>
              <a:rPr lang="en-US" altLang="ko-KR" dirty="0" smtClean="0"/>
              <a:t>)</a:t>
            </a:r>
            <a:endParaRPr 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393717"/>
              </p:ext>
            </p:extLst>
          </p:nvPr>
        </p:nvGraphicFramePr>
        <p:xfrm>
          <a:off x="249693" y="1107118"/>
          <a:ext cx="11281046" cy="4230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81046"/>
              </a:tblGrid>
              <a:tr h="35951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aseline="0" dirty="0" smtClean="0"/>
                        <a:t>Hands-on : </a:t>
                      </a:r>
                      <a:r>
                        <a:rPr lang="en-US" altLang="ko-KR" baseline="0" dirty="0" err="1" smtClean="0"/>
                        <a:t>condor_command</a:t>
                      </a:r>
                      <a:r>
                        <a:rPr lang="en-US" altLang="ko-KR" baseline="0" dirty="0" smtClean="0"/>
                        <a:t> [</a:t>
                      </a:r>
                      <a:r>
                        <a:rPr lang="en-US" altLang="ko-KR" baseline="0" dirty="0" err="1" smtClean="0"/>
                        <a:t>CluserID</a:t>
                      </a:r>
                      <a:r>
                        <a:rPr lang="en-US" altLang="ko-KR" baseline="0" dirty="0" smtClean="0"/>
                        <a:t>].[</a:t>
                      </a:r>
                      <a:r>
                        <a:rPr lang="en-US" altLang="ko-KR" baseline="0" dirty="0" err="1" smtClean="0"/>
                        <a:t>ProcessID</a:t>
                      </a:r>
                      <a:r>
                        <a:rPr lang="en-US" altLang="ko-KR" baseline="0" dirty="0" smtClean="0"/>
                        <a:t>]</a:t>
                      </a:r>
                      <a:endParaRPr lang="ko-KR" altLang="en-US" dirty="0"/>
                    </a:p>
                  </a:txBody>
                  <a:tcPr/>
                </a:tc>
              </a:tr>
              <a:tr h="386478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$&gt; </a:t>
                      </a:r>
                      <a:r>
                        <a:rPr lang="en-US" altLang="ko-KR" dirty="0" err="1" smtClean="0"/>
                        <a:t>mkdir</a:t>
                      </a:r>
                      <a:r>
                        <a:rPr lang="en-US" altLang="ko-KR" dirty="0" smtClean="0"/>
                        <a:t> ex1; cd ex1</a:t>
                      </a:r>
                    </a:p>
                    <a:p>
                      <a:pPr latinLnBrk="1"/>
                      <a:r>
                        <a:rPr lang="en-US" altLang="ko-KR" dirty="0" smtClean="0"/>
                        <a:t>$</a:t>
                      </a:r>
                      <a:r>
                        <a:rPr lang="en-US" altLang="ko-KR" baseline="0" dirty="0" smtClean="0"/>
                        <a:t>&gt; </a:t>
                      </a:r>
                      <a:r>
                        <a:rPr lang="en-US" altLang="ko-KR" baseline="0" dirty="0" err="1" smtClean="0"/>
                        <a:t>cp</a:t>
                      </a:r>
                      <a:r>
                        <a:rPr lang="en-US" altLang="ko-KR" baseline="0" dirty="0" smtClean="0"/>
                        <a:t> ~ycyang/tut/condor/ex1/run1.sh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$&gt; </a:t>
                      </a:r>
                      <a:r>
                        <a:rPr lang="en-US" altLang="ko-KR" baseline="0" dirty="0" err="1" smtClean="0"/>
                        <a:t>cp</a:t>
                      </a:r>
                      <a:r>
                        <a:rPr lang="en-US" altLang="ko-KR" baseline="0" dirty="0" smtClean="0"/>
                        <a:t> ~ycyang/tut/condor/ex1/job1.jdl 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$&gt; cat run1.sh 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$&gt; cat job1.jdl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$&gt; </a:t>
                      </a:r>
                      <a:r>
                        <a:rPr lang="en-US" altLang="ko-KR" baseline="0" dirty="0" err="1" smtClean="0"/>
                        <a:t>condor_submit</a:t>
                      </a:r>
                      <a:r>
                        <a:rPr lang="en-US" altLang="ko-KR" baseline="0" dirty="0" smtClean="0"/>
                        <a:t> job1.jdl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2 job(s) submitted to cluster 22404.</a:t>
                      </a:r>
                    </a:p>
                    <a:p>
                      <a:pPr latinLnBrk="1"/>
                      <a:endParaRPr lang="en-US" altLang="ko-KR" baseline="0" dirty="0" smtClean="0"/>
                    </a:p>
                    <a:p>
                      <a:pPr latinLnBrk="1"/>
                      <a:r>
                        <a:rPr lang="en-US" altLang="ko-KR" baseline="0" dirty="0" smtClean="0"/>
                        <a:t>$&gt; </a:t>
                      </a:r>
                      <a:r>
                        <a:rPr lang="en-US" altLang="ko-KR" baseline="0" dirty="0" err="1" smtClean="0"/>
                        <a:t>condor_q</a:t>
                      </a:r>
                      <a:r>
                        <a:rPr lang="en-US" altLang="ko-KR" baseline="0" dirty="0" smtClean="0"/>
                        <a:t> $USER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$&gt; </a:t>
                      </a:r>
                      <a:r>
                        <a:rPr lang="en-US" altLang="ko-KR" baseline="0" dirty="0" err="1" smtClean="0"/>
                        <a:t>condor_hold</a:t>
                      </a:r>
                      <a:r>
                        <a:rPr lang="en-US" altLang="ko-KR" baseline="0" dirty="0" smtClean="0"/>
                        <a:t> [</a:t>
                      </a:r>
                      <a:r>
                        <a:rPr lang="en-US" altLang="ko-KR" baseline="0" dirty="0" err="1" smtClean="0"/>
                        <a:t>ClusterID</a:t>
                      </a:r>
                      <a:r>
                        <a:rPr lang="en-US" altLang="ko-KR" baseline="0" dirty="0" smtClean="0"/>
                        <a:t>] 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$&gt; </a:t>
                      </a:r>
                      <a:r>
                        <a:rPr lang="en-US" altLang="ko-KR" baseline="0" dirty="0" err="1" smtClean="0"/>
                        <a:t>condor_release</a:t>
                      </a:r>
                      <a:r>
                        <a:rPr lang="en-US" altLang="ko-KR" baseline="0" dirty="0" smtClean="0"/>
                        <a:t> [</a:t>
                      </a:r>
                      <a:r>
                        <a:rPr lang="en-US" altLang="ko-KR" baseline="0" dirty="0" err="1" smtClean="0"/>
                        <a:t>ClusterID</a:t>
                      </a:r>
                      <a:r>
                        <a:rPr lang="en-US" altLang="ko-KR" baseline="0" dirty="0" smtClean="0"/>
                        <a:t>]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$&gt; </a:t>
                      </a:r>
                      <a:r>
                        <a:rPr lang="en-US" altLang="ko-KR" baseline="0" dirty="0" err="1" smtClean="0"/>
                        <a:t>condor_tail</a:t>
                      </a:r>
                      <a:r>
                        <a:rPr lang="en-US" altLang="ko-KR" baseline="0" dirty="0" smtClean="0"/>
                        <a:t> [</a:t>
                      </a:r>
                      <a:r>
                        <a:rPr lang="en-US" altLang="ko-KR" baseline="0" dirty="0" err="1" smtClean="0"/>
                        <a:t>ClusterID</a:t>
                      </a:r>
                      <a:r>
                        <a:rPr lang="en-US" altLang="ko-KR" baseline="0" dirty="0" smtClean="0"/>
                        <a:t>].0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$&gt; </a:t>
                      </a:r>
                      <a:r>
                        <a:rPr lang="en-US" altLang="ko-KR" baseline="0" dirty="0" err="1" smtClean="0"/>
                        <a:t>condor_rm</a:t>
                      </a:r>
                      <a:r>
                        <a:rPr lang="en-US" altLang="ko-KR" baseline="0" dirty="0" smtClean="0"/>
                        <a:t> [</a:t>
                      </a:r>
                      <a:r>
                        <a:rPr lang="en-US" altLang="ko-KR" baseline="0" dirty="0" err="1" smtClean="0"/>
                        <a:t>ClusterID</a:t>
                      </a:r>
                      <a:r>
                        <a:rPr lang="en-US" altLang="ko-KR" baseline="0" dirty="0" smtClean="0"/>
                        <a:t>].0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026572"/>
              </p:ext>
            </p:extLst>
          </p:nvPr>
        </p:nvGraphicFramePr>
        <p:xfrm>
          <a:off x="293607" y="5455233"/>
          <a:ext cx="11281046" cy="1112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81046"/>
              </a:tblGrid>
              <a:tr h="27260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aseline="0" dirty="0" smtClean="0"/>
                        <a:t>Result</a:t>
                      </a:r>
                      <a:endParaRPr lang="ko-KR" altLang="en-US" dirty="0"/>
                    </a:p>
                  </a:txBody>
                  <a:tcPr/>
                </a:tc>
              </a:tr>
              <a:tr h="74697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$&gt;cat</a:t>
                      </a:r>
                      <a:r>
                        <a:rPr lang="en-US" altLang="ko-KR" baseline="0" dirty="0" smtClean="0"/>
                        <a:t> condor_[ClusterID]_1.log</a:t>
                      </a:r>
                      <a:endParaRPr lang="en-US" altLang="ko-KR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3528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Exercise 2 : what is the value of pi(</a:t>
            </a:r>
            <a:r>
              <a:rPr lang="el-GR" altLang="ko-KR" dirty="0" smtClean="0"/>
              <a:t>π</a:t>
            </a:r>
            <a:r>
              <a:rPr lang="en-US" altLang="ko-KR" dirty="0" smtClean="0"/>
              <a:t>)</a:t>
            </a:r>
            <a:endParaRPr 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840582"/>
              </p:ext>
            </p:extLst>
          </p:nvPr>
        </p:nvGraphicFramePr>
        <p:xfrm>
          <a:off x="249693" y="1107119"/>
          <a:ext cx="6182104" cy="3511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82104"/>
              </a:tblGrid>
              <a:tr h="48927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aseline="0" dirty="0" smtClean="0"/>
                        <a:t>Hands-on : </a:t>
                      </a:r>
                      <a:r>
                        <a:rPr lang="en-US" altLang="ko-KR" baseline="0" dirty="0" smtClean="0"/>
                        <a:t>user code running</a:t>
                      </a:r>
                      <a:endParaRPr lang="ko-KR" altLang="en-US" dirty="0"/>
                    </a:p>
                  </a:txBody>
                  <a:tcPr/>
                </a:tc>
              </a:tr>
              <a:tr h="302210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$&gt; </a:t>
                      </a:r>
                      <a:r>
                        <a:rPr lang="en-US" altLang="ko-KR" dirty="0" err="1" smtClean="0"/>
                        <a:t>mkdir</a:t>
                      </a:r>
                      <a:r>
                        <a:rPr lang="en-US" altLang="ko-KR" dirty="0" smtClean="0"/>
                        <a:t> ex2; cd ex2</a:t>
                      </a:r>
                    </a:p>
                    <a:p>
                      <a:pPr latinLnBrk="1"/>
                      <a:r>
                        <a:rPr lang="en-US" altLang="ko-KR" dirty="0" smtClean="0"/>
                        <a:t>$</a:t>
                      </a:r>
                      <a:r>
                        <a:rPr lang="en-US" altLang="ko-KR" baseline="0" dirty="0" smtClean="0"/>
                        <a:t>&gt; </a:t>
                      </a:r>
                      <a:r>
                        <a:rPr lang="en-US" altLang="ko-KR" baseline="0" dirty="0" err="1" smtClean="0"/>
                        <a:t>cp</a:t>
                      </a:r>
                      <a:r>
                        <a:rPr lang="en-US" altLang="ko-KR" baseline="0" dirty="0" smtClean="0"/>
                        <a:t> ~ycyang/tut/condor/ex2/piCalc.exe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$&gt; ./</a:t>
                      </a:r>
                      <a:r>
                        <a:rPr lang="en-US" altLang="ko-KR" baseline="0" dirty="0" smtClean="0"/>
                        <a:t>piCalc.exe 10000 1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pi = 3.1376  Count: [ 784 / 10000 ]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$&gt; ./piCalc.exe 10000 2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$&gt; …</a:t>
                      </a:r>
                      <a:endParaRPr lang="en-US" altLang="ko-KR" baseline="0" dirty="0" smtClean="0"/>
                    </a:p>
                    <a:p>
                      <a:pPr latinLnBrk="1"/>
                      <a:r>
                        <a:rPr lang="en-US" altLang="ko-KR" baseline="0" dirty="0" smtClean="0"/>
                        <a:t> 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$&gt; </a:t>
                      </a:r>
                      <a:r>
                        <a:rPr lang="en-US" altLang="ko-KR" baseline="0" dirty="0" err="1" smtClean="0"/>
                        <a:t>cp</a:t>
                      </a:r>
                      <a:r>
                        <a:rPr lang="en-US" altLang="ko-KR" baseline="0" dirty="0" smtClean="0"/>
                        <a:t> ~ycyang/tut/condor/ex2/job2.jdl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$&gt; </a:t>
                      </a:r>
                      <a:r>
                        <a:rPr lang="en-US" altLang="ko-KR" baseline="0" dirty="0" err="1" smtClean="0"/>
                        <a:t>condor_submit</a:t>
                      </a:r>
                      <a:r>
                        <a:rPr lang="en-US" altLang="ko-KR" baseline="0" dirty="0" smtClean="0"/>
                        <a:t> job2.jdl</a:t>
                      </a:r>
                    </a:p>
                    <a:p>
                      <a:pPr latinLnBrk="1"/>
                      <a:endParaRPr lang="en-US" altLang="ko-KR" baseline="0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76840"/>
              </p:ext>
            </p:extLst>
          </p:nvPr>
        </p:nvGraphicFramePr>
        <p:xfrm>
          <a:off x="293607" y="4788976"/>
          <a:ext cx="6231179" cy="1559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31179"/>
              </a:tblGrid>
              <a:tr h="24797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aseline="0" dirty="0" smtClean="0"/>
                        <a:t>Result</a:t>
                      </a:r>
                      <a:endParaRPr lang="ko-KR" altLang="en-US" dirty="0"/>
                    </a:p>
                  </a:txBody>
                  <a:tcPr/>
                </a:tc>
              </a:tr>
              <a:tr h="119422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$&gt;~ycyang/tut/condor/ex2/merge.sh </a:t>
                      </a:r>
                    </a:p>
                    <a:p>
                      <a:pPr latinLnBrk="1"/>
                      <a:r>
                        <a:rPr lang="en-US" altLang="ko-KR" dirty="0" smtClean="0"/>
                        <a:t>pi = 3.14159265359 in google.com</a:t>
                      </a:r>
                    </a:p>
                    <a:p>
                      <a:pPr latinLnBrk="1"/>
                      <a:r>
                        <a:rPr lang="en-US" altLang="ko-KR" dirty="0" smtClean="0"/>
                        <a:t>your value</a:t>
                      </a:r>
                      <a:r>
                        <a:rPr lang="en-US" altLang="ko-KR" baseline="0" dirty="0" smtClean="0"/>
                        <a:t> = ???</a:t>
                      </a:r>
                      <a:endParaRPr lang="en-US" altLang="ko-KR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597" y="1279006"/>
            <a:ext cx="2905536" cy="2905536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9186" y="4422373"/>
            <a:ext cx="4461026" cy="23461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741043" y="4184542"/>
                <a:ext cx="3254644" cy="5305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ko-KR" altLang="en-US" b="0" i="1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US" altLang="ko-KR" b="0" i="1" smtClean="0">
                          <a:latin typeface="Cambria Math" panose="02040503050406030204" pitchFamily="18" charset="0"/>
                        </a:rPr>
                        <m:t>=4.0 </m:t>
                      </m:r>
                      <m:r>
                        <a:rPr lang="en-US" altLang="ko-K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altLang="ko-K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𝑅𝑒𝑑</m:t>
                          </m:r>
                        </m:num>
                        <m:den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𝑅𝑒𝑑</m:t>
                          </m:r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𝐺𝑟𝑒𝑒𝑛</m:t>
                          </m:r>
                        </m:den>
                      </m:f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41043" y="4184542"/>
                <a:ext cx="3254644" cy="53053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2333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4434" y="1906292"/>
            <a:ext cx="10749367" cy="3146155"/>
          </a:xfrm>
          <a:solidFill>
            <a:srgbClr val="DD462F"/>
          </a:solidFill>
        </p:spPr>
        <p:txBody>
          <a:bodyPr anchor="ctr" anchorCtr="0">
            <a:normAutofit/>
          </a:bodyPr>
          <a:lstStyle/>
          <a:p>
            <a:pPr algn="ctr"/>
            <a:r>
              <a:rPr lang="en-US" altLang="ko-KR" sz="4000" dirty="0" smtClean="0"/>
              <a:t>PART2 : Condor for </a:t>
            </a:r>
            <a:r>
              <a:rPr lang="en-US" altLang="ko-KR" sz="4000" dirty="0" err="1" smtClean="0"/>
              <a:t>cmsRun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Requirements : 1. Experience with CMSSW, </a:t>
            </a:r>
            <a:br>
              <a:rPr lang="en-US" altLang="ko-KR" dirty="0" smtClean="0"/>
            </a:br>
            <a:r>
              <a:rPr lang="en-US" altLang="ko-KR" dirty="0" smtClean="0"/>
              <a:t>2. CMS VOMS Account  </a:t>
            </a:r>
            <a:endParaRPr 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8867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come to PowerPoint_TP102923943" id="{B7BD5452-C074-4907-9B99-F9409E699835}" vid="{0936D03B-FA15-4A45-B128-C663FDDCAB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AF57D73-4CF7-495B-958A-E53F34C3934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 시작</Template>
  <TotalTime>0</TotalTime>
  <Words>745</Words>
  <Application>Microsoft Office PowerPoint</Application>
  <PresentationFormat>와이드스크린</PresentationFormat>
  <Paragraphs>168</Paragraphs>
  <Slides>16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4" baseType="lpstr">
      <vt:lpstr>맑은 고딕</vt:lpstr>
      <vt:lpstr>Arial</vt:lpstr>
      <vt:lpstr>Calibri</vt:lpstr>
      <vt:lpstr>Cambria Math</vt:lpstr>
      <vt:lpstr>Segoe UI</vt:lpstr>
      <vt:lpstr>Segoe UI Light</vt:lpstr>
      <vt:lpstr>Wingdings</vt:lpstr>
      <vt:lpstr>WelcomeDoc</vt:lpstr>
      <vt:lpstr>HTCondor Tutorial</vt:lpstr>
      <vt:lpstr>Contents</vt:lpstr>
      <vt:lpstr>Introduction to the tutorial</vt:lpstr>
      <vt:lpstr>PART1 : Basic Condor  Requirements : account on ui02.sdfarm.kr</vt:lpstr>
      <vt:lpstr>Basic Condor Command</vt:lpstr>
      <vt:lpstr>Exercise 0 : condor_submit</vt:lpstr>
      <vt:lpstr>Exercise 1 : condor_(q/hold/release/tail/rm)</vt:lpstr>
      <vt:lpstr>Exercise 2 : what is the value of pi(π)</vt:lpstr>
      <vt:lpstr>PART2 : Condor for cmsRun  Requirements : 1. Experience with CMSSW,  2. CMS VOMS Account  </vt:lpstr>
      <vt:lpstr>Exercise 0 : CMSSW on UI(ui10.sdfarm.kr) </vt:lpstr>
      <vt:lpstr>Not simple to do cmsRun on CondorWN</vt:lpstr>
      <vt:lpstr>How to create the condor job</vt:lpstr>
      <vt:lpstr>Exercise 1 : CMSSW.py or CMSSW.pkl </vt:lpstr>
      <vt:lpstr>Exercise 2 : file list in CMS DATASET </vt:lpstr>
      <vt:lpstr>Exercise 3 : Create Condor Jobs for cmsRun </vt:lpstr>
      <vt:lpstr>Summary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2015-01-27T06:04:47Z</dcterms:created>
  <dcterms:modified xsi:type="dcterms:W3CDTF">2015-01-27T21:07:59Z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TC029239449991</vt:lpwstr>
  </property>
</Properties>
</file>