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RP measurements in prevision of PS-SWY operation (PACS-PASS)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Vollaire on behalf of DGS-RP</a:t>
            </a:r>
          </a:p>
          <a:p>
            <a:r>
              <a:rPr lang="en-US" dirty="0" smtClean="0"/>
              <a:t>08/01/2013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: SWY access mode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76813" y="1219200"/>
            <a:ext cx="41671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New access system: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Possibility to access part of the PS ring while the p beam is accelerated in the PSB (and sent to ISOLDE for example)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Definition of monitoring needs: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Assess the radiological conditions in case of beam losses at critical locations as regards to accessible areas</a:t>
            </a:r>
          </a:p>
        </p:txBody>
      </p:sp>
      <p:sp>
        <p:nvSpPr>
          <p:cNvPr id="8" name="5-Point Star 7"/>
          <p:cNvSpPr/>
          <p:nvPr/>
        </p:nvSpPr>
        <p:spPr>
          <a:xfrm>
            <a:off x="1447800" y="1905000"/>
            <a:ext cx="381000" cy="3048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5562601" y="5181773"/>
            <a:ext cx="381000" cy="3048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096000" y="5179373"/>
            <a:ext cx="1707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Accessible areas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676901" y="5768037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096000" y="5659571"/>
            <a:ext cx="24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Loss (L2 - 50 MeV)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5675101" y="6225237"/>
            <a:ext cx="152400" cy="152400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076800" y="6107668"/>
            <a:ext cx="272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Loss (PSB – 1.4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1524000"/>
            <a:ext cx="4900613" cy="4653363"/>
            <a:chOff x="0" y="1524000"/>
            <a:chExt cx="4900613" cy="4653363"/>
          </a:xfrm>
        </p:grpSpPr>
        <p:grpSp>
          <p:nvGrpSpPr>
            <p:cNvPr id="20" name="Group 19"/>
            <p:cNvGrpSpPr/>
            <p:nvPr/>
          </p:nvGrpSpPr>
          <p:grpSpPr>
            <a:xfrm>
              <a:off x="0" y="1524000"/>
              <a:ext cx="4900613" cy="4653363"/>
              <a:chOff x="0" y="1524000"/>
              <a:chExt cx="4900613" cy="4653363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524000"/>
                <a:ext cx="4900613" cy="4653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5-Point Star 5"/>
              <p:cNvSpPr/>
              <p:nvPr/>
            </p:nvSpPr>
            <p:spPr>
              <a:xfrm>
                <a:off x="3200400" y="3352800"/>
                <a:ext cx="381000" cy="304800"/>
              </a:xfrm>
              <a:prstGeom prst="star5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5-Point Star 6"/>
              <p:cNvSpPr/>
              <p:nvPr/>
            </p:nvSpPr>
            <p:spPr>
              <a:xfrm>
                <a:off x="2743200" y="5486400"/>
                <a:ext cx="381000" cy="304800"/>
              </a:xfrm>
              <a:prstGeom prst="star5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371600" y="47958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143000" y="42672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914400" y="2851160"/>
                <a:ext cx="152400" cy="1524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919800" y="2514600"/>
                <a:ext cx="152400" cy="1524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5-Point Star 20"/>
            <p:cNvSpPr/>
            <p:nvPr/>
          </p:nvSpPr>
          <p:spPr>
            <a:xfrm>
              <a:off x="1447800" y="1930800"/>
              <a:ext cx="381000" cy="304800"/>
            </a:xfrm>
            <a:prstGeom prst="star5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871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conditions (1)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04800" y="1752600"/>
            <a:ext cx="3452813" cy="3586563"/>
            <a:chOff x="0" y="1524000"/>
            <a:chExt cx="4900613" cy="465336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4000"/>
              <a:ext cx="4900613" cy="4653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5-Point Star 6"/>
            <p:cNvSpPr/>
            <p:nvPr/>
          </p:nvSpPr>
          <p:spPr>
            <a:xfrm>
              <a:off x="3200400" y="3352800"/>
              <a:ext cx="381000" cy="304800"/>
            </a:xfrm>
            <a:prstGeom prst="star5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5-Point Star 7"/>
            <p:cNvSpPr/>
            <p:nvPr/>
          </p:nvSpPr>
          <p:spPr>
            <a:xfrm>
              <a:off x="2743200" y="5486400"/>
              <a:ext cx="381000" cy="304800"/>
            </a:xfrm>
            <a:prstGeom prst="star5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1371600" y="47958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1143000" y="42672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/>
          <p:cNvSpPr/>
          <p:nvPr/>
        </p:nvSpPr>
        <p:spPr>
          <a:xfrm>
            <a:off x="1324873" y="2057400"/>
            <a:ext cx="268440" cy="234924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191000" y="1752600"/>
            <a:ext cx="48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Linac2 beam – losses in transfer line to the PSB (no other beam in the PS) with different intensities (0.5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A / 1 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en-US" sz="2400" dirty="0" smtClean="0"/>
              <a:t>A / 2 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en-US" sz="2400" dirty="0" smtClean="0"/>
              <a:t>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5 minutes of stable loss conditions needed for </a:t>
            </a:r>
            <a:r>
              <a:rPr lang="en-US" sz="2400"/>
              <a:t>each </a:t>
            </a:r>
            <a:r>
              <a:rPr lang="en-US" sz="2400" smtClean="0"/>
              <a:t>measurement</a:t>
            </a: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314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conditions (2)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04800" y="1752600"/>
            <a:ext cx="3452813" cy="3586563"/>
            <a:chOff x="0" y="1524000"/>
            <a:chExt cx="4900613" cy="465336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4000"/>
              <a:ext cx="4900613" cy="4653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5-Point Star 6"/>
            <p:cNvSpPr/>
            <p:nvPr/>
          </p:nvSpPr>
          <p:spPr>
            <a:xfrm>
              <a:off x="3200400" y="3352800"/>
              <a:ext cx="381000" cy="304800"/>
            </a:xfrm>
            <a:prstGeom prst="star5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5-Point Star 7"/>
            <p:cNvSpPr/>
            <p:nvPr/>
          </p:nvSpPr>
          <p:spPr>
            <a:xfrm>
              <a:off x="2743200" y="5486400"/>
              <a:ext cx="381000" cy="304800"/>
            </a:xfrm>
            <a:prstGeom prst="star5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/>
          <p:cNvSpPr/>
          <p:nvPr/>
        </p:nvSpPr>
        <p:spPr>
          <a:xfrm>
            <a:off x="1324873" y="2057400"/>
            <a:ext cx="268440" cy="234924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62400" y="1743553"/>
            <a:ext cx="5029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PSB beam – losses in BTY-BTP-BTM area (no other beam in the PS) with different intensities (0.5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A / 1 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en-US" sz="2400" dirty="0" smtClean="0"/>
              <a:t>A / 2 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en-US" sz="2400" dirty="0" smtClean="0"/>
              <a:t>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Possibility to send the beam to the BTP.STP stopper and to the wall separating the PS-PSB (BHZ10 is not fail safe)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5 minutes of stable loss conditions needed for each measurement</a:t>
            </a:r>
            <a:endParaRPr lang="en-GB" sz="2400" dirty="0"/>
          </a:p>
        </p:txBody>
      </p:sp>
      <p:sp>
        <p:nvSpPr>
          <p:cNvPr id="15" name="Oval 14"/>
          <p:cNvSpPr/>
          <p:nvPr/>
        </p:nvSpPr>
        <p:spPr>
          <a:xfrm>
            <a:off x="914400" y="2743200"/>
            <a:ext cx="152400" cy="152400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914400" y="2528383"/>
            <a:ext cx="152400" cy="152400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01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E6CB514-226C-45B2-8BD3-2E30A853D9DE}"/>
</file>

<file path=customXml/itemProps2.xml><?xml version="1.0" encoding="utf-8"?>
<ds:datastoreItem xmlns:ds="http://schemas.openxmlformats.org/officeDocument/2006/customXml" ds:itemID="{224E910D-C5DE-4B58-A8C0-4D3A53863E5A}"/>
</file>

<file path=customXml/itemProps3.xml><?xml version="1.0" encoding="utf-8"?>
<ds:datastoreItem xmlns:ds="http://schemas.openxmlformats.org/officeDocument/2006/customXml" ds:itemID="{136B5E29-D477-4386-9321-900C6BB520D5}"/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204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RP measurements in prevision of PS-SWY operation (PACS-PASS)</vt:lpstr>
      <vt:lpstr>Motivation : SWY access mode</vt:lpstr>
      <vt:lpstr>Measurement conditions (1)</vt:lpstr>
      <vt:lpstr>Measurement conditions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 measurements in prevision of PS-SWY operation</dc:title>
  <dc:creator>Joachim Vollaire</dc:creator>
  <cp:lastModifiedBy>vollaire</cp:lastModifiedBy>
  <cp:revision>31</cp:revision>
  <dcterms:created xsi:type="dcterms:W3CDTF">2006-08-16T00:00:00Z</dcterms:created>
  <dcterms:modified xsi:type="dcterms:W3CDTF">2013-01-08T08:43:54Z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