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035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142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02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18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422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991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603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882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68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725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04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381F8-204E-437D-8A56-5F5F433569C4}" type="datetimeFigureOut">
              <a:rPr lang="en-GB" smtClean="0"/>
              <a:t>08/10/2013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E8EF7-5C11-4043-9187-B596E092E2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9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662" y="54868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Proposal for </a:t>
            </a:r>
            <a:r>
              <a:rPr lang="en-US" dirty="0" err="1" smtClean="0"/>
              <a:t>Ar</a:t>
            </a:r>
            <a:r>
              <a:rPr lang="en-US" dirty="0" smtClean="0"/>
              <a:t> ion startup in 2014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362" y="1444526"/>
            <a:ext cx="691515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126"/>
          <p:cNvSpPr txBox="1">
            <a:spLocks noChangeArrowheads="1"/>
          </p:cNvSpPr>
          <p:nvPr/>
        </p:nvSpPr>
        <p:spPr bwMode="auto">
          <a:xfrm>
            <a:off x="6833365" y="1325464"/>
            <a:ext cx="69215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1">
              <a:defRPr sz="1000"/>
            </a:pPr>
            <a:r>
              <a:rPr lang="en-US" sz="900" b="1" i="0" strike="noStrike" baseline="0" dirty="0" err="1" smtClean="0">
                <a:solidFill>
                  <a:schemeClr val="tx2"/>
                </a:solidFill>
                <a:latin typeface="Helv"/>
              </a:rPr>
              <a:t>Ar</a:t>
            </a:r>
            <a:r>
              <a:rPr lang="en-US" sz="900" b="1" i="0" strike="noStrike" baseline="0" dirty="0" smtClean="0">
                <a:solidFill>
                  <a:schemeClr val="tx2"/>
                </a:solidFill>
                <a:latin typeface="Helv"/>
              </a:rPr>
              <a:t> in</a:t>
            </a:r>
            <a:endParaRPr lang="en-US" sz="900" b="1" i="0" strike="noStrike" baseline="0" dirty="0">
              <a:solidFill>
                <a:schemeClr val="tx2"/>
              </a:solidFill>
              <a:latin typeface="Helv"/>
            </a:endParaRPr>
          </a:p>
          <a:p>
            <a:pPr algn="ctr" rtl="1">
              <a:defRPr sz="1000"/>
            </a:pPr>
            <a:r>
              <a:rPr lang="en-US" sz="900" b="1" i="0" strike="noStrike" baseline="0" dirty="0">
                <a:solidFill>
                  <a:schemeClr val="tx2"/>
                </a:solidFill>
                <a:latin typeface="Helv"/>
              </a:rPr>
              <a:t>Linac3</a:t>
            </a:r>
            <a:endParaRPr lang="en-US" sz="900" b="1" i="0" strike="noStrike" dirty="0">
              <a:solidFill>
                <a:schemeClr val="tx2"/>
              </a:solidFill>
              <a:latin typeface="Helv"/>
            </a:endParaRPr>
          </a:p>
        </p:txBody>
      </p:sp>
      <p:sp>
        <p:nvSpPr>
          <p:cNvPr id="7" name="Line 1123"/>
          <p:cNvSpPr>
            <a:spLocks noChangeShapeType="1"/>
          </p:cNvSpPr>
          <p:nvPr/>
        </p:nvSpPr>
        <p:spPr bwMode="auto">
          <a:xfrm>
            <a:off x="7020272" y="1641376"/>
            <a:ext cx="528637" cy="6731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Text Box 1126"/>
          <p:cNvSpPr txBox="1">
            <a:spLocks noChangeArrowheads="1"/>
          </p:cNvSpPr>
          <p:nvPr/>
        </p:nvSpPr>
        <p:spPr bwMode="auto">
          <a:xfrm>
            <a:off x="7694612" y="1698526"/>
            <a:ext cx="6921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1">
              <a:defRPr sz="1000"/>
            </a:pPr>
            <a:r>
              <a:rPr lang="en-US" sz="900" b="1" i="0" strike="noStrike" baseline="0">
                <a:solidFill>
                  <a:schemeClr val="tx2"/>
                </a:solidFill>
                <a:latin typeface="Helv"/>
              </a:rPr>
              <a:t>Ar to LEIR</a:t>
            </a:r>
          </a:p>
        </p:txBody>
      </p:sp>
      <p:sp>
        <p:nvSpPr>
          <p:cNvPr id="9" name="Line 1123"/>
          <p:cNvSpPr>
            <a:spLocks noChangeShapeType="1"/>
          </p:cNvSpPr>
          <p:nvPr/>
        </p:nvSpPr>
        <p:spPr bwMode="auto">
          <a:xfrm>
            <a:off x="7999412" y="1914426"/>
            <a:ext cx="330200" cy="4000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Text Box 1126"/>
          <p:cNvSpPr txBox="1">
            <a:spLocks noChangeArrowheads="1"/>
          </p:cNvSpPr>
          <p:nvPr/>
        </p:nvSpPr>
        <p:spPr bwMode="auto">
          <a:xfrm>
            <a:off x="7885112" y="3794026"/>
            <a:ext cx="69215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1">
              <a:defRPr sz="1000"/>
            </a:pPr>
            <a:r>
              <a:rPr lang="en-US" sz="900" b="1" i="0" strike="noStrike" baseline="0">
                <a:solidFill>
                  <a:schemeClr val="tx2"/>
                </a:solidFill>
                <a:latin typeface="Helv"/>
              </a:rPr>
              <a:t>Ar to SPS</a:t>
            </a:r>
            <a:endParaRPr lang="en-US" sz="900" b="1" i="0" strike="noStrike">
              <a:solidFill>
                <a:schemeClr val="tx2"/>
              </a:solidFill>
              <a:latin typeface="Helv"/>
            </a:endParaRPr>
          </a:p>
        </p:txBody>
      </p:sp>
      <p:sp>
        <p:nvSpPr>
          <p:cNvPr id="11" name="Line 1123"/>
          <p:cNvSpPr>
            <a:spLocks noChangeShapeType="1"/>
          </p:cNvSpPr>
          <p:nvPr/>
        </p:nvSpPr>
        <p:spPr bwMode="auto">
          <a:xfrm>
            <a:off x="8482012" y="4003576"/>
            <a:ext cx="431800" cy="431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Text Box 1126"/>
          <p:cNvSpPr txBox="1">
            <a:spLocks noChangeArrowheads="1"/>
          </p:cNvSpPr>
          <p:nvPr/>
        </p:nvSpPr>
        <p:spPr bwMode="auto">
          <a:xfrm>
            <a:off x="5980112" y="3800376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1">
              <a:defRPr sz="1000"/>
            </a:pPr>
            <a:r>
              <a:rPr lang="en-US" sz="900" b="1" i="0" strike="noStrike" baseline="0">
                <a:solidFill>
                  <a:schemeClr val="tx2"/>
                </a:solidFill>
                <a:latin typeface="Helv"/>
              </a:rPr>
              <a:t>Ar to PS</a:t>
            </a:r>
            <a:endParaRPr lang="en-US" sz="900" b="1" i="0" strike="noStrike">
              <a:solidFill>
                <a:schemeClr val="tx2"/>
              </a:solidFill>
              <a:latin typeface="Helv"/>
            </a:endParaRPr>
          </a:p>
        </p:txBody>
      </p:sp>
      <p:sp>
        <p:nvSpPr>
          <p:cNvPr id="13" name="Line 1123"/>
          <p:cNvSpPr>
            <a:spLocks noChangeShapeType="1"/>
          </p:cNvSpPr>
          <p:nvPr/>
        </p:nvSpPr>
        <p:spPr bwMode="auto">
          <a:xfrm flipH="1">
            <a:off x="5897562" y="4003576"/>
            <a:ext cx="368300" cy="4635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Text Box 1126"/>
          <p:cNvSpPr txBox="1">
            <a:spLocks noChangeArrowheads="1"/>
          </p:cNvSpPr>
          <p:nvPr/>
        </p:nvSpPr>
        <p:spPr bwMode="auto">
          <a:xfrm>
            <a:off x="5942012" y="1412776"/>
            <a:ext cx="6921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1">
              <a:defRPr sz="1000"/>
            </a:pPr>
            <a:r>
              <a:rPr lang="en-US" sz="900" b="1" i="0" strike="noStrike" baseline="0">
                <a:solidFill>
                  <a:schemeClr val="tx2"/>
                </a:solidFill>
                <a:latin typeface="Helv"/>
              </a:rPr>
              <a:t>Start LEIR HW tests</a:t>
            </a:r>
            <a:endParaRPr lang="en-US" sz="900" b="1" i="0" strike="noStrike">
              <a:solidFill>
                <a:schemeClr val="tx2"/>
              </a:solidFill>
              <a:latin typeface="Helv"/>
            </a:endParaRPr>
          </a:p>
        </p:txBody>
      </p:sp>
      <p:sp>
        <p:nvSpPr>
          <p:cNvPr id="15" name="Line 1123"/>
          <p:cNvSpPr>
            <a:spLocks noChangeShapeType="1"/>
          </p:cNvSpPr>
          <p:nvPr/>
        </p:nvSpPr>
        <p:spPr bwMode="auto">
          <a:xfrm>
            <a:off x="6361112" y="1685826"/>
            <a:ext cx="12700" cy="6223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0" y="1704876"/>
            <a:ext cx="2265362" cy="384522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LEIR </a:t>
            </a:r>
            <a:r>
              <a:rPr lang="en-US" sz="2400" dirty="0" smtClean="0"/>
              <a:t>HW tests 19/5</a:t>
            </a:r>
          </a:p>
          <a:p>
            <a:r>
              <a:rPr lang="en-US" sz="2400" dirty="0" err="1"/>
              <a:t>Ar</a:t>
            </a:r>
            <a:r>
              <a:rPr lang="en-US" sz="2400" dirty="0"/>
              <a:t> in Linac3</a:t>
            </a:r>
            <a:br>
              <a:rPr lang="en-US" sz="2400" dirty="0"/>
            </a:br>
            <a:r>
              <a:rPr lang="en-US" sz="2400" dirty="0" smtClean="0"/>
              <a:t>2/6</a:t>
            </a:r>
          </a:p>
          <a:p>
            <a:r>
              <a:rPr lang="en-US" sz="2400" dirty="0" err="1" smtClean="0"/>
              <a:t>Ar</a:t>
            </a:r>
            <a:r>
              <a:rPr lang="en-US" sz="2400" dirty="0" smtClean="0"/>
              <a:t> </a:t>
            </a:r>
            <a:r>
              <a:rPr lang="en-US" sz="2400" dirty="0" smtClean="0"/>
              <a:t>in LEIR</a:t>
            </a:r>
            <a:br>
              <a:rPr lang="en-US" sz="2400" dirty="0" smtClean="0"/>
            </a:br>
            <a:r>
              <a:rPr lang="en-US" sz="2400" dirty="0" smtClean="0"/>
              <a:t>16/6</a:t>
            </a:r>
          </a:p>
          <a:p>
            <a:r>
              <a:rPr lang="en-US" sz="2400" dirty="0" err="1" smtClean="0"/>
              <a:t>Ar</a:t>
            </a:r>
            <a:r>
              <a:rPr lang="en-US" sz="2400" dirty="0" smtClean="0"/>
              <a:t> in PS </a:t>
            </a:r>
            <a:br>
              <a:rPr lang="en-US" sz="2400" dirty="0" smtClean="0"/>
            </a:br>
            <a:r>
              <a:rPr lang="en-US" sz="2400" dirty="0" smtClean="0"/>
              <a:t>11/8</a:t>
            </a:r>
          </a:p>
          <a:p>
            <a:r>
              <a:rPr lang="en-US" sz="2400" dirty="0" err="1" smtClean="0"/>
              <a:t>Ar</a:t>
            </a:r>
            <a:r>
              <a:rPr lang="en-US" sz="2400" dirty="0" smtClean="0"/>
              <a:t> in SPS </a:t>
            </a:r>
            <a:br>
              <a:rPr lang="en-US" sz="2400" dirty="0" smtClean="0"/>
            </a:br>
            <a:r>
              <a:rPr lang="en-US" sz="2400" dirty="0" smtClean="0"/>
              <a:t>22/9</a:t>
            </a:r>
          </a:p>
          <a:p>
            <a:endParaRPr lang="en-GB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438327" y="6453336"/>
            <a:ext cx="3643385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 smtClean="0"/>
              <a:t>D.Manglunki</a:t>
            </a:r>
            <a:r>
              <a:rPr lang="en-US" sz="2000" dirty="0" smtClean="0"/>
              <a:t> </a:t>
            </a:r>
            <a:r>
              <a:rPr lang="en-US" sz="2000" dirty="0" smtClean="0"/>
              <a:t>– FOM 08/10/2013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80472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4431383034174796FD0AC2E25C3A68" ma:contentTypeVersion="0" ma:contentTypeDescription="Create a new document." ma:contentTypeScope="" ma:versionID="20063c885643a320aea04f4ba376a3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D4DD99-72FB-4E0A-93A6-C80DC99342C4}"/>
</file>

<file path=customXml/itemProps2.xml><?xml version="1.0" encoding="utf-8"?>
<ds:datastoreItem xmlns:ds="http://schemas.openxmlformats.org/officeDocument/2006/customXml" ds:itemID="{9B10CE50-83E7-4A04-97F8-2A45730A4101}"/>
</file>

<file path=customXml/itemProps3.xml><?xml version="1.0" encoding="utf-8"?>
<ds:datastoreItem xmlns:ds="http://schemas.openxmlformats.org/officeDocument/2006/customXml" ds:itemID="{B43BF097-8301-4D33-BF6C-D01BF7D5488F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Proposal for Ar ion startup in 2014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Ar ion startup in 2014</dc:title>
  <dc:creator>django</dc:creator>
  <cp:lastModifiedBy>Django Manglunki</cp:lastModifiedBy>
  <cp:revision>2</cp:revision>
  <dcterms:created xsi:type="dcterms:W3CDTF">2013-03-13T09:17:59Z</dcterms:created>
  <dcterms:modified xsi:type="dcterms:W3CDTF">2013-10-08T07:25:33Z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0x010100454431383034174796FD0AC2E25C3A68</vt:lpwstr>
  </property>
</Properties>
</file>