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149807"/>
              </p:ext>
            </p:extLst>
          </p:nvPr>
        </p:nvGraphicFramePr>
        <p:xfrm>
          <a:off x="-26004" y="304800"/>
          <a:ext cx="9082296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Worksheet" r:id="rId3" imgW="12011025" imgH="8162950" progId="Excel.Sheet.12">
                  <p:embed/>
                </p:oleObj>
              </mc:Choice>
              <mc:Fallback>
                <p:oleObj name="Worksheet" r:id="rId3" imgW="12011025" imgH="81629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6004" y="304800"/>
                        <a:ext cx="9082296" cy="617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ectangle 70"/>
          <p:cNvSpPr/>
          <p:nvPr/>
        </p:nvSpPr>
        <p:spPr>
          <a:xfrm>
            <a:off x="76200" y="62484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TextBox 71"/>
          <p:cNvSpPr txBox="1"/>
          <p:nvPr/>
        </p:nvSpPr>
        <p:spPr>
          <a:xfrm>
            <a:off x="2286000" y="76200"/>
            <a:ext cx="48228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Draft Planning as of last FOM, Linac2 dates added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61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701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Key dates for the </a:t>
            </a:r>
            <a:r>
              <a:rPr lang="en-US" dirty="0" err="1" smtClean="0"/>
              <a:t>Linacs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fr-FR" dirty="0"/>
              <a:t>- </a:t>
            </a:r>
            <a:r>
              <a:rPr lang="fr-FR" dirty="0" err="1"/>
              <a:t>start</a:t>
            </a:r>
            <a:r>
              <a:rPr lang="fr-FR" dirty="0"/>
              <a:t> Linac2 source </a:t>
            </a:r>
            <a:r>
              <a:rPr lang="fr-FR" dirty="0" err="1"/>
              <a:t>commissioning</a:t>
            </a:r>
            <a:r>
              <a:rPr lang="fr-FR" dirty="0"/>
              <a:t> 04/04/2014</a:t>
            </a:r>
          </a:p>
          <a:p>
            <a:r>
              <a:rPr lang="fr-FR" dirty="0"/>
              <a:t>- </a:t>
            </a:r>
            <a:r>
              <a:rPr lang="fr-FR" dirty="0" err="1"/>
              <a:t>start</a:t>
            </a:r>
            <a:r>
              <a:rPr lang="fr-FR" dirty="0"/>
              <a:t> Linac2 </a:t>
            </a:r>
            <a:r>
              <a:rPr lang="fr-FR" dirty="0" err="1"/>
              <a:t>commissioning</a:t>
            </a:r>
            <a:r>
              <a:rPr lang="fr-FR" dirty="0"/>
              <a:t> 17/04/2014</a:t>
            </a:r>
          </a:p>
          <a:p>
            <a:r>
              <a:rPr lang="fr-FR" dirty="0"/>
              <a:t>- </a:t>
            </a:r>
            <a:r>
              <a:rPr lang="fr-FR" dirty="0" err="1"/>
              <a:t>beam</a:t>
            </a:r>
            <a:r>
              <a:rPr lang="fr-FR" dirty="0"/>
              <a:t> to PSB 30/05/2014</a:t>
            </a:r>
          </a:p>
          <a:p>
            <a:r>
              <a:rPr lang="fr-FR" dirty="0"/>
              <a:t> </a:t>
            </a:r>
          </a:p>
          <a:p>
            <a:r>
              <a:rPr lang="fr-FR" dirty="0"/>
              <a:t>- </a:t>
            </a:r>
            <a:r>
              <a:rPr lang="fr-FR" dirty="0" err="1"/>
              <a:t>start</a:t>
            </a:r>
            <a:r>
              <a:rPr lang="fr-FR" dirty="0"/>
              <a:t> Linac3 hardware </a:t>
            </a:r>
            <a:r>
              <a:rPr lang="fr-FR" dirty="0" err="1"/>
              <a:t>commissioning</a:t>
            </a:r>
            <a:r>
              <a:rPr lang="fr-FR" dirty="0"/>
              <a:t> 02/06/2014</a:t>
            </a:r>
          </a:p>
          <a:p>
            <a:r>
              <a:rPr lang="fr-FR" dirty="0"/>
              <a:t>- </a:t>
            </a:r>
            <a:r>
              <a:rPr lang="fr-FR" dirty="0" err="1"/>
              <a:t>start</a:t>
            </a:r>
            <a:r>
              <a:rPr lang="fr-FR" dirty="0"/>
              <a:t> Linac3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commissioning</a:t>
            </a:r>
            <a:r>
              <a:rPr lang="fr-FR" dirty="0"/>
              <a:t> 16/06/2014</a:t>
            </a:r>
          </a:p>
          <a:p>
            <a:r>
              <a:rPr lang="fr-FR" dirty="0" smtClean="0"/>
              <a:t>-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/>
              <a:t>to LEIR </a:t>
            </a:r>
            <a:r>
              <a:rPr lang="fr-FR" dirty="0" smtClean="0"/>
              <a:t>30/06/2014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OP shift coverage:</a:t>
            </a:r>
          </a:p>
          <a:p>
            <a:endParaRPr lang="en-US" dirty="0" smtClean="0"/>
          </a:p>
          <a:p>
            <a:pPr fontAlgn="b"/>
            <a:r>
              <a:rPr lang="en-US" dirty="0" smtClean="0"/>
              <a:t>- start </a:t>
            </a:r>
            <a:r>
              <a:rPr lang="en-US" dirty="0"/>
              <a:t>CCC 2 shifts with 2 persons on 7 April </a:t>
            </a:r>
          </a:p>
          <a:p>
            <a:pPr fontAlgn="b"/>
            <a:r>
              <a:rPr lang="en-US" dirty="0" smtClean="0"/>
              <a:t>- start </a:t>
            </a:r>
            <a:r>
              <a:rPr lang="en-US" dirty="0"/>
              <a:t>CCC 3 shifts with 3 persons on 23/05 or 30/05 ?</a:t>
            </a:r>
          </a:p>
          <a:p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780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431383034174796FD0AC2E25C3A68" ma:contentTypeVersion="0" ma:contentTypeDescription="Create a new document." ma:contentTypeScope="" ma:versionID="20063c885643a320aea04f4ba376a3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8B6448-0A3E-460D-AB8E-75AA658D578F}"/>
</file>

<file path=customXml/itemProps2.xml><?xml version="1.0" encoding="utf-8"?>
<ds:datastoreItem xmlns:ds="http://schemas.openxmlformats.org/officeDocument/2006/customXml" ds:itemID="{442335FA-3291-43CA-BEEA-9D3E6D6E539B}"/>
</file>

<file path=customXml/itemProps3.xml><?xml version="1.0" encoding="utf-8"?>
<ds:datastoreItem xmlns:ds="http://schemas.openxmlformats.org/officeDocument/2006/customXml" ds:itemID="{5A355B0E-301D-44D6-A262-FE985655568A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32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Microsoft Excel Worksheet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Klaus Hanke</dc:creator>
  <cp:lastModifiedBy>Klaus Hanke</cp:lastModifiedBy>
  <cp:revision>5</cp:revision>
  <dcterms:created xsi:type="dcterms:W3CDTF">2006-08-16T00:00:00Z</dcterms:created>
  <dcterms:modified xsi:type="dcterms:W3CDTF">2013-11-05T07:06:11Z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0x010100454431383034174796FD0AC2E25C3A68</vt:lpwstr>
  </property>
</Properties>
</file>