
<file path=[Content_Types].xml><?xml version="1.0" encoding="utf-8"?>
<Types xmlns="http://schemas.openxmlformats.org/package/2006/content-types">
  <Default Extension="emf" ContentType="image/x-emf"/>
  <Default Extension="jpeg" ContentType="image/jpeg"/>
  <Override PartName="/ppt/slideLayouts/slideLayout6.xml" ContentType="application/vnd.openxmlformats-officedocument.presentationml.slideLayout+xml"/>
  <Override PartName="/docProps/core.xml" ContentType="application/vnd.openxmlformats-package.core-properties+xml"/>
  <Default Extension="rels" ContentType="application/vnd.openxmlformats-package.relationships+xml"/>
  <Override PartName="/ppt/slideLayouts/slideLayout8.xml" ContentType="application/vnd.openxmlformats-officedocument.presentationml.slideLayout+xml"/>
  <Override PartName="/ppt/slideLayouts/slideLayout1.xml" ContentType="application/vnd.openxmlformats-officedocument.presentationml.slideLayout+xml"/>
  <Default Extension="png" ContentType="image/png"/>
  <Override PartName="/ppt/slideLayouts/slideLayout11.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docProps/app.xml" ContentType="application/vnd.openxmlformats-officedocument.extended-properties+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2.xml" ContentType="application/vnd.openxmlformats-officedocument.presentationml.slideLayout+xml"/>
  <Default Extension="bin" ContentType="application/vnd.openxmlformats-officedocument.presentationml.printerSettings"/>
  <Override PartName="/ppt/slides/slide1.xml" ContentType="application/vnd.openxmlformats-officedocument.presentationml.slide+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7" r:id="rId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5" d="100"/>
          <a:sy n="105" d="100"/>
        </p:scale>
        <p:origin x="-98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CH"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A9CF6512-51C2-0744-8E98-BEB94CD64352}" type="datetimeFigureOut">
              <a:rPr lang="fr-FR" smtClean="0"/>
              <a:t>1/02/15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10"/>
          </p:nvPr>
        </p:nvSpPr>
        <p:spPr/>
        <p:txBody>
          <a:bodyPr/>
          <a:lstStyle/>
          <a:p>
            <a:fld id="{A9CF6512-51C2-0744-8E98-BEB94CD64352}" type="datetimeFigureOut">
              <a:rPr lang="fr-FR" smtClean="0"/>
              <a:t>1/02/15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CH"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10"/>
          </p:nvPr>
        </p:nvSpPr>
        <p:spPr/>
        <p:txBody>
          <a:bodyPr/>
          <a:lstStyle/>
          <a:p>
            <a:fld id="{A9CF6512-51C2-0744-8E98-BEB94CD64352}" type="datetimeFigureOut">
              <a:rPr lang="fr-FR" smtClean="0"/>
              <a:t>1/02/15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13" name="Date Placeholder 12"/>
          <p:cNvSpPr>
            <a:spLocks noGrp="1"/>
          </p:cNvSpPr>
          <p:nvPr>
            <p:ph type="dt" sz="half" idx="10"/>
          </p:nvPr>
        </p:nvSpPr>
        <p:spPr/>
        <p:txBody>
          <a:bodyPr/>
          <a:lstStyle/>
          <a:p>
            <a:r>
              <a:rPr lang="en-US" smtClean="0"/>
              <a:t>Sophie Baron - CERN</a:t>
            </a:r>
            <a:endParaRPr lang="fr-FR"/>
          </a:p>
        </p:txBody>
      </p:sp>
      <p:sp>
        <p:nvSpPr>
          <p:cNvPr id="14" name="Slide Number Placeholder 13"/>
          <p:cNvSpPr>
            <a:spLocks noGrp="1"/>
          </p:cNvSpPr>
          <p:nvPr>
            <p:ph type="sldNum" sz="quarter" idx="11"/>
          </p:nvPr>
        </p:nvSpPr>
        <p:spPr/>
        <p:txBody>
          <a:bodyPr/>
          <a:lstStyle/>
          <a:p>
            <a:fld id="{E5D768E9-E727-490D-8835-4BCE82F340F6}" type="slidenum">
              <a:rPr lang="fr-FR" smtClean="0"/>
              <a:pPr/>
              <a:t>‹#›</a:t>
            </a:fld>
            <a:endParaRPr lang="fr-FR"/>
          </a:p>
        </p:txBody>
      </p:sp>
      <p:sp>
        <p:nvSpPr>
          <p:cNvPr id="15" name="Footer Placeholder 14"/>
          <p:cNvSpPr>
            <a:spLocks noGrp="1"/>
          </p:cNvSpPr>
          <p:nvPr>
            <p:ph type="ftr" sz="quarter" idx="12"/>
          </p:nvPr>
        </p:nvSpPr>
        <p:spPr/>
        <p:txBody>
          <a:bodyPr/>
          <a:lstStyle/>
          <a:p>
            <a:r>
              <a:rPr lang="fr-FR" smtClean="0"/>
              <a:t>TWEPP2012 - Jitter On Clock Distribution - 19.09.12</a:t>
            </a:r>
            <a:endParaRPr lang="fr-FR" dirty="0"/>
          </a:p>
        </p:txBody>
      </p:sp>
      <p:sp>
        <p:nvSpPr>
          <p:cNvPr id="16" name="Title 15"/>
          <p:cNvSpPr>
            <a:spLocks noGrp="1"/>
          </p:cNvSpPr>
          <p:nvPr>
            <p:ph type="title"/>
          </p:nvPr>
        </p:nvSpPr>
        <p:spPr>
          <a:xfrm>
            <a:off x="0" y="1"/>
            <a:ext cx="9144000" cy="457200"/>
          </a:xfrm>
          <a:solidFill>
            <a:schemeClr val="bg1">
              <a:lumMod val="95000"/>
            </a:schemeClr>
          </a:solidFill>
        </p:spPr>
        <p:txBody>
          <a:bodyPr/>
          <a:lstStyle/>
          <a:p>
            <a:r>
              <a:rPr lang="en-US" smtClean="0"/>
              <a:t>Click to edit Master title style</a:t>
            </a: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contenu 2"/>
          <p:cNvSpPr>
            <a:spLocks noGrp="1"/>
          </p:cNvSpPr>
          <p:nvPr>
            <p:ph idx="1"/>
          </p:nvPr>
        </p:nvSpPr>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10"/>
          </p:nvPr>
        </p:nvSpPr>
        <p:spPr/>
        <p:txBody>
          <a:bodyPr/>
          <a:lstStyle/>
          <a:p>
            <a:fld id="{A9CF6512-51C2-0744-8E98-BEB94CD64352}" type="datetimeFigureOut">
              <a:rPr lang="fr-FR" smtClean="0"/>
              <a:t>1/02/15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H"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H" smtClean="0"/>
              <a:t>Cliquez pour modifier les styles du texte du masque</a:t>
            </a:r>
          </a:p>
        </p:txBody>
      </p:sp>
      <p:sp>
        <p:nvSpPr>
          <p:cNvPr id="4" name="Espace réservé de la date 3"/>
          <p:cNvSpPr>
            <a:spLocks noGrp="1"/>
          </p:cNvSpPr>
          <p:nvPr>
            <p:ph type="dt" sz="half" idx="10"/>
          </p:nvPr>
        </p:nvSpPr>
        <p:spPr/>
        <p:txBody>
          <a:bodyPr/>
          <a:lstStyle/>
          <a:p>
            <a:fld id="{A9CF6512-51C2-0744-8E98-BEB94CD64352}" type="datetimeFigureOut">
              <a:rPr lang="fr-FR" smtClean="0"/>
              <a:t>1/02/15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p:txBody>
          <a:bodyPr/>
          <a:lstStyle/>
          <a:p>
            <a:fld id="{A9CF6512-51C2-0744-8E98-BEB94CD64352}" type="datetimeFigureOut">
              <a:rPr lang="fr-FR" smtClean="0"/>
              <a:t>1/02/15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CH"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7" name="Espace réservé de la date 6"/>
          <p:cNvSpPr>
            <a:spLocks noGrp="1"/>
          </p:cNvSpPr>
          <p:nvPr>
            <p:ph type="dt" sz="half" idx="10"/>
          </p:nvPr>
        </p:nvSpPr>
        <p:spPr/>
        <p:txBody>
          <a:bodyPr/>
          <a:lstStyle/>
          <a:p>
            <a:fld id="{A9CF6512-51C2-0744-8E98-BEB94CD64352}" type="datetimeFigureOut">
              <a:rPr lang="fr-FR" smtClean="0"/>
              <a:t>1/02/15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e la date 2"/>
          <p:cNvSpPr>
            <a:spLocks noGrp="1"/>
          </p:cNvSpPr>
          <p:nvPr>
            <p:ph type="dt" sz="half" idx="10"/>
          </p:nvPr>
        </p:nvSpPr>
        <p:spPr/>
        <p:txBody>
          <a:bodyPr/>
          <a:lstStyle/>
          <a:p>
            <a:fld id="{A9CF6512-51C2-0744-8E98-BEB94CD64352}" type="datetimeFigureOut">
              <a:rPr lang="fr-FR" smtClean="0"/>
              <a:t>1/02/15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9CF6512-51C2-0744-8E98-BEB94CD64352}" type="datetimeFigureOut">
              <a:rPr lang="fr-FR" smtClean="0"/>
              <a:t>1/02/15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H"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Espace réservé de la date 4"/>
          <p:cNvSpPr>
            <a:spLocks noGrp="1"/>
          </p:cNvSpPr>
          <p:nvPr>
            <p:ph type="dt" sz="half" idx="10"/>
          </p:nvPr>
        </p:nvSpPr>
        <p:spPr/>
        <p:txBody>
          <a:bodyPr/>
          <a:lstStyle/>
          <a:p>
            <a:fld id="{A9CF6512-51C2-0744-8E98-BEB94CD64352}" type="datetimeFigureOut">
              <a:rPr lang="fr-FR" smtClean="0"/>
              <a:t>1/02/15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H"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Espace réservé de la date 4"/>
          <p:cNvSpPr>
            <a:spLocks noGrp="1"/>
          </p:cNvSpPr>
          <p:nvPr>
            <p:ph type="dt" sz="half" idx="10"/>
          </p:nvPr>
        </p:nvSpPr>
        <p:spPr/>
        <p:txBody>
          <a:bodyPr/>
          <a:lstStyle/>
          <a:p>
            <a:fld id="{A9CF6512-51C2-0744-8E98-BEB94CD64352}" type="datetimeFigureOut">
              <a:rPr lang="fr-FR" smtClean="0"/>
              <a:t>1/02/15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46BC0FF-F073-3042-A834-0C50DFDDE872}" type="slidenum">
              <a:rPr lang="fr-FR" smtClean="0"/>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CH"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CF6512-51C2-0744-8E98-BEB94CD64352}" type="datetimeFigureOut">
              <a:rPr lang="fr-FR" smtClean="0"/>
              <a:t>1/02/15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6BC0FF-F073-3042-A834-0C50DFDDE872}"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emf"/><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27100"/>
            <a:ext cx="8926286" cy="2247900"/>
          </a:xfrm>
        </p:spPr>
        <p:txBody>
          <a:bodyPr>
            <a:normAutofit fontScale="77500" lnSpcReduction="20000"/>
          </a:bodyPr>
          <a:lstStyle/>
          <a:p>
            <a:r>
              <a:rPr lang="en-US" sz="3097" dirty="0" smtClean="0"/>
              <a:t>New Bunch Position Plot after LS1</a:t>
            </a:r>
          </a:p>
          <a:p>
            <a:pPr lvl="1"/>
            <a:r>
              <a:rPr lang="en-US" sz="2109" dirty="0" smtClean="0"/>
              <a:t>“After LS1, some modulation of the cavity phase will probably be implemented to help lower the RF power requirements</a:t>
            </a:r>
            <a:endParaRPr lang="en-GB" sz="2109" dirty="0" smtClean="0"/>
          </a:p>
          <a:p>
            <a:pPr lvl="1"/>
            <a:r>
              <a:rPr lang="en-GB" sz="2109" dirty="0" smtClean="0"/>
              <a:t>The modulation of the cavity phase changes the bunch spacing and therefore the collision point. However the 65 </a:t>
            </a:r>
            <a:r>
              <a:rPr lang="en-GB" sz="2109" dirty="0" err="1" smtClean="0"/>
              <a:t>ps</a:t>
            </a:r>
            <a:r>
              <a:rPr lang="en-GB" sz="2109" dirty="0" smtClean="0"/>
              <a:t> displacement is small compared to the 1.2 ns 4-sigma bunch length</a:t>
            </a:r>
          </a:p>
          <a:p>
            <a:pPr lvl="1"/>
            <a:r>
              <a:rPr lang="en-GB" sz="2109" dirty="0" smtClean="0"/>
              <a:t>As the filling pattern of the two rings is very similar, the phase modulations  will cancel out in IP1 and IP5 and the resulting displacement of the collision vertex will be much smaller than the above 65 </a:t>
            </a:r>
            <a:r>
              <a:rPr lang="en-GB" sz="2109" dirty="0" err="1" smtClean="0"/>
              <a:t>ps</a:t>
            </a:r>
            <a:r>
              <a:rPr lang="en-GB" sz="2109" dirty="0" smtClean="0"/>
              <a:t> “</a:t>
            </a:r>
          </a:p>
        </p:txBody>
      </p:sp>
      <p:pic>
        <p:nvPicPr>
          <p:cNvPr id="6" name="Content Placeholder 7"/>
          <p:cNvPicPr>
            <a:picLocks/>
          </p:cNvPicPr>
          <p:nvPr/>
        </p:nvPicPr>
        <p:blipFill>
          <a:blip r:embed="rId2"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bwMode="auto">
          <a:xfrm>
            <a:off x="4448609" y="2816158"/>
            <a:ext cx="4581091" cy="2734800"/>
          </a:xfrm>
          <a:prstGeom prst="rect">
            <a:avLst/>
          </a:prstGeom>
          <a:noFill/>
          <a:ln>
            <a:noFill/>
          </a:ln>
        </p:spPr>
      </p:pic>
      <p:pic>
        <p:nvPicPr>
          <p:cNvPr id="7" name="Picture 6"/>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bwMode="auto">
          <a:xfrm>
            <a:off x="709920" y="3019426"/>
            <a:ext cx="3585855" cy="2581274"/>
          </a:xfrm>
          <a:prstGeom prst="rect">
            <a:avLst/>
          </a:prstGeom>
          <a:noFill/>
          <a:ln>
            <a:noFill/>
          </a:ln>
        </p:spPr>
      </p:pic>
      <p:sp>
        <p:nvSpPr>
          <p:cNvPr id="8" name="Rectangle 7"/>
          <p:cNvSpPr/>
          <p:nvPr/>
        </p:nvSpPr>
        <p:spPr>
          <a:xfrm>
            <a:off x="4572000" y="5500985"/>
            <a:ext cx="4572000" cy="646331"/>
          </a:xfrm>
          <a:prstGeom prst="rect">
            <a:avLst/>
          </a:prstGeom>
        </p:spPr>
        <p:txBody>
          <a:bodyPr>
            <a:spAutoFit/>
          </a:bodyPr>
          <a:lstStyle/>
          <a:p>
            <a:r>
              <a:rPr lang="en-GB" sz="1200" dirty="0" smtClean="0"/>
              <a:t>Modulation of the cavity phase by the transient beam loading in physics for nominal conditions. 2835 bunches, 1.7E11 p/bunch, 25ns spacing</a:t>
            </a:r>
            <a:endParaRPr lang="fr-FR" sz="1200" dirty="0"/>
          </a:p>
        </p:txBody>
      </p:sp>
      <p:sp>
        <p:nvSpPr>
          <p:cNvPr id="9" name="Rectangle 8"/>
          <p:cNvSpPr/>
          <p:nvPr/>
        </p:nvSpPr>
        <p:spPr>
          <a:xfrm>
            <a:off x="1104900" y="5634335"/>
            <a:ext cx="2981325" cy="461665"/>
          </a:xfrm>
          <a:prstGeom prst="rect">
            <a:avLst/>
          </a:prstGeom>
        </p:spPr>
        <p:txBody>
          <a:bodyPr wrap="square">
            <a:spAutoFit/>
          </a:bodyPr>
          <a:lstStyle/>
          <a:p>
            <a:r>
              <a:rPr lang="en-GB" sz="1200" dirty="0" smtClean="0"/>
              <a:t>Current Bunch position (1440 bunches). No Cavity phase modulation.</a:t>
            </a:r>
            <a:endParaRPr lang="fr-FR" sz="1200" dirty="0"/>
          </a:p>
        </p:txBody>
      </p:sp>
      <p:sp>
        <p:nvSpPr>
          <p:cNvPr id="10" name="TextBox 7"/>
          <p:cNvSpPr txBox="1"/>
          <p:nvPr/>
        </p:nvSpPr>
        <p:spPr>
          <a:xfrm>
            <a:off x="5505450" y="6123520"/>
            <a:ext cx="3251200" cy="234950"/>
          </a:xfrm>
          <a:prstGeom prst="rect">
            <a:avLst/>
          </a:prstGeom>
          <a:solidFill>
            <a:schemeClr val="bg1"/>
          </a:solidFill>
        </p:spPr>
        <p:txBody>
          <a:bodyPr vert="horz" wrap="none" lIns="91440" tIns="45720" rIns="91440" bIns="45720" rtlCol="0" anchor="ctr">
            <a:noAutofit/>
          </a:bodyPr>
          <a:lstStyle/>
          <a:p>
            <a:pPr marL="0" marR="0" indent="0" algn="l" defTabSz="914400" rtl="0" eaLnBrk="1" fontAlgn="auto" latinLnBrk="0" hangingPunct="1">
              <a:lnSpc>
                <a:spcPct val="100000"/>
              </a:lnSpc>
              <a:spcBef>
                <a:spcPct val="0"/>
              </a:spcBef>
              <a:spcAft>
                <a:spcPts val="0"/>
              </a:spcAft>
              <a:buClrTx/>
              <a:buSzTx/>
              <a:buFontTx/>
              <a:buNone/>
              <a:tabLst/>
            </a:pPr>
            <a:r>
              <a:rPr kumimoji="0" lang="fr-FR" sz="800" b="0" i="1" u="none" strike="noStrike" kern="1200" cap="none" spc="0" normalizeH="0" baseline="0" noProof="0" dirty="0" err="1" smtClean="0">
                <a:ln>
                  <a:noFill/>
                </a:ln>
                <a:solidFill>
                  <a:schemeClr val="tx1"/>
                </a:solidFill>
                <a:effectLst/>
                <a:uLnTx/>
                <a:uFillTx/>
                <a:ea typeface="+mj-ea"/>
                <a:cs typeface="Microsoft Sans Serif" pitchFamily="34" charset="0"/>
              </a:rPr>
              <a:t>Courtesy</a:t>
            </a:r>
            <a:r>
              <a:rPr kumimoji="0" lang="fr-FR" sz="800" b="0" i="1" u="none" strike="noStrike" kern="1200" cap="none" spc="0" normalizeH="0" baseline="0" noProof="0" dirty="0" smtClean="0">
                <a:ln>
                  <a:noFill/>
                </a:ln>
                <a:solidFill>
                  <a:schemeClr val="tx1"/>
                </a:solidFill>
                <a:effectLst/>
                <a:uLnTx/>
                <a:uFillTx/>
                <a:ea typeface="+mj-ea"/>
                <a:cs typeface="Microsoft Sans Serif" pitchFamily="34" charset="0"/>
              </a:rPr>
              <a:t> of </a:t>
            </a:r>
            <a:r>
              <a:rPr kumimoji="0" lang="fr-FR" sz="800" b="0" i="1" u="none" strike="noStrike" kern="1200" cap="none" spc="0" normalizeH="0" baseline="0" noProof="0" dirty="0" err="1" smtClean="0">
                <a:ln>
                  <a:noFill/>
                </a:ln>
                <a:solidFill>
                  <a:schemeClr val="tx1"/>
                </a:solidFill>
                <a:effectLst/>
                <a:uLnTx/>
                <a:uFillTx/>
                <a:ea typeface="+mj-ea"/>
                <a:cs typeface="Microsoft Sans Serif" pitchFamily="34" charset="0"/>
              </a:rPr>
              <a:t>Themistoklis</a:t>
            </a:r>
            <a:r>
              <a:rPr kumimoji="0" lang="fr-FR" sz="800" b="0" i="1" u="none" strike="noStrike" kern="1200" cap="none" spc="0" normalizeH="0" baseline="0" noProof="0" dirty="0" smtClean="0">
                <a:ln>
                  <a:noFill/>
                </a:ln>
                <a:solidFill>
                  <a:schemeClr val="tx1"/>
                </a:solidFill>
                <a:effectLst/>
                <a:uLnTx/>
                <a:uFillTx/>
                <a:ea typeface="+mj-ea"/>
                <a:cs typeface="Microsoft Sans Serif" pitchFamily="34" charset="0"/>
              </a:rPr>
              <a:t> </a:t>
            </a:r>
            <a:r>
              <a:rPr kumimoji="0" lang="fr-FR" sz="800" b="0" i="1" u="none" strike="noStrike" kern="1200" cap="none" spc="0" normalizeH="0" baseline="0" noProof="0" dirty="0" err="1" smtClean="0">
                <a:ln>
                  <a:noFill/>
                </a:ln>
                <a:solidFill>
                  <a:schemeClr val="tx1"/>
                </a:solidFill>
                <a:effectLst/>
                <a:uLnTx/>
                <a:uFillTx/>
                <a:ea typeface="+mj-ea"/>
                <a:cs typeface="Microsoft Sans Serif" pitchFamily="34" charset="0"/>
              </a:rPr>
              <a:t>Mastoridis</a:t>
            </a:r>
            <a:r>
              <a:rPr kumimoji="0" lang="fr-FR" sz="800" b="0" i="1" u="none" strike="noStrike" kern="1200" cap="none" spc="0" normalizeH="0" noProof="0" dirty="0" smtClean="0">
                <a:ln>
                  <a:noFill/>
                </a:ln>
                <a:solidFill>
                  <a:schemeClr val="tx1"/>
                </a:solidFill>
                <a:effectLst/>
                <a:uLnTx/>
                <a:uFillTx/>
                <a:ea typeface="+mj-ea"/>
                <a:cs typeface="Microsoft Sans Serif" pitchFamily="34" charset="0"/>
              </a:rPr>
              <a:t> </a:t>
            </a:r>
            <a:r>
              <a:rPr kumimoji="0" lang="fr-FR" sz="800" b="0" i="1" u="none" strike="noStrike" kern="1200" cap="none" spc="0" normalizeH="0" baseline="0" noProof="0" dirty="0" smtClean="0">
                <a:ln>
                  <a:noFill/>
                </a:ln>
                <a:solidFill>
                  <a:schemeClr val="tx1"/>
                </a:solidFill>
                <a:effectLst/>
                <a:uLnTx/>
                <a:uFillTx/>
                <a:ea typeface="+mj-ea"/>
                <a:cs typeface="Microsoft Sans Serif" pitchFamily="34" charset="0"/>
              </a:rPr>
              <a:t>and Philippe </a:t>
            </a:r>
            <a:r>
              <a:rPr kumimoji="0" lang="fr-FR" sz="800" b="0" i="1" u="none" strike="noStrike" kern="1200" cap="none" spc="0" normalizeH="0" baseline="0" noProof="0" dirty="0" err="1" smtClean="0">
                <a:ln>
                  <a:noFill/>
                </a:ln>
                <a:solidFill>
                  <a:schemeClr val="tx1"/>
                </a:solidFill>
                <a:effectLst/>
                <a:uLnTx/>
                <a:uFillTx/>
                <a:ea typeface="+mj-ea"/>
                <a:cs typeface="Microsoft Sans Serif" pitchFamily="34" charset="0"/>
              </a:rPr>
              <a:t>Baudrenghien</a:t>
            </a:r>
            <a:r>
              <a:rPr kumimoji="0" lang="fr-FR" sz="800" b="0" i="1" u="none" strike="noStrike" kern="1200" cap="none" spc="0" normalizeH="0" baseline="0" noProof="0" dirty="0" smtClean="0">
                <a:ln>
                  <a:noFill/>
                </a:ln>
                <a:solidFill>
                  <a:schemeClr val="tx1"/>
                </a:solidFill>
                <a:effectLst/>
                <a:uLnTx/>
                <a:uFillTx/>
                <a:ea typeface="+mj-ea"/>
                <a:cs typeface="Microsoft Sans Serif" pitchFamily="34" charset="0"/>
              </a:rPr>
              <a:t> BE/RF</a:t>
            </a:r>
          </a:p>
        </p:txBody>
      </p:sp>
      <p:sp>
        <p:nvSpPr>
          <p:cNvPr id="21" name="Espace réservé de la date 20"/>
          <p:cNvSpPr>
            <a:spLocks noGrp="1"/>
          </p:cNvSpPr>
          <p:nvPr>
            <p:ph type="dt" sz="half" idx="10"/>
          </p:nvPr>
        </p:nvSpPr>
        <p:spPr/>
        <p:txBody>
          <a:bodyPr/>
          <a:lstStyle/>
          <a:p>
            <a:r>
              <a:rPr lang="en-US" smtClean="0"/>
              <a:t>Sophie Baron - CERN</a:t>
            </a:r>
            <a:endParaRPr lang="fr-FR"/>
          </a:p>
        </p:txBody>
      </p:sp>
      <p:sp>
        <p:nvSpPr>
          <p:cNvPr id="22" name="Espace réservé du numéro de diapositive 21"/>
          <p:cNvSpPr>
            <a:spLocks noGrp="1"/>
          </p:cNvSpPr>
          <p:nvPr>
            <p:ph type="sldNum" sz="quarter" idx="11"/>
          </p:nvPr>
        </p:nvSpPr>
        <p:spPr/>
        <p:txBody>
          <a:bodyPr/>
          <a:lstStyle/>
          <a:p>
            <a:fld id="{E5D768E9-E727-490D-8835-4BCE82F340F6}" type="slidenum">
              <a:rPr lang="fr-FR" smtClean="0"/>
              <a:pPr/>
              <a:t>1</a:t>
            </a:fld>
            <a:endParaRPr lang="fr-FR" dirty="0"/>
          </a:p>
        </p:txBody>
      </p:sp>
      <p:sp>
        <p:nvSpPr>
          <p:cNvPr id="23" name="Espace réservé du pied de page 22"/>
          <p:cNvSpPr>
            <a:spLocks noGrp="1"/>
          </p:cNvSpPr>
          <p:nvPr>
            <p:ph type="ftr" sz="quarter" idx="12"/>
          </p:nvPr>
        </p:nvSpPr>
        <p:spPr>
          <a:xfrm>
            <a:off x="2431143" y="6356350"/>
            <a:ext cx="3588657" cy="365125"/>
          </a:xfrm>
        </p:spPr>
        <p:txBody>
          <a:bodyPr/>
          <a:lstStyle/>
          <a:p>
            <a:r>
              <a:rPr lang="fr-FR" dirty="0" smtClean="0"/>
              <a:t>TWEPP2012 - </a:t>
            </a:r>
            <a:r>
              <a:rPr lang="fr-FR" dirty="0" err="1" smtClean="0"/>
              <a:t>Jitter</a:t>
            </a:r>
            <a:r>
              <a:rPr lang="fr-FR" dirty="0" smtClean="0"/>
              <a:t> On </a:t>
            </a:r>
            <a:r>
              <a:rPr lang="fr-FR" dirty="0" err="1" smtClean="0"/>
              <a:t>Clock</a:t>
            </a:r>
            <a:r>
              <a:rPr lang="fr-FR" dirty="0" smtClean="0"/>
              <a:t> Distribution - 19.09.12</a:t>
            </a:r>
            <a:endParaRPr lang="fr-F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162</Words>
  <Application>Microsoft Macintosh PowerPoint</Application>
  <PresentationFormat>Présentation à l'écran (4:3)</PresentationFormat>
  <Paragraphs>10</Paragraphs>
  <Slides>1</Slides>
  <Notes>0</Notes>
  <HiddenSlides>0</HiddenSlides>
  <MMClips>0</MMClips>
  <ScaleCrop>false</ScaleCrop>
  <HeadingPairs>
    <vt:vector size="4" baseType="variant">
      <vt:variant>
        <vt:lpstr>Modèle de conception</vt:lpstr>
      </vt:variant>
      <vt:variant>
        <vt:i4>1</vt:i4>
      </vt:variant>
      <vt:variant>
        <vt:lpstr>Titres des diapositives</vt:lpstr>
      </vt:variant>
      <vt:variant>
        <vt:i4>1</vt:i4>
      </vt:variant>
    </vt:vector>
  </HeadingPairs>
  <TitlesOfParts>
    <vt:vector size="2" baseType="lpstr">
      <vt:lpstr>Thème Office</vt:lpstr>
      <vt:lpstr>Diapositive 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Sophie Baron</dc:creator>
  <cp:lastModifiedBy>Sophie Baron</cp:lastModifiedBy>
  <cp:revision>1</cp:revision>
  <dcterms:created xsi:type="dcterms:W3CDTF">2015-02-01T22:30:19Z</dcterms:created>
  <dcterms:modified xsi:type="dcterms:W3CDTF">2015-02-01T22:31:14Z</dcterms:modified>
</cp:coreProperties>
</file>