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7" r:id="rId4"/>
    <p:sldId id="260" r:id="rId5"/>
    <p:sldId id="261" r:id="rId6"/>
    <p:sldId id="272" r:id="rId7"/>
    <p:sldId id="268" r:id="rId8"/>
    <p:sldId id="269" r:id="rId9"/>
    <p:sldId id="265" r:id="rId10"/>
    <p:sldId id="262" r:id="rId11"/>
    <p:sldId id="270" r:id="rId12"/>
    <p:sldId id="271" r:id="rId13"/>
    <p:sldId id="263" r:id="rId14"/>
    <p:sldId id="266" r:id="rId15"/>
    <p:sldId id="264" r:id="rId16"/>
    <p:sldId id="258" r:id="rId17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34" d="100"/>
          <a:sy n="134" d="100"/>
        </p:scale>
        <p:origin x="-95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 Ligh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4" name="Picture 3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5426020"/>
            <a:ext cx="4376736" cy="115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286" y="2796780"/>
            <a:ext cx="4376736" cy="1152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6D613-EDDC-4E8D-983C-710428A62CF0}" type="datetime1">
              <a:rPr lang="fr-FR" smtClean="0"/>
              <a:t>23/01/2015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EM-MEF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C302-FC4A-4613-B263-3FC6005B2AE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775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49333"/>
            <a:ext cx="8226854" cy="53364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pic>
        <p:nvPicPr>
          <p:cNvPr id="7" name="Picture 6" descr="2014-04-09_CERN_60years_ENdept_75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6327150"/>
            <a:ext cx="1641276" cy="432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2" r:id="rId3"/>
    <p:sldLayoutId id="2147483684" r:id="rId4"/>
    <p:sldLayoutId id="2147483680" r:id="rId5"/>
    <p:sldLayoutId id="2147483676" r:id="rId6"/>
    <p:sldLayoutId id="2147483685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Ligh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90000"/>
        </a:lnSpc>
        <a:spcBef>
          <a:spcPts val="600"/>
        </a:spcBef>
        <a:buClr>
          <a:schemeClr val="accent4"/>
        </a:buClr>
        <a:buSzPct val="100000"/>
        <a:buFont typeface="Arial"/>
        <a:buChar char="•"/>
        <a:defRPr kumimoji="0" sz="32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 2014-2015 YETS: schedule week by week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S. Evrard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Remplacement de 4 réducteurs de pression sur T2 T4 T6 et TCSC (F. Moro) S3,4,5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H6/H8 alignment </a:t>
            </a:r>
            <a:r>
              <a:rPr lang="en-US" dirty="0" smtClean="0"/>
              <a:t>campaign (TCC2)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/>
              <a:t>Target </a:t>
            </a:r>
            <a:r>
              <a:rPr lang="fr-FR" dirty="0" err="1"/>
              <a:t>T</a:t>
            </a:r>
            <a:r>
              <a:rPr lang="en-GB" dirty="0"/>
              <a:t>2 T4 T6 </a:t>
            </a:r>
            <a:r>
              <a:rPr lang="en-GB" dirty="0" smtClean="0"/>
              <a:t>upgrade (preparation)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Slot for </a:t>
            </a:r>
            <a:r>
              <a:rPr lang="en-GB" dirty="0">
                <a:solidFill>
                  <a:schemeClr val="tx1"/>
                </a:solidFill>
              </a:rPr>
              <a:t>magnet MBW.043089 </a:t>
            </a:r>
            <a:r>
              <a:rPr lang="en-GB" dirty="0" smtClean="0">
                <a:solidFill>
                  <a:schemeClr val="tx1"/>
                </a:solidFill>
              </a:rPr>
              <a:t>exchange(Friday)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/>
                </a:solidFill>
              </a:rPr>
              <a:t>Open survey shielding at the end of TCC2(by Wednesday) and TT83 door (by Tuesday)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/>
                </a:solidFill>
              </a:rPr>
              <a:t>Overhead crane load test (PA80 &amp; TCC2)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MDX magnet installation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MDX service connexion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/>
                </a:solidFill>
              </a:rPr>
              <a:t>Covers on DC cable </a:t>
            </a:r>
            <a:r>
              <a:rPr lang="en-GB" dirty="0" err="1" smtClean="0">
                <a:solidFill>
                  <a:schemeClr val="tx1"/>
                </a:solidFill>
              </a:rPr>
              <a:t>cumbs</a:t>
            </a:r>
            <a:r>
              <a:rPr lang="en-GB" dirty="0" smtClean="0">
                <a:solidFill>
                  <a:schemeClr val="tx1"/>
                </a:solidFill>
              </a:rPr>
              <a:t> (Test + implementation)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/>
                </a:solidFill>
              </a:rPr>
              <a:t>ILS tetra installation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606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TCC2 new MDX.042.094</a:t>
            </a: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08" y="1124744"/>
            <a:ext cx="8814174" cy="4568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EM-MEF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C302-FC4A-4613-B263-3FC6005B2AEE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5573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TCC2 new MDX.042.094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987" y="1196752"/>
            <a:ext cx="6669425" cy="4941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EM-MEF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C302-FC4A-4613-B263-3FC6005B2AEE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8221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MDX magnet installation</a:t>
            </a:r>
          </a:p>
          <a:p>
            <a:r>
              <a:rPr lang="en-GB" dirty="0">
                <a:solidFill>
                  <a:srgbClr val="FF0000"/>
                </a:solidFill>
              </a:rPr>
              <a:t>MDX service connexion</a:t>
            </a:r>
          </a:p>
          <a:p>
            <a:r>
              <a:rPr lang="fr-FR" dirty="0" smtClean="0"/>
              <a:t>Target </a:t>
            </a:r>
            <a:r>
              <a:rPr lang="fr-FR" dirty="0"/>
              <a:t>T</a:t>
            </a:r>
            <a:r>
              <a:rPr lang="en-GB" dirty="0"/>
              <a:t>2 T4 T6 </a:t>
            </a:r>
            <a:r>
              <a:rPr lang="en-GB" dirty="0" smtClean="0"/>
              <a:t>upgrade (target box, monitors and motors)</a:t>
            </a:r>
            <a:endParaRPr lang="en-GB" dirty="0"/>
          </a:p>
          <a:p>
            <a:r>
              <a:rPr lang="fr-FR" dirty="0" smtClean="0"/>
              <a:t>Water </a:t>
            </a:r>
            <a:r>
              <a:rPr lang="fr-FR" dirty="0" err="1"/>
              <a:t>leaks</a:t>
            </a:r>
            <a:r>
              <a:rPr lang="fr-FR" dirty="0"/>
              <a:t> TDC2</a:t>
            </a:r>
          </a:p>
          <a:p>
            <a:pPr lvl="1"/>
            <a:r>
              <a:rPr lang="fr-FR" dirty="0"/>
              <a:t>Réparation des fuites et/ou remplacement des vannes si réparations impossible S5 (B. Bannister) </a:t>
            </a:r>
            <a:endParaRPr lang="fr-FR" dirty="0" smtClean="0"/>
          </a:p>
          <a:p>
            <a:r>
              <a:rPr lang="fr-FR" dirty="0"/>
              <a:t>Remplacement de 4 réducteurs de pression sur T2 T4 T6 et TCSC (F. Moro) </a:t>
            </a:r>
            <a:r>
              <a:rPr lang="fr-FR" dirty="0" smtClean="0"/>
              <a:t>S3,4,5</a:t>
            </a:r>
          </a:p>
          <a:p>
            <a:r>
              <a:rPr lang="en-US" dirty="0"/>
              <a:t>H6/H8 alignment </a:t>
            </a:r>
            <a:r>
              <a:rPr lang="en-US" dirty="0" smtClean="0"/>
              <a:t>campaign (TCC2)</a:t>
            </a:r>
          </a:p>
          <a:p>
            <a:r>
              <a:rPr lang="en-US" dirty="0" smtClean="0"/>
              <a:t>H6 collimator exchange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Reserve slot </a:t>
            </a:r>
            <a:r>
              <a:rPr lang="en-GB" dirty="0">
                <a:solidFill>
                  <a:schemeClr val="tx1"/>
                </a:solidFill>
              </a:rPr>
              <a:t>for magnet </a:t>
            </a:r>
            <a:r>
              <a:rPr lang="en-GB" dirty="0" smtClean="0">
                <a:solidFill>
                  <a:schemeClr val="tx1"/>
                </a:solidFill>
              </a:rPr>
              <a:t>MBW.043089 reinstallation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MBPL 498 magnet to be installed in H4_134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Re-Connexion of vacuum pipes, collars,.. H6 &amp; H8.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dirty="0"/>
          </a:p>
          <a:p>
            <a:pPr marL="231775" lvl="1" indent="0">
              <a:buNone/>
            </a:pP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751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49325"/>
            <a:ext cx="8445795" cy="5324475"/>
          </a:xfrm>
        </p:spPr>
        <p:txBody>
          <a:bodyPr/>
          <a:lstStyle/>
          <a:p>
            <a:r>
              <a:rPr lang="en-US" dirty="0" smtClean="0"/>
              <a:t>Contingency week</a:t>
            </a:r>
          </a:p>
          <a:p>
            <a:r>
              <a:rPr lang="en-US" dirty="0" smtClean="0"/>
              <a:t>H6/H8 Visual patrol  (after survey)</a:t>
            </a:r>
          </a:p>
          <a:p>
            <a:r>
              <a:rPr lang="en-US" dirty="0" smtClean="0"/>
              <a:t>Alignment of new magnets (MDX, MCW, MBPL, collimator H6)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accent5"/>
                </a:solidFill>
              </a:rPr>
              <a:t>Closure of all the areas on Friday 6</a:t>
            </a:r>
            <a:r>
              <a:rPr lang="en-US" baseline="30000" dirty="0" smtClean="0">
                <a:solidFill>
                  <a:schemeClr val="accent5"/>
                </a:solidFill>
              </a:rPr>
              <a:t>th</a:t>
            </a:r>
            <a:r>
              <a:rPr lang="en-US" dirty="0" smtClean="0">
                <a:solidFill>
                  <a:schemeClr val="accent5"/>
                </a:solidFill>
              </a:rPr>
              <a:t> at noon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OP patrol on </a:t>
            </a:r>
            <a:r>
              <a:rPr lang="en-US" dirty="0">
                <a:solidFill>
                  <a:schemeClr val="accent5"/>
                </a:solidFill>
              </a:rPr>
              <a:t>Friday 6</a:t>
            </a:r>
            <a:r>
              <a:rPr lang="en-US" baseline="30000" dirty="0">
                <a:solidFill>
                  <a:schemeClr val="accent5"/>
                </a:solidFill>
              </a:rPr>
              <a:t>th</a:t>
            </a:r>
            <a:r>
              <a:rPr lang="en-US" dirty="0">
                <a:solidFill>
                  <a:schemeClr val="accent5"/>
                </a:solidFill>
              </a:rPr>
              <a:t> </a:t>
            </a:r>
            <a:r>
              <a:rPr lang="en-US" dirty="0" smtClean="0">
                <a:solidFill>
                  <a:schemeClr val="accent5"/>
                </a:solidFill>
              </a:rPr>
              <a:t>PM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726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49325"/>
            <a:ext cx="8226425" cy="1900201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DSO tests on 09/02 AM</a:t>
            </a:r>
          </a:p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/>
              <a:t>to SPS: </a:t>
            </a:r>
            <a:r>
              <a:rPr lang="fr-FR" dirty="0" smtClean="0"/>
              <a:t>09/02 PM</a:t>
            </a:r>
          </a:p>
          <a:p>
            <a:r>
              <a:rPr lang="en-US" dirty="0"/>
              <a:t>Scan </a:t>
            </a:r>
            <a:r>
              <a:rPr lang="en-US" dirty="0" smtClean="0"/>
              <a:t>EHN1</a:t>
            </a:r>
            <a:endParaRPr lang="en-US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sz="3800" b="1" dirty="0" smtClean="0">
                <a:solidFill>
                  <a:srgbClr val="FF0000"/>
                </a:solidFill>
              </a:rPr>
              <a:t>!! NEXT MEETINGS on FRIDAY at 9.00 !!</a:t>
            </a:r>
            <a:endParaRPr lang="fr-FR" sz="3800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6771" y="2645156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dirty="0" smtClean="0"/>
              <a:t>Later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6771" y="3352975"/>
            <a:ext cx="8226425" cy="1269833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25425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MCWV repair and reinstallation before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MCWV control cable replacement</a:t>
            </a:r>
          </a:p>
          <a:p>
            <a:pPr marL="0" indent="0">
              <a:buNone/>
            </a:pPr>
            <a:r>
              <a:rPr lang="en-US" dirty="0" smtClean="0"/>
              <a:t>restart of P+ run in April</a:t>
            </a:r>
            <a:endParaRPr lang="fr-F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7170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695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51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49325"/>
            <a:ext cx="8552122" cy="53244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P</a:t>
            </a:r>
            <a:r>
              <a:rPr lang="en-US" dirty="0" smtClean="0"/>
              <a:t>ainting works in TA801 by </a:t>
            </a:r>
            <a:r>
              <a:rPr lang="en-US" dirty="0" err="1" smtClean="0"/>
              <a:t>Presiozo</a:t>
            </a:r>
            <a:r>
              <a:rPr lang="en-US" dirty="0" smtClean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Repair work of TT84 floor by CE contractor (4/5)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ED stop on 19/12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PR PA80 maintenance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Light modification H2 zone 152.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PPE132 shielding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XEMC.516 in PPE 124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err="1" smtClean="0"/>
              <a:t>Ouverture</a:t>
            </a:r>
            <a:r>
              <a:rPr lang="en-US" dirty="0" smtClean="0"/>
              <a:t> </a:t>
            </a:r>
            <a:r>
              <a:rPr lang="en-US" dirty="0" err="1" smtClean="0"/>
              <a:t>visee</a:t>
            </a:r>
            <a:r>
              <a:rPr lang="en-US" dirty="0" smtClean="0"/>
              <a:t> </a:t>
            </a:r>
            <a:r>
              <a:rPr lang="en-US" dirty="0" err="1" smtClean="0"/>
              <a:t>geometres</a:t>
            </a:r>
            <a:r>
              <a:rPr lang="en-US" dirty="0" smtClean="0"/>
              <a:t> H6 et H8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H6/H8 alignment </a:t>
            </a:r>
            <a:r>
              <a:rPr lang="en-US" dirty="0" smtClean="0"/>
              <a:t>campaign (TT82 &amp; EHN1)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2506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TA801 painting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309" y="1793357"/>
            <a:ext cx="3013572" cy="4018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15" y="1793357"/>
            <a:ext cx="4162411" cy="3121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412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MCWV:</a:t>
            </a:r>
          </a:p>
          <a:p>
            <a:pPr lvl="1"/>
            <a:r>
              <a:rPr lang="en-US" dirty="0" smtClean="0"/>
              <a:t>Consignations</a:t>
            </a:r>
          </a:p>
          <a:p>
            <a:pPr lvl="1"/>
            <a:r>
              <a:rPr lang="en-US" dirty="0" smtClean="0"/>
              <a:t>Service removal</a:t>
            </a:r>
          </a:p>
          <a:p>
            <a:pPr lvl="1"/>
            <a:r>
              <a:rPr lang="en-US" dirty="0" smtClean="0"/>
              <a:t>Plexiglas protection removal</a:t>
            </a:r>
          </a:p>
          <a:p>
            <a:pPr lvl="1"/>
            <a:r>
              <a:rPr lang="en-US" dirty="0" smtClean="0"/>
              <a:t>Transport to B. 867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Light modification </a:t>
            </a:r>
            <a:r>
              <a:rPr lang="en-US" dirty="0" smtClean="0"/>
              <a:t>(and cabinet relocation, in week 3) H2 </a:t>
            </a:r>
            <a:r>
              <a:rPr lang="en-US" dirty="0"/>
              <a:t>zone </a:t>
            </a:r>
            <a:r>
              <a:rPr lang="en-US" dirty="0" smtClean="0"/>
              <a:t>142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PPE132 </a:t>
            </a:r>
            <a:r>
              <a:rPr lang="en-US" dirty="0" smtClean="0"/>
              <a:t>shielding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PR PA80 maintenance</a:t>
            </a:r>
          </a:p>
          <a:p>
            <a:r>
              <a:rPr lang="en-US" dirty="0" smtClean="0"/>
              <a:t>MNP22 (Ship) to be moved - </a:t>
            </a:r>
            <a:r>
              <a:rPr lang="en-US" dirty="0" smtClean="0">
                <a:solidFill>
                  <a:srgbClr val="FF0000"/>
                </a:solidFill>
              </a:rPr>
              <a:t>CANCELED</a:t>
            </a:r>
          </a:p>
          <a:p>
            <a:r>
              <a:rPr lang="en-US" dirty="0" smtClean="0"/>
              <a:t>Installation XTDV GIF: in progress</a:t>
            </a:r>
          </a:p>
          <a:p>
            <a:r>
              <a:rPr lang="en-US" dirty="0"/>
              <a:t>EHN1 gallery </a:t>
            </a:r>
            <a:r>
              <a:rPr lang="en-US" dirty="0" smtClean="0"/>
              <a:t>cleaning: not started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H6/H8 alignment campaign (TT82)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780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/>
              <a:t>Remplacement de 4 réducteurs de pression sur T2 T4 T6 et TCSC (F. Moro) </a:t>
            </a:r>
            <a:r>
              <a:rPr lang="fr-FR" dirty="0" smtClean="0"/>
              <a:t>S3,4,5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Repair work of TT84 </a:t>
            </a:r>
            <a:r>
              <a:rPr lang="en-US" dirty="0" smtClean="0"/>
              <a:t>floor(last section)</a:t>
            </a: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MCWV: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Transport </a:t>
            </a:r>
            <a:r>
              <a:rPr lang="en-US" dirty="0"/>
              <a:t>to B. 867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PR 537 (TCC2) </a:t>
            </a:r>
            <a:r>
              <a:rPr lang="en-US" dirty="0" smtClean="0"/>
              <a:t>maintenance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EHN1 gallery cleaning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Light modification </a:t>
            </a:r>
            <a:r>
              <a:rPr lang="en-US" dirty="0" smtClean="0"/>
              <a:t>H2 </a:t>
            </a:r>
            <a:r>
              <a:rPr lang="en-US" dirty="0"/>
              <a:t>zone </a:t>
            </a:r>
            <a:r>
              <a:rPr lang="en-US" dirty="0" smtClean="0"/>
              <a:t>132.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H2: zone 142/134 steel beam installation (with QN</a:t>
            </a:r>
            <a:r>
              <a:rPr lang="en-US" dirty="0" smtClean="0">
                <a:solidFill>
                  <a:schemeClr val="tx1"/>
                </a:solidFill>
              </a:rPr>
              <a:t>L500 &amp; QNL 524 removal/reinstallation)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H6/H8 alignment </a:t>
            </a:r>
            <a:r>
              <a:rPr lang="en-US" dirty="0" smtClean="0">
                <a:solidFill>
                  <a:schemeClr val="tx1"/>
                </a:solidFill>
              </a:rPr>
              <a:t>campaign (TT82&amp;TCC2)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/>
                </a:solidFill>
              </a:rPr>
              <a:t>magnet </a:t>
            </a:r>
            <a:r>
              <a:rPr lang="en-GB" dirty="0">
                <a:solidFill>
                  <a:schemeClr val="tx1"/>
                </a:solidFill>
              </a:rPr>
              <a:t>MBW.043089 </a:t>
            </a:r>
            <a:r>
              <a:rPr lang="en-GB" dirty="0" smtClean="0">
                <a:solidFill>
                  <a:schemeClr val="tx1"/>
                </a:solidFill>
              </a:rPr>
              <a:t>exchange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/>
                </a:solidFill>
              </a:rPr>
              <a:t>Starter exchange on TDC2 lights. Cubicle exchange in mezzanine (TCC2 led light control)</a:t>
            </a: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668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TCC2 led light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Users\sevrard\AppData\Local\Microsoft\Windows\Temporary Internet Files\Content.Outlook\YVPZQ69I\IMG_16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80" y="949333"/>
            <a:ext cx="7049386" cy="528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913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Magnet </a:t>
            </a:r>
            <a:r>
              <a:rPr lang="en-US" dirty="0"/>
              <a:t>MBW.043089 </a:t>
            </a:r>
            <a:r>
              <a:rPr lang="en-US" dirty="0" smtClean="0"/>
              <a:t>exchange in TCC2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 descr="\\cern.ch\dfs\Users\y\yseraphi\Public\Aimant MBW\Désinstalation MBW 15-01-2015\TCC2 (17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0762" y="949325"/>
            <a:ext cx="7099300" cy="532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891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MCWV transport from TT84 to B.867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2" y="949325"/>
            <a:ext cx="7099300" cy="532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5770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MCWV repair @ 867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922" y="949333"/>
            <a:ext cx="3935189" cy="295139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0464" y="2901804"/>
            <a:ext cx="4232147" cy="317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503223"/>
      </p:ext>
    </p:extLst>
  </p:cSld>
  <p:clrMapOvr>
    <a:masterClrMapping/>
  </p:clrMapOvr>
</p:sld>
</file>

<file path=ppt/theme/theme1.xml><?xml version="1.0" encoding="utf-8"?>
<a:theme xmlns:a="http://schemas.openxmlformats.org/drawingml/2006/main" name="CERN_60years_ENdept_Presentation_Ubuntu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CERN_60years_ENdept_Presentation_UbuntuFont</Template>
  <TotalTime>1449</TotalTime>
  <Words>506</Words>
  <Application>Microsoft Office PowerPoint</Application>
  <PresentationFormat>On-screen Show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CERN_60years_ENdept_Presentation_UbuntuFont</vt:lpstr>
      <vt:lpstr>NA 2014-2015 YETS: schedule week by week</vt:lpstr>
      <vt:lpstr>Week 51</vt:lpstr>
      <vt:lpstr>TA801 painting</vt:lpstr>
      <vt:lpstr>Week 2</vt:lpstr>
      <vt:lpstr>Week 3</vt:lpstr>
      <vt:lpstr>TCC2 led light control</vt:lpstr>
      <vt:lpstr> Magnet MBW.043089 exchange in TCC2 </vt:lpstr>
      <vt:lpstr>MCWV transport from TT84 to B.867</vt:lpstr>
      <vt:lpstr>MCWV repair @ 867</vt:lpstr>
      <vt:lpstr>Week 4</vt:lpstr>
      <vt:lpstr>TCC2 new MDX.042.094</vt:lpstr>
      <vt:lpstr>TCC2 new MDX.042.094</vt:lpstr>
      <vt:lpstr>Week 5</vt:lpstr>
      <vt:lpstr>Week 6</vt:lpstr>
      <vt:lpstr>Week 7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 2014-2015 YETS: schedule week by week</dc:title>
  <dc:creator>sevrard</dc:creator>
  <cp:lastModifiedBy>sevrard</cp:lastModifiedBy>
  <cp:revision>17</cp:revision>
  <cp:lastPrinted>2015-01-08T15:01:14Z</cp:lastPrinted>
  <dcterms:created xsi:type="dcterms:W3CDTF">2014-12-11T15:20:47Z</dcterms:created>
  <dcterms:modified xsi:type="dcterms:W3CDTF">2015-01-23T07:56:24Z</dcterms:modified>
</cp:coreProperties>
</file>