
<file path=[Content_Types].xml><?xml version="1.0" encoding="utf-8"?>
<Types xmlns="http://schemas.openxmlformats.org/package/2006/content-types">
  <Default Extension="jpg" ContentType="image/jpeg"/>
  <Default Extension="rels" ContentType="application/vnd.openxmlformats-package.relationships+xml"/>
  <Default Extension="png" ContentType="image/png"/>
  <Default Extension="xml" ContentType="application/xml"/>
  <Override PartName="/ppt/slideLayouts/slideLayout20.xml" ContentType="application/vnd.openxmlformats-officedocument.presentationml.slideLayout+xml"/>
  <Override PartName="/ppt/slideLayouts/slideLayout3.xml" ContentType="application/vnd.openxmlformats-officedocument.presentationml.slideLayout+xml"/>
  <Override PartName="/ppt/slideLayouts/slideLayout7.xml" ContentType="application/vnd.openxmlformats-officedocument.presentationml.slideLayout+xml"/>
  <Override PartName="/ppt/slideLayouts/slideLayout10.xml" ContentType="application/vnd.openxmlformats-officedocument.presentationml.slideLayout+xml"/>
  <Override PartName="/ppt/slideLayouts/slideLayout2.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5.xml" ContentType="application/vnd.openxmlformats-officedocument.presentationml.slideLayout+xml"/>
  <Override PartName="/ppt/slideLayouts/slideLayout19.xml" ContentType="application/vnd.openxmlformats-officedocument.presentationml.slideLayout+xml"/>
  <Override PartName="/ppt/slideLayouts/slideLayout12.xml" ContentType="application/vnd.openxmlformats-officedocument.presentationml.slideLayout+xml"/>
  <Override PartName="/ppt/slideLayouts/slideLayout15.xml" ContentType="application/vnd.openxmlformats-officedocument.presentationml.slideLayout+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slideLayouts/slideLayout8.xml" ContentType="application/vnd.openxmlformats-officedocument.presentationml.slideLayout+xml"/>
  <Override PartName="/ppt/slideLayouts/slideLayout18.xml" ContentType="application/vnd.openxmlformats-officedocument.presentationml.slideLayout+xml"/>
  <Override PartName="/ppt/slideLayouts/slideLayout9.xml" ContentType="application/vnd.openxmlformats-officedocument.presentationml.slideLayout+xml"/>
  <Override PartName="/ppt/slideLayouts/slideLayout11.xml" ContentType="application/vnd.openxmlformats-officedocument.presentationml.slideLayout+xml"/>
  <Override PartName="/ppt/slideLayouts/slideLayout13.xml" ContentType="application/vnd.openxmlformats-officedocument.presentationml.slideLayout+xml"/>
  <Override PartName="/ppt/slideLayouts/slideLayout16.xml" ContentType="application/vnd.openxmlformats-officedocument.presentationml.slideLayout+xml"/>
  <Override PartName="/ppt/slideLayouts/slideLayout4.xml" ContentType="application/vnd.openxmlformats-officedocument.presentationml.slideLayout+xml"/>
  <Override PartName="/ppt/notesSlides/notesSlide15.xml" ContentType="application/vnd.openxmlformats-officedocument.presentationml.notesSlide+xml"/>
  <Override PartName="/ppt/notesSlides/notesSlide1.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14.xml" ContentType="application/vnd.openxmlformats-officedocument.presentationml.notesSlide+xml"/>
  <Override PartName="/ppt/notesSlides/notesSlide2.xml" ContentType="application/vnd.openxmlformats-officedocument.presentationml.notesSlide+xml"/>
  <Override PartName="/ppt/notesSlides/notesSlide7.xml" ContentType="application/vnd.openxmlformats-officedocument.presentationml.notesSlide+xml"/>
  <Override PartName="/ppt/notesSlides/notesSlide13.xml" ContentType="application/vnd.openxmlformats-officedocument.presentationml.notesSlide+xml"/>
  <Override PartName="/ppt/notesSlides/notesSlide3.xml" ContentType="application/vnd.openxmlformats-officedocument.presentationml.notesSlide+xml"/>
  <Override PartName="/ppt/notesSlides/notesSlide12.xml" ContentType="application/vnd.openxmlformats-officedocument.presentationml.notesSlide+xml"/>
  <Override PartName="/ppt/notesMasters/notesMaster1.xml" ContentType="application/vnd.openxmlformats-officedocument.presentationml.notesMaster+xml"/>
  <Override PartName="/ppt/presentation.xml" ContentType="application/vnd.openxmlformats-officedocument.presentationml.presentation.main+xml"/>
  <Override PartName="/ppt/presProps.xml" ContentType="application/vnd.openxmlformats-officedocument.presentationml.presProps+xml"/>
  <Override PartName="/ppt/theme/theme3.xml" ContentType="application/vnd.openxmlformats-officedocument.theme+xml"/>
  <Override PartName="/ppt/theme/theme2.xml" ContentType="application/vnd.openxmlformats-officedocument.theme+xml"/>
  <Override PartName="/ppt/theme/theme4.xml" ContentType="application/vnd.openxmlformats-officedocument.theme+xml"/>
  <Override PartName="/ppt/theme/theme1.xml" ContentType="application/vnd.openxmlformats-officedocument.theme+xml"/>
  <Override PartName="/ppt/slideMasters/slideMaster2.xml" ContentType="application/vnd.openxmlformats-officedocument.presentationml.slideMaster+xml"/>
  <Override PartName="/ppt/slideMasters/slideMaster1.xml" ContentType="application/vnd.openxmlformats-officedocument.presentationml.slideMaster+xml"/>
  <Override PartName="/ppt/slides/slide15.xml" ContentType="application/vnd.openxmlformats-officedocument.presentationml.slide+xml"/>
  <Override PartName="/ppt/slides/slide7.xml" ContentType="application/vnd.openxmlformats-officedocument.presentationml.slide+xml"/>
  <Override PartName="/ppt/slides/slide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8.xml" ContentType="application/vnd.openxmlformats-officedocument.presentationml.slide+xml"/>
  <Override PartName="/ppt/slides/slide10.xml" ContentType="application/vnd.openxmlformats-officedocument.presentationml.slide+xml"/>
  <Override PartName="/ppt/slides/slide4.xml" ContentType="application/vnd.openxmlformats-officedocument.presentationml.slide+xml"/>
  <Override PartName="/ppt/slides/slide14.xml" ContentType="application/vnd.openxmlformats-officedocument.presentationml.slide+xml"/>
  <Override PartName="/ppt/slides/slide11.xml" ContentType="application/vnd.openxmlformats-officedocument.presentationml.slide+xml"/>
  <Override PartName="/ppt/slides/slide2.xml" ContentType="application/vnd.openxmlformats-officedocument.presentationml.slide+xml"/>
  <Override PartName="/ppt/slides/slide9.xml" ContentType="application/vnd.openxmlformats-officedocument.presentationml.slide+xml"/>
  <Override PartName="/ppt/slides/slide6.xml" ContentType="application/vnd.openxmlformats-officedocument.presentationml.slide+xml"/>
  <Override PartName="/ppt/slides/slide5.xml" ContentType="application/vnd.openxmlformats-officedocument.presentationml.slide+xml"/>
  <Override PartName="/ppt/slides/slide3.xml" ContentType="application/vnd.openxmlformats-officedocument.presentationml.slide+xml"/>
  <Override PartName="/ppt/tableStyles.xml" ContentType="application/vnd.openxmlformats-officedocument.presentationml.tableStyles+xml"/>
</Types>
</file>

<file path=_rels/.rels><?xml version="1.0" encoding="UTF-8" standalone="yes"?><Relationships xmlns="http://schemas.openxmlformats.org/package/2006/relationships"><Relationship Target="ppt/presentation.xml" Type="http://schemas.openxmlformats.org/officeDocument/2006/relationships/officeDocument" Id="rId1"/></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aveSubsetFonts="1" autoCompressPictures="0" strictFirstAndLastChars="0">
  <p:sldMasterIdLst>
    <p:sldMasterId id="2147483668" r:id="rId4"/>
    <p:sldMasterId id="2147483669"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 id="266" r:id="rId17"/>
    <p:sldId id="267" r:id="rId18"/>
    <p:sldId id="268" r:id="rId19"/>
    <p:sldId id="269" r:id="rId20"/>
    <p:sldId id="270" r:id="rId21"/>
  </p:sldIdLst>
  <p:sldSz cy="5143500" cx="9144000"/>
  <p:notesSz cy="9144000" cx="6858000"/>
  <p:defaultTextStyle>
    <a:defPPr algn="l" rtl="0" marR="0">
      <a:lnSpc>
        <a:spcPct val="100000"/>
      </a:lnSpc>
      <a:spcBef>
        <a:spcPts val="0"/>
      </a:spcBef>
      <a:spcAft>
        <a:spcPts val="0"/>
      </a:spcAft>
    </a:defPPr>
    <a:lvl1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1pPr>
    <a:lvl2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2pPr>
    <a:lvl3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3pPr>
    <a:lvl4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4pPr>
    <a:lvl5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5pPr>
    <a:lvl6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6pPr>
    <a:lvl7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7pPr>
    <a:lvl8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8pPr>
    <a:lvl9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file>

<file path=ppt/tableStyles.xml><?xml version="1.0" encoding="utf-8"?>
<a:tblStyleLst xmlns:a="http://schemas.openxmlformats.org/drawingml/2006/main" xmlns:r="http://schemas.openxmlformats.org/officeDocument/2006/relationships" def="{90651C3A-4460-11DB-9652-00E08161165F}"/>
</file>

<file path=ppt/_rels/presentation.xml.rels><?xml version="1.0" encoding="UTF-8" standalone="yes"?><Relationships xmlns="http://schemas.openxmlformats.org/package/2006/relationships"><Relationship Target="slides/slide13.xml" Type="http://schemas.openxmlformats.org/officeDocument/2006/relationships/slide" Id="rId19"/><Relationship Target="slides/slide12.xml" Type="http://schemas.openxmlformats.org/officeDocument/2006/relationships/slide" Id="rId18"/><Relationship Target="slides/slide11.xml" Type="http://schemas.openxmlformats.org/officeDocument/2006/relationships/slide" Id="rId17"/><Relationship Target="slides/slide10.xml" Type="http://schemas.openxmlformats.org/officeDocument/2006/relationships/slide" Id="rId16"/><Relationship Target="slides/slide9.xml" Type="http://schemas.openxmlformats.org/officeDocument/2006/relationships/slide" Id="rId15"/><Relationship Target="slides/slide8.xml" Type="http://schemas.openxmlformats.org/officeDocument/2006/relationships/slide" Id="rId14"/><Relationship Target="slides/slide15.xml" Type="http://schemas.openxmlformats.org/officeDocument/2006/relationships/slide" Id="rId21"/><Relationship Target="slides/slide6.xml" Type="http://schemas.openxmlformats.org/officeDocument/2006/relationships/slide" Id="rId12"/><Relationship Target="presProps.xml" Type="http://schemas.openxmlformats.org/officeDocument/2006/relationships/presProps" Id="rId2"/><Relationship Target="slides/slide7.xml" Type="http://schemas.openxmlformats.org/officeDocument/2006/relationships/slide" Id="rId13"/><Relationship Target="theme/theme1.xml" Type="http://schemas.openxmlformats.org/officeDocument/2006/relationships/theme" Id="rId1"/><Relationship Target="slides/slide4.xml" Type="http://schemas.openxmlformats.org/officeDocument/2006/relationships/slide" Id="rId10"/><Relationship Target="slideMasters/slideMaster1.xml" Type="http://schemas.openxmlformats.org/officeDocument/2006/relationships/slideMaster" Id="rId4"/><Relationship Target="slides/slide5.xml" Type="http://schemas.openxmlformats.org/officeDocument/2006/relationships/slide" Id="rId11"/><Relationship Target="tableStyles.xml" Type="http://schemas.openxmlformats.org/officeDocument/2006/relationships/tableStyles" Id="rId3"/><Relationship Target="slides/slide14.xml" Type="http://schemas.openxmlformats.org/officeDocument/2006/relationships/slide" Id="rId20"/><Relationship Target="slides/slide3.xml" Type="http://schemas.openxmlformats.org/officeDocument/2006/relationships/slide" Id="rId9"/><Relationship Target="notesMasters/notesMaster1.xml" Type="http://schemas.openxmlformats.org/officeDocument/2006/relationships/notesMaster" Id="rId6"/><Relationship Target="slideMasters/slideMaster2.xml" Type="http://schemas.openxmlformats.org/officeDocument/2006/relationships/slideMaster" Id="rId5"/><Relationship Target="slides/slide2.xml" Type="http://schemas.openxmlformats.org/officeDocument/2006/relationships/slide" Id="rId8"/><Relationship Target="slides/slide1.xml" Type="http://schemas.openxmlformats.org/officeDocument/2006/relationships/slide" Id="rId7"/></Relationships>
</file>

<file path=ppt/notesMasters/_rels/notesMaster1.xml.rels><?xml version="1.0" encoding="UTF-8" standalone="yes"?><Relationships xmlns="http://schemas.openxmlformats.org/package/2006/relationships"><Relationship Target="../theme/theme2.xml" Type="http://schemas.openxmlformats.org/officeDocument/2006/relationships/theme" Id="rId1"/></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 name="Shape 1"/>
        <p:cNvGrpSpPr/>
        <p:nvPr/>
      </p:nvGrpSpPr>
      <p:grpSpPr>
        <a:xfrm>
          <a:off y="0" x="0"/>
          <a:ext cy="0" cx="0"/>
          <a:chOff y="0" x="0"/>
          <a:chExt cy="0" cx="0"/>
        </a:xfrm>
      </p:grpSpPr>
      <p:sp>
        <p:nvSpPr>
          <p:cNvPr id="2" name="Shape 2"/>
          <p:cNvSpPr/>
          <p:nvPr>
            <p:ph idx="2" type="sldImg"/>
          </p:nvPr>
        </p:nvSpPr>
        <p:spPr>
          <a:xfrm>
            <a:off y="685800" x="381187"/>
            <a:ext cy="3429000" cx="6096299"/>
          </a:xfrm>
          <a:custGeom>
            <a:pathLst>
              <a:path w="120000" extrusionOk="0" h="120000">
                <a:moveTo>
                  <a:pt y="0" x="0"/>
                </a:moveTo>
                <a:lnTo>
                  <a:pt y="0" x="120000"/>
                </a:lnTo>
                <a:lnTo>
                  <a:pt y="120000" x="120000"/>
                </a:lnTo>
                <a:lnTo>
                  <a:pt y="120000" x="0"/>
                </a:lnTo>
                <a:close/>
              </a:path>
            </a:pathLst>
          </a:custGeom>
          <a:noFill/>
          <a:ln w="9525" cap="flat">
            <a:solidFill>
              <a:srgbClr val="000000"/>
            </a:solidFill>
            <a:prstDash val="solid"/>
            <a:round/>
            <a:headEnd w="med" len="med" type="none"/>
            <a:tailEnd w="med" len="med" type="none"/>
          </a:ln>
        </p:spPr>
      </p:sp>
      <p:sp>
        <p:nvSpPr>
          <p:cNvPr id="3" name="Shape 3"/>
          <p:cNvSpPr txBox="1"/>
          <p:nvPr>
            <p:ph idx="1" type="body"/>
          </p:nvPr>
        </p:nvSpPr>
        <p:spPr>
          <a:xfrm>
            <a:off y="4343400" x="685800"/>
            <a:ext cy="4114800" cx="5486399"/>
          </a:xfrm>
          <a:prstGeom prst="rect">
            <a:avLst/>
          </a:prstGeom>
          <a:noFill/>
          <a:ln>
            <a:noFill/>
          </a:ln>
        </p:spPr>
        <p:txBody>
          <a:bodyPr bIns="91425" rIns="91425" lIns="91425" tIns="91425" anchor="t" anchorCtr="0"/>
          <a:lstStyle>
            <a:lvl1pPr>
              <a:spcBef>
                <a:spcPts val="0"/>
              </a:spcBef>
              <a:defRPr sz="1100"/>
            </a:lvl1pPr>
            <a:lvl2pPr>
              <a:spcBef>
                <a:spcPts val="0"/>
              </a:spcBef>
              <a:defRPr sz="1100"/>
            </a:lvl2pPr>
            <a:lvl3pPr>
              <a:spcBef>
                <a:spcPts val="0"/>
              </a:spcBef>
              <a:defRPr sz="1100"/>
            </a:lvl3pPr>
            <a:lvl4pPr>
              <a:spcBef>
                <a:spcPts val="0"/>
              </a:spcBef>
              <a:defRPr sz="1100"/>
            </a:lvl4pPr>
            <a:lvl5pPr>
              <a:spcBef>
                <a:spcPts val="0"/>
              </a:spcBef>
              <a:defRPr sz="1100"/>
            </a:lvl5pPr>
            <a:lvl6pPr>
              <a:spcBef>
                <a:spcPts val="0"/>
              </a:spcBef>
              <a:defRPr sz="1100"/>
            </a:lvl6pPr>
            <a:lvl7pPr>
              <a:spcBef>
                <a:spcPts val="0"/>
              </a:spcBef>
              <a:defRPr sz="1100"/>
            </a:lvl7pPr>
            <a:lvl8pPr>
              <a:spcBef>
                <a:spcPts val="0"/>
              </a:spcBef>
              <a:defRPr sz="1100"/>
            </a:lvl8pPr>
            <a:lvl9pPr>
              <a:spcBef>
                <a:spcPts val="0"/>
              </a:spcBef>
              <a:defRPr sz="1100"/>
            </a:lvl9pPr>
          </a:lstStyle>
          <a:p/>
        </p:txBody>
      </p:sp>
    </p:spTree>
  </p:cSld>
  <p:clrMap accent2="accent2" accent3="accent3" accent4="accent4" accent5="accent5" accent6="accent6" hlink="hlink" tx2="lt2" tx1="dk1" bg2="dk2" bg1="lt1" folHlink="folHlink" accent1="accent1"/>
</p:notesMaster>
</file>

<file path=ppt/notesSlides/_rels/notesSlide1.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10.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11.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12.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13.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14.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15.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2.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3.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4.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5.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6.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7.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8.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9.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68" name="Shape 68"/>
        <p:cNvGrpSpPr/>
        <p:nvPr/>
      </p:nvGrpSpPr>
      <p:grpSpPr>
        <a:xfrm>
          <a:off y="0" x="0"/>
          <a:ext cy="0" cx="0"/>
          <a:chOff y="0" x="0"/>
          <a:chExt cy="0" cx="0"/>
        </a:xfrm>
      </p:grpSpPr>
      <p:sp>
        <p:nvSpPr>
          <p:cNvPr id="69" name="Shape 69"/>
          <p:cNvSpPr/>
          <p:nvPr>
            <p:ph idx="2" type="sldImg"/>
          </p:nvPr>
        </p:nvSpPr>
        <p:spPr>
          <a:xfrm>
            <a:off y="685800" x="381187"/>
            <a:ext cy="3429000" cx="6096299"/>
          </a:xfrm>
          <a:custGeom>
            <a:pathLst>
              <a:path w="120000" extrusionOk="0" h="120000">
                <a:moveTo>
                  <a:pt y="0" x="0"/>
                </a:moveTo>
                <a:lnTo>
                  <a:pt y="0" x="120000"/>
                </a:lnTo>
                <a:lnTo>
                  <a:pt y="120000" x="120000"/>
                </a:lnTo>
                <a:lnTo>
                  <a:pt y="120000" x="0"/>
                </a:lnTo>
                <a:close/>
              </a:path>
            </a:pathLst>
          </a:custGeom>
          <a:noFill/>
          <a:ln w="9525" cap="flat">
            <a:solidFill>
              <a:srgbClr val="000000"/>
            </a:solidFill>
            <a:prstDash val="solid"/>
            <a:round/>
            <a:headEnd w="med" len="med" type="none"/>
            <a:tailEnd w="med" len="med" type="none"/>
          </a:ln>
        </p:spPr>
      </p:sp>
      <p:sp>
        <p:nvSpPr>
          <p:cNvPr id="70" name="Shape 70"/>
          <p:cNvSpPr txBox="1"/>
          <p:nvPr>
            <p:ph idx="1" type="body"/>
          </p:nvPr>
        </p:nvSpPr>
        <p:spPr>
          <a:xfrm>
            <a:off y="4343400" x="685800"/>
            <a:ext cy="4114800" cx="5486399"/>
          </a:xfrm>
          <a:prstGeom prst="rect">
            <a:avLst/>
          </a:prstGeom>
        </p:spPr>
        <p:txBody>
          <a:bodyPr bIns="91425" rIns="91425" lIns="91425" tIns="91425" anchor="t" anchorCtr="0">
            <a:noAutofit/>
          </a:bodyPr>
          <a:lstStyle/>
          <a:p>
            <a:pPr>
              <a:spcBef>
                <a:spcPts val="0"/>
              </a:spcBef>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196" name="Shape 196"/>
        <p:cNvGrpSpPr/>
        <p:nvPr/>
      </p:nvGrpSpPr>
      <p:grpSpPr>
        <a:xfrm>
          <a:off y="0" x="0"/>
          <a:ext cy="0" cx="0"/>
          <a:chOff y="0" x="0"/>
          <a:chExt cy="0" cx="0"/>
        </a:xfrm>
      </p:grpSpPr>
      <p:sp>
        <p:nvSpPr>
          <p:cNvPr id="197" name="Shape 197"/>
          <p:cNvSpPr/>
          <p:nvPr>
            <p:ph idx="2" type="sldImg"/>
          </p:nvPr>
        </p:nvSpPr>
        <p:spPr>
          <a:xfrm>
            <a:off y="685800" x="381187"/>
            <a:ext cy="3429000" cx="6096299"/>
          </a:xfrm>
          <a:custGeom>
            <a:pathLst>
              <a:path w="120000" extrusionOk="0" h="120000">
                <a:moveTo>
                  <a:pt y="0" x="0"/>
                </a:moveTo>
                <a:lnTo>
                  <a:pt y="0" x="120000"/>
                </a:lnTo>
                <a:lnTo>
                  <a:pt y="120000" x="120000"/>
                </a:lnTo>
                <a:lnTo>
                  <a:pt y="120000" x="0"/>
                </a:lnTo>
                <a:close/>
              </a:path>
            </a:pathLst>
          </a:custGeom>
          <a:noFill/>
          <a:ln w="9525" cap="flat">
            <a:solidFill>
              <a:srgbClr val="000000"/>
            </a:solidFill>
            <a:prstDash val="solid"/>
            <a:round/>
            <a:headEnd w="med" len="med" type="none"/>
            <a:tailEnd w="med" len="med" type="none"/>
          </a:ln>
        </p:spPr>
      </p:sp>
      <p:sp>
        <p:nvSpPr>
          <p:cNvPr id="198" name="Shape 198"/>
          <p:cNvSpPr txBox="1"/>
          <p:nvPr>
            <p:ph idx="1" type="body"/>
          </p:nvPr>
        </p:nvSpPr>
        <p:spPr>
          <a:xfrm>
            <a:off y="4343400" x="685800"/>
            <a:ext cy="4114800" cx="5486399"/>
          </a:xfrm>
          <a:prstGeom prst="rect">
            <a:avLst/>
          </a:prstGeom>
        </p:spPr>
        <p:txBody>
          <a:bodyPr bIns="91425" rIns="91425" lIns="91425" tIns="91425" anchor="t" anchorCtr="0">
            <a:noAutofit/>
          </a:bodyPr>
          <a:lstStyle/>
          <a:p>
            <a:pPr>
              <a:spcBef>
                <a:spcPts val="0"/>
              </a:spcBef>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202" name="Shape 202"/>
        <p:cNvGrpSpPr/>
        <p:nvPr/>
      </p:nvGrpSpPr>
      <p:grpSpPr>
        <a:xfrm>
          <a:off y="0" x="0"/>
          <a:ext cy="0" cx="0"/>
          <a:chOff y="0" x="0"/>
          <a:chExt cy="0" cx="0"/>
        </a:xfrm>
      </p:grpSpPr>
      <p:sp>
        <p:nvSpPr>
          <p:cNvPr id="203" name="Shape 203"/>
          <p:cNvSpPr/>
          <p:nvPr>
            <p:ph idx="2" type="sldImg"/>
          </p:nvPr>
        </p:nvSpPr>
        <p:spPr>
          <a:xfrm>
            <a:off y="685800" x="381187"/>
            <a:ext cy="3429000" cx="6096299"/>
          </a:xfrm>
          <a:custGeom>
            <a:pathLst>
              <a:path w="120000" extrusionOk="0" h="120000">
                <a:moveTo>
                  <a:pt y="0" x="0"/>
                </a:moveTo>
                <a:lnTo>
                  <a:pt y="0" x="120000"/>
                </a:lnTo>
                <a:lnTo>
                  <a:pt y="120000" x="120000"/>
                </a:lnTo>
                <a:lnTo>
                  <a:pt y="120000" x="0"/>
                </a:lnTo>
                <a:close/>
              </a:path>
            </a:pathLst>
          </a:custGeom>
          <a:noFill/>
          <a:ln w="9525" cap="flat">
            <a:solidFill>
              <a:srgbClr val="000000"/>
            </a:solidFill>
            <a:prstDash val="solid"/>
            <a:round/>
            <a:headEnd w="med" len="med" type="none"/>
            <a:tailEnd w="med" len="med" type="none"/>
          </a:ln>
        </p:spPr>
      </p:sp>
      <p:sp>
        <p:nvSpPr>
          <p:cNvPr id="204" name="Shape 204"/>
          <p:cNvSpPr txBox="1"/>
          <p:nvPr>
            <p:ph idx="1" type="body"/>
          </p:nvPr>
        </p:nvSpPr>
        <p:spPr>
          <a:xfrm>
            <a:off y="4343400" x="685800"/>
            <a:ext cy="4114800" cx="5486399"/>
          </a:xfrm>
          <a:prstGeom prst="rect">
            <a:avLst/>
          </a:prstGeom>
        </p:spPr>
        <p:txBody>
          <a:bodyPr bIns="91425" rIns="91425" lIns="91425" tIns="91425" anchor="t" anchorCtr="0">
            <a:noAutofit/>
          </a:bodyPr>
          <a:lstStyle/>
          <a:p>
            <a:pPr>
              <a:spcBef>
                <a:spcPts val="0"/>
              </a:spcBef>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209" name="Shape 209"/>
        <p:cNvGrpSpPr/>
        <p:nvPr/>
      </p:nvGrpSpPr>
      <p:grpSpPr>
        <a:xfrm>
          <a:off y="0" x="0"/>
          <a:ext cy="0" cx="0"/>
          <a:chOff y="0" x="0"/>
          <a:chExt cy="0" cx="0"/>
        </a:xfrm>
      </p:grpSpPr>
      <p:sp>
        <p:nvSpPr>
          <p:cNvPr id="210" name="Shape 210"/>
          <p:cNvSpPr/>
          <p:nvPr>
            <p:ph idx="2" type="sldImg"/>
          </p:nvPr>
        </p:nvSpPr>
        <p:spPr>
          <a:xfrm>
            <a:off y="685800" x="381187"/>
            <a:ext cy="3429000" cx="6096299"/>
          </a:xfrm>
          <a:custGeom>
            <a:pathLst>
              <a:path w="120000" extrusionOk="0" h="120000">
                <a:moveTo>
                  <a:pt y="0" x="0"/>
                </a:moveTo>
                <a:lnTo>
                  <a:pt y="0" x="120000"/>
                </a:lnTo>
                <a:lnTo>
                  <a:pt y="120000" x="120000"/>
                </a:lnTo>
                <a:lnTo>
                  <a:pt y="120000" x="0"/>
                </a:lnTo>
                <a:close/>
              </a:path>
            </a:pathLst>
          </a:custGeom>
          <a:noFill/>
          <a:ln w="9525" cap="flat">
            <a:solidFill>
              <a:srgbClr val="000000"/>
            </a:solidFill>
            <a:prstDash val="solid"/>
            <a:round/>
            <a:headEnd w="med" len="med" type="none"/>
            <a:tailEnd w="med" len="med" type="none"/>
          </a:ln>
        </p:spPr>
      </p:sp>
      <p:sp>
        <p:nvSpPr>
          <p:cNvPr id="211" name="Shape 211"/>
          <p:cNvSpPr txBox="1"/>
          <p:nvPr>
            <p:ph idx="1" type="body"/>
          </p:nvPr>
        </p:nvSpPr>
        <p:spPr>
          <a:xfrm>
            <a:off y="4343400" x="685800"/>
            <a:ext cy="4114800" cx="5486399"/>
          </a:xfrm>
          <a:prstGeom prst="rect">
            <a:avLst/>
          </a:prstGeom>
        </p:spPr>
        <p:txBody>
          <a:bodyPr bIns="91425" rIns="91425" lIns="91425" tIns="91425" anchor="t" anchorCtr="0">
            <a:noAutofit/>
          </a:bodyPr>
          <a:lstStyle/>
          <a:p>
            <a:pPr>
              <a:spcBef>
                <a:spcPts val="0"/>
              </a:spcBef>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215" name="Shape 215"/>
        <p:cNvGrpSpPr/>
        <p:nvPr/>
      </p:nvGrpSpPr>
      <p:grpSpPr>
        <a:xfrm>
          <a:off y="0" x="0"/>
          <a:ext cy="0" cx="0"/>
          <a:chOff y="0" x="0"/>
          <a:chExt cy="0" cx="0"/>
        </a:xfrm>
      </p:grpSpPr>
      <p:sp>
        <p:nvSpPr>
          <p:cNvPr id="216" name="Shape 216"/>
          <p:cNvSpPr/>
          <p:nvPr>
            <p:ph idx="2" type="sldImg"/>
          </p:nvPr>
        </p:nvSpPr>
        <p:spPr>
          <a:xfrm>
            <a:off y="685800" x="381187"/>
            <a:ext cy="3429000" cx="6096299"/>
          </a:xfrm>
          <a:custGeom>
            <a:pathLst>
              <a:path w="120000" extrusionOk="0" h="120000">
                <a:moveTo>
                  <a:pt y="0" x="0"/>
                </a:moveTo>
                <a:lnTo>
                  <a:pt y="0" x="120000"/>
                </a:lnTo>
                <a:lnTo>
                  <a:pt y="120000" x="120000"/>
                </a:lnTo>
                <a:lnTo>
                  <a:pt y="120000" x="0"/>
                </a:lnTo>
                <a:close/>
              </a:path>
            </a:pathLst>
          </a:custGeom>
          <a:noFill/>
          <a:ln w="9525" cap="flat">
            <a:solidFill>
              <a:srgbClr val="000000"/>
            </a:solidFill>
            <a:prstDash val="solid"/>
            <a:round/>
            <a:headEnd w="med" len="med" type="none"/>
            <a:tailEnd w="med" len="med" type="none"/>
          </a:ln>
        </p:spPr>
      </p:sp>
      <p:sp>
        <p:nvSpPr>
          <p:cNvPr id="217" name="Shape 217"/>
          <p:cNvSpPr txBox="1"/>
          <p:nvPr>
            <p:ph idx="1" type="body"/>
          </p:nvPr>
        </p:nvSpPr>
        <p:spPr>
          <a:xfrm>
            <a:off y="4343400" x="685800"/>
            <a:ext cy="4114800" cx="5486399"/>
          </a:xfrm>
          <a:prstGeom prst="rect">
            <a:avLst/>
          </a:prstGeom>
        </p:spPr>
        <p:txBody>
          <a:bodyPr bIns="91425" rIns="91425" lIns="91425" tIns="91425" anchor="t" anchorCtr="0">
            <a:noAutofit/>
          </a:bodyPr>
          <a:lstStyle/>
          <a:p>
            <a:pPr>
              <a:spcBef>
                <a:spcPts val="0"/>
              </a:spcBef>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220" name="Shape 220"/>
        <p:cNvGrpSpPr/>
        <p:nvPr/>
      </p:nvGrpSpPr>
      <p:grpSpPr>
        <a:xfrm>
          <a:off y="0" x="0"/>
          <a:ext cy="0" cx="0"/>
          <a:chOff y="0" x="0"/>
          <a:chExt cy="0" cx="0"/>
        </a:xfrm>
      </p:grpSpPr>
      <p:sp>
        <p:nvSpPr>
          <p:cNvPr id="221" name="Shape 221"/>
          <p:cNvSpPr/>
          <p:nvPr>
            <p:ph idx="2" type="sldImg"/>
          </p:nvPr>
        </p:nvSpPr>
        <p:spPr>
          <a:xfrm>
            <a:off y="685800" x="381187"/>
            <a:ext cy="3429000" cx="6096299"/>
          </a:xfrm>
          <a:custGeom>
            <a:pathLst>
              <a:path w="120000" extrusionOk="0" h="120000">
                <a:moveTo>
                  <a:pt y="0" x="0"/>
                </a:moveTo>
                <a:lnTo>
                  <a:pt y="0" x="120000"/>
                </a:lnTo>
                <a:lnTo>
                  <a:pt y="120000" x="120000"/>
                </a:lnTo>
                <a:lnTo>
                  <a:pt y="120000" x="0"/>
                </a:lnTo>
                <a:close/>
              </a:path>
            </a:pathLst>
          </a:custGeom>
          <a:noFill/>
          <a:ln w="9525" cap="flat">
            <a:solidFill>
              <a:srgbClr val="000000"/>
            </a:solidFill>
            <a:prstDash val="solid"/>
            <a:round/>
            <a:headEnd w="med" len="med" type="none"/>
            <a:tailEnd w="med" len="med" type="none"/>
          </a:ln>
        </p:spPr>
      </p:sp>
      <p:sp>
        <p:nvSpPr>
          <p:cNvPr id="222" name="Shape 222"/>
          <p:cNvSpPr txBox="1"/>
          <p:nvPr>
            <p:ph idx="1" type="body"/>
          </p:nvPr>
        </p:nvSpPr>
        <p:spPr>
          <a:xfrm>
            <a:off y="4343400" x="685800"/>
            <a:ext cy="4114800" cx="5486399"/>
          </a:xfrm>
          <a:prstGeom prst="rect">
            <a:avLst/>
          </a:prstGeom>
        </p:spPr>
        <p:txBody>
          <a:bodyPr bIns="91425" rIns="91425" lIns="91425" tIns="91425" anchor="t" anchorCtr="0">
            <a:noAutofit/>
          </a:bodyPr>
          <a:lstStyle/>
          <a:p>
            <a:pPr>
              <a:spcBef>
                <a:spcPts val="0"/>
              </a:spcBef>
              <a:buNone/>
            </a:pPr>
            <a:r>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226" name="Shape 226"/>
        <p:cNvGrpSpPr/>
        <p:nvPr/>
      </p:nvGrpSpPr>
      <p:grpSpPr>
        <a:xfrm>
          <a:off y="0" x="0"/>
          <a:ext cy="0" cx="0"/>
          <a:chOff y="0" x="0"/>
          <a:chExt cy="0" cx="0"/>
        </a:xfrm>
      </p:grpSpPr>
      <p:sp>
        <p:nvSpPr>
          <p:cNvPr id="227" name="Shape 227"/>
          <p:cNvSpPr/>
          <p:nvPr>
            <p:ph idx="2" type="sldImg"/>
          </p:nvPr>
        </p:nvSpPr>
        <p:spPr>
          <a:xfrm>
            <a:off y="685800" x="381187"/>
            <a:ext cy="3429000" cx="6096299"/>
          </a:xfrm>
          <a:custGeom>
            <a:pathLst>
              <a:path w="120000" extrusionOk="0" h="120000">
                <a:moveTo>
                  <a:pt y="0" x="0"/>
                </a:moveTo>
                <a:lnTo>
                  <a:pt y="0" x="120000"/>
                </a:lnTo>
                <a:lnTo>
                  <a:pt y="120000" x="120000"/>
                </a:lnTo>
                <a:lnTo>
                  <a:pt y="120000" x="0"/>
                </a:lnTo>
                <a:close/>
              </a:path>
            </a:pathLst>
          </a:custGeom>
          <a:noFill/>
          <a:ln w="9525" cap="flat">
            <a:solidFill>
              <a:srgbClr val="000000"/>
            </a:solidFill>
            <a:prstDash val="solid"/>
            <a:round/>
            <a:headEnd w="med" len="med" type="none"/>
            <a:tailEnd w="med" len="med" type="none"/>
          </a:ln>
        </p:spPr>
      </p:sp>
      <p:sp>
        <p:nvSpPr>
          <p:cNvPr id="228" name="Shape 228"/>
          <p:cNvSpPr txBox="1"/>
          <p:nvPr>
            <p:ph idx="1" type="body"/>
          </p:nvPr>
        </p:nvSpPr>
        <p:spPr>
          <a:xfrm>
            <a:off y="4343400" x="685800"/>
            <a:ext cy="4114800" cx="5486399"/>
          </a:xfrm>
          <a:prstGeom prst="rect">
            <a:avLst/>
          </a:prstGeom>
        </p:spPr>
        <p:txBody>
          <a:bodyPr bIns="91425" rIns="91425" lIns="91425" tIns="91425" anchor="t" anchorCtr="0">
            <a:noAutofit/>
          </a:bodyPr>
          <a:lstStyle/>
          <a:p>
            <a:pPr>
              <a:spcBef>
                <a:spcPts val="0"/>
              </a:spcBef>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80" name="Shape 80"/>
        <p:cNvGrpSpPr/>
        <p:nvPr/>
      </p:nvGrpSpPr>
      <p:grpSpPr>
        <a:xfrm>
          <a:off y="0" x="0"/>
          <a:ext cy="0" cx="0"/>
          <a:chOff y="0" x="0"/>
          <a:chExt cy="0" cx="0"/>
        </a:xfrm>
      </p:grpSpPr>
      <p:sp>
        <p:nvSpPr>
          <p:cNvPr id="81" name="Shape 81"/>
          <p:cNvSpPr txBox="1"/>
          <p:nvPr>
            <p:ph idx="1" type="body"/>
          </p:nvPr>
        </p:nvSpPr>
        <p:spPr>
          <a:xfrm>
            <a:off y="4343400" x="914400"/>
            <a:ext cy="4114800" cx="5029199"/>
          </a:xfrm>
          <a:prstGeom prst="rect">
            <a:avLst/>
          </a:prstGeom>
        </p:spPr>
        <p:txBody>
          <a:bodyPr bIns="91425" rIns="91425" lIns="91425" tIns="91425" anchor="ctr" anchorCtr="0">
            <a:noAutofit/>
          </a:bodyPr>
          <a:lstStyle/>
          <a:p>
            <a:pPr>
              <a:spcBef>
                <a:spcPts val="0"/>
              </a:spcBef>
              <a:buNone/>
            </a:pPr>
            <a:r>
              <a:t/>
            </a:r>
            <a:endParaRPr/>
          </a:p>
        </p:txBody>
      </p:sp>
      <p:sp>
        <p:nvSpPr>
          <p:cNvPr id="82" name="Shape 82"/>
          <p:cNvSpPr/>
          <p:nvPr>
            <p:ph idx="2" type="sldImg"/>
          </p:nvPr>
        </p:nvSpPr>
        <p:spPr>
          <a:xfrm>
            <a:off y="685800" x="1143000"/>
            <a:ext cy="3429000" cx="4572000"/>
          </a:xfrm>
          <a:custGeom>
            <a:pathLst>
              <a:path w="120000" extrusionOk="0" h="120000">
                <a:moveTo>
                  <a:pt y="0" x="0"/>
                </a:moveTo>
                <a:lnTo>
                  <a:pt y="0" x="120000"/>
                </a:lnTo>
                <a:lnTo>
                  <a:pt y="120000" x="120000"/>
                </a:lnTo>
                <a:lnTo>
                  <a:pt y="120000" x="0"/>
                </a:lnTo>
                <a:close/>
              </a:path>
            </a:pathLst>
          </a:custGeom>
          <a:noFill/>
          <a:ln w="9525" cap="flat">
            <a:solidFill>
              <a:srgbClr val="000000"/>
            </a:solidFill>
            <a:prstDash val="solid"/>
            <a:round/>
            <a:headEnd w="med" len="med" type="none"/>
            <a:tailEnd w="med" len="med" type="none"/>
          </a:ln>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87" name="Shape 87"/>
        <p:cNvGrpSpPr/>
        <p:nvPr/>
      </p:nvGrpSpPr>
      <p:grpSpPr>
        <a:xfrm>
          <a:off y="0" x="0"/>
          <a:ext cy="0" cx="0"/>
          <a:chOff y="0" x="0"/>
          <a:chExt cy="0" cx="0"/>
        </a:xfrm>
      </p:grpSpPr>
      <p:sp>
        <p:nvSpPr>
          <p:cNvPr id="88" name="Shape 88"/>
          <p:cNvSpPr/>
          <p:nvPr>
            <p:ph idx="2" type="sldImg"/>
          </p:nvPr>
        </p:nvSpPr>
        <p:spPr>
          <a:xfrm>
            <a:off y="685800" x="381187"/>
            <a:ext cy="3429000" cx="6096299"/>
          </a:xfrm>
          <a:custGeom>
            <a:pathLst>
              <a:path w="120000" extrusionOk="0" h="120000">
                <a:moveTo>
                  <a:pt y="0" x="0"/>
                </a:moveTo>
                <a:lnTo>
                  <a:pt y="0" x="120000"/>
                </a:lnTo>
                <a:lnTo>
                  <a:pt y="120000" x="120000"/>
                </a:lnTo>
                <a:lnTo>
                  <a:pt y="120000" x="0"/>
                </a:lnTo>
                <a:close/>
              </a:path>
            </a:pathLst>
          </a:custGeom>
          <a:noFill/>
          <a:ln w="9525" cap="flat">
            <a:solidFill>
              <a:srgbClr val="000000"/>
            </a:solidFill>
            <a:prstDash val="solid"/>
            <a:round/>
            <a:headEnd w="med" len="med" type="none"/>
            <a:tailEnd w="med" len="med" type="none"/>
          </a:ln>
        </p:spPr>
      </p:sp>
      <p:sp>
        <p:nvSpPr>
          <p:cNvPr id="89" name="Shape 89"/>
          <p:cNvSpPr txBox="1"/>
          <p:nvPr>
            <p:ph idx="1" type="body"/>
          </p:nvPr>
        </p:nvSpPr>
        <p:spPr>
          <a:xfrm>
            <a:off y="4343400" x="685800"/>
            <a:ext cy="4114800" cx="5486399"/>
          </a:xfrm>
          <a:prstGeom prst="rect">
            <a:avLst/>
          </a:prstGeom>
        </p:spPr>
        <p:txBody>
          <a:bodyPr bIns="91425" rIns="91425" lIns="91425" tIns="91425" anchor="t" anchorCtr="0">
            <a:noAutofit/>
          </a:bodyPr>
          <a:lstStyle/>
          <a:p>
            <a:pPr>
              <a:spcBef>
                <a:spcPts val="0"/>
              </a:spcBef>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109" name="Shape 109"/>
        <p:cNvGrpSpPr/>
        <p:nvPr/>
      </p:nvGrpSpPr>
      <p:grpSpPr>
        <a:xfrm>
          <a:off y="0" x="0"/>
          <a:ext cy="0" cx="0"/>
          <a:chOff y="0" x="0"/>
          <a:chExt cy="0" cx="0"/>
        </a:xfrm>
      </p:grpSpPr>
      <p:sp>
        <p:nvSpPr>
          <p:cNvPr id="110" name="Shape 110"/>
          <p:cNvSpPr/>
          <p:nvPr>
            <p:ph idx="2" type="sldImg"/>
          </p:nvPr>
        </p:nvSpPr>
        <p:spPr>
          <a:xfrm>
            <a:off y="685800" x="1143000"/>
            <a:ext cy="3429000" cx="4572000"/>
          </a:xfrm>
          <a:custGeom>
            <a:pathLst>
              <a:path w="120000" extrusionOk="0" h="120000">
                <a:moveTo>
                  <a:pt y="0" x="0"/>
                </a:moveTo>
                <a:lnTo>
                  <a:pt y="0" x="120000"/>
                </a:lnTo>
                <a:lnTo>
                  <a:pt y="120000" x="120000"/>
                </a:lnTo>
                <a:lnTo>
                  <a:pt y="120000" x="0"/>
                </a:lnTo>
                <a:close/>
              </a:path>
            </a:pathLst>
          </a:custGeom>
          <a:noFill/>
          <a:ln>
            <a:noFill/>
          </a:ln>
        </p:spPr>
      </p:sp>
      <p:sp>
        <p:nvSpPr>
          <p:cNvPr id="111" name="Shape 111"/>
          <p:cNvSpPr txBox="1"/>
          <p:nvPr>
            <p:ph idx="1" type="body"/>
          </p:nvPr>
        </p:nvSpPr>
        <p:spPr>
          <a:xfrm>
            <a:off y="4343400" x="914400"/>
            <a:ext cy="4114800" cx="5029199"/>
          </a:xfrm>
          <a:prstGeom prst="rect">
            <a:avLst/>
          </a:prstGeom>
          <a:noFill/>
          <a:ln>
            <a:noFill/>
          </a:ln>
        </p:spPr>
        <p:txBody>
          <a:bodyPr bIns="45700" rIns="91425" lIns="91425" tIns="45700" anchor="t" anchorCtr="0">
            <a:noAutofit/>
          </a:bodyPr>
          <a:lstStyle/>
          <a:p>
            <a:pPr algn="l" rtl="0" lvl="0" marR="0" indent="0" marL="0">
              <a:lnSpc>
                <a:spcPct val="125000"/>
              </a:lnSpc>
              <a:spcBef>
                <a:spcPts val="0"/>
              </a:spcBef>
              <a:buSzPct val="25000"/>
              <a:buNone/>
            </a:pPr>
            <a:r>
              <a:rPr strike="noStrike" u="none" b="0" cap="none" baseline="0" sz="1400" lang="en-GB" i="0">
                <a:latin typeface="Arial"/>
                <a:ea typeface="Arial"/>
                <a:cs typeface="Arial"/>
                <a:sym typeface="Arial"/>
              </a:rPr>
              <a:t>Simple example of monitoring in AWS, AWS AutoScaling and CloudWatch services enable users to programatically react to alerts based on policy. </a:t>
            </a:r>
          </a:p>
          <a:p>
            <a:pPr algn="l" rtl="0" lvl="0" marR="0" indent="0" marL="0">
              <a:lnSpc>
                <a:spcPct val="125000"/>
              </a:lnSpc>
              <a:spcBef>
                <a:spcPts val="0"/>
              </a:spcBef>
              <a:buNone/>
            </a:pPr>
            <a:r>
              <a:t/>
            </a:r>
            <a:endParaRPr strike="noStrike" u="none" b="0" cap="none" baseline="0" sz="1400" i="0">
              <a:latin typeface="Arial"/>
              <a:ea typeface="Arial"/>
              <a:cs typeface="Arial"/>
              <a:sym typeface="Arial"/>
            </a:endParaRPr>
          </a:p>
          <a:p>
            <a:pPr algn="l" rtl="0" lvl="0" marR="0" indent="0" marL="0">
              <a:lnSpc>
                <a:spcPct val="125000"/>
              </a:lnSpc>
              <a:spcBef>
                <a:spcPts val="0"/>
              </a:spcBef>
              <a:buSzPct val="25000"/>
              <a:buNone/>
            </a:pPr>
            <a:r>
              <a:rPr strike="noStrike" u="none" b="0" cap="none" baseline="0" sz="1400" lang="en-GB" i="0">
                <a:latin typeface="Arial"/>
                <a:ea typeface="Arial"/>
                <a:cs typeface="Arial"/>
                <a:sym typeface="Arial"/>
              </a:rPr>
              <a:t>In this basic example an instance sends an alert to CloudWatch notifying it of CPU over 80% for 5mins, Cloudwatch alert is sent to Autoscaling Service which adds/removes resources based on policy.</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126" name="Shape 126"/>
        <p:cNvGrpSpPr/>
        <p:nvPr/>
      </p:nvGrpSpPr>
      <p:grpSpPr>
        <a:xfrm>
          <a:off y="0" x="0"/>
          <a:ext cy="0" cx="0"/>
          <a:chOff y="0" x="0"/>
          <a:chExt cy="0" cx="0"/>
        </a:xfrm>
      </p:grpSpPr>
      <p:sp>
        <p:nvSpPr>
          <p:cNvPr id="127" name="Shape 127"/>
          <p:cNvSpPr/>
          <p:nvPr>
            <p:ph idx="2" type="sldImg"/>
          </p:nvPr>
        </p:nvSpPr>
        <p:spPr>
          <a:xfrm>
            <a:off y="685800" x="1143000"/>
            <a:ext cy="3429000" cx="4572000"/>
          </a:xfrm>
          <a:custGeom>
            <a:pathLst>
              <a:path w="120000" extrusionOk="0" h="120000">
                <a:moveTo>
                  <a:pt y="0" x="0"/>
                </a:moveTo>
                <a:lnTo>
                  <a:pt y="0" x="120000"/>
                </a:lnTo>
                <a:lnTo>
                  <a:pt y="120000" x="120000"/>
                </a:lnTo>
                <a:lnTo>
                  <a:pt y="120000" x="0"/>
                </a:lnTo>
                <a:close/>
              </a:path>
            </a:pathLst>
          </a:custGeom>
          <a:noFill/>
          <a:ln>
            <a:noFill/>
          </a:ln>
        </p:spPr>
      </p:sp>
      <p:sp>
        <p:nvSpPr>
          <p:cNvPr id="128" name="Shape 128"/>
          <p:cNvSpPr txBox="1"/>
          <p:nvPr>
            <p:ph idx="1" type="body"/>
          </p:nvPr>
        </p:nvSpPr>
        <p:spPr>
          <a:xfrm>
            <a:off y="4343400" x="914400"/>
            <a:ext cy="4114800" cx="5029199"/>
          </a:xfrm>
          <a:prstGeom prst="rect">
            <a:avLst/>
          </a:prstGeom>
          <a:noFill/>
          <a:ln>
            <a:noFill/>
          </a:ln>
        </p:spPr>
        <p:txBody>
          <a:bodyPr bIns="45700" rIns="91425" lIns="91425" tIns="45700" anchor="t" anchorCtr="0">
            <a:noAutofit/>
          </a:bodyPr>
          <a:lstStyle/>
          <a:p>
            <a:pPr algn="l" rtl="0" lvl="0" marR="0" indent="0" marL="0">
              <a:lnSpc>
                <a:spcPct val="125000"/>
              </a:lnSpc>
              <a:spcBef>
                <a:spcPts val="0"/>
              </a:spcBef>
              <a:buSzPct val="25000"/>
              <a:buNone/>
            </a:pPr>
            <a:r>
              <a:rPr strike="noStrike" u="none" b="0" cap="none" baseline="0" sz="1400" lang="en-GB" i="0">
                <a:latin typeface="Arial"/>
                <a:ea typeface="Arial"/>
                <a:cs typeface="Arial"/>
                <a:sym typeface="Arial"/>
              </a:rPr>
              <a:t>Going beyond the basics, its also possible to send custom metrics to scale based on. Achievable via the AWS CLI you can send application events to cloud watch and then autoscale based on them.</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157" name="Shape 157"/>
        <p:cNvGrpSpPr/>
        <p:nvPr/>
      </p:nvGrpSpPr>
      <p:grpSpPr>
        <a:xfrm>
          <a:off y="0" x="0"/>
          <a:ext cy="0" cx="0"/>
          <a:chOff y="0" x="0"/>
          <a:chExt cy="0" cx="0"/>
        </a:xfrm>
      </p:grpSpPr>
      <p:sp>
        <p:nvSpPr>
          <p:cNvPr id="158" name="Shape 158"/>
          <p:cNvSpPr/>
          <p:nvPr>
            <p:ph idx="2" type="sldImg"/>
          </p:nvPr>
        </p:nvSpPr>
        <p:spPr>
          <a:xfrm>
            <a:off y="685800" x="1143000"/>
            <a:ext cy="3429000" cx="4572000"/>
          </a:xfrm>
          <a:custGeom>
            <a:pathLst>
              <a:path w="120000" extrusionOk="0" h="120000">
                <a:moveTo>
                  <a:pt y="0" x="0"/>
                </a:moveTo>
                <a:lnTo>
                  <a:pt y="0" x="120000"/>
                </a:lnTo>
                <a:lnTo>
                  <a:pt y="120000" x="120000"/>
                </a:lnTo>
                <a:lnTo>
                  <a:pt y="120000" x="0"/>
                </a:lnTo>
                <a:close/>
              </a:path>
            </a:pathLst>
          </a:custGeom>
          <a:noFill/>
          <a:ln>
            <a:noFill/>
          </a:ln>
        </p:spPr>
      </p:sp>
      <p:sp>
        <p:nvSpPr>
          <p:cNvPr id="159" name="Shape 159"/>
          <p:cNvSpPr txBox="1"/>
          <p:nvPr>
            <p:ph idx="1" type="body"/>
          </p:nvPr>
        </p:nvSpPr>
        <p:spPr>
          <a:xfrm>
            <a:off y="4343400" x="914400"/>
            <a:ext cy="4114800" cx="5029199"/>
          </a:xfrm>
          <a:prstGeom prst="rect">
            <a:avLst/>
          </a:prstGeom>
          <a:noFill/>
          <a:ln>
            <a:noFill/>
          </a:ln>
        </p:spPr>
        <p:txBody>
          <a:bodyPr bIns="45700" rIns="91425" lIns="91425" tIns="45700" anchor="t" anchorCtr="0">
            <a:noAutofit/>
          </a:bodyPr>
          <a:lstStyle/>
          <a:p>
            <a:pPr algn="l" rtl="0" lvl="0" marR="0" indent="0" marL="0">
              <a:lnSpc>
                <a:spcPct val="125000"/>
              </a:lnSpc>
              <a:spcBef>
                <a:spcPts val="0"/>
              </a:spcBef>
              <a:buSzPct val="25000"/>
              <a:buNone/>
            </a:pPr>
            <a:r>
              <a:rPr strike="noStrike" u="none" b="0" cap="none" baseline="0" sz="1400" lang="en-GB" i="0">
                <a:latin typeface="Arial"/>
                <a:ea typeface="Arial"/>
                <a:cs typeface="Arial"/>
                <a:sym typeface="Arial"/>
              </a:rPr>
              <a:t>Cloud watch is actually integrating with Autoscaling through SNS</a:t>
            </a:r>
          </a:p>
          <a:p>
            <a:pPr algn="l" rtl="0" lvl="0" marR="0" indent="0" marL="0">
              <a:lnSpc>
                <a:spcPct val="125000"/>
              </a:lnSpc>
              <a:spcBef>
                <a:spcPts val="0"/>
              </a:spcBef>
              <a:buNone/>
            </a:pPr>
            <a:r>
              <a:t/>
            </a:r>
            <a:endParaRPr strike="noStrike" u="none" b="0" cap="none" baseline="0" sz="1400" i="0">
              <a:latin typeface="Arial"/>
              <a:ea typeface="Arial"/>
              <a:cs typeface="Arial"/>
              <a:sym typeface="Arial"/>
            </a:endParaRPr>
          </a:p>
          <a:p>
            <a:pPr algn="l" rtl="0" lvl="0" marR="0" indent="0" marL="0">
              <a:lnSpc>
                <a:spcPct val="125000"/>
              </a:lnSpc>
              <a:spcBef>
                <a:spcPts val="0"/>
              </a:spcBef>
              <a:buSzPct val="25000"/>
              <a:buNone/>
            </a:pPr>
            <a:r>
              <a:rPr strike="noStrike" u="none" b="0" cap="none" baseline="0" sz="1400" lang="en-GB" i="0">
                <a:latin typeface="Arial"/>
                <a:ea typeface="Arial"/>
                <a:cs typeface="Arial"/>
                <a:sym typeface="Arial"/>
              </a:rPr>
              <a:t>You can configure your SNS Topics to also notify other services when an alarm is triggered.</a:t>
            </a:r>
          </a:p>
          <a:p>
            <a:pPr algn="l" rtl="0" lvl="0" marR="0" indent="0" marL="0">
              <a:lnSpc>
                <a:spcPct val="125000"/>
              </a:lnSpc>
              <a:spcBef>
                <a:spcPts val="0"/>
              </a:spcBef>
              <a:buNone/>
            </a:pPr>
            <a:r>
              <a:t/>
            </a:r>
            <a:endParaRPr strike="noStrike" u="none" b="0" cap="none" baseline="0" sz="1400" i="0">
              <a:latin typeface="Arial"/>
              <a:ea typeface="Arial"/>
              <a:cs typeface="Arial"/>
              <a:sym typeface="Arial"/>
            </a:endParaRPr>
          </a:p>
          <a:p>
            <a:pPr algn="l" rtl="0" lvl="0" marR="0" indent="0" marL="0">
              <a:lnSpc>
                <a:spcPct val="125000"/>
              </a:lnSpc>
              <a:spcBef>
                <a:spcPts val="0"/>
              </a:spcBef>
              <a:buSzPct val="25000"/>
              <a:buNone/>
            </a:pPr>
            <a:r>
              <a:rPr strike="noStrike" u="none" b="0" cap="none" baseline="0" sz="1400" lang="en-GB" i="0">
                <a:latin typeface="Arial"/>
                <a:ea typeface="Arial"/>
                <a:cs typeface="Arial"/>
                <a:sym typeface="Arial"/>
              </a:rPr>
              <a:t>Built in support for Mobile Push, SMS (In the USA) and Email. Also has POST to HTTP endpoint which enables you to extend further.</a:t>
            </a:r>
          </a:p>
          <a:p>
            <a:pPr algn="l" rtl="0" lvl="0" marR="0" indent="0" marL="0">
              <a:lnSpc>
                <a:spcPct val="125000"/>
              </a:lnSpc>
              <a:spcBef>
                <a:spcPts val="0"/>
              </a:spcBef>
              <a:buNone/>
            </a:pPr>
            <a:r>
              <a:t/>
            </a:r>
            <a:endParaRPr strike="noStrike" u="none" b="0" cap="none" baseline="0" sz="1400" i="0">
              <a:latin typeface="Arial"/>
              <a:ea typeface="Arial"/>
              <a:cs typeface="Arial"/>
              <a:sym typeface="Arial"/>
            </a:endParaRPr>
          </a:p>
          <a:p>
            <a:pPr algn="l" rtl="0" lvl="0" marR="0" indent="0" marL="0">
              <a:lnSpc>
                <a:spcPct val="125000"/>
              </a:lnSpc>
              <a:spcBef>
                <a:spcPts val="0"/>
              </a:spcBef>
              <a:buSzPct val="25000"/>
              <a:buNone/>
            </a:pPr>
            <a:r>
              <a:rPr strike="noStrike" u="none" b="0" cap="none" baseline="0" sz="1400" lang="en-GB" i="0">
                <a:latin typeface="Arial"/>
                <a:ea typeface="Arial"/>
                <a:cs typeface="Arial"/>
                <a:sym typeface="Arial"/>
              </a:rPr>
              <a:t>Services such as NewRelic, StackDriver etc integrate with Cloudwatch.</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164" name="Shape 164"/>
        <p:cNvGrpSpPr/>
        <p:nvPr/>
      </p:nvGrpSpPr>
      <p:grpSpPr>
        <a:xfrm>
          <a:off y="0" x="0"/>
          <a:ext cy="0" cx="0"/>
          <a:chOff y="0" x="0"/>
          <a:chExt cy="0" cx="0"/>
        </a:xfrm>
      </p:grpSpPr>
      <p:sp>
        <p:nvSpPr>
          <p:cNvPr id="165" name="Shape 165"/>
          <p:cNvSpPr/>
          <p:nvPr>
            <p:ph idx="2" type="sldImg"/>
          </p:nvPr>
        </p:nvSpPr>
        <p:spPr>
          <a:xfrm>
            <a:off y="685800" x="381187"/>
            <a:ext cy="3429000" cx="6096299"/>
          </a:xfrm>
          <a:custGeom>
            <a:pathLst>
              <a:path w="120000" extrusionOk="0" h="120000">
                <a:moveTo>
                  <a:pt y="0" x="0"/>
                </a:moveTo>
                <a:lnTo>
                  <a:pt y="0" x="120000"/>
                </a:lnTo>
                <a:lnTo>
                  <a:pt y="120000" x="120000"/>
                </a:lnTo>
                <a:lnTo>
                  <a:pt y="120000" x="0"/>
                </a:lnTo>
                <a:close/>
              </a:path>
            </a:pathLst>
          </a:custGeom>
          <a:noFill/>
          <a:ln w="9525" cap="flat">
            <a:solidFill>
              <a:srgbClr val="000000"/>
            </a:solidFill>
            <a:prstDash val="solid"/>
            <a:round/>
            <a:headEnd w="med" len="med" type="none"/>
            <a:tailEnd w="med" len="med" type="none"/>
          </a:ln>
        </p:spPr>
      </p:sp>
      <p:sp>
        <p:nvSpPr>
          <p:cNvPr id="166" name="Shape 166"/>
          <p:cNvSpPr txBox="1"/>
          <p:nvPr>
            <p:ph idx="1" type="body"/>
          </p:nvPr>
        </p:nvSpPr>
        <p:spPr>
          <a:xfrm>
            <a:off y="4343400" x="685800"/>
            <a:ext cy="4114800" cx="5486399"/>
          </a:xfrm>
          <a:prstGeom prst="rect">
            <a:avLst/>
          </a:prstGeom>
        </p:spPr>
        <p:txBody>
          <a:bodyPr bIns="91425" rIns="91425" lIns="91425" tIns="91425" anchor="t" anchorCtr="0">
            <a:noAutofit/>
          </a:bodyPr>
          <a:lstStyle/>
          <a:p>
            <a:pPr>
              <a:spcBef>
                <a:spcPts val="0"/>
              </a:spcBef>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174" name="Shape 174"/>
        <p:cNvGrpSpPr/>
        <p:nvPr/>
      </p:nvGrpSpPr>
      <p:grpSpPr>
        <a:xfrm>
          <a:off y="0" x="0"/>
          <a:ext cy="0" cx="0"/>
          <a:chOff y="0" x="0"/>
          <a:chExt cy="0" cx="0"/>
        </a:xfrm>
      </p:grpSpPr>
      <p:sp>
        <p:nvSpPr>
          <p:cNvPr id="175" name="Shape 175"/>
          <p:cNvSpPr/>
          <p:nvPr>
            <p:ph idx="2" type="sldImg"/>
          </p:nvPr>
        </p:nvSpPr>
        <p:spPr>
          <a:xfrm>
            <a:off y="685800" x="381187"/>
            <a:ext cy="3429000" cx="6096299"/>
          </a:xfrm>
          <a:custGeom>
            <a:pathLst>
              <a:path w="120000" extrusionOk="0" h="120000">
                <a:moveTo>
                  <a:pt y="0" x="0"/>
                </a:moveTo>
                <a:lnTo>
                  <a:pt y="0" x="120000"/>
                </a:lnTo>
                <a:lnTo>
                  <a:pt y="120000" x="120000"/>
                </a:lnTo>
                <a:lnTo>
                  <a:pt y="120000" x="0"/>
                </a:lnTo>
                <a:close/>
              </a:path>
            </a:pathLst>
          </a:custGeom>
          <a:noFill/>
          <a:ln w="9525" cap="flat">
            <a:solidFill>
              <a:srgbClr val="000000"/>
            </a:solidFill>
            <a:prstDash val="solid"/>
            <a:round/>
            <a:headEnd w="med" len="med" type="none"/>
            <a:tailEnd w="med" len="med" type="none"/>
          </a:ln>
        </p:spPr>
      </p:sp>
      <p:sp>
        <p:nvSpPr>
          <p:cNvPr id="176" name="Shape 176"/>
          <p:cNvSpPr txBox="1"/>
          <p:nvPr>
            <p:ph idx="1" type="body"/>
          </p:nvPr>
        </p:nvSpPr>
        <p:spPr>
          <a:xfrm>
            <a:off y="4343400" x="685800"/>
            <a:ext cy="4114800" cx="5486399"/>
          </a:xfrm>
          <a:prstGeom prst="rect">
            <a:avLst/>
          </a:prstGeom>
        </p:spPr>
        <p:txBody>
          <a:bodyPr bIns="91425" rIns="91425" lIns="91425" tIns="91425" anchor="t" anchorCtr="0">
            <a:noAutofit/>
          </a:bodyPr>
          <a:lstStyle/>
          <a:p>
            <a:pPr>
              <a:spcBef>
                <a:spcPts val="0"/>
              </a:spcBef>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190" name="Shape 190"/>
        <p:cNvGrpSpPr/>
        <p:nvPr/>
      </p:nvGrpSpPr>
      <p:grpSpPr>
        <a:xfrm>
          <a:off y="0" x="0"/>
          <a:ext cy="0" cx="0"/>
          <a:chOff y="0" x="0"/>
          <a:chExt cy="0" cx="0"/>
        </a:xfrm>
      </p:grpSpPr>
      <p:sp>
        <p:nvSpPr>
          <p:cNvPr id="191" name="Shape 191"/>
          <p:cNvSpPr/>
          <p:nvPr>
            <p:ph idx="2" type="sldImg"/>
          </p:nvPr>
        </p:nvSpPr>
        <p:spPr>
          <a:xfrm>
            <a:off y="685800" x="381187"/>
            <a:ext cy="3429000" cx="6096299"/>
          </a:xfrm>
          <a:custGeom>
            <a:pathLst>
              <a:path w="120000" extrusionOk="0" h="120000">
                <a:moveTo>
                  <a:pt y="0" x="0"/>
                </a:moveTo>
                <a:lnTo>
                  <a:pt y="0" x="120000"/>
                </a:lnTo>
                <a:lnTo>
                  <a:pt y="120000" x="120000"/>
                </a:lnTo>
                <a:lnTo>
                  <a:pt y="120000" x="0"/>
                </a:lnTo>
                <a:close/>
              </a:path>
            </a:pathLst>
          </a:custGeom>
          <a:noFill/>
          <a:ln w="9525" cap="flat">
            <a:solidFill>
              <a:srgbClr val="000000"/>
            </a:solidFill>
            <a:prstDash val="solid"/>
            <a:round/>
            <a:headEnd w="med" len="med" type="none"/>
            <a:tailEnd w="med" len="med" type="none"/>
          </a:ln>
        </p:spPr>
      </p:sp>
      <p:sp>
        <p:nvSpPr>
          <p:cNvPr id="192" name="Shape 192"/>
          <p:cNvSpPr txBox="1"/>
          <p:nvPr>
            <p:ph idx="1" type="body"/>
          </p:nvPr>
        </p:nvSpPr>
        <p:spPr>
          <a:xfrm>
            <a:off y="4343400" x="685800"/>
            <a:ext cy="4114800" cx="5486399"/>
          </a:xfrm>
          <a:prstGeom prst="rect">
            <a:avLst/>
          </a:prstGeom>
        </p:spPr>
        <p:txBody>
          <a:bodyPr bIns="91425" rIns="91425" lIns="91425" tIns="91425" anchor="t" anchorCtr="0">
            <a:noAutofit/>
          </a:bodyPr>
          <a:lstStyle/>
          <a:p>
            <a:pPr>
              <a:spcBef>
                <a:spcPts val="0"/>
              </a:spcBef>
              <a:buNone/>
            </a:pPr>
            <a:r>
              <a:rPr lang="en-GB"/>
              <a:t>Also CloudWatch Logs integration (discuss shortly)</a:t>
            </a:r>
          </a:p>
        </p:txBody>
      </p:sp>
    </p:spTree>
  </p:cSld>
  <p:clrMapOvr>
    <a:masterClrMapping/>
  </p:clrMapOvr>
</p:notes>
</file>

<file path=ppt/slideLayouts/_rels/slideLayout1.xml.rels><?xml version="1.0" encoding="UTF-8" standalone="yes"?><Relationships xmlns="http://schemas.openxmlformats.org/package/2006/relationships"><Relationship Target="../slideMasters/slideMaster1.xml" Type="http://schemas.openxmlformats.org/officeDocument/2006/relationships/slideMaster" Id="rId1"/></Relationships>
</file>

<file path=ppt/slideLayouts/_rels/slideLayout10.xml.rels><?xml version="1.0" encoding="UTF-8" standalone="yes"?><Relationships xmlns="http://schemas.openxmlformats.org/package/2006/relationships"><Relationship Target="../slideMasters/slideMaster2.xml" Type="http://schemas.openxmlformats.org/officeDocument/2006/relationships/slideMaster" Id="rId1"/></Relationships>
</file>

<file path=ppt/slideLayouts/_rels/slideLayout11.xml.rels><?xml version="1.0" encoding="UTF-8" standalone="yes"?><Relationships xmlns="http://schemas.openxmlformats.org/package/2006/relationships"><Relationship Target="../slideMasters/slideMaster2.xml" Type="http://schemas.openxmlformats.org/officeDocument/2006/relationships/slideMaster" Id="rId1"/></Relationships>
</file>

<file path=ppt/slideLayouts/_rels/slideLayout12.xml.rels><?xml version="1.0" encoding="UTF-8" standalone="yes"?><Relationships xmlns="http://schemas.openxmlformats.org/package/2006/relationships"><Relationship Target="../media/image13.jpg" Type="http://schemas.openxmlformats.org/officeDocument/2006/relationships/image" Id="rId2"/><Relationship Target="../slideMasters/slideMaster2.xml" Type="http://schemas.openxmlformats.org/officeDocument/2006/relationships/slideMaster" Id="rId1"/></Relationships>
</file>

<file path=ppt/slideLayouts/_rels/slideLayout13.xml.rels><?xml version="1.0" encoding="UTF-8" standalone="yes"?><Relationships xmlns="http://schemas.openxmlformats.org/package/2006/relationships"><Relationship Target="../media/image13.jpg" Type="http://schemas.openxmlformats.org/officeDocument/2006/relationships/image" Id="rId2"/><Relationship Target="../slideMasters/slideMaster2.xml" Type="http://schemas.openxmlformats.org/officeDocument/2006/relationships/slideMaster" Id="rId1"/></Relationships>
</file>

<file path=ppt/slideLayouts/_rels/slideLayout14.xml.rels><?xml version="1.0" encoding="UTF-8" standalone="yes"?><Relationships xmlns="http://schemas.openxmlformats.org/package/2006/relationships"><Relationship Target="../media/image13.jpg" Type="http://schemas.openxmlformats.org/officeDocument/2006/relationships/image" Id="rId2"/><Relationship Target="../slideMasters/slideMaster2.xml" Type="http://schemas.openxmlformats.org/officeDocument/2006/relationships/slideMaster" Id="rId1"/></Relationships>
</file>

<file path=ppt/slideLayouts/_rels/slideLayout15.xml.rels><?xml version="1.0" encoding="UTF-8" standalone="yes"?><Relationships xmlns="http://schemas.openxmlformats.org/package/2006/relationships"><Relationship Target="../slideMasters/slideMaster2.xml" Type="http://schemas.openxmlformats.org/officeDocument/2006/relationships/slideMaster" Id="rId1"/></Relationships>
</file>

<file path=ppt/slideLayouts/_rels/slideLayout16.xml.rels><?xml version="1.0" encoding="UTF-8" standalone="yes"?><Relationships xmlns="http://schemas.openxmlformats.org/package/2006/relationships"><Relationship Target="../slideMasters/slideMaster2.xml" Type="http://schemas.openxmlformats.org/officeDocument/2006/relationships/slideMaster" Id="rId1"/></Relationships>
</file>

<file path=ppt/slideLayouts/_rels/slideLayout17.xml.rels><?xml version="1.0" encoding="UTF-8" standalone="yes"?><Relationships xmlns="http://schemas.openxmlformats.org/package/2006/relationships"><Relationship Target="../slideMasters/slideMaster2.xml" Type="http://schemas.openxmlformats.org/officeDocument/2006/relationships/slideMaster" Id="rId1"/></Relationships>
</file>

<file path=ppt/slideLayouts/_rels/slideLayout18.xml.rels><?xml version="1.0" encoding="UTF-8" standalone="yes"?><Relationships xmlns="http://schemas.openxmlformats.org/package/2006/relationships"><Relationship Target="../slideMasters/slideMaster2.xml" Type="http://schemas.openxmlformats.org/officeDocument/2006/relationships/slideMaster" Id="rId1"/></Relationships>
</file>

<file path=ppt/slideLayouts/_rels/slideLayout19.xml.rels><?xml version="1.0" encoding="UTF-8" standalone="yes"?><Relationships xmlns="http://schemas.openxmlformats.org/package/2006/relationships"><Relationship Target="../slideMasters/slideMaster2.xml" Type="http://schemas.openxmlformats.org/officeDocument/2006/relationships/slideMaster" Id="rId1"/></Relationships>
</file>

<file path=ppt/slideLayouts/_rels/slideLayout2.xml.rels><?xml version="1.0" encoding="UTF-8" standalone="yes"?><Relationships xmlns="http://schemas.openxmlformats.org/package/2006/relationships"><Relationship Target="../slideMasters/slideMaster1.xml" Type="http://schemas.openxmlformats.org/officeDocument/2006/relationships/slideMaster" Id="rId1"/></Relationships>
</file>

<file path=ppt/slideLayouts/_rels/slideLayout20.xml.rels><?xml version="1.0" encoding="UTF-8" standalone="yes"?><Relationships xmlns="http://schemas.openxmlformats.org/package/2006/relationships"><Relationship Target="../slideMasters/slideMaster2.xml" Type="http://schemas.openxmlformats.org/officeDocument/2006/relationships/slideMaster" Id="rId1"/></Relationships>
</file>

<file path=ppt/slideLayouts/_rels/slideLayout3.xml.rels><?xml version="1.0" encoding="UTF-8" standalone="yes"?><Relationships xmlns="http://schemas.openxmlformats.org/package/2006/relationships"><Relationship Target="../slideMasters/slideMaster1.xml" Type="http://schemas.openxmlformats.org/officeDocument/2006/relationships/slideMaster" Id="rId1"/></Relationships>
</file>

<file path=ppt/slideLayouts/_rels/slideLayout4.xml.rels><?xml version="1.0" encoding="UTF-8" standalone="yes"?><Relationships xmlns="http://schemas.openxmlformats.org/package/2006/relationships"><Relationship Target="../slideMasters/slideMaster1.xml" Type="http://schemas.openxmlformats.org/officeDocument/2006/relationships/slideMaster" Id="rId1"/></Relationships>
</file>

<file path=ppt/slideLayouts/_rels/slideLayout5.xml.rels><?xml version="1.0" encoding="UTF-8" standalone="yes"?><Relationships xmlns="http://schemas.openxmlformats.org/package/2006/relationships"><Relationship Target="../slideMasters/slideMaster1.xml" Type="http://schemas.openxmlformats.org/officeDocument/2006/relationships/slideMaster" Id="rId1"/></Relationships>
</file>

<file path=ppt/slideLayouts/_rels/slideLayout6.xml.rels><?xml version="1.0" encoding="UTF-8" standalone="yes"?><Relationships xmlns="http://schemas.openxmlformats.org/package/2006/relationships"><Relationship Target="../slideMasters/slideMaster1.xml" Type="http://schemas.openxmlformats.org/officeDocument/2006/relationships/slideMaster" Id="rId1"/></Relationships>
</file>

<file path=ppt/slideLayouts/_rels/slideLayout7.xml.rels><?xml version="1.0" encoding="UTF-8" standalone="yes"?><Relationships xmlns="http://schemas.openxmlformats.org/package/2006/relationships"><Relationship Target="../slideMasters/slideMaster1.xml" Type="http://schemas.openxmlformats.org/officeDocument/2006/relationships/slideMaster" Id="rId1"/></Relationships>
</file>

<file path=ppt/slideLayouts/_rels/slideLayout8.xml.rels><?xml version="1.0" encoding="UTF-8" standalone="yes"?><Relationships xmlns="http://schemas.openxmlformats.org/package/2006/relationships"><Relationship Target="../media/image13.jpg" Type="http://schemas.openxmlformats.org/officeDocument/2006/relationships/image" Id="rId2"/><Relationship Target="../slideMasters/slideMaster2.xml" Type="http://schemas.openxmlformats.org/officeDocument/2006/relationships/slideMaster" Id="rId1"/></Relationships>
</file>

<file path=ppt/slideLayouts/_rels/slideLayout9.xml.rels><?xml version="1.0" encoding="UTF-8" standalone="yes"?><Relationships xmlns="http://schemas.openxmlformats.org/package/2006/relationships"><Relationship Target="../slideMasters/slideMaster2.xml" Type="http://schemas.openxmlformats.org/officeDocument/2006/relationships/slideMaster" Id="rId1"/></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itle">
  <p:cSld name="Title Slide">
    <p:spTree>
      <p:nvGrpSpPr>
        <p:cNvPr id="8" name="Shape 8"/>
        <p:cNvGrpSpPr/>
        <p:nvPr/>
      </p:nvGrpSpPr>
      <p:grpSpPr>
        <a:xfrm>
          <a:off y="0" x="0"/>
          <a:ext cy="0" cx="0"/>
          <a:chOff y="0" x="0"/>
          <a:chExt cy="0" cx="0"/>
        </a:xfrm>
      </p:grpSpPr>
      <p:sp>
        <p:nvSpPr>
          <p:cNvPr id="9" name="Shape 9"/>
          <p:cNvSpPr txBox="1"/>
          <p:nvPr>
            <p:ph idx="1" type="subTitle"/>
          </p:nvPr>
        </p:nvSpPr>
        <p:spPr>
          <a:xfrm>
            <a:off y="2840053" x="685800"/>
            <a:ext cy="784799" cx="7772400"/>
          </a:xfrm>
          <a:prstGeom prst="rect">
            <a:avLst/>
          </a:prstGeom>
        </p:spPr>
        <p:txBody>
          <a:bodyPr bIns="91425" rIns="91425" lIns="91425" tIns="91425" anchor="t" anchorCtr="0"/>
          <a:lstStyle>
            <a:lvl1pPr algn="ctr">
              <a:spcBef>
                <a:spcPts val="0"/>
              </a:spcBef>
              <a:buClr>
                <a:schemeClr val="lt2"/>
              </a:buClr>
              <a:buNone/>
              <a:defRPr>
                <a:solidFill>
                  <a:schemeClr val="lt2"/>
                </a:solidFill>
              </a:defRPr>
            </a:lvl1pPr>
            <a:lvl2pPr algn="ctr">
              <a:spcBef>
                <a:spcPts val="0"/>
              </a:spcBef>
              <a:buClr>
                <a:schemeClr val="lt2"/>
              </a:buClr>
              <a:buSzPct val="100000"/>
              <a:buNone/>
              <a:defRPr sz="3000">
                <a:solidFill>
                  <a:schemeClr val="lt2"/>
                </a:solidFill>
              </a:defRPr>
            </a:lvl2pPr>
            <a:lvl3pPr algn="ctr">
              <a:spcBef>
                <a:spcPts val="0"/>
              </a:spcBef>
              <a:buClr>
                <a:schemeClr val="lt2"/>
              </a:buClr>
              <a:buSzPct val="100000"/>
              <a:buNone/>
              <a:defRPr sz="3000">
                <a:solidFill>
                  <a:schemeClr val="lt2"/>
                </a:solidFill>
              </a:defRPr>
            </a:lvl3pPr>
            <a:lvl4pPr algn="ctr">
              <a:spcBef>
                <a:spcPts val="0"/>
              </a:spcBef>
              <a:buClr>
                <a:schemeClr val="lt2"/>
              </a:buClr>
              <a:buSzPct val="100000"/>
              <a:buNone/>
              <a:defRPr sz="3000">
                <a:solidFill>
                  <a:schemeClr val="lt2"/>
                </a:solidFill>
              </a:defRPr>
            </a:lvl4pPr>
            <a:lvl5pPr algn="ctr">
              <a:spcBef>
                <a:spcPts val="0"/>
              </a:spcBef>
              <a:buClr>
                <a:schemeClr val="lt2"/>
              </a:buClr>
              <a:buSzPct val="100000"/>
              <a:buNone/>
              <a:defRPr sz="3000">
                <a:solidFill>
                  <a:schemeClr val="lt2"/>
                </a:solidFill>
              </a:defRPr>
            </a:lvl5pPr>
            <a:lvl6pPr algn="ctr">
              <a:spcBef>
                <a:spcPts val="0"/>
              </a:spcBef>
              <a:buClr>
                <a:schemeClr val="lt2"/>
              </a:buClr>
              <a:buSzPct val="100000"/>
              <a:buNone/>
              <a:defRPr sz="3000">
                <a:solidFill>
                  <a:schemeClr val="lt2"/>
                </a:solidFill>
              </a:defRPr>
            </a:lvl6pPr>
            <a:lvl7pPr algn="ctr">
              <a:spcBef>
                <a:spcPts val="0"/>
              </a:spcBef>
              <a:buClr>
                <a:schemeClr val="lt2"/>
              </a:buClr>
              <a:buSzPct val="100000"/>
              <a:buNone/>
              <a:defRPr sz="3000">
                <a:solidFill>
                  <a:schemeClr val="lt2"/>
                </a:solidFill>
              </a:defRPr>
            </a:lvl7pPr>
            <a:lvl8pPr algn="ctr">
              <a:spcBef>
                <a:spcPts val="0"/>
              </a:spcBef>
              <a:buClr>
                <a:schemeClr val="lt2"/>
              </a:buClr>
              <a:buSzPct val="100000"/>
              <a:buNone/>
              <a:defRPr sz="3000">
                <a:solidFill>
                  <a:schemeClr val="lt2"/>
                </a:solidFill>
              </a:defRPr>
            </a:lvl8pPr>
            <a:lvl9pPr algn="ctr">
              <a:spcBef>
                <a:spcPts val="0"/>
              </a:spcBef>
              <a:buClr>
                <a:schemeClr val="lt2"/>
              </a:buClr>
              <a:buSzPct val="100000"/>
              <a:buNone/>
              <a:defRPr sz="3000">
                <a:solidFill>
                  <a:schemeClr val="lt2"/>
                </a:solidFill>
              </a:defRPr>
            </a:lvl9pPr>
          </a:lstStyle>
          <a:p/>
        </p:txBody>
      </p:sp>
      <p:sp>
        <p:nvSpPr>
          <p:cNvPr id="10" name="Shape 10"/>
          <p:cNvSpPr txBox="1"/>
          <p:nvPr>
            <p:ph type="ctrTitle"/>
          </p:nvPr>
        </p:nvSpPr>
        <p:spPr>
          <a:xfrm>
            <a:off y="1583342" x="685800"/>
            <a:ext cy="1159799" cx="7772400"/>
          </a:xfrm>
          <a:prstGeom prst="rect">
            <a:avLst/>
          </a:prstGeom>
        </p:spPr>
        <p:txBody>
          <a:bodyPr bIns="91425" rIns="91425" lIns="91425" tIns="91425" anchor="b" anchorCtr="0"/>
          <a:lstStyle>
            <a:lvl1pPr algn="ctr">
              <a:spcBef>
                <a:spcPts val="0"/>
              </a:spcBef>
              <a:buSzPct val="100000"/>
              <a:defRPr sz="4800"/>
            </a:lvl1pPr>
            <a:lvl2pPr algn="ctr">
              <a:spcBef>
                <a:spcPts val="0"/>
              </a:spcBef>
              <a:buSzPct val="100000"/>
              <a:defRPr sz="4800"/>
            </a:lvl2pPr>
            <a:lvl3pPr algn="ctr">
              <a:spcBef>
                <a:spcPts val="0"/>
              </a:spcBef>
              <a:buSzPct val="100000"/>
              <a:defRPr sz="4800"/>
            </a:lvl3pPr>
            <a:lvl4pPr algn="ctr">
              <a:spcBef>
                <a:spcPts val="0"/>
              </a:spcBef>
              <a:buSzPct val="100000"/>
              <a:defRPr sz="4800"/>
            </a:lvl4pPr>
            <a:lvl5pPr algn="ctr">
              <a:spcBef>
                <a:spcPts val="0"/>
              </a:spcBef>
              <a:buSzPct val="100000"/>
              <a:defRPr sz="4800"/>
            </a:lvl5pPr>
            <a:lvl6pPr algn="ctr">
              <a:spcBef>
                <a:spcPts val="0"/>
              </a:spcBef>
              <a:buSzPct val="100000"/>
              <a:defRPr sz="4800"/>
            </a:lvl6pPr>
            <a:lvl7pPr algn="ctr">
              <a:spcBef>
                <a:spcPts val="0"/>
              </a:spcBef>
              <a:buSzPct val="100000"/>
              <a:defRPr sz="4800"/>
            </a:lvl7pPr>
            <a:lvl8pPr algn="ctr">
              <a:spcBef>
                <a:spcPts val="0"/>
              </a:spcBef>
              <a:buSzPct val="100000"/>
              <a:defRPr sz="4800"/>
            </a:lvl8pPr>
            <a:lvl9pPr algn="ctr">
              <a:spcBef>
                <a:spcPts val="0"/>
              </a:spcBef>
              <a:buSzPct val="100000"/>
              <a:defRPr sz="4800"/>
            </a:lvl9pPr>
          </a:lstStyle>
          <a:p/>
        </p:txBody>
      </p:sp>
      <p:sp>
        <p:nvSpPr>
          <p:cNvPr id="11" name="Shape 11"/>
          <p:cNvSpPr txBox="1"/>
          <p:nvPr>
            <p:ph idx="12" type="sldNum"/>
          </p:nvPr>
        </p:nvSpPr>
        <p:spPr>
          <a:xfrm>
            <a:off y="4749850" x="8556791"/>
            <a:ext cy="393600" cx="548699"/>
          </a:xfrm>
          <a:prstGeom prst="rect">
            <a:avLst/>
          </a:prstGeom>
        </p:spPr>
        <p:txBody>
          <a:bodyPr bIns="91425" rIns="91425" lIns="91425" tIns="91425" anchor="ctr" anchorCtr="0">
            <a:noAutofit/>
          </a:bodyPr>
          <a:lstStyle>
            <a:lvl1pPr>
              <a:spcBef>
                <a:spcPts val="0"/>
              </a:spcBef>
              <a:buNone/>
              <a:defRPr/>
            </a:lvl1pPr>
          </a:lstStyle>
          <a:p>
            <a:pPr>
              <a:spcBef>
                <a:spcPts val="0"/>
              </a:spcBef>
              <a:buNone/>
            </a:pPr>
            <a:fld id="{00000000-1234-1234-1234-123412341234}" type="slidenum">
              <a:rPr lang="en-GB"/>
              <a:t>‹#›</a:t>
            </a:fld>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White - Blank">
    <p:bg>
      <p:bgPr>
        <a:solidFill>
          <a:srgbClr val="FFFFFF"/>
        </a:solidFill>
      </p:bgPr>
    </p:bg>
    <p:spTree>
      <p:nvGrpSpPr>
        <p:cNvPr id="39" name="Shape 39"/>
        <p:cNvGrpSpPr/>
        <p:nvPr/>
      </p:nvGrpSpPr>
      <p:grpSpPr>
        <a:xfrm>
          <a:off y="0" x="0"/>
          <a:ext cy="0" cx="0"/>
          <a:chOff y="0" x="0"/>
          <a:chExt cy="0" cx="0"/>
        </a:xfrm>
      </p:grpSpPr>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Custom Layout">
    <p:spTree>
      <p:nvGrpSpPr>
        <p:cNvPr id="40" name="Shape 40"/>
        <p:cNvGrpSpPr/>
        <p:nvPr/>
      </p:nvGrpSpPr>
      <p:grpSpPr>
        <a:xfrm>
          <a:off y="0" x="0"/>
          <a:ext cy="0" cx="0"/>
          <a:chOff y="0" x="0"/>
          <a:chExt cy="0" cx="0"/>
        </a:xfrm>
      </p:grpSpPr>
      <p:sp>
        <p:nvSpPr>
          <p:cNvPr id="41" name="Shape 41"/>
          <p:cNvSpPr txBox="1"/>
          <p:nvPr>
            <p:ph type="title"/>
          </p:nvPr>
        </p:nvSpPr>
        <p:spPr>
          <a:xfrm>
            <a:off y="1943100" x="457200"/>
            <a:ext cy="857250" cx="8229599"/>
          </a:xfrm>
          <a:prstGeom prst="rect">
            <a:avLst/>
          </a:prstGeom>
          <a:noFill/>
          <a:ln>
            <a:noFill/>
          </a:ln>
        </p:spPr>
        <p:txBody>
          <a:bodyPr bIns="34275" rIns="34275" lIns="34275" tIns="34275" anchor="ctr" anchorCtr="0"/>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Title &amp; Subtitle">
    <p:bg>
      <p:bgPr>
        <a:blipFill rotWithShape="1">
          <a:blip r:embed="rId2">
            <a:alphaModFix/>
          </a:blip>
          <a:stretch>
            <a:fillRect t="0" b="0" r="0" l="0"/>
          </a:stretch>
        </a:blipFill>
      </p:bgPr>
    </p:bg>
    <p:spTree>
      <p:nvGrpSpPr>
        <p:cNvPr id="42" name="Shape 42"/>
        <p:cNvGrpSpPr/>
        <p:nvPr/>
      </p:nvGrpSpPr>
      <p:grpSpPr>
        <a:xfrm>
          <a:off y="0" x="0"/>
          <a:ext cy="0" cx="0"/>
          <a:chOff y="0" x="0"/>
          <a:chExt cy="0" cx="0"/>
        </a:xfrm>
      </p:grpSpPr>
      <p:sp>
        <p:nvSpPr>
          <p:cNvPr id="43" name="Shape 43"/>
          <p:cNvSpPr txBox="1"/>
          <p:nvPr>
            <p:ph type="title"/>
          </p:nvPr>
        </p:nvSpPr>
        <p:spPr>
          <a:xfrm>
            <a:off y="217764" x="404692"/>
            <a:ext cy="1810465" cx="8334614"/>
          </a:xfrm>
          <a:prstGeom prst="rect">
            <a:avLst/>
          </a:prstGeom>
          <a:noFill/>
          <a:ln>
            <a:noFill/>
          </a:ln>
        </p:spPr>
        <p:txBody>
          <a:bodyPr bIns="34275" rIns="34275" lIns="34275" tIns="34275" anchor="ctr" anchorCtr="0"/>
          <a:lstStyle>
            <a:lvl1pPr algn="ct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p:txBody>
      </p:sp>
      <p:sp>
        <p:nvSpPr>
          <p:cNvPr id="44" name="Shape 44"/>
          <p:cNvSpPr txBox="1"/>
          <p:nvPr>
            <p:ph idx="1" type="body"/>
          </p:nvPr>
        </p:nvSpPr>
        <p:spPr>
          <a:xfrm>
            <a:off y="2628900" x="2609850"/>
            <a:ext cy="1709738" cx="3924299"/>
          </a:xfrm>
          <a:prstGeom prst="rect">
            <a:avLst/>
          </a:prstGeom>
          <a:noFill/>
          <a:ln>
            <a:noFill/>
          </a:ln>
        </p:spPr>
        <p:txBody>
          <a:bodyPr bIns="34275" rIns="34275" lIns="34275" tIns="34275" anchor="t" anchorCtr="0"/>
          <a:lstStyle>
            <a:lvl1pPr algn="ctr" rtl="0" indent="0" marL="0">
              <a:spcBef>
                <a:spcPts val="0"/>
              </a:spcBef>
              <a:buFont typeface="Helvetica Neue"/>
              <a:buNone/>
              <a:defRPr/>
            </a:lvl1pPr>
            <a:lvl2pPr algn="ctr" rtl="0" indent="0" marL="0">
              <a:spcBef>
                <a:spcPts val="0"/>
              </a:spcBef>
              <a:buFont typeface="Helvetica Neue"/>
              <a:buNone/>
              <a:defRPr/>
            </a:lvl2pPr>
            <a:lvl3pPr algn="ctr" rtl="0" indent="0" marL="0">
              <a:spcBef>
                <a:spcPts val="0"/>
              </a:spcBef>
              <a:buFont typeface="Helvetica Neue"/>
              <a:buNone/>
              <a:defRPr/>
            </a:lvl3pPr>
            <a:lvl4pPr algn="ctr" rtl="0" indent="0" marL="0">
              <a:spcBef>
                <a:spcPts val="0"/>
              </a:spcBef>
              <a:buFont typeface="Helvetica Neue"/>
              <a:buNone/>
              <a:defRPr/>
            </a:lvl4pPr>
            <a:lvl5pPr algn="ctr" rtl="0" indent="0" marL="0">
              <a:spcBef>
                <a:spcPts val="0"/>
              </a:spcBef>
              <a:buFont typeface="Helvetica Neue"/>
              <a:buNone/>
              <a:defRPr/>
            </a:lvl5pPr>
            <a:lvl6pPr rtl="0">
              <a:spcBef>
                <a:spcPts val="0"/>
              </a:spcBef>
              <a:defRPr/>
            </a:lvl6pPr>
            <a:lvl7pPr rtl="0">
              <a:spcBef>
                <a:spcPts val="0"/>
              </a:spcBef>
              <a:defRPr/>
            </a:lvl7pPr>
            <a:lvl8pPr rtl="0">
              <a:spcBef>
                <a:spcPts val="0"/>
              </a:spcBef>
              <a:defRPr/>
            </a:lvl8pPr>
            <a:lvl9pPr rtl="0">
              <a:spcBef>
                <a:spcPts val="0"/>
              </a:spcBef>
              <a:defRPr/>
            </a:lvl9pPr>
          </a:lstStyle>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Title">
    <p:bg>
      <p:bgPr>
        <a:blipFill rotWithShape="1">
          <a:blip r:embed="rId2">
            <a:alphaModFix/>
          </a:blip>
          <a:stretch>
            <a:fillRect t="0" b="0" r="0" l="0"/>
          </a:stretch>
        </a:blipFill>
      </p:bgPr>
    </p:bg>
    <p:spTree>
      <p:nvGrpSpPr>
        <p:cNvPr id="45" name="Shape 45"/>
        <p:cNvGrpSpPr/>
        <p:nvPr/>
      </p:nvGrpSpPr>
      <p:grpSpPr>
        <a:xfrm>
          <a:off y="0" x="0"/>
          <a:ext cy="0" cx="0"/>
          <a:chOff y="0" x="0"/>
          <a:chExt cy="0" cx="0"/>
        </a:xfrm>
      </p:grpSpPr>
      <p:sp>
        <p:nvSpPr>
          <p:cNvPr id="46" name="Shape 46"/>
          <p:cNvSpPr txBox="1"/>
          <p:nvPr>
            <p:ph type="title"/>
          </p:nvPr>
        </p:nvSpPr>
        <p:spPr>
          <a:xfrm>
            <a:off y="417194" x="404692"/>
            <a:ext cy="1411605" cx="8334614"/>
          </a:xfrm>
          <a:prstGeom prst="rect">
            <a:avLst/>
          </a:prstGeom>
          <a:noFill/>
          <a:ln>
            <a:noFill/>
          </a:ln>
        </p:spPr>
        <p:txBody>
          <a:bodyPr bIns="34275" rIns="34275" lIns="34275" tIns="34275" anchor="ctr" anchorCtr="0"/>
          <a:lstStyle>
            <a:lvl1pPr algn="ct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Blank">
    <p:bg>
      <p:bgPr>
        <a:blipFill rotWithShape="1">
          <a:blip r:embed="rId2">
            <a:alphaModFix/>
          </a:blip>
          <a:stretch>
            <a:fillRect t="0" b="0" r="0" l="0"/>
          </a:stretch>
        </a:blipFill>
      </p:bgPr>
    </p:bg>
    <p:spTree>
      <p:nvGrpSpPr>
        <p:cNvPr id="47" name="Shape 47"/>
        <p:cNvGrpSpPr/>
        <p:nvPr/>
      </p:nvGrpSpPr>
      <p:grpSpPr>
        <a:xfrm>
          <a:off y="0" x="0"/>
          <a:ext cy="0" cx="0"/>
          <a:chOff y="0" x="0"/>
          <a:chExt cy="0" cx="0"/>
        </a:xfrm>
      </p:grpSpPr>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Section Header">
    <p:bg>
      <p:bgPr>
        <a:solidFill>
          <a:srgbClr val="000000"/>
        </a:solidFill>
      </p:bgPr>
    </p:bg>
    <p:spTree>
      <p:nvGrpSpPr>
        <p:cNvPr id="48" name="Shape 48"/>
        <p:cNvGrpSpPr/>
        <p:nvPr/>
      </p:nvGrpSpPr>
      <p:grpSpPr>
        <a:xfrm>
          <a:off y="0" x="0"/>
          <a:ext cy="0" cx="0"/>
          <a:chOff y="0" x="0"/>
          <a:chExt cy="0" cx="0"/>
        </a:xfrm>
      </p:grpSpPr>
      <p:sp>
        <p:nvSpPr>
          <p:cNvPr id="49" name="Shape 49"/>
          <p:cNvSpPr txBox="1"/>
          <p:nvPr>
            <p:ph type="title"/>
          </p:nvPr>
        </p:nvSpPr>
        <p:spPr>
          <a:xfrm>
            <a:off y="3305175" x="722113"/>
            <a:ext cy="1838325" cx="7772400"/>
          </a:xfrm>
          <a:prstGeom prst="rect">
            <a:avLst/>
          </a:prstGeom>
          <a:noFill/>
          <a:ln>
            <a:noFill/>
          </a:ln>
        </p:spPr>
        <p:txBody>
          <a:bodyPr bIns="34275" rIns="34275" lIns="34275" tIns="34275" anchor="t" anchorCtr="0"/>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p:txBody>
      </p:sp>
      <p:sp>
        <p:nvSpPr>
          <p:cNvPr id="50" name="Shape 50"/>
          <p:cNvSpPr txBox="1"/>
          <p:nvPr>
            <p:ph idx="1" type="body"/>
          </p:nvPr>
        </p:nvSpPr>
        <p:spPr>
          <a:xfrm>
            <a:off y="0" x="722113"/>
            <a:ext cy="3305175" cx="7772400"/>
          </a:xfrm>
          <a:prstGeom prst="rect">
            <a:avLst/>
          </a:prstGeom>
          <a:noFill/>
          <a:ln>
            <a:noFill/>
          </a:ln>
        </p:spPr>
        <p:txBody>
          <a:bodyPr bIns="34275" rIns="34275" lIns="34275" tIns="34275" anchor="b" anchorCtr="0"/>
          <a:lstStyle>
            <a:lvl1pPr rtl="0" indent="0" marL="0">
              <a:spcBef>
                <a:spcPts val="800"/>
              </a:spcBef>
              <a:buFont typeface="Helvetica Neue"/>
              <a:buNone/>
              <a:defRPr/>
            </a:lvl1pPr>
            <a:lvl2pPr rtl="0" indent="0" marL="0">
              <a:spcBef>
                <a:spcPts val="800"/>
              </a:spcBef>
              <a:buFont typeface="Helvetica Neue"/>
              <a:buNone/>
              <a:defRPr/>
            </a:lvl2pPr>
            <a:lvl3pPr rtl="0" indent="0" marL="0">
              <a:spcBef>
                <a:spcPts val="800"/>
              </a:spcBef>
              <a:buFont typeface="Helvetica Neue"/>
              <a:buNone/>
              <a:defRPr/>
            </a:lvl3pPr>
            <a:lvl4pPr rtl="0" indent="0" marL="0">
              <a:spcBef>
                <a:spcPts val="800"/>
              </a:spcBef>
              <a:buFont typeface="Helvetica Neue"/>
              <a:buNone/>
              <a:defRPr/>
            </a:lvl4pPr>
            <a:lvl5pPr rtl="0" indent="0" marL="0">
              <a:spcBef>
                <a:spcPts val="800"/>
              </a:spcBef>
              <a:buFont typeface="Helvetica Neue"/>
              <a:buNone/>
              <a:defRPr/>
            </a:lvl5pPr>
            <a:lvl6pPr rtl="0">
              <a:spcBef>
                <a:spcPts val="0"/>
              </a:spcBef>
              <a:defRPr/>
            </a:lvl6pPr>
            <a:lvl7pPr rtl="0">
              <a:spcBef>
                <a:spcPts val="0"/>
              </a:spcBef>
              <a:defRPr/>
            </a:lvl7pPr>
            <a:lvl8pPr rtl="0">
              <a:spcBef>
                <a:spcPts val="0"/>
              </a:spcBef>
              <a:defRPr/>
            </a:lvl8pPr>
            <a:lvl9pPr rtl="0">
              <a:spcBef>
                <a:spcPts val="0"/>
              </a:spcBef>
              <a:defRPr/>
            </a:lvl9pPr>
          </a:lstStyle>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Blank">
    <p:spTree>
      <p:nvGrpSpPr>
        <p:cNvPr id="51" name="Shape 51"/>
        <p:cNvGrpSpPr/>
        <p:nvPr/>
      </p:nvGrpSpPr>
      <p:grpSpPr>
        <a:xfrm>
          <a:off y="0" x="0"/>
          <a:ext cy="0" cx="0"/>
          <a:chOff y="0" x="0"/>
          <a:chExt cy="0" cx="0"/>
        </a:xfrm>
      </p:grpSpPr>
      <p:sp>
        <p:nvSpPr>
          <p:cNvPr id="52" name="Shape 52"/>
          <p:cNvSpPr txBox="1"/>
          <p:nvPr>
            <p:ph idx="12" type="sldNum"/>
          </p:nvPr>
        </p:nvSpPr>
        <p:spPr>
          <a:xfrm>
            <a:off y="4767274" x="6553200"/>
            <a:ext cy="345791" cx="2133599"/>
          </a:xfrm>
          <a:prstGeom prst="rect">
            <a:avLst/>
          </a:prstGeom>
          <a:noFill/>
          <a:ln>
            <a:noFill/>
          </a:ln>
        </p:spPr>
        <p:txBody>
          <a:bodyPr bIns="45675" rIns="45675" lIns="45675" tIns="45675" anchor="t" anchorCtr="0">
            <a:noAutofit/>
          </a:bodyPr>
          <a:lstStyle>
            <a:lvl1pPr algn="l" rtl="0" marR="0" indent="0" marL="0">
              <a:spcBef>
                <a:spcPts val="0"/>
              </a:spcBef>
              <a:buNone/>
              <a:defRPr strike="noStrike" u="none" b="0" cap="none" baseline="0" sz="1800" i="0">
                <a:solidFill>
                  <a:schemeClr val="dk1"/>
                </a:solidFill>
                <a:latin typeface="Arial"/>
                <a:ea typeface="Arial"/>
                <a:cs typeface="Arial"/>
                <a:sym typeface="Arial"/>
              </a:defRPr>
            </a:lvl1pPr>
          </a:lstStyle>
          <a:p>
            <a:pPr lvl="0" indent="0" marL="0">
              <a:spcBef>
                <a:spcPts val="0"/>
              </a:spcBef>
              <a:buSzPct val="25000"/>
              <a:buNone/>
            </a:pPr>
            <a:fld id="{00000000-1234-1234-1234-123412341234}" type="slidenum">
              <a:rPr lang="en-GB"/>
              <a:t>‹#›</a:t>
            </a:fld>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Title and Content">
    <p:spTree>
      <p:nvGrpSpPr>
        <p:cNvPr id="53" name="Shape 53"/>
        <p:cNvGrpSpPr/>
        <p:nvPr/>
      </p:nvGrpSpPr>
      <p:grpSpPr>
        <a:xfrm>
          <a:off y="0" x="0"/>
          <a:ext cy="0" cx="0"/>
          <a:chOff y="0" x="0"/>
          <a:chExt cy="0" cx="0"/>
        </a:xfrm>
      </p:grpSpPr>
      <p:sp>
        <p:nvSpPr>
          <p:cNvPr id="54" name="Shape 54"/>
          <p:cNvSpPr txBox="1"/>
          <p:nvPr>
            <p:ph type="title"/>
          </p:nvPr>
        </p:nvSpPr>
        <p:spPr>
          <a:xfrm>
            <a:off y="69050" x="457200"/>
            <a:ext cy="1131103" cx="8229599"/>
          </a:xfrm>
          <a:prstGeom prst="rect">
            <a:avLst/>
          </a:prstGeom>
          <a:noFill/>
          <a:ln>
            <a:noFill/>
          </a:ln>
        </p:spPr>
        <p:txBody>
          <a:bodyPr bIns="34275" rIns="34275" lIns="34275" tIns="34275" anchor="ctr" anchorCtr="0"/>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p:txBody>
      </p:sp>
      <p:sp>
        <p:nvSpPr>
          <p:cNvPr id="55" name="Shape 55"/>
          <p:cNvSpPr txBox="1"/>
          <p:nvPr>
            <p:ph idx="1" type="body"/>
          </p:nvPr>
        </p:nvSpPr>
        <p:spPr>
          <a:xfrm>
            <a:off y="1200154" x="457200"/>
            <a:ext cy="3943346" cx="8229599"/>
          </a:xfrm>
          <a:prstGeom prst="rect">
            <a:avLst/>
          </a:prstGeom>
          <a:noFill/>
          <a:ln>
            <a:noFill/>
          </a:ln>
        </p:spPr>
        <p:txBody>
          <a:bodyPr bIns="34275" rIns="34275" lIns="34275" tIns="34275" anchor="t" anchorCtr="0"/>
          <a:lstStyle>
            <a:lvl1pPr rtl="0" indent="-215900" marL="342900">
              <a:spcBef>
                <a:spcPts val="200"/>
              </a:spcBef>
              <a:buClr>
                <a:srgbClr val="FFFFFF"/>
              </a:buClr>
              <a:buFont typeface="Arial"/>
              <a:buChar char="•"/>
              <a:defRPr/>
            </a:lvl1pPr>
            <a:lvl2pPr rtl="0" indent="-190500" marL="546100">
              <a:spcBef>
                <a:spcPts val="200"/>
              </a:spcBef>
              <a:buClr>
                <a:srgbClr val="FFFFFF"/>
              </a:buClr>
              <a:buFont typeface="Arial"/>
              <a:buChar char="–"/>
              <a:defRPr/>
            </a:lvl2pPr>
            <a:lvl3pPr rtl="0" indent="-165100" marL="749300">
              <a:spcBef>
                <a:spcPts val="200"/>
              </a:spcBef>
              <a:buClr>
                <a:srgbClr val="FFFFFF"/>
              </a:buClr>
              <a:buFont typeface="Arial"/>
              <a:buChar char="•"/>
              <a:defRPr/>
            </a:lvl3pPr>
            <a:lvl4pPr rtl="0" indent="-190500" marL="1003300">
              <a:spcBef>
                <a:spcPts val="200"/>
              </a:spcBef>
              <a:buClr>
                <a:srgbClr val="FFFFFF"/>
              </a:buClr>
              <a:buFont typeface="Arial"/>
              <a:buChar char="–"/>
              <a:defRPr/>
            </a:lvl4pPr>
            <a:lvl5pPr rtl="0" indent="-190500" marL="1231900">
              <a:spcBef>
                <a:spcPts val="200"/>
              </a:spcBef>
              <a:buClr>
                <a:srgbClr val="FFFFFF"/>
              </a:buClr>
              <a:buFont typeface="Arial"/>
              <a:buChar char="»"/>
              <a:defRPr/>
            </a:lvl5pPr>
            <a:lvl6pPr rtl="0" indent="-101600" marL="1371600">
              <a:spcBef>
                <a:spcPts val="200"/>
              </a:spcBef>
              <a:buClr>
                <a:srgbClr val="FFFFFF"/>
              </a:buClr>
              <a:buFont typeface="Arial"/>
              <a:buChar char="•"/>
              <a:defRPr/>
            </a:lvl6pPr>
            <a:lvl7pPr rtl="0" indent="-101600" marL="1600200">
              <a:spcBef>
                <a:spcPts val="200"/>
              </a:spcBef>
              <a:buClr>
                <a:srgbClr val="FFFFFF"/>
              </a:buClr>
              <a:buFont typeface="Arial"/>
              <a:buChar char="•"/>
              <a:defRPr/>
            </a:lvl7pPr>
            <a:lvl8pPr rtl="0" indent="-101600" marL="1828800">
              <a:spcBef>
                <a:spcPts val="200"/>
              </a:spcBef>
              <a:buClr>
                <a:srgbClr val="FFFFFF"/>
              </a:buClr>
              <a:buFont typeface="Arial"/>
              <a:buChar char="•"/>
              <a:defRPr/>
            </a:lvl8pPr>
            <a:lvl9pPr rtl="0" indent="-101600" marL="2057400">
              <a:spcBef>
                <a:spcPts val="200"/>
              </a:spcBef>
              <a:buClr>
                <a:srgbClr val="FFFFFF"/>
              </a:buClr>
              <a:buFont typeface="Arial"/>
              <a:buChar char="•"/>
              <a:defRPr/>
            </a:lvl9pPr>
          </a:lstStyle>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Custom Layout">
    <p:spTree>
      <p:nvGrpSpPr>
        <p:cNvPr id="56" name="Shape 56"/>
        <p:cNvGrpSpPr/>
        <p:nvPr/>
      </p:nvGrpSpPr>
      <p:grpSpPr>
        <a:xfrm>
          <a:off y="0" x="0"/>
          <a:ext cy="0" cx="0"/>
          <a:chOff y="0" x="0"/>
          <a:chExt cy="0" cx="0"/>
        </a:xfrm>
      </p:grpSpPr>
      <p:sp>
        <p:nvSpPr>
          <p:cNvPr id="57" name="Shape 57"/>
          <p:cNvSpPr txBox="1"/>
          <p:nvPr>
            <p:ph type="title"/>
          </p:nvPr>
        </p:nvSpPr>
        <p:spPr>
          <a:xfrm>
            <a:off y="1943100" x="457200"/>
            <a:ext cy="857250" cx="8229599"/>
          </a:xfrm>
          <a:prstGeom prst="rect">
            <a:avLst/>
          </a:prstGeom>
          <a:noFill/>
          <a:ln>
            <a:noFill/>
          </a:ln>
        </p:spPr>
        <p:txBody>
          <a:bodyPr bIns="34275" rIns="34275" lIns="34275" tIns="34275" anchor="ctr" anchorCtr="0"/>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Title Only">
    <p:spTree>
      <p:nvGrpSpPr>
        <p:cNvPr id="58" name="Shape 58"/>
        <p:cNvGrpSpPr/>
        <p:nvPr/>
      </p:nvGrpSpPr>
      <p:grpSpPr>
        <a:xfrm>
          <a:off y="0" x="0"/>
          <a:ext cy="0" cx="0"/>
          <a:chOff y="0" x="0"/>
          <a:chExt cy="0" cx="0"/>
        </a:xfrm>
      </p:grpSpPr>
      <p:sp>
        <p:nvSpPr>
          <p:cNvPr id="59" name="Shape 59"/>
          <p:cNvSpPr txBox="1"/>
          <p:nvPr>
            <p:ph type="title"/>
          </p:nvPr>
        </p:nvSpPr>
        <p:spPr>
          <a:xfrm>
            <a:off y="0" x="457200"/>
            <a:ext cy="1269205" cx="8229599"/>
          </a:xfrm>
          <a:prstGeom prst="rect">
            <a:avLst/>
          </a:prstGeom>
          <a:noFill/>
          <a:ln>
            <a:noFill/>
          </a:ln>
        </p:spPr>
        <p:txBody>
          <a:bodyPr bIns="34275" rIns="34275" lIns="34275" tIns="34275" anchor="ctr" anchorCtr="0"/>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x">
  <p:cSld name="Title and Body">
    <p:spTree>
      <p:nvGrpSpPr>
        <p:cNvPr id="12" name="Shape 12"/>
        <p:cNvGrpSpPr/>
        <p:nvPr/>
      </p:nvGrpSpPr>
      <p:grpSpPr>
        <a:xfrm>
          <a:off y="0" x="0"/>
          <a:ext cy="0" cx="0"/>
          <a:chOff y="0" x="0"/>
          <a:chExt cy="0" cx="0"/>
        </a:xfrm>
      </p:grpSpPr>
      <p:sp>
        <p:nvSpPr>
          <p:cNvPr id="13" name="Shape 13"/>
          <p:cNvSpPr txBox="1"/>
          <p:nvPr>
            <p:ph type="title"/>
          </p:nvPr>
        </p:nvSpPr>
        <p:spPr>
          <a:xfrm>
            <a:off y="205978" x="457200"/>
            <a:ext cy="857400" cx="8229600"/>
          </a:xfrm>
          <a:prstGeom prst="rect">
            <a:avLst/>
          </a:prstGeom>
        </p:spPr>
        <p:txBody>
          <a:bodyPr bIns="91425" rIns="91425" lIns="91425" tIns="91425" anchor="b"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p:txBody>
      </p:sp>
      <p:sp>
        <p:nvSpPr>
          <p:cNvPr id="14" name="Shape 14"/>
          <p:cNvSpPr txBox="1"/>
          <p:nvPr>
            <p:ph idx="1" type="body"/>
          </p:nvPr>
        </p:nvSpPr>
        <p:spPr>
          <a:xfrm>
            <a:off y="1200150" x="457200"/>
            <a:ext cy="3725699" cx="8229600"/>
          </a:xfrm>
          <a:prstGeom prst="rect">
            <a:avLst/>
          </a:prstGeom>
        </p:spPr>
        <p:txBody>
          <a:bodyPr bIns="91425" rIns="91425" lIns="91425" tIns="91425" anchor="t"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p:txBody>
      </p:sp>
      <p:sp>
        <p:nvSpPr>
          <p:cNvPr id="15" name="Shape 15"/>
          <p:cNvSpPr txBox="1"/>
          <p:nvPr>
            <p:ph idx="12" type="sldNum"/>
          </p:nvPr>
        </p:nvSpPr>
        <p:spPr>
          <a:xfrm>
            <a:off y="4749850" x="8556791"/>
            <a:ext cy="393600" cx="548699"/>
          </a:xfrm>
          <a:prstGeom prst="rect">
            <a:avLst/>
          </a:prstGeom>
        </p:spPr>
        <p:txBody>
          <a:bodyPr bIns="91425" rIns="91425" lIns="91425" tIns="91425" anchor="ctr" anchorCtr="0">
            <a:noAutofit/>
          </a:bodyPr>
          <a:lstStyle>
            <a:lvl1pPr>
              <a:spcBef>
                <a:spcPts val="0"/>
              </a:spcBef>
              <a:buNone/>
              <a:defRPr/>
            </a:lvl1pPr>
          </a:lstStyle>
          <a:p>
            <a:pPr>
              <a:spcBef>
                <a:spcPts val="0"/>
              </a:spcBef>
              <a:buNone/>
            </a:pPr>
            <a:fld id="{00000000-1234-1234-1234-123412341234}" type="slidenum">
              <a:rPr lang="en-GB"/>
              <a:t>‹#›</a:t>
            </a:fld>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Title Only">
    <p:spTree>
      <p:nvGrpSpPr>
        <p:cNvPr id="60" name="Shape 60"/>
        <p:cNvGrpSpPr/>
        <p:nvPr/>
      </p:nvGrpSpPr>
      <p:grpSpPr>
        <a:xfrm>
          <a:off y="0" x="0"/>
          <a:ext cy="0" cx="0"/>
          <a:chOff y="0" x="0"/>
          <a:chExt cy="0" cx="0"/>
        </a:xfrm>
      </p:grpSpPr>
      <p:sp>
        <p:nvSpPr>
          <p:cNvPr id="61" name="Shape 61"/>
          <p:cNvSpPr txBox="1"/>
          <p:nvPr>
            <p:ph type="title"/>
          </p:nvPr>
        </p:nvSpPr>
        <p:spPr>
          <a:xfrm>
            <a:off y="69055" x="457200"/>
            <a:ext cy="1131094" cx="8229599"/>
          </a:xfrm>
          <a:prstGeom prst="rect">
            <a:avLst/>
          </a:prstGeom>
          <a:noFill/>
          <a:ln>
            <a:noFill/>
          </a:ln>
        </p:spPr>
        <p:txBody>
          <a:bodyPr bIns="34275" rIns="34275" lIns="34275" tIns="34275" anchor="ctr" anchorCtr="0"/>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woColTx">
  <p:cSld name="Title and Two Columns">
    <p:spTree>
      <p:nvGrpSpPr>
        <p:cNvPr id="16" name="Shape 16"/>
        <p:cNvGrpSpPr/>
        <p:nvPr/>
      </p:nvGrpSpPr>
      <p:grpSpPr>
        <a:xfrm>
          <a:off y="0" x="0"/>
          <a:ext cy="0" cx="0"/>
          <a:chOff y="0" x="0"/>
          <a:chExt cy="0" cx="0"/>
        </a:xfrm>
      </p:grpSpPr>
      <p:sp>
        <p:nvSpPr>
          <p:cNvPr id="17" name="Shape 17"/>
          <p:cNvSpPr txBox="1"/>
          <p:nvPr>
            <p:ph type="title"/>
          </p:nvPr>
        </p:nvSpPr>
        <p:spPr>
          <a:xfrm>
            <a:off y="205978" x="457200"/>
            <a:ext cy="857400" cx="8229600"/>
          </a:xfrm>
          <a:prstGeom prst="rect">
            <a:avLst/>
          </a:prstGeom>
        </p:spPr>
        <p:txBody>
          <a:bodyPr bIns="91425" rIns="91425" lIns="91425" tIns="91425" anchor="b"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p:txBody>
      </p:sp>
      <p:sp>
        <p:nvSpPr>
          <p:cNvPr id="18" name="Shape 18"/>
          <p:cNvSpPr txBox="1"/>
          <p:nvPr>
            <p:ph idx="1" type="body"/>
          </p:nvPr>
        </p:nvSpPr>
        <p:spPr>
          <a:xfrm>
            <a:off y="1200150" x="457200"/>
            <a:ext cy="3725699" cx="3994500"/>
          </a:xfrm>
          <a:prstGeom prst="rect">
            <a:avLst/>
          </a:prstGeom>
        </p:spPr>
        <p:txBody>
          <a:bodyPr bIns="91425" rIns="91425" lIns="91425" tIns="91425" anchor="t"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p:txBody>
      </p:sp>
      <p:sp>
        <p:nvSpPr>
          <p:cNvPr id="19" name="Shape 19"/>
          <p:cNvSpPr txBox="1"/>
          <p:nvPr>
            <p:ph idx="2" type="body"/>
          </p:nvPr>
        </p:nvSpPr>
        <p:spPr>
          <a:xfrm>
            <a:off y="1200150" x="4692273"/>
            <a:ext cy="3725699" cx="3994500"/>
          </a:xfrm>
          <a:prstGeom prst="rect">
            <a:avLst/>
          </a:prstGeom>
        </p:spPr>
        <p:txBody>
          <a:bodyPr bIns="91425" rIns="91425" lIns="91425" tIns="91425" anchor="t"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p:txBody>
      </p:sp>
      <p:sp>
        <p:nvSpPr>
          <p:cNvPr id="20" name="Shape 20"/>
          <p:cNvSpPr txBox="1"/>
          <p:nvPr>
            <p:ph idx="12" type="sldNum"/>
          </p:nvPr>
        </p:nvSpPr>
        <p:spPr>
          <a:xfrm>
            <a:off y="4749850" x="8556791"/>
            <a:ext cy="393600" cx="548699"/>
          </a:xfrm>
          <a:prstGeom prst="rect">
            <a:avLst/>
          </a:prstGeom>
        </p:spPr>
        <p:txBody>
          <a:bodyPr bIns="91425" rIns="91425" lIns="91425" tIns="91425" anchor="ctr" anchorCtr="0">
            <a:noAutofit/>
          </a:bodyPr>
          <a:lstStyle>
            <a:lvl1pPr>
              <a:spcBef>
                <a:spcPts val="0"/>
              </a:spcBef>
              <a:buNone/>
              <a:defRPr/>
            </a:lvl1pPr>
          </a:lstStyle>
          <a:p>
            <a:pPr>
              <a:spcBef>
                <a:spcPts val="0"/>
              </a:spcBef>
              <a:buNone/>
            </a:pPr>
            <a:fld id="{00000000-1234-1234-1234-123412341234}" type="slidenum">
              <a:rPr lang="en-GB"/>
              <a:t>‹#›</a:t>
            </a:fld>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itleOnly">
  <p:cSld name="Title Only">
    <p:spTree>
      <p:nvGrpSpPr>
        <p:cNvPr id="21" name="Shape 21"/>
        <p:cNvGrpSpPr/>
        <p:nvPr/>
      </p:nvGrpSpPr>
      <p:grpSpPr>
        <a:xfrm>
          <a:off y="0" x="0"/>
          <a:ext cy="0" cx="0"/>
          <a:chOff y="0" x="0"/>
          <a:chExt cy="0" cx="0"/>
        </a:xfrm>
      </p:grpSpPr>
      <p:sp>
        <p:nvSpPr>
          <p:cNvPr id="22" name="Shape 22"/>
          <p:cNvSpPr txBox="1"/>
          <p:nvPr>
            <p:ph type="title"/>
          </p:nvPr>
        </p:nvSpPr>
        <p:spPr>
          <a:xfrm>
            <a:off y="205978" x="457200"/>
            <a:ext cy="857400" cx="8229600"/>
          </a:xfrm>
          <a:prstGeom prst="rect">
            <a:avLst/>
          </a:prstGeom>
        </p:spPr>
        <p:txBody>
          <a:bodyPr bIns="91425" rIns="91425" lIns="91425" tIns="91425" anchor="b"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p:txBody>
      </p:sp>
      <p:sp>
        <p:nvSpPr>
          <p:cNvPr id="23" name="Shape 23"/>
          <p:cNvSpPr txBox="1"/>
          <p:nvPr>
            <p:ph idx="12" type="sldNum"/>
          </p:nvPr>
        </p:nvSpPr>
        <p:spPr>
          <a:xfrm>
            <a:off y="4749850" x="8556791"/>
            <a:ext cy="393600" cx="548699"/>
          </a:xfrm>
          <a:prstGeom prst="rect">
            <a:avLst/>
          </a:prstGeom>
        </p:spPr>
        <p:txBody>
          <a:bodyPr bIns="91425" rIns="91425" lIns="91425" tIns="91425" anchor="ctr" anchorCtr="0">
            <a:noAutofit/>
          </a:bodyPr>
          <a:lstStyle>
            <a:lvl1pPr>
              <a:spcBef>
                <a:spcPts val="0"/>
              </a:spcBef>
              <a:buNone/>
              <a:defRPr/>
            </a:lvl1pPr>
          </a:lstStyle>
          <a:p>
            <a:pPr>
              <a:spcBef>
                <a:spcPts val="0"/>
              </a:spcBef>
              <a:buNone/>
            </a:pPr>
            <a:fld id="{00000000-1234-1234-1234-123412341234}" type="slidenum">
              <a:rPr lang="en-GB"/>
              <a:t>‹#›</a:t>
            </a:fld>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Caption">
    <p:spTree>
      <p:nvGrpSpPr>
        <p:cNvPr id="24" name="Shape 24"/>
        <p:cNvGrpSpPr/>
        <p:nvPr/>
      </p:nvGrpSpPr>
      <p:grpSpPr>
        <a:xfrm>
          <a:off y="0" x="0"/>
          <a:ext cy="0" cx="0"/>
          <a:chOff y="0" x="0"/>
          <a:chExt cy="0" cx="0"/>
        </a:xfrm>
      </p:grpSpPr>
      <p:sp>
        <p:nvSpPr>
          <p:cNvPr id="25" name="Shape 25"/>
          <p:cNvSpPr txBox="1"/>
          <p:nvPr>
            <p:ph idx="1" type="body"/>
          </p:nvPr>
        </p:nvSpPr>
        <p:spPr>
          <a:xfrm>
            <a:off y="4406309" x="457200"/>
            <a:ext cy="519599" cx="8229600"/>
          </a:xfrm>
          <a:prstGeom prst="rect">
            <a:avLst/>
          </a:prstGeom>
        </p:spPr>
        <p:txBody>
          <a:bodyPr bIns="91425" rIns="91425" lIns="91425" tIns="91425" anchor="t" anchorCtr="0"/>
          <a:lstStyle>
            <a:lvl1pPr algn="ctr">
              <a:spcBef>
                <a:spcPts val="0"/>
              </a:spcBef>
              <a:buSzPct val="100000"/>
              <a:buNone/>
              <a:defRPr sz="1800"/>
            </a:lvl1pPr>
          </a:lstStyle>
          <a:p/>
        </p:txBody>
      </p:sp>
      <p:sp>
        <p:nvSpPr>
          <p:cNvPr id="26" name="Shape 26"/>
          <p:cNvSpPr txBox="1"/>
          <p:nvPr>
            <p:ph idx="12" type="sldNum"/>
          </p:nvPr>
        </p:nvSpPr>
        <p:spPr>
          <a:xfrm>
            <a:off y="4749850" x="8556791"/>
            <a:ext cy="393600" cx="548699"/>
          </a:xfrm>
          <a:prstGeom prst="rect">
            <a:avLst/>
          </a:prstGeom>
        </p:spPr>
        <p:txBody>
          <a:bodyPr bIns="91425" rIns="91425" lIns="91425" tIns="91425" anchor="ctr" anchorCtr="0">
            <a:noAutofit/>
          </a:bodyPr>
          <a:lstStyle>
            <a:lvl1pPr>
              <a:spcBef>
                <a:spcPts val="0"/>
              </a:spcBef>
              <a:buNone/>
              <a:defRPr/>
            </a:lvl1pPr>
          </a:lstStyle>
          <a:p>
            <a:pPr>
              <a:spcBef>
                <a:spcPts val="0"/>
              </a:spcBef>
              <a:buNone/>
            </a:pPr>
            <a:fld id="{00000000-1234-1234-1234-123412341234}" type="slidenum">
              <a:rPr lang="en-GB"/>
              <a:t>‹#›</a:t>
            </a:fld>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blank">
  <p:cSld name="Blank">
    <p:spTree>
      <p:nvGrpSpPr>
        <p:cNvPr id="27" name="Shape 27"/>
        <p:cNvGrpSpPr/>
        <p:nvPr/>
      </p:nvGrpSpPr>
      <p:grpSpPr>
        <a:xfrm>
          <a:off y="0" x="0"/>
          <a:ext cy="0" cx="0"/>
          <a:chOff y="0" x="0"/>
          <a:chExt cy="0" cx="0"/>
        </a:xfrm>
      </p:grpSpPr>
      <p:sp>
        <p:nvSpPr>
          <p:cNvPr id="28" name="Shape 28"/>
          <p:cNvSpPr txBox="1"/>
          <p:nvPr>
            <p:ph idx="12" type="sldNum"/>
          </p:nvPr>
        </p:nvSpPr>
        <p:spPr>
          <a:xfrm>
            <a:off y="4749850" x="8556791"/>
            <a:ext cy="393600" cx="548699"/>
          </a:xfrm>
          <a:prstGeom prst="rect">
            <a:avLst/>
          </a:prstGeom>
        </p:spPr>
        <p:txBody>
          <a:bodyPr bIns="91425" rIns="91425" lIns="91425" tIns="91425" anchor="ctr" anchorCtr="0">
            <a:noAutofit/>
          </a:bodyPr>
          <a:lstStyle>
            <a:lvl1pPr>
              <a:spcBef>
                <a:spcPts val="0"/>
              </a:spcBef>
              <a:buNone/>
              <a:defRPr/>
            </a:lvl1pPr>
          </a:lstStyle>
          <a:p>
            <a:pPr>
              <a:spcBef>
                <a:spcPts val="0"/>
              </a:spcBef>
              <a:buNone/>
            </a:pPr>
            <a:fld id="{00000000-1234-1234-1234-123412341234}" type="slidenum">
              <a:rPr lang="en-GB"/>
              <a:t>‹#›</a:t>
            </a:fld>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Custom Layout">
    <p:spTree>
      <p:nvGrpSpPr>
        <p:cNvPr id="29" name="Shape 29"/>
        <p:cNvGrpSpPr/>
        <p:nvPr/>
      </p:nvGrpSpPr>
      <p:grpSpPr>
        <a:xfrm>
          <a:off y="0" x="0"/>
          <a:ext cy="0" cx="0"/>
          <a:chOff y="0" x="0"/>
          <a:chExt cy="0" cx="0"/>
        </a:xfrm>
      </p:grpSpPr>
      <p:sp>
        <p:nvSpPr>
          <p:cNvPr id="30" name="Shape 30"/>
          <p:cNvSpPr txBox="1"/>
          <p:nvPr>
            <p:ph type="title"/>
          </p:nvPr>
        </p:nvSpPr>
        <p:spPr>
          <a:xfrm>
            <a:off y="1943100" x="457200"/>
            <a:ext cy="857250" cx="8229599"/>
          </a:xfrm>
          <a:prstGeom prst="rect">
            <a:avLst/>
          </a:prstGeom>
          <a:noFill/>
          <a:ln>
            <a:noFill/>
          </a:ln>
        </p:spPr>
        <p:txBody>
          <a:bodyPr bIns="34275" rIns="34275" lIns="34275" tIns="34275" anchor="ctr" anchorCtr="0"/>
          <a:lstStyle>
            <a:lvl1pPr rtl="0">
              <a:spcBef>
                <a:spcPts val="0"/>
              </a:spcBef>
              <a:buSzPct val="100000"/>
              <a:defRPr sz="500"/>
            </a:lvl1pPr>
            <a:lvl2pPr rtl="0">
              <a:spcBef>
                <a:spcPts val="0"/>
              </a:spcBef>
              <a:buSzPct val="100000"/>
              <a:defRPr sz="500"/>
            </a:lvl2pPr>
            <a:lvl3pPr rtl="0">
              <a:spcBef>
                <a:spcPts val="0"/>
              </a:spcBef>
              <a:buSzPct val="100000"/>
              <a:defRPr sz="500"/>
            </a:lvl3pPr>
            <a:lvl4pPr rtl="0">
              <a:spcBef>
                <a:spcPts val="0"/>
              </a:spcBef>
              <a:buSzPct val="100000"/>
              <a:defRPr sz="500"/>
            </a:lvl4pPr>
            <a:lvl5pPr rtl="0">
              <a:spcBef>
                <a:spcPts val="0"/>
              </a:spcBef>
              <a:buSzPct val="100000"/>
              <a:defRPr sz="500"/>
            </a:lvl5pPr>
            <a:lvl6pPr rtl="0">
              <a:spcBef>
                <a:spcPts val="0"/>
              </a:spcBef>
              <a:buSzPct val="100000"/>
              <a:defRPr sz="500"/>
            </a:lvl6pPr>
            <a:lvl7pPr rtl="0">
              <a:spcBef>
                <a:spcPts val="0"/>
              </a:spcBef>
              <a:buSzPct val="100000"/>
              <a:defRPr sz="500"/>
            </a:lvl7pPr>
            <a:lvl8pPr rtl="0">
              <a:spcBef>
                <a:spcPts val="0"/>
              </a:spcBef>
              <a:buSzPct val="100000"/>
              <a:defRPr sz="500"/>
            </a:lvl8pPr>
            <a:lvl9pPr rtl="0">
              <a:spcBef>
                <a:spcPts val="0"/>
              </a:spcBef>
              <a:buSzPct val="100000"/>
              <a:defRPr sz="500"/>
            </a:lvl9pPr>
          </a:lstStyle>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x">
  <p:cSld name="Title &amp; Subtitle">
    <p:bg>
      <p:bgPr>
        <a:blipFill rotWithShape="1">
          <a:blip r:embed="rId2">
            <a:alphaModFix/>
          </a:blip>
          <a:stretch>
            <a:fillRect t="0" b="0" r="0" l="0"/>
          </a:stretch>
        </a:blipFill>
      </p:bgPr>
    </p:bg>
    <p:spTree>
      <p:nvGrpSpPr>
        <p:cNvPr id="35" name="Shape 35"/>
        <p:cNvGrpSpPr/>
        <p:nvPr/>
      </p:nvGrpSpPr>
      <p:grpSpPr>
        <a:xfrm>
          <a:off y="0" x="0"/>
          <a:ext cy="0" cx="0"/>
          <a:chOff y="0" x="0"/>
          <a:chExt cy="0" cx="0"/>
        </a:xfrm>
      </p:grpSpPr>
      <p:sp>
        <p:nvSpPr>
          <p:cNvPr id="36" name="Shape 36"/>
          <p:cNvSpPr txBox="1"/>
          <p:nvPr>
            <p:ph type="title"/>
          </p:nvPr>
        </p:nvSpPr>
        <p:spPr>
          <a:xfrm>
            <a:off y="860702" x="404692"/>
            <a:ext cy="524589" cx="8334614"/>
          </a:xfrm>
          <a:prstGeom prst="rect">
            <a:avLst/>
          </a:prstGeom>
          <a:noFill/>
          <a:ln>
            <a:noFill/>
          </a:ln>
        </p:spPr>
        <p:txBody>
          <a:bodyPr bIns="34275" rIns="34275" lIns="34275" tIns="34275" anchor="ctr" anchorCtr="0"/>
          <a:lstStyle>
            <a:lvl1pPr algn="ct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p:txBody>
      </p:sp>
      <p:sp>
        <p:nvSpPr>
          <p:cNvPr id="37" name="Shape 37"/>
          <p:cNvSpPr txBox="1"/>
          <p:nvPr>
            <p:ph idx="1" type="body"/>
          </p:nvPr>
        </p:nvSpPr>
        <p:spPr>
          <a:xfrm>
            <a:off y="2628900" x="2609850"/>
            <a:ext cy="423862" cx="3924299"/>
          </a:xfrm>
          <a:prstGeom prst="rect">
            <a:avLst/>
          </a:prstGeom>
          <a:noFill/>
          <a:ln>
            <a:noFill/>
          </a:ln>
        </p:spPr>
        <p:txBody>
          <a:bodyPr bIns="34275" rIns="34275" lIns="34275" tIns="34275" anchor="t" anchorCtr="0"/>
          <a:lstStyle>
            <a:lvl1pPr algn="ctr" rtl="0" indent="0" marL="0">
              <a:spcBef>
                <a:spcPts val="0"/>
              </a:spcBef>
              <a:buFont typeface="Helvetica Neue"/>
              <a:buNone/>
              <a:defRPr/>
            </a:lvl1pPr>
            <a:lvl2pPr algn="ctr" rtl="0" indent="88900" marL="0">
              <a:spcBef>
                <a:spcPts val="0"/>
              </a:spcBef>
              <a:buFont typeface="Helvetica Neue"/>
              <a:buNone/>
              <a:defRPr/>
            </a:lvl2pPr>
            <a:lvl3pPr algn="ctr" rtl="0" indent="177800" marL="0">
              <a:spcBef>
                <a:spcPts val="0"/>
              </a:spcBef>
              <a:buFont typeface="Helvetica Neue"/>
              <a:buNone/>
              <a:defRPr/>
            </a:lvl3pPr>
            <a:lvl4pPr algn="ctr" rtl="0" indent="254000" marL="0">
              <a:spcBef>
                <a:spcPts val="0"/>
              </a:spcBef>
              <a:buFont typeface="Helvetica Neue"/>
              <a:buNone/>
              <a:defRPr/>
            </a:lvl4pPr>
            <a:lvl5pPr algn="ctr" rtl="0" indent="342900" marL="0">
              <a:spcBef>
                <a:spcPts val="0"/>
              </a:spcBef>
              <a:buFont typeface="Helvetica Neue"/>
              <a:buNone/>
              <a:defRPr/>
            </a:lvl5pPr>
            <a:lvl6pPr rtl="0">
              <a:spcBef>
                <a:spcPts val="0"/>
              </a:spcBef>
              <a:defRPr/>
            </a:lvl6pPr>
            <a:lvl7pPr rtl="0">
              <a:spcBef>
                <a:spcPts val="0"/>
              </a:spcBef>
              <a:defRPr/>
            </a:lvl7pPr>
            <a:lvl8pPr rtl="0">
              <a:spcBef>
                <a:spcPts val="0"/>
              </a:spcBef>
              <a:defRPr/>
            </a:lvl8pPr>
            <a:lvl9pPr rtl="0">
              <a:spcBef>
                <a:spcPts val="0"/>
              </a:spcBef>
              <a:defRPr/>
            </a:lvl9pPr>
          </a:lstStyle>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Blank">
    <p:bg>
      <p:bgPr>
        <a:solidFill>
          <a:srgbClr val="000000"/>
        </a:solidFill>
      </p:bgPr>
    </p:bg>
    <p:spTree>
      <p:nvGrpSpPr>
        <p:cNvPr id="38" name="Shape 38"/>
        <p:cNvGrpSpPr/>
        <p:nvPr/>
      </p:nvGrpSpPr>
      <p:grpSpPr>
        <a:xfrm>
          <a:off y="0" x="0"/>
          <a:ext cy="0" cx="0"/>
          <a:chOff y="0" x="0"/>
          <a:chExt cy="0" cx="0"/>
        </a:xfrm>
      </p:grpSpPr>
    </p:spTree>
  </p:cSld>
  <p:clrMapOvr>
    <a:masterClrMapping/>
  </p:clrMapOvr>
</p:sldLayout>
</file>

<file path=ppt/slideMasters/_rels/slideMaster1.xml.rels><?xml version="1.0" encoding="UTF-8" standalone="yes"?><Relationships xmlns="http://schemas.openxmlformats.org/package/2006/relationships"><Relationship Target="../slideLayouts/slideLayout2.xml" Type="http://schemas.openxmlformats.org/officeDocument/2006/relationships/slideLayout" Id="rId2"/><Relationship Target="../slideLayouts/slideLayout1.xml" Type="http://schemas.openxmlformats.org/officeDocument/2006/relationships/slideLayout" Id="rId1"/><Relationship Target="../slideLayouts/slideLayout4.xml" Type="http://schemas.openxmlformats.org/officeDocument/2006/relationships/slideLayout" Id="rId4"/><Relationship Target="../slideLayouts/slideLayout3.xml" Type="http://schemas.openxmlformats.org/officeDocument/2006/relationships/slideLayout" Id="rId3"/><Relationship Target="../slideLayouts/slideLayout6.xml" Type="http://schemas.openxmlformats.org/officeDocument/2006/relationships/slideLayout" Id="rId6"/><Relationship Target="../slideLayouts/slideLayout5.xml" Type="http://schemas.openxmlformats.org/officeDocument/2006/relationships/slideLayout" Id="rId5"/><Relationship Target="../theme/theme4.xml" Type="http://schemas.openxmlformats.org/officeDocument/2006/relationships/theme" Id="rId8"/><Relationship Target="../slideLayouts/slideLayout7.xml" Type="http://schemas.openxmlformats.org/officeDocument/2006/relationships/slideLayout" Id="rId7"/></Relationships>
</file>

<file path=ppt/slideMasters/_rels/slideMaster2.xml.rels><?xml version="1.0" encoding="UTF-8" standalone="yes"?><Relationships xmlns="http://schemas.openxmlformats.org/package/2006/relationships"><Relationship Target="../theme/theme3.xml" Type="http://schemas.openxmlformats.org/officeDocument/2006/relationships/theme" Id="rId16"/><Relationship Target="../slideLayouts/slideLayout20.xml" Type="http://schemas.openxmlformats.org/officeDocument/2006/relationships/slideLayout" Id="rId15"/><Relationship Target="../slideLayouts/slideLayout19.xml" Type="http://schemas.openxmlformats.org/officeDocument/2006/relationships/slideLayout" Id="rId14"/><Relationship Target="../media/image04.png" Type="http://schemas.openxmlformats.org/officeDocument/2006/relationships/image" Id="rId2"/><Relationship Target="../slideLayouts/slideLayout17.xml" Type="http://schemas.openxmlformats.org/officeDocument/2006/relationships/slideLayout" Id="rId12"/><Relationship Target="../slideLayouts/slideLayout18.xml" Type="http://schemas.openxmlformats.org/officeDocument/2006/relationships/slideLayout" Id="rId13"/><Relationship Target="../media/image05.jpg" Type="http://schemas.openxmlformats.org/officeDocument/2006/relationships/image" Id="rId1"/><Relationship Target="../slideLayouts/slideLayout9.xml" Type="http://schemas.openxmlformats.org/officeDocument/2006/relationships/slideLayout" Id="rId4"/><Relationship Target="../slideLayouts/slideLayout15.xml" Type="http://schemas.openxmlformats.org/officeDocument/2006/relationships/slideLayout" Id="rId10"/><Relationship Target="../slideLayouts/slideLayout8.xml" Type="http://schemas.openxmlformats.org/officeDocument/2006/relationships/slideLayout" Id="rId3"/><Relationship Target="../slideLayouts/slideLayout16.xml" Type="http://schemas.openxmlformats.org/officeDocument/2006/relationships/slideLayout" Id="rId11"/><Relationship Target="../slideLayouts/slideLayout14.xml" Type="http://schemas.openxmlformats.org/officeDocument/2006/relationships/slideLayout" Id="rId9"/><Relationship Target="../slideLayouts/slideLayout11.xml" Type="http://schemas.openxmlformats.org/officeDocument/2006/relationships/slideLayout" Id="rId6"/><Relationship Target="../slideLayouts/slideLayout10.xml" Type="http://schemas.openxmlformats.org/officeDocument/2006/relationships/slideLayout" Id="rId5"/><Relationship Target="../slideLayouts/slideLayout13.xml" Type="http://schemas.openxmlformats.org/officeDocument/2006/relationships/slideLayout" Id="rId8"/><Relationship Target="../slideLayouts/slideLayout12.xml" Type="http://schemas.openxmlformats.org/officeDocument/2006/relationships/slideLayout" Id="rId7"/></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bg>
      <p:bgPr>
        <a:solidFill>
          <a:schemeClr val="dk1"/>
        </a:solidFill>
      </p:bgPr>
    </p:bg>
    <p:spTree>
      <p:nvGrpSpPr>
        <p:cNvPr id="4" name="Shape 4"/>
        <p:cNvGrpSpPr/>
        <p:nvPr/>
      </p:nvGrpSpPr>
      <p:grpSpPr>
        <a:xfrm>
          <a:off y="0" x="0"/>
          <a:ext cy="0" cx="0"/>
          <a:chOff y="0" x="0"/>
          <a:chExt cy="0" cx="0"/>
        </a:xfrm>
      </p:grpSpPr>
      <p:sp>
        <p:nvSpPr>
          <p:cNvPr id="5" name="Shape 5"/>
          <p:cNvSpPr txBox="1"/>
          <p:nvPr>
            <p:ph type="title"/>
          </p:nvPr>
        </p:nvSpPr>
        <p:spPr>
          <a:xfrm>
            <a:off y="205978" x="457200"/>
            <a:ext cy="857400" cx="8229600"/>
          </a:xfrm>
          <a:prstGeom prst="rect">
            <a:avLst/>
          </a:prstGeom>
          <a:noFill/>
          <a:ln>
            <a:noFill/>
          </a:ln>
        </p:spPr>
        <p:txBody>
          <a:bodyPr bIns="91425" rIns="91425" lIns="91425" tIns="91425" anchor="b" anchorCtr="0"/>
          <a:lstStyle>
            <a:lvl1pPr>
              <a:spcBef>
                <a:spcPts val="0"/>
              </a:spcBef>
              <a:buClr>
                <a:schemeClr val="lt1"/>
              </a:buClr>
              <a:buSzPct val="100000"/>
              <a:buNone/>
              <a:defRPr b="1" sz="3600">
                <a:solidFill>
                  <a:schemeClr val="lt1"/>
                </a:solidFill>
              </a:defRPr>
            </a:lvl1pPr>
            <a:lvl2pPr>
              <a:spcBef>
                <a:spcPts val="0"/>
              </a:spcBef>
              <a:buClr>
                <a:schemeClr val="lt1"/>
              </a:buClr>
              <a:buSzPct val="100000"/>
              <a:buNone/>
              <a:defRPr b="1" sz="3600">
                <a:solidFill>
                  <a:schemeClr val="lt1"/>
                </a:solidFill>
              </a:defRPr>
            </a:lvl2pPr>
            <a:lvl3pPr>
              <a:spcBef>
                <a:spcPts val="0"/>
              </a:spcBef>
              <a:buClr>
                <a:schemeClr val="lt1"/>
              </a:buClr>
              <a:buSzPct val="100000"/>
              <a:buNone/>
              <a:defRPr b="1" sz="3600">
                <a:solidFill>
                  <a:schemeClr val="lt1"/>
                </a:solidFill>
              </a:defRPr>
            </a:lvl3pPr>
            <a:lvl4pPr>
              <a:spcBef>
                <a:spcPts val="0"/>
              </a:spcBef>
              <a:buClr>
                <a:schemeClr val="lt1"/>
              </a:buClr>
              <a:buSzPct val="100000"/>
              <a:buNone/>
              <a:defRPr b="1" sz="3600">
                <a:solidFill>
                  <a:schemeClr val="lt1"/>
                </a:solidFill>
              </a:defRPr>
            </a:lvl4pPr>
            <a:lvl5pPr>
              <a:spcBef>
                <a:spcPts val="0"/>
              </a:spcBef>
              <a:buClr>
                <a:schemeClr val="lt1"/>
              </a:buClr>
              <a:buSzPct val="100000"/>
              <a:buNone/>
              <a:defRPr b="1" sz="3600">
                <a:solidFill>
                  <a:schemeClr val="lt1"/>
                </a:solidFill>
              </a:defRPr>
            </a:lvl5pPr>
            <a:lvl6pPr>
              <a:spcBef>
                <a:spcPts val="0"/>
              </a:spcBef>
              <a:buClr>
                <a:schemeClr val="lt1"/>
              </a:buClr>
              <a:buSzPct val="100000"/>
              <a:buNone/>
              <a:defRPr b="1" sz="3600">
                <a:solidFill>
                  <a:schemeClr val="lt1"/>
                </a:solidFill>
              </a:defRPr>
            </a:lvl6pPr>
            <a:lvl7pPr>
              <a:spcBef>
                <a:spcPts val="0"/>
              </a:spcBef>
              <a:buClr>
                <a:schemeClr val="lt1"/>
              </a:buClr>
              <a:buSzPct val="100000"/>
              <a:buNone/>
              <a:defRPr b="1" sz="3600">
                <a:solidFill>
                  <a:schemeClr val="lt1"/>
                </a:solidFill>
              </a:defRPr>
            </a:lvl7pPr>
            <a:lvl8pPr>
              <a:spcBef>
                <a:spcPts val="0"/>
              </a:spcBef>
              <a:buClr>
                <a:schemeClr val="lt1"/>
              </a:buClr>
              <a:buSzPct val="100000"/>
              <a:buNone/>
              <a:defRPr b="1" sz="3600">
                <a:solidFill>
                  <a:schemeClr val="lt1"/>
                </a:solidFill>
              </a:defRPr>
            </a:lvl8pPr>
            <a:lvl9pPr>
              <a:spcBef>
                <a:spcPts val="0"/>
              </a:spcBef>
              <a:buClr>
                <a:schemeClr val="lt1"/>
              </a:buClr>
              <a:buSzPct val="100000"/>
              <a:buNone/>
              <a:defRPr b="1" sz="3600">
                <a:solidFill>
                  <a:schemeClr val="lt1"/>
                </a:solidFill>
              </a:defRPr>
            </a:lvl9pPr>
          </a:lstStyle>
          <a:p/>
        </p:txBody>
      </p:sp>
      <p:sp>
        <p:nvSpPr>
          <p:cNvPr id="6" name="Shape 6"/>
          <p:cNvSpPr txBox="1"/>
          <p:nvPr>
            <p:ph idx="1" type="body"/>
          </p:nvPr>
        </p:nvSpPr>
        <p:spPr>
          <a:xfrm>
            <a:off y="1200150" x="457200"/>
            <a:ext cy="3725699" cx="8229600"/>
          </a:xfrm>
          <a:prstGeom prst="rect">
            <a:avLst/>
          </a:prstGeom>
          <a:noFill/>
          <a:ln>
            <a:noFill/>
          </a:ln>
        </p:spPr>
        <p:txBody>
          <a:bodyPr bIns="91425" rIns="91425" lIns="91425" tIns="91425" anchor="t" anchorCtr="0"/>
          <a:lstStyle>
            <a:lvl1pPr>
              <a:spcBef>
                <a:spcPts val="600"/>
              </a:spcBef>
              <a:buClr>
                <a:schemeClr val="lt1"/>
              </a:buClr>
              <a:buSzPct val="100000"/>
              <a:defRPr sz="3000">
                <a:solidFill>
                  <a:schemeClr val="lt1"/>
                </a:solidFill>
              </a:defRPr>
            </a:lvl1pPr>
            <a:lvl2pPr>
              <a:spcBef>
                <a:spcPts val="480"/>
              </a:spcBef>
              <a:buClr>
                <a:schemeClr val="lt1"/>
              </a:buClr>
              <a:buSzPct val="100000"/>
              <a:defRPr sz="2400">
                <a:solidFill>
                  <a:schemeClr val="lt1"/>
                </a:solidFill>
              </a:defRPr>
            </a:lvl2pPr>
            <a:lvl3pPr>
              <a:spcBef>
                <a:spcPts val="480"/>
              </a:spcBef>
              <a:buClr>
                <a:schemeClr val="lt1"/>
              </a:buClr>
              <a:buSzPct val="100000"/>
              <a:defRPr sz="2400">
                <a:solidFill>
                  <a:schemeClr val="lt1"/>
                </a:solidFill>
              </a:defRPr>
            </a:lvl3pPr>
            <a:lvl4pPr>
              <a:spcBef>
                <a:spcPts val="360"/>
              </a:spcBef>
              <a:buClr>
                <a:schemeClr val="lt1"/>
              </a:buClr>
              <a:buSzPct val="100000"/>
              <a:defRPr sz="1800">
                <a:solidFill>
                  <a:schemeClr val="lt1"/>
                </a:solidFill>
              </a:defRPr>
            </a:lvl4pPr>
            <a:lvl5pPr>
              <a:spcBef>
                <a:spcPts val="360"/>
              </a:spcBef>
              <a:buClr>
                <a:schemeClr val="lt1"/>
              </a:buClr>
              <a:buSzPct val="100000"/>
              <a:defRPr sz="1800">
                <a:solidFill>
                  <a:schemeClr val="lt1"/>
                </a:solidFill>
              </a:defRPr>
            </a:lvl5pPr>
            <a:lvl6pPr>
              <a:spcBef>
                <a:spcPts val="360"/>
              </a:spcBef>
              <a:buClr>
                <a:schemeClr val="lt1"/>
              </a:buClr>
              <a:buSzPct val="100000"/>
              <a:defRPr sz="1800">
                <a:solidFill>
                  <a:schemeClr val="lt1"/>
                </a:solidFill>
              </a:defRPr>
            </a:lvl6pPr>
            <a:lvl7pPr>
              <a:spcBef>
                <a:spcPts val="360"/>
              </a:spcBef>
              <a:buClr>
                <a:schemeClr val="lt1"/>
              </a:buClr>
              <a:buSzPct val="100000"/>
              <a:defRPr sz="1800">
                <a:solidFill>
                  <a:schemeClr val="lt1"/>
                </a:solidFill>
              </a:defRPr>
            </a:lvl7pPr>
            <a:lvl8pPr>
              <a:spcBef>
                <a:spcPts val="360"/>
              </a:spcBef>
              <a:buClr>
                <a:schemeClr val="lt1"/>
              </a:buClr>
              <a:buSzPct val="100000"/>
              <a:defRPr sz="1800">
                <a:solidFill>
                  <a:schemeClr val="lt1"/>
                </a:solidFill>
              </a:defRPr>
            </a:lvl8pPr>
            <a:lvl9pPr>
              <a:spcBef>
                <a:spcPts val="360"/>
              </a:spcBef>
              <a:buClr>
                <a:schemeClr val="lt1"/>
              </a:buClr>
              <a:buSzPct val="100000"/>
              <a:defRPr sz="1800">
                <a:solidFill>
                  <a:schemeClr val="lt1"/>
                </a:solidFill>
              </a:defRPr>
            </a:lvl9pPr>
          </a:lstStyle>
          <a:p/>
        </p:txBody>
      </p:sp>
      <p:sp>
        <p:nvSpPr>
          <p:cNvPr id="7" name="Shape 7"/>
          <p:cNvSpPr txBox="1"/>
          <p:nvPr>
            <p:ph idx="12" type="sldNum"/>
          </p:nvPr>
        </p:nvSpPr>
        <p:spPr>
          <a:xfrm>
            <a:off y="4749850" x="8556791"/>
            <a:ext cy="393600" cx="548699"/>
          </a:xfrm>
          <a:prstGeom prst="rect">
            <a:avLst/>
          </a:prstGeom>
          <a:noFill/>
          <a:ln>
            <a:noFill/>
          </a:ln>
        </p:spPr>
        <p:txBody>
          <a:bodyPr bIns="91425" rIns="91425" lIns="91425" tIns="91425" anchor="ctr" anchorCtr="0">
            <a:noAutofit/>
          </a:bodyPr>
          <a:lstStyle>
            <a:lvl1pPr algn="r">
              <a:spcBef>
                <a:spcPts val="0"/>
              </a:spcBef>
              <a:buNone/>
              <a:defRPr sz="1300">
                <a:solidFill>
                  <a:schemeClr val="lt1"/>
                </a:solidFill>
              </a:defRPr>
            </a:lvl1pPr>
          </a:lstStyle>
          <a:p>
            <a:pPr>
              <a:spcBef>
                <a:spcPts val="0"/>
              </a:spcBef>
              <a:buNone/>
            </a:pPr>
            <a:fld id="{00000000-1234-1234-1234-123412341234}" type="slidenum">
              <a:rPr lang="en-GB"/>
              <a:t>‹#›</a:t>
            </a:fld>
          </a:p>
        </p:txBody>
      </p:sp>
    </p:spTree>
  </p:cSld>
  <p:clrMap accent2="accent2" accent3="accent3" accent4="accent4" accent5="accent5" accent6="accent6" hlink="hlink" tx2="lt2" tx1="dk1" bg2="dk2" bg1="lt1" folHlink="folHlink" accent1="accent1"/>
  <p:sldLayoutIdLst>
    <p:sldLayoutId id="2147483648" r:id="rId1"/>
    <p:sldLayoutId id="2147483649" r:id="rId2"/>
    <p:sldLayoutId id="2147483650" r:id="rId3"/>
    <p:sldLayoutId id="2147483651" r:id="rId4"/>
    <p:sldLayoutId id="2147483652" r:id="rId5"/>
    <p:sldLayoutId id="2147483653" r:id="rId6"/>
    <p:sldLayoutId id="2147483654" r:id="rId7"/>
  </p:sldLayoutIdLst>
  <p:hf dt="0" ftr="0" sldNum="0" hdr="0"/>
  <p:txStyles>
    <p:titleStyle>
      <a:defPPr algn="l" rtl="0" marR="0">
        <a:lnSpc>
          <a:spcPct val="100000"/>
        </a:lnSpc>
        <a:spcBef>
          <a:spcPts val="0"/>
        </a:spcBef>
        <a:spcAft>
          <a:spcPts val="0"/>
        </a:spcAft>
      </a:defPPr>
      <a:lvl1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1pPr>
      <a:lvl2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2pPr>
    </p:titleStyle>
    <p:bodyStyle>
      <a:defPPr algn="l" rtl="0" marR="0">
        <a:lnSpc>
          <a:spcPct val="100000"/>
        </a:lnSpc>
        <a:spcBef>
          <a:spcPts val="0"/>
        </a:spcBef>
        <a:spcAft>
          <a:spcPts val="0"/>
        </a:spcAft>
      </a:defPPr>
      <a:lvl1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1pPr>
      <a:lvl2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2pPr>
      <a:lvl3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3pPr>
      <a:lvl4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4pPr>
      <a:lvl5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5pPr>
      <a:lvl6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6pPr>
      <a:lvl7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7pPr>
      <a:lvl8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8pPr>
      <a:lvl9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9pPr>
    </p:bodyStyle>
    <p:otherStyle>
      <a:defPPr algn="l" rtl="0" marR="0">
        <a:lnSpc>
          <a:spcPct val="100000"/>
        </a:lnSpc>
        <a:spcBef>
          <a:spcPts val="0"/>
        </a:spcBef>
        <a:spcAft>
          <a:spcPts val="0"/>
        </a:spcAft>
      </a:defPPr>
      <a:lvl1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1pPr>
      <a:lvl2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2pPr>
      <a:lvl3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3pPr>
      <a:lvl4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4pPr>
      <a:lvl5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5pPr>
      <a:lvl6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6pPr>
      <a:lvl7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7pPr>
      <a:lvl8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8pPr>
      <a:lvl9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bg>
      <p:bgPr>
        <a:blipFill rotWithShape="1">
          <a:blip r:embed="rId1">
            <a:alphaModFix/>
          </a:blip>
          <a:stretch>
            <a:fillRect t="0" b="0" r="0" l="0"/>
          </a:stretch>
        </a:blipFill>
      </p:bgPr>
    </p:bg>
    <p:spTree>
      <p:nvGrpSpPr>
        <p:cNvPr id="31" name="Shape 31"/>
        <p:cNvGrpSpPr/>
        <p:nvPr/>
      </p:nvGrpSpPr>
      <p:grpSpPr>
        <a:xfrm>
          <a:off y="0" x="0"/>
          <a:ext cy="0" cx="0"/>
          <a:chOff y="0" x="0"/>
          <a:chExt cy="0" cx="0"/>
        </a:xfrm>
      </p:grpSpPr>
      <p:pic>
        <p:nvPicPr>
          <p:cNvPr id="32" name="Shape 32"/>
          <p:cNvPicPr preferRelativeResize="0"/>
          <p:nvPr/>
        </p:nvPicPr>
        <p:blipFill rotWithShape="1">
          <a:blip r:embed="rId2">
            <a:alphaModFix/>
          </a:blip>
          <a:srcRect t="0" b="0" r="0" l="0"/>
          <a:stretch/>
        </p:blipFill>
        <p:spPr>
          <a:xfrm>
            <a:off y="4581037" x="7915871"/>
            <a:ext cy="383026" cx="1018641"/>
          </a:xfrm>
          <a:prstGeom prst="rect">
            <a:avLst/>
          </a:prstGeom>
          <a:noFill/>
          <a:ln>
            <a:noFill/>
          </a:ln>
        </p:spPr>
      </p:pic>
      <p:sp>
        <p:nvSpPr>
          <p:cNvPr id="33" name="Shape 33"/>
          <p:cNvSpPr txBox="1"/>
          <p:nvPr>
            <p:ph type="title"/>
          </p:nvPr>
        </p:nvSpPr>
        <p:spPr>
          <a:xfrm>
            <a:off y="69050" x="457200"/>
            <a:ext cy="1131103" cx="8229599"/>
          </a:xfrm>
          <a:prstGeom prst="rect">
            <a:avLst/>
          </a:prstGeom>
          <a:noFill/>
          <a:ln>
            <a:noFill/>
          </a:ln>
        </p:spPr>
        <p:txBody>
          <a:bodyPr bIns="34275" rIns="34275" lIns="34275" tIns="34275" anchor="ctr" anchorCtr="0"/>
          <a:lstStyle>
            <a:lvl1pPr algn="l" rtl="0" marR="0" indent="0" marL="0">
              <a:spcBef>
                <a:spcPts val="0"/>
              </a:spcBef>
              <a:buSzPct val="100000"/>
              <a:defRPr sz="500"/>
            </a:lvl1pPr>
            <a:lvl2pPr algn="l" rtl="0" marR="0" indent="0" marL="0">
              <a:spcBef>
                <a:spcPts val="0"/>
              </a:spcBef>
              <a:buSzPct val="100000"/>
              <a:defRPr sz="500"/>
            </a:lvl2pPr>
            <a:lvl3pPr algn="l" rtl="0" marR="0" indent="0" marL="0">
              <a:spcBef>
                <a:spcPts val="0"/>
              </a:spcBef>
              <a:buSzPct val="100000"/>
              <a:defRPr sz="500"/>
            </a:lvl3pPr>
            <a:lvl4pPr algn="l" rtl="0" marR="0" indent="0" marL="0">
              <a:spcBef>
                <a:spcPts val="0"/>
              </a:spcBef>
              <a:buSzPct val="100000"/>
              <a:defRPr sz="500"/>
            </a:lvl4pPr>
            <a:lvl5pPr algn="l" rtl="0" marR="0" indent="0" marL="0">
              <a:spcBef>
                <a:spcPts val="0"/>
              </a:spcBef>
              <a:buSzPct val="100000"/>
              <a:defRPr sz="500"/>
            </a:lvl5pPr>
            <a:lvl6pPr algn="l" rtl="0" marR="0" indent="0" marL="0">
              <a:spcBef>
                <a:spcPts val="0"/>
              </a:spcBef>
              <a:buSzPct val="100000"/>
              <a:defRPr sz="500"/>
            </a:lvl6pPr>
            <a:lvl7pPr algn="l" rtl="0" marR="0" indent="0" marL="0">
              <a:spcBef>
                <a:spcPts val="0"/>
              </a:spcBef>
              <a:buSzPct val="100000"/>
              <a:defRPr sz="500"/>
            </a:lvl7pPr>
            <a:lvl8pPr algn="l" rtl="0" marR="0" indent="0" marL="0">
              <a:spcBef>
                <a:spcPts val="0"/>
              </a:spcBef>
              <a:buSzPct val="100000"/>
              <a:defRPr sz="500"/>
            </a:lvl8pPr>
            <a:lvl9pPr algn="l" rtl="0" marR="0" indent="0" marL="0">
              <a:spcBef>
                <a:spcPts val="0"/>
              </a:spcBef>
              <a:buSzPct val="100000"/>
              <a:defRPr sz="500"/>
            </a:lvl9pPr>
          </a:lstStyle>
          <a:p/>
        </p:txBody>
      </p:sp>
      <p:sp>
        <p:nvSpPr>
          <p:cNvPr id="34" name="Shape 34"/>
          <p:cNvSpPr txBox="1"/>
          <p:nvPr>
            <p:ph idx="1" type="body"/>
          </p:nvPr>
        </p:nvSpPr>
        <p:spPr>
          <a:xfrm>
            <a:off y="1200154" x="457200"/>
            <a:ext cy="3943346" cx="8229599"/>
          </a:xfrm>
          <a:prstGeom prst="rect">
            <a:avLst/>
          </a:prstGeom>
          <a:noFill/>
          <a:ln>
            <a:noFill/>
          </a:ln>
        </p:spPr>
        <p:txBody>
          <a:bodyPr bIns="34275" rIns="34275" lIns="34275" tIns="34275" anchor="t" anchorCtr="0"/>
          <a:lstStyle>
            <a:lvl1pPr algn="l" rtl="0" marR="0" indent="-215900" marL="342900">
              <a:spcBef>
                <a:spcPts val="200"/>
              </a:spcBef>
              <a:buClr>
                <a:srgbClr val="FFFFFF"/>
              </a:buClr>
              <a:buSzPct val="100000"/>
              <a:buFont typeface="Arial"/>
              <a:buChar char="•"/>
              <a:defRPr sz="500"/>
            </a:lvl1pPr>
            <a:lvl2pPr algn="l" rtl="0" marR="0" indent="-190500" marL="546100">
              <a:spcBef>
                <a:spcPts val="200"/>
              </a:spcBef>
              <a:buClr>
                <a:srgbClr val="FFFFFF"/>
              </a:buClr>
              <a:buSzPct val="100000"/>
              <a:buFont typeface="Arial"/>
              <a:buChar char="–"/>
              <a:defRPr sz="500"/>
            </a:lvl2pPr>
            <a:lvl3pPr algn="l" rtl="0" marR="0" indent="-165100" marL="749300">
              <a:spcBef>
                <a:spcPts val="200"/>
              </a:spcBef>
              <a:buClr>
                <a:srgbClr val="FFFFFF"/>
              </a:buClr>
              <a:buSzPct val="100000"/>
              <a:buFont typeface="Arial"/>
              <a:buChar char="•"/>
              <a:defRPr sz="500"/>
            </a:lvl3pPr>
            <a:lvl4pPr algn="l" rtl="0" marR="0" indent="-190500" marL="1003300">
              <a:spcBef>
                <a:spcPts val="200"/>
              </a:spcBef>
              <a:buClr>
                <a:srgbClr val="FFFFFF"/>
              </a:buClr>
              <a:buSzPct val="100000"/>
              <a:buFont typeface="Arial"/>
              <a:buChar char="–"/>
              <a:defRPr sz="500"/>
            </a:lvl4pPr>
            <a:lvl5pPr algn="l" rtl="0" marR="0" indent="-190500" marL="1231900">
              <a:spcBef>
                <a:spcPts val="200"/>
              </a:spcBef>
              <a:buClr>
                <a:srgbClr val="FFFFFF"/>
              </a:buClr>
              <a:buSzPct val="100000"/>
              <a:buFont typeface="Arial"/>
              <a:buChar char="»"/>
              <a:defRPr sz="500"/>
            </a:lvl5pPr>
            <a:lvl6pPr algn="l" rtl="0" marR="0" indent="-101600" marL="1371600">
              <a:spcBef>
                <a:spcPts val="200"/>
              </a:spcBef>
              <a:buClr>
                <a:srgbClr val="FFFFFF"/>
              </a:buClr>
              <a:buSzPct val="100000"/>
              <a:buFont typeface="Arial"/>
              <a:buChar char="•"/>
              <a:defRPr sz="500"/>
            </a:lvl6pPr>
            <a:lvl7pPr algn="l" rtl="0" marR="0" indent="-101600" marL="1600200">
              <a:spcBef>
                <a:spcPts val="200"/>
              </a:spcBef>
              <a:buClr>
                <a:srgbClr val="FFFFFF"/>
              </a:buClr>
              <a:buSzPct val="100000"/>
              <a:buFont typeface="Arial"/>
              <a:buChar char="•"/>
              <a:defRPr sz="500"/>
            </a:lvl7pPr>
            <a:lvl8pPr algn="l" rtl="0" marR="0" indent="-101600" marL="1828800">
              <a:spcBef>
                <a:spcPts val="200"/>
              </a:spcBef>
              <a:buClr>
                <a:srgbClr val="FFFFFF"/>
              </a:buClr>
              <a:buSzPct val="100000"/>
              <a:buFont typeface="Arial"/>
              <a:buChar char="•"/>
              <a:defRPr sz="500"/>
            </a:lvl8pPr>
            <a:lvl9pPr algn="l" rtl="0" marR="0" indent="-101600" marL="2057400">
              <a:spcBef>
                <a:spcPts val="200"/>
              </a:spcBef>
              <a:buClr>
                <a:srgbClr val="FFFFFF"/>
              </a:buClr>
              <a:buSzPct val="100000"/>
              <a:buFont typeface="Arial"/>
              <a:buChar char="•"/>
              <a:defRPr sz="500"/>
            </a:lvl9pPr>
          </a:lstStyle>
          <a:p/>
        </p:txBody>
      </p:sp>
    </p:spTree>
  </p:cSld>
  <p:clrMap accent2="accent2" accent3="accent3" accent4="accent4" accent5="accent5" accent6="accent6" hlink="hlink" tx2="lt2" tx1="dk1" bg2="dk2" bg1="lt1" folHlink="folHlink" accent1="accent1"/>
  <p:sldLayoutIdLst>
    <p:sldLayoutId id="2147483655" r:id="rId3"/>
    <p:sldLayoutId id="2147483656" r:id="rId4"/>
    <p:sldLayoutId id="2147483657" r:id="rId5"/>
    <p:sldLayoutId id="2147483658" r:id="rId6"/>
    <p:sldLayoutId id="2147483659" r:id="rId7"/>
    <p:sldLayoutId id="2147483660" r:id="rId8"/>
    <p:sldLayoutId id="2147483661" r:id="rId9"/>
    <p:sldLayoutId id="2147483662" r:id="rId10"/>
    <p:sldLayoutId id="2147483663" r:id="rId11"/>
    <p:sldLayoutId id="2147483664" r:id="rId12"/>
    <p:sldLayoutId id="2147483665" r:id="rId13"/>
    <p:sldLayoutId id="2147483666" r:id="rId14"/>
    <p:sldLayoutId id="2147483667" r:id="rId15"/>
  </p:sldLayoutIdLst>
  <p:hf dt="0" ftr="0" sldNum="0" hdr="0"/>
  <p:txStyles>
    <p:titleStyle>
      <a:defPPr algn="l" rtl="0" marR="0">
        <a:lnSpc>
          <a:spcPct val="100000"/>
        </a:lnSpc>
        <a:spcBef>
          <a:spcPts val="0"/>
        </a:spcBef>
        <a:spcAft>
          <a:spcPts val="0"/>
        </a:spcAft>
      </a:defPPr>
      <a:lvl1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1pPr>
      <a:lvl2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2pPr>
    </p:titleStyle>
    <p:bodyStyle>
      <a:defPPr algn="l" rtl="0" marR="0">
        <a:lnSpc>
          <a:spcPct val="100000"/>
        </a:lnSpc>
        <a:spcBef>
          <a:spcPts val="0"/>
        </a:spcBef>
        <a:spcAft>
          <a:spcPts val="0"/>
        </a:spcAft>
      </a:defPPr>
      <a:lvl1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1pPr>
      <a:lvl2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2pPr>
      <a:lvl3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3pPr>
      <a:lvl4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4pPr>
      <a:lvl5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5pPr>
      <a:lvl6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6pPr>
      <a:lvl7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7pPr>
      <a:lvl8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8pPr>
      <a:lvl9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9pPr>
    </p:bodyStyle>
    <p:otherStyle>
      <a:defPPr algn="l" rtl="0" marR="0">
        <a:lnSpc>
          <a:spcPct val="100000"/>
        </a:lnSpc>
        <a:spcBef>
          <a:spcPts val="0"/>
        </a:spcBef>
        <a:spcAft>
          <a:spcPts val="0"/>
        </a:spcAft>
      </a:defPPr>
      <a:lvl1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1pPr>
      <a:lvl2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2pPr>
      <a:lvl3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3pPr>
      <a:lvl4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4pPr>
      <a:lvl5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5pPr>
      <a:lvl6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6pPr>
      <a:lvl7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7pPr>
      <a:lvl8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8pPr>
      <a:lvl9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9pPr>
    </p:otherStyle>
  </p:txStyles>
</p:sldMaster>
</file>

<file path=ppt/slides/_rels/slide1.xml.rels><?xml version="1.0" encoding="UTF-8" standalone="yes"?><Relationships xmlns="http://schemas.openxmlformats.org/package/2006/relationships"><Relationship Target="../notesSlides/notesSlide1.xml" Type="http://schemas.openxmlformats.org/officeDocument/2006/relationships/notesSlide" Id="rId2"/><Relationship Target="../slideLayouts/slideLayout1.xml" Type="http://schemas.openxmlformats.org/officeDocument/2006/relationships/slideLayout" Id="rId1"/><Relationship Target="../media/image20.png" Type="http://schemas.openxmlformats.org/officeDocument/2006/relationships/image" Id="rId4"/><Relationship Target="../media/image00.png" Type="http://schemas.openxmlformats.org/officeDocument/2006/relationships/image" Id="rId3"/><Relationship Target="../media/image01.png" Type="http://schemas.openxmlformats.org/officeDocument/2006/relationships/image" Id="rId5"/></Relationships>
</file>

<file path=ppt/slides/_rels/slide10.xml.rels><?xml version="1.0" encoding="UTF-8" standalone="yes"?><Relationships xmlns="http://schemas.openxmlformats.org/package/2006/relationships"><Relationship Target="../notesSlides/notesSlide10.xml" Type="http://schemas.openxmlformats.org/officeDocument/2006/relationships/notesSlide" Id="rId2"/><Relationship Target="../slideLayouts/slideLayout4.xml" Type="http://schemas.openxmlformats.org/officeDocument/2006/relationships/slideLayout" Id="rId1"/></Relationships>
</file>

<file path=ppt/slides/_rels/slide11.xml.rels><?xml version="1.0" encoding="UTF-8" standalone="yes"?><Relationships xmlns="http://schemas.openxmlformats.org/package/2006/relationships"><Relationship Target="../notesSlides/notesSlide11.xml" Type="http://schemas.openxmlformats.org/officeDocument/2006/relationships/notesSlide" Id="rId2"/><Relationship Target="../slideLayouts/slideLayout4.xml" Type="http://schemas.openxmlformats.org/officeDocument/2006/relationships/slideLayout" Id="rId1"/></Relationships>
</file>

<file path=ppt/slides/_rels/slide12.xml.rels><?xml version="1.0" encoding="UTF-8" standalone="yes"?><Relationships xmlns="http://schemas.openxmlformats.org/package/2006/relationships"><Relationship Target="../notesSlides/notesSlide12.xml" Type="http://schemas.openxmlformats.org/officeDocument/2006/relationships/notesSlide" Id="rId2"/><Relationship Target="../slideLayouts/slideLayout6.xml" Type="http://schemas.openxmlformats.org/officeDocument/2006/relationships/slideLayout" Id="rId1"/><Relationship Target="../media/image10.png" Type="http://schemas.openxmlformats.org/officeDocument/2006/relationships/image" Id="rId3"/></Relationships>
</file>

<file path=ppt/slides/_rels/slide13.xml.rels><?xml version="1.0" encoding="UTF-8" standalone="yes"?><Relationships xmlns="http://schemas.openxmlformats.org/package/2006/relationships"><Relationship Target="../notesSlides/notesSlide13.xml" Type="http://schemas.openxmlformats.org/officeDocument/2006/relationships/notesSlide" Id="rId2"/><Relationship Target="../slideLayouts/slideLayout4.xml" Type="http://schemas.openxmlformats.org/officeDocument/2006/relationships/slideLayout" Id="rId1"/></Relationships>
</file>

<file path=ppt/slides/_rels/slide14.xml.rels><?xml version="1.0" encoding="UTF-8" standalone="yes"?><Relationships xmlns="http://schemas.openxmlformats.org/package/2006/relationships"><Relationship Target="../notesSlides/notesSlide14.xml" Type="http://schemas.openxmlformats.org/officeDocument/2006/relationships/notesSlide" Id="rId2"/><Relationship Target="../slideLayouts/slideLayout4.xml" Type="http://schemas.openxmlformats.org/officeDocument/2006/relationships/slideLayout" Id="rId1"/><Relationship Target="../media/image31.png" Type="http://schemas.openxmlformats.org/officeDocument/2006/relationships/image" Id="rId3"/></Relationships>
</file>

<file path=ppt/slides/_rels/slide15.xml.rels><?xml version="1.0" encoding="UTF-8" standalone="yes"?><Relationships xmlns="http://schemas.openxmlformats.org/package/2006/relationships"><Relationship Target="../notesSlides/notesSlide15.xml" Type="http://schemas.openxmlformats.org/officeDocument/2006/relationships/notesSlide" Id="rId2"/><Relationship Target="../slideLayouts/slideLayout4.xml" Type="http://schemas.openxmlformats.org/officeDocument/2006/relationships/slideLayout" Id="rId1"/></Relationships>
</file>

<file path=ppt/slides/_rels/slide2.xml.rels><?xml version="1.0" encoding="UTF-8" standalone="yes"?><Relationships xmlns="http://schemas.openxmlformats.org/package/2006/relationships"><Relationship Target="../notesSlides/notesSlide2.xml" Type="http://schemas.openxmlformats.org/officeDocument/2006/relationships/notesSlide" Id="rId2"/><Relationship Target="../slideLayouts/slideLayout2.xml" Type="http://schemas.openxmlformats.org/officeDocument/2006/relationships/slideLayout" Id="rId1"/><Relationship Target="../media/image10.png" Type="http://schemas.openxmlformats.org/officeDocument/2006/relationships/image" Id="rId4"/><Relationship Target="../media/image02.png" Type="http://schemas.openxmlformats.org/officeDocument/2006/relationships/image" Id="rId3"/><Relationship Target="../media/image12.png" Type="http://schemas.openxmlformats.org/officeDocument/2006/relationships/image" Id="rId5"/></Relationships>
</file>

<file path=ppt/slides/_rels/slide3.xml.rels><?xml version="1.0" encoding="UTF-8" standalone="yes"?><Relationships xmlns="http://schemas.openxmlformats.org/package/2006/relationships"><Relationship Target="../notesSlides/notesSlide3.xml" Type="http://schemas.openxmlformats.org/officeDocument/2006/relationships/notesSlide" Id="rId2"/><Relationship Target="../slideLayouts/slideLayout6.xml" Type="http://schemas.openxmlformats.org/officeDocument/2006/relationships/slideLayout" Id="rId1"/><Relationship Target="../media/image02.png" Type="http://schemas.openxmlformats.org/officeDocument/2006/relationships/image" Id="rId3"/></Relationships>
</file>

<file path=ppt/slides/_rels/slide4.xml.rels><?xml version="1.0" encoding="UTF-8" standalone="yes"?><Relationships xmlns="http://schemas.openxmlformats.org/package/2006/relationships"><Relationship Target="../notesSlides/notesSlide4.xml" Type="http://schemas.openxmlformats.org/officeDocument/2006/relationships/notesSlide" Id="rId2"/><Relationship Target="../slideLayouts/slideLayout11.xml" Type="http://schemas.openxmlformats.org/officeDocument/2006/relationships/slideLayout" Id="rId1"/><Relationship Target="../media/image08.png" Type="http://schemas.openxmlformats.org/officeDocument/2006/relationships/image" Id="rId4"/><Relationship Target="../media/image06.png" Type="http://schemas.openxmlformats.org/officeDocument/2006/relationships/image" Id="rId3"/><Relationship Target="../media/image09.png" Type="http://schemas.openxmlformats.org/officeDocument/2006/relationships/image" Id="rId6"/><Relationship Target="../media/image07.png" Type="http://schemas.openxmlformats.org/officeDocument/2006/relationships/image" Id="rId5"/><Relationship Target="../media/image11.png" Type="http://schemas.openxmlformats.org/officeDocument/2006/relationships/image" Id="rId7"/></Relationships>
</file>

<file path=ppt/slides/_rels/slide5.xml.rels><?xml version="1.0" encoding="UTF-8" standalone="yes"?><Relationships xmlns="http://schemas.openxmlformats.org/package/2006/relationships"><Relationship Target="../notesSlides/notesSlide5.xml" Type="http://schemas.openxmlformats.org/officeDocument/2006/relationships/notesSlide" Id="rId2"/><Relationship Target="../slideLayouts/slideLayout11.xml" Type="http://schemas.openxmlformats.org/officeDocument/2006/relationships/slideLayout" Id="rId1"/><Relationship Target="../media/image09.png" Type="http://schemas.openxmlformats.org/officeDocument/2006/relationships/image" Id="rId4"/><Relationship Target="../media/image07.png" Type="http://schemas.openxmlformats.org/officeDocument/2006/relationships/image" Id="rId3"/><Relationship Target="../media/image14.png" Type="http://schemas.openxmlformats.org/officeDocument/2006/relationships/image" Id="rId6"/><Relationship Target="../media/image15.png" Type="http://schemas.openxmlformats.org/officeDocument/2006/relationships/image" Id="rId5"/></Relationships>
</file>

<file path=ppt/slides/_rels/slide6.xml.rels><?xml version="1.0" encoding="UTF-8" standalone="yes"?><Relationships xmlns="http://schemas.openxmlformats.org/package/2006/relationships"><Relationship Target="../notesSlides/notesSlide6.xml" Type="http://schemas.openxmlformats.org/officeDocument/2006/relationships/notesSlide" Id="rId2"/><Relationship Target="../slideLayouts/slideLayout11.xml" Type="http://schemas.openxmlformats.org/officeDocument/2006/relationships/slideLayout" Id="rId1"/><Relationship Target="../media/image18.png" Type="http://schemas.openxmlformats.org/officeDocument/2006/relationships/image" Id="rId10"/><Relationship Target="../media/image08.png" Type="http://schemas.openxmlformats.org/officeDocument/2006/relationships/image" Id="rId4"/><Relationship Target="../media/image17.png" Type="http://schemas.openxmlformats.org/officeDocument/2006/relationships/image" Id="rId11"/><Relationship Target="../media/image06.png" Type="http://schemas.openxmlformats.org/officeDocument/2006/relationships/image" Id="rId3"/><Relationship Target="../media/image19.png" Type="http://schemas.openxmlformats.org/officeDocument/2006/relationships/image" Id="rId9"/><Relationship Target="../media/image09.png" Type="http://schemas.openxmlformats.org/officeDocument/2006/relationships/image" Id="rId6"/><Relationship Target="../media/image07.png" Type="http://schemas.openxmlformats.org/officeDocument/2006/relationships/image" Id="rId5"/><Relationship Target="../media/image16.png" Type="http://schemas.openxmlformats.org/officeDocument/2006/relationships/image" Id="rId8"/><Relationship Target="../media/image11.png" Type="http://schemas.openxmlformats.org/officeDocument/2006/relationships/image" Id="rId7"/></Relationships>
</file>

<file path=ppt/slides/_rels/slide7.xml.rels><?xml version="1.0" encoding="UTF-8" standalone="yes"?><Relationships xmlns="http://schemas.openxmlformats.org/package/2006/relationships"><Relationship Target="../notesSlides/notesSlide7.xml" Type="http://schemas.openxmlformats.org/officeDocument/2006/relationships/notesSlide" Id="rId2"/><Relationship Target="../slideLayouts/slideLayout6.xml" Type="http://schemas.openxmlformats.org/officeDocument/2006/relationships/slideLayout" Id="rId1"/><Relationship Target="../media/image12.png" Type="http://schemas.openxmlformats.org/officeDocument/2006/relationships/image" Id="rId3"/></Relationships>
</file>

<file path=ppt/slides/_rels/slide8.xml.rels><?xml version="1.0" encoding="UTF-8" standalone="yes"?><Relationships xmlns="http://schemas.openxmlformats.org/package/2006/relationships"><Relationship Target="../notesSlides/notesSlide8.xml" Type="http://schemas.openxmlformats.org/officeDocument/2006/relationships/notesSlide" Id="rId2"/><Relationship Target="../slideLayouts/slideLayout6.xml" Type="http://schemas.openxmlformats.org/officeDocument/2006/relationships/slideLayout" Id="rId1"/><Relationship Target="../media/image30.png" Type="http://schemas.openxmlformats.org/officeDocument/2006/relationships/image" Id="rId3"/></Relationships>
</file>

<file path=ppt/slides/_rels/slide9.xml.rels><?xml version="1.0" encoding="UTF-8" standalone="yes"?><Relationships xmlns="http://schemas.openxmlformats.org/package/2006/relationships"><Relationship Target="../notesSlides/notesSlide9.xml" Type="http://schemas.openxmlformats.org/officeDocument/2006/relationships/notesSlide" Id="rId2"/><Relationship Target="../slideLayouts/slideLayout6.xml" Type="http://schemas.openxmlformats.org/officeDocument/2006/relationships/slideLayout" Id="rId1"/><Relationship Target="../media/image27.png" Type="http://schemas.openxmlformats.org/officeDocument/2006/relationships/image" Id="rId10"/><Relationship Target="../media/image29.png" Type="http://schemas.openxmlformats.org/officeDocument/2006/relationships/image" Id="rId4"/><Relationship Target="../media/image28.png" Type="http://schemas.openxmlformats.org/officeDocument/2006/relationships/image" Id="rId11"/><Relationship Target="../media/image25.png" Type="http://schemas.openxmlformats.org/officeDocument/2006/relationships/image" Id="rId3"/><Relationship Target="../media/image22.png" Type="http://schemas.openxmlformats.org/officeDocument/2006/relationships/image" Id="rId9"/><Relationship Target="../media/image23.png" Type="http://schemas.openxmlformats.org/officeDocument/2006/relationships/image" Id="rId6"/><Relationship Target="../media/image26.png" Type="http://schemas.openxmlformats.org/officeDocument/2006/relationships/image" Id="rId5"/><Relationship Target="../media/image24.png" Type="http://schemas.openxmlformats.org/officeDocument/2006/relationships/image" Id="rId8"/><Relationship Target="../media/image21.png" Type="http://schemas.openxmlformats.org/officeDocument/2006/relationships/image" Id="rId7"/></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62" name="Shape 62"/>
        <p:cNvGrpSpPr/>
        <p:nvPr/>
      </p:nvGrpSpPr>
      <p:grpSpPr>
        <a:xfrm>
          <a:off y="0" x="0"/>
          <a:ext cy="0" cx="0"/>
          <a:chOff y="0" x="0"/>
          <a:chExt cy="0" cx="0"/>
        </a:xfrm>
      </p:grpSpPr>
      <p:sp>
        <p:nvSpPr>
          <p:cNvPr id="63" name="Shape 63"/>
          <p:cNvSpPr txBox="1"/>
          <p:nvPr>
            <p:ph type="ctrTitle"/>
          </p:nvPr>
        </p:nvSpPr>
        <p:spPr>
          <a:xfrm>
            <a:off y="1480892" x="685800"/>
            <a:ext cy="1159799" cx="7772400"/>
          </a:xfrm>
          <a:prstGeom prst="rect">
            <a:avLst/>
          </a:prstGeom>
        </p:spPr>
        <p:txBody>
          <a:bodyPr bIns="91425" rIns="91425" lIns="91425" tIns="91425" anchor="b" anchorCtr="0">
            <a:noAutofit/>
          </a:bodyPr>
          <a:lstStyle/>
          <a:p>
            <a:pPr algn="l">
              <a:spcBef>
                <a:spcPts val="0"/>
              </a:spcBef>
              <a:buNone/>
            </a:pPr>
            <a:r>
              <a:rPr sz="4300" lang="en-GB">
                <a:latin typeface="Helvetica Neue"/>
                <a:ea typeface="Helvetica Neue"/>
                <a:cs typeface="Helvetica Neue"/>
                <a:sym typeface="Helvetica Neue"/>
              </a:rPr>
              <a:t>AWS Monitoring and Auditing</a:t>
            </a:r>
          </a:p>
        </p:txBody>
      </p:sp>
      <p:sp>
        <p:nvSpPr>
          <p:cNvPr id="64" name="Shape 64"/>
          <p:cNvSpPr txBox="1"/>
          <p:nvPr>
            <p:ph idx="1" type="subTitle"/>
          </p:nvPr>
        </p:nvSpPr>
        <p:spPr>
          <a:xfrm>
            <a:off y="2640697" x="685800"/>
            <a:ext cy="1430399" cx="7772400"/>
          </a:xfrm>
          <a:prstGeom prst="rect">
            <a:avLst/>
          </a:prstGeom>
        </p:spPr>
        <p:txBody>
          <a:bodyPr bIns="91425" rIns="91425" lIns="91425" tIns="91425" anchor="t" anchorCtr="0">
            <a:noAutofit/>
          </a:bodyPr>
          <a:lstStyle/>
          <a:p>
            <a:pPr algn="l" rtl="0">
              <a:spcBef>
                <a:spcPts val="0"/>
              </a:spcBef>
              <a:buNone/>
            </a:pPr>
            <a:r>
              <a:rPr sz="2400" lang="en-GB">
                <a:solidFill>
                  <a:srgbClr val="FAAF34"/>
                </a:solidFill>
                <a:latin typeface="Helvetica Neue"/>
                <a:ea typeface="Helvetica Neue"/>
                <a:cs typeface="Helvetica Neue"/>
                <a:sym typeface="Helvetica Neue"/>
              </a:rPr>
              <a:t>Steven Bryen - WorldWide Public Sector</a:t>
            </a:r>
          </a:p>
          <a:p>
            <a:pPr algn="l" rtl="0">
              <a:spcBef>
                <a:spcPts val="0"/>
              </a:spcBef>
              <a:buNone/>
            </a:pPr>
            <a:r>
              <a:rPr sz="2400" lang="en-GB">
                <a:solidFill>
                  <a:schemeClr val="lt1"/>
                </a:solidFill>
                <a:latin typeface="Helvetica Neue"/>
                <a:ea typeface="Helvetica Neue"/>
                <a:cs typeface="Helvetica Neue"/>
                <a:sym typeface="Helvetica Neue"/>
              </a:rPr>
              <a:t>    sbryen@amazon.com</a:t>
            </a:r>
          </a:p>
          <a:p>
            <a:pPr algn="l" rtl="0">
              <a:spcBef>
                <a:spcPts val="0"/>
              </a:spcBef>
              <a:buNone/>
            </a:pPr>
            <a:r>
              <a:rPr sz="2400" lang="en-GB">
                <a:solidFill>
                  <a:schemeClr val="lt1"/>
                </a:solidFill>
                <a:latin typeface="Helvetica Neue"/>
                <a:ea typeface="Helvetica Neue"/>
                <a:cs typeface="Helvetica Neue"/>
                <a:sym typeface="Helvetica Neue"/>
              </a:rPr>
              <a:t>    @steven_bryen</a:t>
            </a:r>
          </a:p>
          <a:p>
            <a:pPr algn="l">
              <a:spcBef>
                <a:spcPts val="0"/>
              </a:spcBef>
              <a:buNone/>
            </a:pPr>
            <a:r>
              <a:t/>
            </a:r>
            <a:endParaRPr sz="2400">
              <a:latin typeface="Helvetica Neue"/>
              <a:ea typeface="Helvetica Neue"/>
              <a:cs typeface="Helvetica Neue"/>
              <a:sym typeface="Helvetica Neue"/>
            </a:endParaRPr>
          </a:p>
        </p:txBody>
      </p:sp>
      <p:pic>
        <p:nvPicPr>
          <p:cNvPr id="65" name="Shape 65"/>
          <p:cNvPicPr preferRelativeResize="0"/>
          <p:nvPr/>
        </p:nvPicPr>
        <p:blipFill>
          <a:blip r:embed="rId3">
            <a:alphaModFix/>
          </a:blip>
          <a:stretch>
            <a:fillRect/>
          </a:stretch>
        </p:blipFill>
        <p:spPr>
          <a:xfrm>
            <a:off y="3532225" x="769274"/>
            <a:ext cy="243375" cx="308700"/>
          </a:xfrm>
          <a:prstGeom prst="rect">
            <a:avLst/>
          </a:prstGeom>
          <a:noFill/>
          <a:ln>
            <a:noFill/>
          </a:ln>
        </p:spPr>
      </p:pic>
      <p:pic>
        <p:nvPicPr>
          <p:cNvPr id="66" name="Shape 66"/>
          <p:cNvPicPr preferRelativeResize="0"/>
          <p:nvPr/>
        </p:nvPicPr>
        <p:blipFill>
          <a:blip r:embed="rId4">
            <a:alphaModFix/>
          </a:blip>
          <a:stretch>
            <a:fillRect/>
          </a:stretch>
        </p:blipFill>
        <p:spPr>
          <a:xfrm>
            <a:off y="3210245" x="794062"/>
            <a:ext cy="185275" cx="259124"/>
          </a:xfrm>
          <a:prstGeom prst="rect">
            <a:avLst/>
          </a:prstGeom>
          <a:noFill/>
          <a:ln>
            <a:noFill/>
          </a:ln>
        </p:spPr>
      </p:pic>
      <p:pic>
        <p:nvPicPr>
          <p:cNvPr id="67" name="Shape 67"/>
          <p:cNvPicPr preferRelativeResize="0"/>
          <p:nvPr/>
        </p:nvPicPr>
        <p:blipFill>
          <a:blip r:embed="rId5">
            <a:alphaModFix/>
          </a:blip>
          <a:stretch>
            <a:fillRect/>
          </a:stretch>
        </p:blipFill>
        <p:spPr>
          <a:xfrm>
            <a:off y="4070950" x="6821650"/>
            <a:ext cy="854850" cx="2137100"/>
          </a:xfrm>
          <a:prstGeom prst="rect">
            <a:avLst/>
          </a:prstGeom>
          <a:noFill/>
          <a:ln>
            <a:noFill/>
          </a:ln>
        </p:spPr>
      </p:pic>
    </p:spTree>
  </p:cSld>
  <p:clrMapOvr>
    <a:masterClrMapping/>
  </p:clrMapOvr>
  <p:transition spd="slow">
    <p:cut/>
  </p:transition>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93" name="Shape 193"/>
        <p:cNvGrpSpPr/>
        <p:nvPr/>
      </p:nvGrpSpPr>
      <p:grpSpPr>
        <a:xfrm>
          <a:off y="0" x="0"/>
          <a:ext cy="0" cx="0"/>
          <a:chOff y="0" x="0"/>
          <a:chExt cy="0" cx="0"/>
        </a:xfrm>
      </p:grpSpPr>
      <p:sp>
        <p:nvSpPr>
          <p:cNvPr id="194" name="Shape 194"/>
          <p:cNvSpPr txBox="1"/>
          <p:nvPr>
            <p:ph type="title"/>
          </p:nvPr>
        </p:nvSpPr>
        <p:spPr>
          <a:xfrm>
            <a:off y="205978" x="199500"/>
            <a:ext cy="857400" cx="8229600"/>
          </a:xfrm>
          <a:prstGeom prst="rect">
            <a:avLst/>
          </a:prstGeom>
        </p:spPr>
        <p:txBody>
          <a:bodyPr bIns="91425" rIns="91425" lIns="91425" tIns="91425" anchor="b" anchorCtr="0">
            <a:noAutofit/>
          </a:bodyPr>
          <a:lstStyle/>
          <a:p>
            <a:pPr rtl="0" lvl="0">
              <a:spcBef>
                <a:spcPts val="0"/>
              </a:spcBef>
              <a:buNone/>
            </a:pPr>
            <a:r>
              <a:rPr b="0" sz="3000" lang="en-GB">
                <a:solidFill>
                  <a:srgbClr val="FAAF34"/>
                </a:solidFill>
                <a:latin typeface="Helvetica Neue"/>
                <a:ea typeface="Helvetica Neue"/>
                <a:cs typeface="Helvetica Neue"/>
                <a:sym typeface="Helvetica Neue"/>
              </a:rPr>
              <a:t>What can you answer from CloudTrail event?</a:t>
            </a:r>
          </a:p>
        </p:txBody>
      </p:sp>
      <p:sp>
        <p:nvSpPr>
          <p:cNvPr id="195" name="Shape 195"/>
          <p:cNvSpPr txBox="1"/>
          <p:nvPr/>
        </p:nvSpPr>
        <p:spPr>
          <a:xfrm>
            <a:off y="1248625" x="199500"/>
            <a:ext cy="3411299" cx="8487299"/>
          </a:xfrm>
          <a:prstGeom prst="rect">
            <a:avLst/>
          </a:prstGeom>
          <a:noFill/>
          <a:ln>
            <a:noFill/>
          </a:ln>
        </p:spPr>
        <p:txBody>
          <a:bodyPr bIns="91425" rIns="91425" lIns="91425" tIns="91425" anchor="t" anchorCtr="0">
            <a:noAutofit/>
          </a:bodyPr>
          <a:lstStyle/>
          <a:p>
            <a:pPr algn="l" rtl="0" lvl="0" marR="0" indent="-381000" marL="457200">
              <a:lnSpc>
                <a:spcPct val="100000"/>
              </a:lnSpc>
              <a:spcBef>
                <a:spcPts val="0"/>
              </a:spcBef>
              <a:spcAft>
                <a:spcPts val="0"/>
              </a:spcAft>
              <a:buClr>
                <a:schemeClr val="lt1"/>
              </a:buClr>
              <a:buSzPct val="100000"/>
              <a:buFont typeface="Helvetica Neue"/>
              <a:buChar char="●"/>
            </a:pPr>
            <a:r>
              <a:rPr sz="2400" lang="en-GB">
                <a:solidFill>
                  <a:srgbClr val="FAAF34"/>
                </a:solidFill>
                <a:latin typeface="Helvetica Neue"/>
                <a:ea typeface="Helvetica Neue"/>
                <a:cs typeface="Helvetica Neue"/>
                <a:sym typeface="Helvetica Neue"/>
              </a:rPr>
              <a:t>Who</a:t>
            </a:r>
            <a:r>
              <a:rPr sz="2400" lang="en-GB">
                <a:solidFill>
                  <a:schemeClr val="lt1"/>
                </a:solidFill>
                <a:latin typeface="Helvetica Neue"/>
                <a:ea typeface="Helvetica Neue"/>
                <a:cs typeface="Helvetica Neue"/>
                <a:sym typeface="Helvetica Neue"/>
              </a:rPr>
              <a:t> made the API call?</a:t>
            </a:r>
          </a:p>
          <a:p>
            <a:pPr algn="l" rtl="0" lvl="0" marR="0">
              <a:lnSpc>
                <a:spcPct val="100000"/>
              </a:lnSpc>
              <a:spcBef>
                <a:spcPts val="0"/>
              </a:spcBef>
              <a:spcAft>
                <a:spcPts val="0"/>
              </a:spcAft>
              <a:buNone/>
            </a:pPr>
            <a:r>
              <a:t/>
            </a:r>
            <a:endParaRPr sz="1800">
              <a:solidFill>
                <a:schemeClr val="lt1"/>
              </a:solidFill>
              <a:latin typeface="Helvetica Neue"/>
              <a:ea typeface="Helvetica Neue"/>
              <a:cs typeface="Helvetica Neue"/>
              <a:sym typeface="Helvetica Neue"/>
            </a:endParaRPr>
          </a:p>
          <a:p>
            <a:pPr algn="l" rtl="0" lvl="0" marR="0" indent="-381000" marL="457200">
              <a:lnSpc>
                <a:spcPct val="100000"/>
              </a:lnSpc>
              <a:spcBef>
                <a:spcPts val="0"/>
              </a:spcBef>
              <a:spcAft>
                <a:spcPts val="0"/>
              </a:spcAft>
              <a:buClr>
                <a:schemeClr val="lt1"/>
              </a:buClr>
              <a:buSzPct val="100000"/>
              <a:buFont typeface="Helvetica Neue"/>
              <a:buChar char="●"/>
            </a:pPr>
            <a:r>
              <a:rPr sz="2400" lang="en-GB">
                <a:solidFill>
                  <a:srgbClr val="FAAF34"/>
                </a:solidFill>
                <a:latin typeface="Helvetica Neue"/>
                <a:ea typeface="Helvetica Neue"/>
                <a:cs typeface="Helvetica Neue"/>
                <a:sym typeface="Helvetica Neue"/>
              </a:rPr>
              <a:t>When</a:t>
            </a:r>
            <a:r>
              <a:rPr sz="2400" lang="en-GB">
                <a:solidFill>
                  <a:schemeClr val="lt1"/>
                </a:solidFill>
                <a:latin typeface="Helvetica Neue"/>
                <a:ea typeface="Helvetica Neue"/>
                <a:cs typeface="Helvetica Neue"/>
                <a:sym typeface="Helvetica Neue"/>
              </a:rPr>
              <a:t> was the API call made?</a:t>
            </a:r>
          </a:p>
          <a:p>
            <a:pPr algn="l" rtl="0" lvl="0" marR="0">
              <a:lnSpc>
                <a:spcPct val="100000"/>
              </a:lnSpc>
              <a:spcBef>
                <a:spcPts val="0"/>
              </a:spcBef>
              <a:spcAft>
                <a:spcPts val="0"/>
              </a:spcAft>
              <a:buNone/>
            </a:pPr>
            <a:r>
              <a:t/>
            </a:r>
            <a:endParaRPr sz="1800">
              <a:solidFill>
                <a:schemeClr val="lt1"/>
              </a:solidFill>
              <a:latin typeface="Helvetica Neue"/>
              <a:ea typeface="Helvetica Neue"/>
              <a:cs typeface="Helvetica Neue"/>
              <a:sym typeface="Helvetica Neue"/>
            </a:endParaRPr>
          </a:p>
          <a:p>
            <a:pPr algn="l" rtl="0" lvl="0" marR="0" indent="-381000" marL="457200">
              <a:lnSpc>
                <a:spcPct val="100000"/>
              </a:lnSpc>
              <a:spcBef>
                <a:spcPts val="0"/>
              </a:spcBef>
              <a:spcAft>
                <a:spcPts val="0"/>
              </a:spcAft>
              <a:buClr>
                <a:schemeClr val="lt1"/>
              </a:buClr>
              <a:buSzPct val="100000"/>
              <a:buFont typeface="Helvetica Neue"/>
              <a:buChar char="●"/>
            </a:pPr>
            <a:r>
              <a:rPr sz="2400" lang="en-GB">
                <a:solidFill>
                  <a:srgbClr val="FAAF34"/>
                </a:solidFill>
                <a:latin typeface="Helvetica Neue"/>
                <a:ea typeface="Helvetica Neue"/>
                <a:cs typeface="Helvetica Neue"/>
                <a:sym typeface="Helvetica Neue"/>
              </a:rPr>
              <a:t>What</a:t>
            </a:r>
            <a:r>
              <a:rPr sz="2400" lang="en-GB">
                <a:solidFill>
                  <a:schemeClr val="lt1"/>
                </a:solidFill>
                <a:latin typeface="Helvetica Neue"/>
                <a:ea typeface="Helvetica Neue"/>
                <a:cs typeface="Helvetica Neue"/>
                <a:sym typeface="Helvetica Neue"/>
              </a:rPr>
              <a:t> was the API call?</a:t>
            </a:r>
          </a:p>
          <a:p>
            <a:pPr algn="l" rtl="0" lvl="0" marR="0">
              <a:lnSpc>
                <a:spcPct val="100000"/>
              </a:lnSpc>
              <a:spcBef>
                <a:spcPts val="0"/>
              </a:spcBef>
              <a:spcAft>
                <a:spcPts val="0"/>
              </a:spcAft>
              <a:buNone/>
            </a:pPr>
            <a:r>
              <a:t/>
            </a:r>
            <a:endParaRPr sz="1800">
              <a:solidFill>
                <a:schemeClr val="lt1"/>
              </a:solidFill>
              <a:latin typeface="Helvetica Neue"/>
              <a:ea typeface="Helvetica Neue"/>
              <a:cs typeface="Helvetica Neue"/>
              <a:sym typeface="Helvetica Neue"/>
            </a:endParaRPr>
          </a:p>
          <a:p>
            <a:pPr algn="l" rtl="0" lvl="0" marR="0" indent="-381000" marL="457200">
              <a:lnSpc>
                <a:spcPct val="100000"/>
              </a:lnSpc>
              <a:spcBef>
                <a:spcPts val="0"/>
              </a:spcBef>
              <a:spcAft>
                <a:spcPts val="0"/>
              </a:spcAft>
              <a:buClr>
                <a:schemeClr val="lt1"/>
              </a:buClr>
              <a:buSzPct val="100000"/>
              <a:buFont typeface="Helvetica Neue"/>
              <a:buChar char="●"/>
            </a:pPr>
            <a:r>
              <a:rPr sz="2400" lang="en-GB">
                <a:solidFill>
                  <a:srgbClr val="FAAF34"/>
                </a:solidFill>
                <a:latin typeface="Helvetica Neue"/>
                <a:ea typeface="Helvetica Neue"/>
                <a:cs typeface="Helvetica Neue"/>
                <a:sym typeface="Helvetica Neue"/>
              </a:rPr>
              <a:t>Which</a:t>
            </a:r>
            <a:r>
              <a:rPr sz="2400" lang="en-GB">
                <a:solidFill>
                  <a:schemeClr val="lt1"/>
                </a:solidFill>
                <a:latin typeface="Helvetica Neue"/>
                <a:ea typeface="Helvetica Neue"/>
                <a:cs typeface="Helvetica Neue"/>
                <a:sym typeface="Helvetica Neue"/>
              </a:rPr>
              <a:t> Resources were acted upon in the API call?</a:t>
            </a:r>
          </a:p>
          <a:p>
            <a:pPr algn="l" rtl="0" lvl="0" marR="0">
              <a:lnSpc>
                <a:spcPct val="100000"/>
              </a:lnSpc>
              <a:spcBef>
                <a:spcPts val="0"/>
              </a:spcBef>
              <a:spcAft>
                <a:spcPts val="0"/>
              </a:spcAft>
              <a:buNone/>
            </a:pPr>
            <a:r>
              <a:t/>
            </a:r>
            <a:endParaRPr sz="1800">
              <a:solidFill>
                <a:schemeClr val="lt1"/>
              </a:solidFill>
              <a:latin typeface="Helvetica Neue"/>
              <a:ea typeface="Helvetica Neue"/>
              <a:cs typeface="Helvetica Neue"/>
              <a:sym typeface="Helvetica Neue"/>
            </a:endParaRPr>
          </a:p>
          <a:p>
            <a:pPr algn="l" rtl="0" lvl="0" marR="0" indent="-381000" marL="457200">
              <a:lnSpc>
                <a:spcPct val="100000"/>
              </a:lnSpc>
              <a:spcBef>
                <a:spcPts val="0"/>
              </a:spcBef>
              <a:spcAft>
                <a:spcPts val="0"/>
              </a:spcAft>
              <a:buClr>
                <a:schemeClr val="lt1"/>
              </a:buClr>
              <a:buSzPct val="100000"/>
              <a:buFont typeface="Helvetica Neue"/>
              <a:buChar char="●"/>
            </a:pPr>
            <a:r>
              <a:rPr sz="2400" lang="en-GB">
                <a:solidFill>
                  <a:srgbClr val="FAAF34"/>
                </a:solidFill>
                <a:latin typeface="Helvetica Neue"/>
                <a:ea typeface="Helvetica Neue"/>
                <a:cs typeface="Helvetica Neue"/>
                <a:sym typeface="Helvetica Neue"/>
              </a:rPr>
              <a:t>Where</a:t>
            </a:r>
            <a:r>
              <a:rPr sz="2400" lang="en-GB">
                <a:solidFill>
                  <a:schemeClr val="lt1"/>
                </a:solidFill>
                <a:latin typeface="Helvetica Neue"/>
                <a:ea typeface="Helvetica Neue"/>
                <a:cs typeface="Helvetica Neue"/>
                <a:sym typeface="Helvetica Neue"/>
              </a:rPr>
              <a:t> was the API call made from and made to?</a:t>
            </a:r>
          </a:p>
        </p:txBody>
      </p:sp>
    </p:spTree>
  </p:cSld>
  <p:clrMapOvr>
    <a:masterClrMapping/>
  </p:clrMapOvr>
  <p:transition spd="slow">
    <p:cut/>
  </p:transition>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99" name="Shape 199"/>
        <p:cNvGrpSpPr/>
        <p:nvPr/>
      </p:nvGrpSpPr>
      <p:grpSpPr>
        <a:xfrm>
          <a:off y="0" x="0"/>
          <a:ext cy="0" cx="0"/>
          <a:chOff y="0" x="0"/>
          <a:chExt cy="0" cx="0"/>
        </a:xfrm>
      </p:grpSpPr>
      <p:sp>
        <p:nvSpPr>
          <p:cNvPr id="200" name="Shape 200"/>
          <p:cNvSpPr txBox="1"/>
          <p:nvPr>
            <p:ph type="title"/>
          </p:nvPr>
        </p:nvSpPr>
        <p:spPr>
          <a:xfrm>
            <a:off y="216878" x="199500"/>
            <a:ext cy="857400" cx="8229600"/>
          </a:xfrm>
          <a:prstGeom prst="rect">
            <a:avLst/>
          </a:prstGeom>
        </p:spPr>
        <p:txBody>
          <a:bodyPr bIns="91425" rIns="91425" lIns="91425" tIns="91425" anchor="b" anchorCtr="0">
            <a:noAutofit/>
          </a:bodyPr>
          <a:lstStyle/>
          <a:p>
            <a:pPr rtl="0" lvl="0">
              <a:spcBef>
                <a:spcPts val="0"/>
              </a:spcBef>
              <a:buNone/>
            </a:pPr>
            <a:r>
              <a:rPr b="0" lang="en-GB">
                <a:solidFill>
                  <a:srgbClr val="FAAF34"/>
                </a:solidFill>
                <a:latin typeface="Helvetica Neue"/>
                <a:ea typeface="Helvetica Neue"/>
                <a:cs typeface="Helvetica Neue"/>
                <a:sym typeface="Helvetica Neue"/>
              </a:rPr>
              <a:t>Use Cases</a:t>
            </a:r>
          </a:p>
        </p:txBody>
      </p:sp>
      <p:sp>
        <p:nvSpPr>
          <p:cNvPr id="201" name="Shape 201"/>
          <p:cNvSpPr txBox="1"/>
          <p:nvPr/>
        </p:nvSpPr>
        <p:spPr>
          <a:xfrm>
            <a:off y="1248625" x="199500"/>
            <a:ext cy="3411299" cx="8487299"/>
          </a:xfrm>
          <a:prstGeom prst="rect">
            <a:avLst/>
          </a:prstGeom>
          <a:noFill/>
          <a:ln>
            <a:noFill/>
          </a:ln>
        </p:spPr>
        <p:txBody>
          <a:bodyPr bIns="91425" rIns="91425" lIns="91425" tIns="91425" anchor="t" anchorCtr="0">
            <a:noAutofit/>
          </a:bodyPr>
          <a:lstStyle/>
          <a:p>
            <a:pPr rtl="0" lvl="0" indent="-381000" marL="457200">
              <a:spcBef>
                <a:spcPts val="0"/>
              </a:spcBef>
              <a:buClr>
                <a:schemeClr val="lt1"/>
              </a:buClr>
              <a:buSzPct val="100000"/>
              <a:buFont typeface="Helvetica Neue"/>
              <a:buChar char="●"/>
            </a:pPr>
            <a:r>
              <a:rPr sz="2400" lang="en-GB">
                <a:solidFill>
                  <a:schemeClr val="lt1"/>
                </a:solidFill>
                <a:latin typeface="Helvetica Neue"/>
                <a:ea typeface="Helvetica Neue"/>
                <a:cs typeface="Helvetica Neue"/>
                <a:sym typeface="Helvetica Neue"/>
              </a:rPr>
              <a:t>Security Analysis</a:t>
            </a:r>
          </a:p>
          <a:p>
            <a:pPr rtl="0" lvl="1" indent="-317500" marL="914400">
              <a:spcBef>
                <a:spcPts val="0"/>
              </a:spcBef>
              <a:buClr>
                <a:schemeClr val="lt1"/>
              </a:buClr>
              <a:buSzPct val="100000"/>
              <a:buFont typeface="Helvetica Neue"/>
              <a:buChar char="○"/>
            </a:pPr>
            <a:r>
              <a:rPr lang="en-GB">
                <a:solidFill>
                  <a:schemeClr val="lt1"/>
                </a:solidFill>
                <a:latin typeface="Helvetica Neue"/>
                <a:ea typeface="Helvetica Neue"/>
                <a:cs typeface="Helvetica Neue"/>
                <a:sym typeface="Helvetica Neue"/>
              </a:rPr>
              <a:t>Use log files as an input into log management and analysis solutions to perform security analysis and to detect user behaviour patterns.</a:t>
            </a:r>
          </a:p>
          <a:p>
            <a:pPr rtl="0" lvl="0" indent="0" marL="457200">
              <a:spcBef>
                <a:spcPts val="0"/>
              </a:spcBef>
              <a:buNone/>
            </a:pPr>
            <a:r>
              <a:t/>
            </a:r>
            <a:endParaRPr>
              <a:solidFill>
                <a:schemeClr val="lt1"/>
              </a:solidFill>
              <a:latin typeface="Helvetica Neue"/>
              <a:ea typeface="Helvetica Neue"/>
              <a:cs typeface="Helvetica Neue"/>
              <a:sym typeface="Helvetica Neue"/>
            </a:endParaRPr>
          </a:p>
          <a:p>
            <a:pPr rtl="0" lvl="0" indent="-381000" marL="457200">
              <a:spcBef>
                <a:spcPts val="0"/>
              </a:spcBef>
              <a:buClr>
                <a:schemeClr val="lt1"/>
              </a:buClr>
              <a:buSzPct val="100000"/>
              <a:buFont typeface="Helvetica Neue"/>
              <a:buChar char="●"/>
            </a:pPr>
            <a:r>
              <a:rPr sz="2400" lang="en-GB">
                <a:solidFill>
                  <a:schemeClr val="lt1"/>
                </a:solidFill>
                <a:latin typeface="Helvetica Neue"/>
                <a:ea typeface="Helvetica Neue"/>
                <a:cs typeface="Helvetica Neue"/>
                <a:sym typeface="Helvetica Neue"/>
              </a:rPr>
              <a:t>Track changes to AWS resources</a:t>
            </a:r>
          </a:p>
          <a:p>
            <a:pPr rtl="0" lvl="1" indent="-317500" marL="914400">
              <a:spcBef>
                <a:spcPts val="0"/>
              </a:spcBef>
              <a:buClr>
                <a:schemeClr val="lt1"/>
              </a:buClr>
              <a:buSzPct val="100000"/>
              <a:buFont typeface="Helvetica Neue"/>
              <a:buChar char="○"/>
            </a:pPr>
            <a:r>
              <a:rPr lang="en-GB">
                <a:solidFill>
                  <a:schemeClr val="lt1"/>
                </a:solidFill>
                <a:latin typeface="Helvetica Neue"/>
                <a:ea typeface="Helvetica Neue"/>
                <a:cs typeface="Helvetica Neue"/>
                <a:sym typeface="Helvetica Neue"/>
              </a:rPr>
              <a:t>Track creation, modification, and deletion of AWS resources such as EC2 instances, VPC security groups and EBS Volumes</a:t>
            </a:r>
          </a:p>
          <a:p>
            <a:pPr rtl="0" lvl="0" indent="0" marL="457200">
              <a:spcBef>
                <a:spcPts val="0"/>
              </a:spcBef>
              <a:buNone/>
            </a:pPr>
            <a:r>
              <a:t/>
            </a:r>
            <a:endParaRPr>
              <a:solidFill>
                <a:schemeClr val="lt1"/>
              </a:solidFill>
              <a:latin typeface="Helvetica Neue"/>
              <a:ea typeface="Helvetica Neue"/>
              <a:cs typeface="Helvetica Neue"/>
              <a:sym typeface="Helvetica Neue"/>
            </a:endParaRPr>
          </a:p>
          <a:p>
            <a:pPr rtl="0" lvl="0" indent="-381000" marL="457200">
              <a:spcBef>
                <a:spcPts val="0"/>
              </a:spcBef>
              <a:buClr>
                <a:schemeClr val="lt1"/>
              </a:buClr>
              <a:buSzPct val="100000"/>
              <a:buFont typeface="Helvetica Neue"/>
              <a:buChar char="●"/>
            </a:pPr>
            <a:r>
              <a:rPr sz="2400" lang="en-GB">
                <a:solidFill>
                  <a:schemeClr val="lt1"/>
                </a:solidFill>
                <a:latin typeface="Helvetica Neue"/>
                <a:ea typeface="Helvetica Neue"/>
                <a:cs typeface="Helvetica Neue"/>
                <a:sym typeface="Helvetica Neue"/>
              </a:rPr>
              <a:t>Troubleshoot Operational Issues</a:t>
            </a:r>
          </a:p>
          <a:p>
            <a:pPr rtl="0" lvl="1" indent="-317500" marL="914400">
              <a:spcBef>
                <a:spcPts val="0"/>
              </a:spcBef>
              <a:buClr>
                <a:schemeClr val="lt1"/>
              </a:buClr>
              <a:buSzPct val="100000"/>
              <a:buFont typeface="Helvetica Neue"/>
              <a:buChar char="○"/>
            </a:pPr>
            <a:r>
              <a:rPr lang="en-GB">
                <a:solidFill>
                  <a:schemeClr val="lt1"/>
                </a:solidFill>
                <a:latin typeface="Helvetica Neue"/>
                <a:ea typeface="Helvetica Neue"/>
                <a:cs typeface="Helvetica Neue"/>
                <a:sym typeface="Helvetica Neue"/>
              </a:rPr>
              <a:t>Identify the most recent actions made to resources in your AWS account</a:t>
            </a:r>
          </a:p>
          <a:p>
            <a:pPr rtl="0" lvl="0" indent="0" marL="457200">
              <a:spcBef>
                <a:spcPts val="0"/>
              </a:spcBef>
              <a:buNone/>
            </a:pPr>
            <a:r>
              <a:t/>
            </a:r>
            <a:endParaRPr>
              <a:solidFill>
                <a:schemeClr val="lt1"/>
              </a:solidFill>
              <a:latin typeface="Helvetica Neue"/>
              <a:ea typeface="Helvetica Neue"/>
              <a:cs typeface="Helvetica Neue"/>
              <a:sym typeface="Helvetica Neue"/>
            </a:endParaRPr>
          </a:p>
          <a:p>
            <a:pPr rtl="0" lvl="0" indent="-381000" marL="457200">
              <a:spcBef>
                <a:spcPts val="0"/>
              </a:spcBef>
              <a:buClr>
                <a:schemeClr val="lt1"/>
              </a:buClr>
              <a:buSzPct val="100000"/>
              <a:buFont typeface="Helvetica Neue"/>
              <a:buChar char="●"/>
            </a:pPr>
            <a:r>
              <a:rPr sz="2400" lang="en-GB">
                <a:solidFill>
                  <a:schemeClr val="lt1"/>
                </a:solidFill>
                <a:latin typeface="Helvetica Neue"/>
                <a:ea typeface="Helvetica Neue"/>
                <a:cs typeface="Helvetica Neue"/>
                <a:sym typeface="Helvetica Neue"/>
              </a:rPr>
              <a:t>Compliance Aid</a:t>
            </a:r>
          </a:p>
          <a:p>
            <a:pPr rtl="0" lvl="1" indent="-317500" marL="914400">
              <a:spcBef>
                <a:spcPts val="0"/>
              </a:spcBef>
              <a:buClr>
                <a:schemeClr val="lt1"/>
              </a:buClr>
              <a:buSzPct val="100000"/>
              <a:buFont typeface="Helvetica Neue"/>
              <a:buChar char="○"/>
            </a:pPr>
            <a:r>
              <a:rPr lang="en-GB">
                <a:solidFill>
                  <a:schemeClr val="lt1"/>
                </a:solidFill>
                <a:latin typeface="Helvetica Neue"/>
                <a:ea typeface="Helvetica Neue"/>
                <a:cs typeface="Helvetica Neue"/>
                <a:sym typeface="Helvetica Neue"/>
              </a:rPr>
              <a:t>Easier to demonstrate compliance with internal policies and regulatory standards</a:t>
            </a:r>
          </a:p>
        </p:txBody>
      </p:sp>
    </p:spTree>
  </p:cSld>
  <p:clrMapOvr>
    <a:masterClrMapping/>
  </p:clrMapOvr>
  <p:transition spd="slow">
    <p:cut/>
  </p:transition>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05" name="Shape 205"/>
        <p:cNvGrpSpPr/>
        <p:nvPr/>
      </p:nvGrpSpPr>
      <p:grpSpPr>
        <a:xfrm>
          <a:off y="0" x="0"/>
          <a:ext cy="0" cx="0"/>
          <a:chOff y="0" x="0"/>
          <a:chExt cy="0" cx="0"/>
        </a:xfrm>
      </p:grpSpPr>
      <p:sp>
        <p:nvSpPr>
          <p:cNvPr id="206" name="Shape 206"/>
          <p:cNvSpPr txBox="1"/>
          <p:nvPr/>
        </p:nvSpPr>
        <p:spPr>
          <a:xfrm>
            <a:off y="1015425" x="0"/>
            <a:ext cy="1355700" cx="9144000"/>
          </a:xfrm>
          <a:prstGeom prst="rect">
            <a:avLst/>
          </a:prstGeom>
          <a:noFill/>
          <a:ln>
            <a:noFill/>
          </a:ln>
        </p:spPr>
        <p:txBody>
          <a:bodyPr bIns="91425" rIns="91425" lIns="91425" tIns="91425" anchor="t" anchorCtr="0">
            <a:noAutofit/>
          </a:bodyPr>
          <a:lstStyle/>
          <a:p>
            <a:pPr algn="ctr" rtl="0" lvl="0">
              <a:spcBef>
                <a:spcPts val="0"/>
              </a:spcBef>
              <a:buNone/>
            </a:pPr>
            <a:r>
              <a:rPr sz="5000" lang="en-GB">
                <a:solidFill>
                  <a:schemeClr val="lt1"/>
                </a:solidFill>
                <a:latin typeface="Helvetica Neue"/>
                <a:ea typeface="Helvetica Neue"/>
                <a:cs typeface="Helvetica Neue"/>
                <a:sym typeface="Helvetica Neue"/>
              </a:rPr>
              <a:t>AWS</a:t>
            </a:r>
            <a:r>
              <a:rPr sz="5000" lang="en-GB">
                <a:solidFill>
                  <a:srgbClr val="FAAF34"/>
                </a:solidFill>
                <a:latin typeface="Helvetica Neue"/>
                <a:ea typeface="Helvetica Neue"/>
                <a:cs typeface="Helvetica Neue"/>
                <a:sym typeface="Helvetica Neue"/>
              </a:rPr>
              <a:t> CLOUDWATCH LOGS</a:t>
            </a:r>
          </a:p>
        </p:txBody>
      </p:sp>
      <p:sp>
        <p:nvSpPr>
          <p:cNvPr id="207" name="Shape 207"/>
          <p:cNvSpPr txBox="1"/>
          <p:nvPr/>
        </p:nvSpPr>
        <p:spPr>
          <a:xfrm>
            <a:off y="3319350" x="4914225"/>
            <a:ext cy="1146299" cx="3738000"/>
          </a:xfrm>
          <a:prstGeom prst="rect">
            <a:avLst/>
          </a:prstGeom>
          <a:noFill/>
          <a:ln>
            <a:noFill/>
          </a:ln>
        </p:spPr>
        <p:txBody>
          <a:bodyPr bIns="91425" rIns="91425" lIns="91425" tIns="91425" anchor="t" anchorCtr="0">
            <a:noAutofit/>
          </a:bodyPr>
          <a:lstStyle/>
          <a:p>
            <a:pPr algn="ctr" rtl="0" lvl="0">
              <a:spcBef>
                <a:spcPts val="0"/>
              </a:spcBef>
              <a:buNone/>
            </a:pPr>
            <a:r>
              <a:rPr sz="2400" lang="en-GB">
                <a:solidFill>
                  <a:srgbClr val="FFFFFF"/>
                </a:solidFill>
                <a:latin typeface="Helvetica Neue"/>
                <a:ea typeface="Helvetica Neue"/>
                <a:cs typeface="Helvetica Neue"/>
                <a:sym typeface="Helvetica Neue"/>
              </a:rPr>
              <a:t>Aggregate, monitor and store logs</a:t>
            </a:r>
          </a:p>
        </p:txBody>
      </p:sp>
      <p:pic>
        <p:nvPicPr>
          <p:cNvPr id="208" name="Shape 208"/>
          <p:cNvPicPr preferRelativeResize="0"/>
          <p:nvPr/>
        </p:nvPicPr>
        <p:blipFill>
          <a:blip r:embed="rId3">
            <a:alphaModFix/>
          </a:blip>
          <a:stretch>
            <a:fillRect/>
          </a:stretch>
        </p:blipFill>
        <p:spPr>
          <a:xfrm>
            <a:off y="2913750" x="1002375"/>
            <a:ext cy="1551899" cx="3170549"/>
          </a:xfrm>
          <a:prstGeom prst="rect">
            <a:avLst/>
          </a:prstGeom>
          <a:noFill/>
          <a:ln>
            <a:noFill/>
          </a:ln>
        </p:spPr>
      </p:pic>
    </p:spTree>
  </p:cSld>
  <p:clrMapOvr>
    <a:masterClrMapping/>
  </p:clrMapOvr>
  <p:transition spd="slow">
    <p:cut/>
  </p:transition>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12" name="Shape 212"/>
        <p:cNvGrpSpPr/>
        <p:nvPr/>
      </p:nvGrpSpPr>
      <p:grpSpPr>
        <a:xfrm>
          <a:off y="0" x="0"/>
          <a:ext cy="0" cx="0"/>
          <a:chOff y="0" x="0"/>
          <a:chExt cy="0" cx="0"/>
        </a:xfrm>
      </p:grpSpPr>
      <p:sp>
        <p:nvSpPr>
          <p:cNvPr id="213" name="Shape 213"/>
          <p:cNvSpPr txBox="1"/>
          <p:nvPr>
            <p:ph type="title"/>
          </p:nvPr>
        </p:nvSpPr>
        <p:spPr>
          <a:xfrm>
            <a:off y="205978" x="307950"/>
            <a:ext cy="857400" cx="8229600"/>
          </a:xfrm>
          <a:prstGeom prst="rect">
            <a:avLst/>
          </a:prstGeom>
        </p:spPr>
        <p:txBody>
          <a:bodyPr bIns="91425" rIns="91425" lIns="91425" tIns="91425" anchor="b" anchorCtr="0">
            <a:noAutofit/>
          </a:bodyPr>
          <a:lstStyle/>
          <a:p>
            <a:pPr>
              <a:spcBef>
                <a:spcPts val="0"/>
              </a:spcBef>
              <a:buNone/>
            </a:pPr>
            <a:r>
              <a:rPr b="0" lang="en-GB">
                <a:solidFill>
                  <a:srgbClr val="FAAF34"/>
                </a:solidFill>
                <a:latin typeface="Helvetica Neue"/>
                <a:ea typeface="Helvetica Neue"/>
                <a:cs typeface="Helvetica Neue"/>
                <a:sym typeface="Helvetica Neue"/>
              </a:rPr>
              <a:t>CloudWatch Logs</a:t>
            </a:r>
          </a:p>
        </p:txBody>
      </p:sp>
      <p:sp>
        <p:nvSpPr>
          <p:cNvPr id="214" name="Shape 214"/>
          <p:cNvSpPr txBox="1"/>
          <p:nvPr/>
        </p:nvSpPr>
        <p:spPr>
          <a:xfrm>
            <a:off y="1445025" x="307950"/>
            <a:ext cy="3411299" cx="8836199"/>
          </a:xfrm>
          <a:prstGeom prst="rect">
            <a:avLst/>
          </a:prstGeom>
          <a:noFill/>
          <a:ln>
            <a:noFill/>
          </a:ln>
        </p:spPr>
        <p:txBody>
          <a:bodyPr bIns="91425" rIns="91425" lIns="91425" tIns="91425" anchor="t" anchorCtr="0">
            <a:noAutofit/>
          </a:bodyPr>
          <a:lstStyle/>
          <a:p>
            <a:pPr rtl="0" lvl="0" indent="-381000" marL="457200">
              <a:spcBef>
                <a:spcPts val="0"/>
              </a:spcBef>
              <a:buClr>
                <a:schemeClr val="lt1"/>
              </a:buClr>
              <a:buSzPct val="100000"/>
              <a:buFont typeface="Helvetica Neue"/>
              <a:buChar char="●"/>
            </a:pPr>
            <a:r>
              <a:rPr sz="2400" lang="en-GB">
                <a:solidFill>
                  <a:schemeClr val="lt1"/>
                </a:solidFill>
                <a:latin typeface="Helvetica Neue"/>
                <a:ea typeface="Helvetica Neue"/>
                <a:cs typeface="Helvetica Neue"/>
                <a:sym typeface="Helvetica Neue"/>
              </a:rPr>
              <a:t>Part of Amazon CloudWatch Service</a:t>
            </a:r>
          </a:p>
          <a:p>
            <a:pPr rtl="0" lvl="1" indent="-381000" marL="914400">
              <a:spcBef>
                <a:spcPts val="0"/>
              </a:spcBef>
              <a:buClr>
                <a:schemeClr val="lt1"/>
              </a:buClr>
              <a:buSzPct val="100000"/>
              <a:buFont typeface="Helvetica Neue"/>
              <a:buChar char="○"/>
            </a:pPr>
            <a:r>
              <a:rPr sz="2400" lang="en-GB">
                <a:solidFill>
                  <a:schemeClr val="lt1"/>
                </a:solidFill>
                <a:latin typeface="Helvetica Neue"/>
                <a:ea typeface="Helvetica Neue"/>
                <a:cs typeface="Helvetica Neue"/>
                <a:sym typeface="Helvetica Neue"/>
              </a:rPr>
              <a:t>Launched Summer 2014</a:t>
            </a:r>
          </a:p>
          <a:p>
            <a:pPr rtl="0" lvl="0">
              <a:spcBef>
                <a:spcPts val="0"/>
              </a:spcBef>
              <a:buNone/>
            </a:pPr>
            <a:r>
              <a:t/>
            </a:r>
            <a:endParaRPr sz="2400">
              <a:solidFill>
                <a:schemeClr val="lt1"/>
              </a:solidFill>
              <a:latin typeface="Helvetica Neue"/>
              <a:ea typeface="Helvetica Neue"/>
              <a:cs typeface="Helvetica Neue"/>
              <a:sym typeface="Helvetica Neue"/>
            </a:endParaRPr>
          </a:p>
          <a:p>
            <a:pPr rtl="0" lvl="0" indent="-381000" marL="457200">
              <a:spcBef>
                <a:spcPts val="0"/>
              </a:spcBef>
              <a:buClr>
                <a:schemeClr val="lt1"/>
              </a:buClr>
              <a:buSzPct val="100000"/>
              <a:buFont typeface="Helvetica Neue"/>
              <a:buChar char="●"/>
            </a:pPr>
            <a:r>
              <a:rPr sz="2400" lang="en-GB">
                <a:solidFill>
                  <a:schemeClr val="lt1"/>
                </a:solidFill>
                <a:latin typeface="Helvetica Neue"/>
                <a:ea typeface="Helvetica Neue"/>
                <a:cs typeface="Helvetica Neue"/>
                <a:sym typeface="Helvetica Neue"/>
              </a:rPr>
              <a:t>Uses an agent/CLI/SDK to put log &amp; log metric data into CloudWatch</a:t>
            </a:r>
          </a:p>
          <a:p>
            <a:pPr rtl="0" lvl="0">
              <a:spcBef>
                <a:spcPts val="0"/>
              </a:spcBef>
              <a:buNone/>
            </a:pPr>
            <a:r>
              <a:t/>
            </a:r>
            <a:endParaRPr sz="2400">
              <a:solidFill>
                <a:schemeClr val="lt1"/>
              </a:solidFill>
              <a:latin typeface="Helvetica Neue"/>
              <a:ea typeface="Helvetica Neue"/>
              <a:cs typeface="Helvetica Neue"/>
              <a:sym typeface="Helvetica Neue"/>
            </a:endParaRPr>
          </a:p>
          <a:p>
            <a:pPr rtl="0" lvl="0" indent="-381000" marL="457200">
              <a:spcBef>
                <a:spcPts val="0"/>
              </a:spcBef>
              <a:buClr>
                <a:schemeClr val="lt1"/>
              </a:buClr>
              <a:buSzPct val="100000"/>
              <a:buFont typeface="Helvetica Neue"/>
              <a:buChar char="●"/>
            </a:pPr>
            <a:r>
              <a:rPr sz="2400" lang="en-GB">
                <a:solidFill>
                  <a:schemeClr val="lt1"/>
                </a:solidFill>
                <a:latin typeface="Helvetica Neue"/>
                <a:ea typeface="Helvetica Neue"/>
                <a:cs typeface="Helvetica Neue"/>
                <a:sym typeface="Helvetica Neue"/>
              </a:rPr>
              <a:t>Can centralize logs for individualized viewing by instance</a:t>
            </a:r>
          </a:p>
          <a:p>
            <a:pPr rtl="0" lvl="0">
              <a:spcBef>
                <a:spcPts val="0"/>
              </a:spcBef>
              <a:buNone/>
            </a:pPr>
            <a:r>
              <a:t/>
            </a:r>
            <a:endParaRPr sz="2400">
              <a:solidFill>
                <a:schemeClr val="lt1"/>
              </a:solidFill>
              <a:latin typeface="Helvetica Neue"/>
              <a:ea typeface="Helvetica Neue"/>
              <a:cs typeface="Helvetica Neue"/>
              <a:sym typeface="Helvetica Neue"/>
            </a:endParaRPr>
          </a:p>
          <a:p>
            <a:pPr lvl="0" indent="-381000" marL="457200">
              <a:spcBef>
                <a:spcPts val="0"/>
              </a:spcBef>
              <a:buClr>
                <a:schemeClr val="lt1"/>
              </a:buClr>
              <a:buSzPct val="100000"/>
              <a:buFont typeface="Helvetica Neue"/>
              <a:buChar char="●"/>
            </a:pPr>
            <a:r>
              <a:rPr sz="2400" lang="en-GB">
                <a:solidFill>
                  <a:schemeClr val="lt1"/>
                </a:solidFill>
                <a:latin typeface="Helvetica Neue"/>
                <a:ea typeface="Helvetica Neue"/>
                <a:cs typeface="Helvetica Neue"/>
                <a:sym typeface="Helvetica Neue"/>
              </a:rPr>
              <a:t>Can put metrics base on filters applied to content in log files</a:t>
            </a:r>
          </a:p>
        </p:txBody>
      </p:sp>
    </p:spTree>
  </p:cSld>
  <p:clrMapOvr>
    <a:masterClrMapping/>
  </p:clrMapOvr>
  <p:transition spd="slow">
    <p:cut/>
  </p:transition>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18" name="Shape 218"/>
        <p:cNvGrpSpPr/>
        <p:nvPr/>
      </p:nvGrpSpPr>
      <p:grpSpPr>
        <a:xfrm>
          <a:off y="0" x="0"/>
          <a:ext cy="0" cx="0"/>
          <a:chOff y="0" x="0"/>
          <a:chExt cy="0" cx="0"/>
        </a:xfrm>
      </p:grpSpPr>
      <p:pic>
        <p:nvPicPr>
          <p:cNvPr id="219" name="Shape 219"/>
          <p:cNvPicPr preferRelativeResize="0"/>
          <p:nvPr/>
        </p:nvPicPr>
        <p:blipFill>
          <a:blip r:embed="rId3">
            <a:alphaModFix/>
          </a:blip>
          <a:stretch>
            <a:fillRect/>
          </a:stretch>
        </p:blipFill>
        <p:spPr>
          <a:xfrm>
            <a:off y="0" x="0"/>
            <a:ext cy="5143500" cx="9144000"/>
          </a:xfrm>
          <a:prstGeom prst="rect">
            <a:avLst/>
          </a:prstGeom>
          <a:noFill/>
          <a:ln>
            <a:noFill/>
          </a:ln>
        </p:spPr>
      </p:pic>
    </p:spTree>
  </p:cSld>
  <p:clrMapOvr>
    <a:masterClrMapping/>
  </p:clrMapOvr>
  <p:transition spd="slow">
    <p:cut/>
  </p:transition>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23" name="Shape 223"/>
        <p:cNvGrpSpPr/>
        <p:nvPr/>
      </p:nvGrpSpPr>
      <p:grpSpPr>
        <a:xfrm>
          <a:off y="0" x="0"/>
          <a:ext cy="0" cx="0"/>
          <a:chOff y="0" x="0"/>
          <a:chExt cy="0" cx="0"/>
        </a:xfrm>
      </p:grpSpPr>
      <p:sp>
        <p:nvSpPr>
          <p:cNvPr id="224" name="Shape 224"/>
          <p:cNvSpPr txBox="1"/>
          <p:nvPr>
            <p:ph type="title"/>
          </p:nvPr>
        </p:nvSpPr>
        <p:spPr>
          <a:xfrm>
            <a:off y="205978" x="239750"/>
            <a:ext cy="857400" cx="8229600"/>
          </a:xfrm>
          <a:prstGeom prst="rect">
            <a:avLst/>
          </a:prstGeom>
        </p:spPr>
        <p:txBody>
          <a:bodyPr bIns="91425" rIns="91425" lIns="91425" tIns="91425" anchor="b" anchorCtr="0">
            <a:noAutofit/>
          </a:bodyPr>
          <a:lstStyle/>
          <a:p>
            <a:pPr rtl="0" lvl="0">
              <a:spcBef>
                <a:spcPts val="0"/>
              </a:spcBef>
              <a:buNone/>
            </a:pPr>
            <a:r>
              <a:rPr b="0" lang="en-GB">
                <a:solidFill>
                  <a:srgbClr val="FAAF34"/>
                </a:solidFill>
                <a:latin typeface="Helvetica Neue"/>
                <a:ea typeface="Helvetica Neue"/>
                <a:cs typeface="Helvetica Neue"/>
                <a:sym typeface="Helvetica Neue"/>
              </a:rPr>
              <a:t>Use Cases</a:t>
            </a:r>
          </a:p>
        </p:txBody>
      </p:sp>
      <p:sp>
        <p:nvSpPr>
          <p:cNvPr id="225" name="Shape 225"/>
          <p:cNvSpPr txBox="1"/>
          <p:nvPr/>
        </p:nvSpPr>
        <p:spPr>
          <a:xfrm>
            <a:off y="1445025" x="239750"/>
            <a:ext cy="3411299" cx="8487299"/>
          </a:xfrm>
          <a:prstGeom prst="rect">
            <a:avLst/>
          </a:prstGeom>
          <a:noFill/>
          <a:ln>
            <a:noFill/>
          </a:ln>
        </p:spPr>
        <p:txBody>
          <a:bodyPr bIns="91425" rIns="91425" lIns="91425" tIns="91425" anchor="t" anchorCtr="0">
            <a:noAutofit/>
          </a:bodyPr>
          <a:lstStyle/>
          <a:p>
            <a:pPr rtl="0" lvl="0" indent="-381000" marL="457200">
              <a:spcBef>
                <a:spcPts val="0"/>
              </a:spcBef>
              <a:buClr>
                <a:schemeClr val="lt1"/>
              </a:buClr>
              <a:buSzPct val="100000"/>
              <a:buFont typeface="Helvetica Neue"/>
              <a:buChar char="●"/>
            </a:pPr>
            <a:r>
              <a:rPr sz="2400" lang="en-GB">
                <a:solidFill>
                  <a:schemeClr val="lt1"/>
                </a:solidFill>
                <a:latin typeface="Helvetica Neue"/>
                <a:ea typeface="Helvetica Neue"/>
                <a:cs typeface="Helvetica Neue"/>
                <a:sym typeface="Helvetica Neue"/>
              </a:rPr>
              <a:t>Monitoring for errors, exceptions, HTTP responses</a:t>
            </a:r>
          </a:p>
          <a:p>
            <a:pPr rtl="0" lvl="0">
              <a:spcBef>
                <a:spcPts val="0"/>
              </a:spcBef>
              <a:buNone/>
            </a:pPr>
            <a:r>
              <a:t/>
            </a:r>
            <a:endParaRPr sz="2400">
              <a:solidFill>
                <a:schemeClr val="lt1"/>
              </a:solidFill>
              <a:latin typeface="Helvetica Neue"/>
              <a:ea typeface="Helvetica Neue"/>
              <a:cs typeface="Helvetica Neue"/>
              <a:sym typeface="Helvetica Neue"/>
            </a:endParaRPr>
          </a:p>
          <a:p>
            <a:pPr rtl="0" lvl="0" indent="-381000" marL="457200">
              <a:spcBef>
                <a:spcPts val="0"/>
              </a:spcBef>
              <a:buClr>
                <a:schemeClr val="lt1"/>
              </a:buClr>
              <a:buSzPct val="100000"/>
              <a:buFont typeface="Helvetica Neue"/>
              <a:buChar char="●"/>
            </a:pPr>
            <a:r>
              <a:rPr sz="2400" lang="en-GB">
                <a:solidFill>
                  <a:schemeClr val="lt1"/>
                </a:solidFill>
                <a:latin typeface="Helvetica Neue"/>
                <a:ea typeface="Helvetica Neue"/>
                <a:cs typeface="Helvetica Neue"/>
                <a:sym typeface="Helvetica Neue"/>
              </a:rPr>
              <a:t>Longer term, off-box storage of logs</a:t>
            </a:r>
          </a:p>
          <a:p>
            <a:pPr rtl="0" lvl="0">
              <a:spcBef>
                <a:spcPts val="0"/>
              </a:spcBef>
              <a:buNone/>
            </a:pPr>
            <a:r>
              <a:t/>
            </a:r>
            <a:endParaRPr sz="2400">
              <a:solidFill>
                <a:schemeClr val="lt1"/>
              </a:solidFill>
              <a:latin typeface="Helvetica Neue"/>
              <a:ea typeface="Helvetica Neue"/>
              <a:cs typeface="Helvetica Neue"/>
              <a:sym typeface="Helvetica Neue"/>
            </a:endParaRPr>
          </a:p>
          <a:p>
            <a:pPr rtl="0" lvl="0" indent="-381000" marL="457200">
              <a:spcBef>
                <a:spcPts val="0"/>
              </a:spcBef>
              <a:buClr>
                <a:schemeClr val="lt1"/>
              </a:buClr>
              <a:buSzPct val="100000"/>
              <a:buFont typeface="Helvetica Neue"/>
              <a:buChar char="●"/>
            </a:pPr>
            <a:r>
              <a:rPr sz="2400" lang="en-GB">
                <a:solidFill>
                  <a:schemeClr val="lt1"/>
                </a:solidFill>
                <a:latin typeface="Helvetica Neue"/>
                <a:ea typeface="Helvetica Neue"/>
                <a:cs typeface="Helvetica Neue"/>
                <a:sym typeface="Helvetica Neue"/>
              </a:rPr>
              <a:t>Tailing host logs without connecting to host</a:t>
            </a:r>
          </a:p>
          <a:p>
            <a:pPr rtl="0" lvl="0">
              <a:spcBef>
                <a:spcPts val="0"/>
              </a:spcBef>
              <a:buNone/>
            </a:pPr>
            <a:r>
              <a:t/>
            </a:r>
            <a:endParaRPr sz="2400">
              <a:solidFill>
                <a:schemeClr val="lt1"/>
              </a:solidFill>
              <a:latin typeface="Helvetica Neue"/>
              <a:ea typeface="Helvetica Neue"/>
              <a:cs typeface="Helvetica Neue"/>
              <a:sym typeface="Helvetica Neue"/>
            </a:endParaRPr>
          </a:p>
          <a:p>
            <a:pPr rtl="0" lvl="0" indent="-381000" marL="457200">
              <a:spcBef>
                <a:spcPts val="0"/>
              </a:spcBef>
              <a:buClr>
                <a:schemeClr val="lt1"/>
              </a:buClr>
              <a:buSzPct val="100000"/>
              <a:buFont typeface="Helvetica Neue"/>
              <a:buChar char="●"/>
            </a:pPr>
            <a:r>
              <a:rPr sz="2400" lang="en-GB">
                <a:solidFill>
                  <a:schemeClr val="lt1"/>
                </a:solidFill>
                <a:latin typeface="Helvetica Neue"/>
                <a:ea typeface="Helvetica Neue"/>
                <a:cs typeface="Helvetica Neue"/>
                <a:sym typeface="Helvetica Neue"/>
              </a:rPr>
              <a:t>Correlate system status with change events</a:t>
            </a:r>
          </a:p>
        </p:txBody>
      </p:sp>
    </p:spTree>
  </p:cSld>
  <p:clrMapOvr>
    <a:masterClrMapping/>
  </p:clrMapOvr>
  <p:transition spd="slow">
    <p:cut/>
  </p:transition>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71" name="Shape 71"/>
        <p:cNvGrpSpPr/>
        <p:nvPr/>
      </p:nvGrpSpPr>
      <p:grpSpPr>
        <a:xfrm>
          <a:off y="0" x="0"/>
          <a:ext cy="0" cx="0"/>
          <a:chOff y="0" x="0"/>
          <a:chExt cy="0" cx="0"/>
        </a:xfrm>
      </p:grpSpPr>
      <p:sp>
        <p:nvSpPr>
          <p:cNvPr id="72" name="Shape 72"/>
          <p:cNvSpPr txBox="1"/>
          <p:nvPr>
            <p:ph type="title"/>
          </p:nvPr>
        </p:nvSpPr>
        <p:spPr>
          <a:xfrm>
            <a:off y="3451162" x="93461"/>
            <a:ext cy="503699" cx="2428499"/>
          </a:xfrm>
          <a:prstGeom prst="rect">
            <a:avLst/>
          </a:prstGeom>
          <a:noFill/>
          <a:ln>
            <a:noFill/>
          </a:ln>
        </p:spPr>
        <p:txBody>
          <a:bodyPr bIns="0" rIns="0" lIns="0" tIns="0" anchor="ctr" anchorCtr="0">
            <a:noAutofit/>
          </a:bodyPr>
          <a:lstStyle/>
          <a:p>
            <a:pPr algn="ctr" rtl="0" lvl="0" marR="0" indent="0" marL="0">
              <a:spcBef>
                <a:spcPts val="0"/>
              </a:spcBef>
              <a:buSzPct val="25000"/>
              <a:buNone/>
            </a:pPr>
            <a:r>
              <a:rPr b="0" sz="3100" lang="en-GB">
                <a:solidFill>
                  <a:srgbClr val="FAAF34"/>
                </a:solidFill>
                <a:latin typeface="Helvetica Neue"/>
                <a:ea typeface="Helvetica Neue"/>
                <a:cs typeface="Helvetica Neue"/>
                <a:sym typeface="Helvetica Neue"/>
              </a:rPr>
              <a:t>CloudWatch</a:t>
            </a:r>
          </a:p>
        </p:txBody>
      </p:sp>
      <p:sp>
        <p:nvSpPr>
          <p:cNvPr id="73" name="Shape 73"/>
          <p:cNvSpPr/>
          <p:nvPr/>
        </p:nvSpPr>
        <p:spPr>
          <a:xfrm>
            <a:off y="3414211" x="3202135"/>
            <a:ext cy="577594" cx="2428507"/>
          </a:xfrm>
          <a:prstGeom prst="rect">
            <a:avLst/>
          </a:prstGeom>
          <a:noFill/>
          <a:ln>
            <a:noFill/>
          </a:ln>
        </p:spPr>
        <p:txBody>
          <a:bodyPr bIns="0" rIns="0" lIns="0" tIns="0" anchor="ctr" anchorCtr="0">
            <a:noAutofit/>
          </a:bodyPr>
          <a:lstStyle/>
          <a:p>
            <a:pPr algn="ctr" rtl="0" lvl="0" marR="0" indent="0" marL="0">
              <a:spcBef>
                <a:spcPts val="0"/>
              </a:spcBef>
              <a:buSzPct val="25000"/>
              <a:buNone/>
            </a:pPr>
            <a:r>
              <a:rPr sz="3000" lang="en-GB">
                <a:solidFill>
                  <a:srgbClr val="FAAF34"/>
                </a:solidFill>
                <a:latin typeface="Helvetica Neue"/>
                <a:ea typeface="Helvetica Neue"/>
                <a:cs typeface="Helvetica Neue"/>
                <a:sym typeface="Helvetica Neue"/>
              </a:rPr>
              <a:t>CloudTrail</a:t>
            </a:r>
          </a:p>
        </p:txBody>
      </p:sp>
      <p:sp>
        <p:nvSpPr>
          <p:cNvPr id="74" name="Shape 74"/>
          <p:cNvSpPr/>
          <p:nvPr/>
        </p:nvSpPr>
        <p:spPr>
          <a:xfrm>
            <a:off y="3321652" x="6466412"/>
            <a:ext cy="964500" cx="2428499"/>
          </a:xfrm>
          <a:prstGeom prst="rect">
            <a:avLst/>
          </a:prstGeom>
          <a:noFill/>
          <a:ln>
            <a:noFill/>
          </a:ln>
        </p:spPr>
        <p:txBody>
          <a:bodyPr bIns="0" rIns="0" lIns="0" tIns="0" anchor="ctr" anchorCtr="0">
            <a:noAutofit/>
          </a:bodyPr>
          <a:lstStyle/>
          <a:p>
            <a:pPr algn="ctr" rtl="0" lvl="0" marR="0" indent="0" marL="0">
              <a:spcBef>
                <a:spcPts val="0"/>
              </a:spcBef>
              <a:buSzPct val="25000"/>
              <a:buNone/>
            </a:pPr>
            <a:r>
              <a:rPr sz="3100" lang="en-GB">
                <a:solidFill>
                  <a:srgbClr val="FAAF34"/>
                </a:solidFill>
                <a:latin typeface="Helvetica Neue"/>
                <a:ea typeface="Helvetica Neue"/>
                <a:cs typeface="Helvetica Neue"/>
                <a:sym typeface="Helvetica Neue"/>
              </a:rPr>
              <a:t>CloudWatch</a:t>
            </a:r>
          </a:p>
          <a:p>
            <a:pPr algn="ctr" rtl="0" lvl="0" marR="0" indent="0" marL="0">
              <a:spcBef>
                <a:spcPts val="0"/>
              </a:spcBef>
              <a:buSzPct val="25000"/>
              <a:buNone/>
            </a:pPr>
            <a:r>
              <a:rPr sz="3100" lang="en-GB">
                <a:solidFill>
                  <a:srgbClr val="FAAF34"/>
                </a:solidFill>
                <a:latin typeface="Helvetica Neue"/>
                <a:ea typeface="Helvetica Neue"/>
                <a:cs typeface="Helvetica Neue"/>
                <a:sym typeface="Helvetica Neue"/>
              </a:rPr>
              <a:t>Logs</a:t>
            </a:r>
          </a:p>
        </p:txBody>
      </p:sp>
      <p:pic>
        <p:nvPicPr>
          <p:cNvPr id="75" name="Shape 75"/>
          <p:cNvPicPr preferRelativeResize="0"/>
          <p:nvPr/>
        </p:nvPicPr>
        <p:blipFill rotWithShape="1">
          <a:blip r:embed="rId3">
            <a:alphaModFix/>
          </a:blip>
          <a:srcRect t="5743" b="5352" r="14984" l="15801"/>
          <a:stretch/>
        </p:blipFill>
        <p:spPr>
          <a:xfrm>
            <a:off y="1647637" x="290400"/>
            <a:ext cy="1279349" cx="2034599"/>
          </a:xfrm>
          <a:prstGeom prst="rect">
            <a:avLst/>
          </a:prstGeom>
          <a:noFill/>
          <a:ln>
            <a:noFill/>
          </a:ln>
        </p:spPr>
      </p:pic>
      <p:pic>
        <p:nvPicPr>
          <p:cNvPr id="76" name="Shape 76"/>
          <p:cNvPicPr preferRelativeResize="0"/>
          <p:nvPr/>
        </p:nvPicPr>
        <p:blipFill>
          <a:blip r:embed="rId4">
            <a:alphaModFix/>
          </a:blip>
          <a:stretch>
            <a:fillRect/>
          </a:stretch>
        </p:blipFill>
        <p:spPr>
          <a:xfrm>
            <a:off y="1615800" x="6308750"/>
            <a:ext cy="1343025" cx="2743825"/>
          </a:xfrm>
          <a:prstGeom prst="rect">
            <a:avLst/>
          </a:prstGeom>
          <a:noFill/>
          <a:ln>
            <a:noFill/>
          </a:ln>
        </p:spPr>
      </p:pic>
      <p:pic>
        <p:nvPicPr>
          <p:cNvPr id="77" name="Shape 77"/>
          <p:cNvPicPr preferRelativeResize="0"/>
          <p:nvPr/>
        </p:nvPicPr>
        <p:blipFill>
          <a:blip r:embed="rId5">
            <a:alphaModFix/>
          </a:blip>
          <a:stretch>
            <a:fillRect/>
          </a:stretch>
        </p:blipFill>
        <p:spPr>
          <a:xfrm>
            <a:off y="1488100" x="3303760"/>
            <a:ext cy="1598420" cx="2225250"/>
          </a:xfrm>
          <a:prstGeom prst="rect">
            <a:avLst/>
          </a:prstGeom>
          <a:noFill/>
          <a:ln>
            <a:noFill/>
          </a:ln>
        </p:spPr>
      </p:pic>
      <p:cxnSp>
        <p:nvCxnSpPr>
          <p:cNvPr id="78" name="Shape 78"/>
          <p:cNvCxnSpPr/>
          <p:nvPr/>
        </p:nvCxnSpPr>
        <p:spPr>
          <a:xfrm>
            <a:off y="826625" x="2822400"/>
            <a:ext cy="3901200" cx="0"/>
          </a:xfrm>
          <a:prstGeom prst="straightConnector1">
            <a:avLst/>
          </a:prstGeom>
          <a:noFill/>
          <a:ln w="19050" cap="flat">
            <a:solidFill>
              <a:schemeClr val="lt1"/>
            </a:solidFill>
            <a:prstDash val="solid"/>
            <a:round/>
            <a:headEnd w="lg" len="lg" type="none"/>
            <a:tailEnd w="lg" len="lg" type="none"/>
          </a:ln>
        </p:spPr>
      </p:cxnSp>
      <p:cxnSp>
        <p:nvCxnSpPr>
          <p:cNvPr id="79" name="Shape 79"/>
          <p:cNvCxnSpPr/>
          <p:nvPr/>
        </p:nvCxnSpPr>
        <p:spPr>
          <a:xfrm>
            <a:off y="826625" x="6058700"/>
            <a:ext cy="3901200" cx="0"/>
          </a:xfrm>
          <a:prstGeom prst="straightConnector1">
            <a:avLst/>
          </a:prstGeom>
          <a:noFill/>
          <a:ln w="19050" cap="flat">
            <a:solidFill>
              <a:schemeClr val="lt1"/>
            </a:solidFill>
            <a:prstDash val="solid"/>
            <a:round/>
            <a:headEnd w="lg" len="lg" type="none"/>
            <a:tailEnd w="lg" len="lg" type="none"/>
          </a:ln>
        </p:spPr>
      </p:cxnSp>
    </p:spTree>
  </p:cSld>
  <p:clrMapOvr>
    <a:masterClrMapping/>
  </p:clrMapOvr>
  <p:transition spd="slow">
    <p:cut/>
  </p:transition>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83" name="Shape 83"/>
        <p:cNvGrpSpPr/>
        <p:nvPr/>
      </p:nvGrpSpPr>
      <p:grpSpPr>
        <a:xfrm>
          <a:off y="0" x="0"/>
          <a:ext cy="0" cx="0"/>
          <a:chOff y="0" x="0"/>
          <a:chExt cy="0" cx="0"/>
        </a:xfrm>
      </p:grpSpPr>
      <p:sp>
        <p:nvSpPr>
          <p:cNvPr id="84" name="Shape 84"/>
          <p:cNvSpPr txBox="1"/>
          <p:nvPr/>
        </p:nvSpPr>
        <p:spPr>
          <a:xfrm>
            <a:off y="1015425" x="0"/>
            <a:ext cy="1355700" cx="9144000"/>
          </a:xfrm>
          <a:prstGeom prst="rect">
            <a:avLst/>
          </a:prstGeom>
          <a:noFill/>
          <a:ln>
            <a:noFill/>
          </a:ln>
        </p:spPr>
        <p:txBody>
          <a:bodyPr bIns="91425" rIns="91425" lIns="91425" tIns="91425" anchor="t" anchorCtr="0">
            <a:noAutofit/>
          </a:bodyPr>
          <a:lstStyle/>
          <a:p>
            <a:pPr algn="ctr" rtl="0" lvl="0">
              <a:spcBef>
                <a:spcPts val="0"/>
              </a:spcBef>
              <a:buNone/>
            </a:pPr>
            <a:r>
              <a:rPr sz="5000" lang="en-GB">
                <a:solidFill>
                  <a:schemeClr val="lt1"/>
                </a:solidFill>
                <a:latin typeface="Helvetica Neue"/>
                <a:ea typeface="Helvetica Neue"/>
                <a:cs typeface="Helvetica Neue"/>
                <a:sym typeface="Helvetica Neue"/>
              </a:rPr>
              <a:t>AWS</a:t>
            </a:r>
            <a:r>
              <a:rPr sz="5000" lang="en-GB">
                <a:solidFill>
                  <a:srgbClr val="FAAF34"/>
                </a:solidFill>
                <a:latin typeface="Helvetica Neue"/>
                <a:ea typeface="Helvetica Neue"/>
                <a:cs typeface="Helvetica Neue"/>
                <a:sym typeface="Helvetica Neue"/>
              </a:rPr>
              <a:t> CLOUDWATCH</a:t>
            </a:r>
          </a:p>
        </p:txBody>
      </p:sp>
      <p:sp>
        <p:nvSpPr>
          <p:cNvPr id="85" name="Shape 85"/>
          <p:cNvSpPr txBox="1"/>
          <p:nvPr/>
        </p:nvSpPr>
        <p:spPr>
          <a:xfrm>
            <a:off y="2793950" x="4890525"/>
            <a:ext cy="1671600" cx="3738000"/>
          </a:xfrm>
          <a:prstGeom prst="rect">
            <a:avLst/>
          </a:prstGeom>
          <a:noFill/>
          <a:ln>
            <a:noFill/>
          </a:ln>
        </p:spPr>
        <p:txBody>
          <a:bodyPr bIns="91425" rIns="91425" lIns="91425" tIns="91425" anchor="t" anchorCtr="0">
            <a:noAutofit/>
          </a:bodyPr>
          <a:lstStyle/>
          <a:p>
            <a:pPr algn="ctr" rtl="0" lvl="0">
              <a:spcBef>
                <a:spcPts val="0"/>
              </a:spcBef>
              <a:buNone/>
            </a:pPr>
            <a:r>
              <a:rPr sz="2400" lang="en-GB">
                <a:solidFill>
                  <a:srgbClr val="FFFFFF"/>
                </a:solidFill>
                <a:latin typeface="Helvetica Neue"/>
                <a:ea typeface="Helvetica Neue"/>
                <a:cs typeface="Helvetica Neue"/>
                <a:sym typeface="Helvetica Neue"/>
              </a:rPr>
              <a:t>Monitor AWS cloud resources and the applications you run on AWS</a:t>
            </a:r>
          </a:p>
        </p:txBody>
      </p:sp>
      <p:pic>
        <p:nvPicPr>
          <p:cNvPr id="86" name="Shape 86"/>
          <p:cNvPicPr preferRelativeResize="0"/>
          <p:nvPr/>
        </p:nvPicPr>
        <p:blipFill rotWithShape="1">
          <a:blip r:embed="rId3">
            <a:alphaModFix/>
          </a:blip>
          <a:srcRect t="5743" b="5352" r="14984" l="15801"/>
          <a:stretch/>
        </p:blipFill>
        <p:spPr>
          <a:xfrm>
            <a:off y="2793953" x="1214275"/>
            <a:ext cy="1671700" cx="2658621"/>
          </a:xfrm>
          <a:prstGeom prst="rect">
            <a:avLst/>
          </a:prstGeom>
          <a:noFill/>
          <a:ln>
            <a:noFill/>
          </a:ln>
        </p:spPr>
      </p:pic>
    </p:spTree>
  </p:cSld>
  <p:clrMapOvr>
    <a:masterClrMapping/>
  </p:clrMapOvr>
  <p:transition spd="slow">
    <p:cut/>
  </p:transition>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bg>
      <p:bgPr>
        <a:solidFill>
          <a:srgbClr val="000000"/>
        </a:solidFill>
      </p:bgPr>
    </p:bg>
    <p:spTree>
      <p:nvGrpSpPr>
        <p:cNvPr id="90" name="Shape 90"/>
        <p:cNvGrpSpPr/>
        <p:nvPr/>
      </p:nvGrpSpPr>
      <p:grpSpPr>
        <a:xfrm>
          <a:off y="0" x="0"/>
          <a:ext cy="0" cx="0"/>
          <a:chOff y="0" x="0"/>
          <a:chExt cy="0" cx="0"/>
        </a:xfrm>
      </p:grpSpPr>
      <p:sp>
        <p:nvSpPr>
          <p:cNvPr id="91" name="Shape 91"/>
          <p:cNvSpPr/>
          <p:nvPr/>
        </p:nvSpPr>
        <p:spPr>
          <a:xfrm>
            <a:off y="545834" x="404692"/>
            <a:ext cy="638284" cx="8334614"/>
          </a:xfrm>
          <a:prstGeom prst="rect">
            <a:avLst/>
          </a:prstGeom>
          <a:noFill/>
          <a:ln>
            <a:noFill/>
          </a:ln>
        </p:spPr>
        <p:txBody>
          <a:bodyPr bIns="0" rIns="0" lIns="0" tIns="0" anchor="ctr" anchorCtr="0">
            <a:noAutofit/>
          </a:bodyPr>
          <a:lstStyle/>
          <a:p>
            <a:pPr algn="ctr" rtl="0" lvl="0" marR="0" indent="0" marL="0">
              <a:spcBef>
                <a:spcPts val="0"/>
              </a:spcBef>
              <a:buSzPct val="25000"/>
              <a:buNone/>
            </a:pPr>
            <a:r>
              <a:rPr strike="noStrike" u="none" cap="none" baseline="0" sz="3900" lang="en-GB" i="0">
                <a:solidFill>
                  <a:srgbClr val="FEAB1C"/>
                </a:solidFill>
                <a:latin typeface="Helvetica Neue"/>
                <a:ea typeface="Helvetica Neue"/>
                <a:cs typeface="Helvetica Neue"/>
                <a:sym typeface="Helvetica Neue"/>
              </a:rPr>
              <a:t>SIMPLE MONITORING EXAMPLE</a:t>
            </a:r>
          </a:p>
        </p:txBody>
      </p:sp>
      <p:pic>
        <p:nvPicPr>
          <p:cNvPr id="92" name="Shape 92"/>
          <p:cNvPicPr preferRelativeResize="0"/>
          <p:nvPr/>
        </p:nvPicPr>
        <p:blipFill rotWithShape="1">
          <a:blip r:embed="rId3">
            <a:alphaModFix/>
          </a:blip>
          <a:srcRect t="0" b="0" r="0" l="0"/>
          <a:stretch/>
        </p:blipFill>
        <p:spPr>
          <a:xfrm>
            <a:off y="2700323" x="2333270"/>
            <a:ext cy="1005288" cx="988249"/>
          </a:xfrm>
          <a:prstGeom prst="rect">
            <a:avLst/>
          </a:prstGeom>
          <a:noFill/>
          <a:ln>
            <a:noFill/>
          </a:ln>
        </p:spPr>
      </p:pic>
      <p:pic>
        <p:nvPicPr>
          <p:cNvPr id="93" name="Shape 93"/>
          <p:cNvPicPr preferRelativeResize="0"/>
          <p:nvPr/>
        </p:nvPicPr>
        <p:blipFill rotWithShape="1">
          <a:blip r:embed="rId3">
            <a:alphaModFix/>
          </a:blip>
          <a:srcRect t="0" b="0" r="0" l="0"/>
          <a:stretch/>
        </p:blipFill>
        <p:spPr>
          <a:xfrm>
            <a:off y="2742179" x="4053109"/>
            <a:ext cy="1005288" cx="988249"/>
          </a:xfrm>
          <a:prstGeom prst="rect">
            <a:avLst/>
          </a:prstGeom>
          <a:noFill/>
          <a:ln>
            <a:noFill/>
          </a:ln>
        </p:spPr>
      </p:pic>
      <p:pic>
        <p:nvPicPr>
          <p:cNvPr id="94" name="Shape 94"/>
          <p:cNvPicPr preferRelativeResize="0"/>
          <p:nvPr/>
        </p:nvPicPr>
        <p:blipFill rotWithShape="1">
          <a:blip r:embed="rId4">
            <a:alphaModFix/>
          </a:blip>
          <a:srcRect t="0" b="0" r="0" l="0"/>
          <a:stretch/>
        </p:blipFill>
        <p:spPr>
          <a:xfrm>
            <a:off y="2442371" x="2088686"/>
            <a:ext cy="1521191" cx="1477416"/>
          </a:xfrm>
          <a:prstGeom prst="rect">
            <a:avLst/>
          </a:prstGeom>
          <a:noFill/>
          <a:ln>
            <a:noFill/>
          </a:ln>
        </p:spPr>
      </p:pic>
      <p:pic>
        <p:nvPicPr>
          <p:cNvPr id="95" name="Shape 95"/>
          <p:cNvPicPr preferRelativeResize="0"/>
          <p:nvPr/>
        </p:nvPicPr>
        <p:blipFill rotWithShape="1">
          <a:blip r:embed="rId4">
            <a:alphaModFix/>
          </a:blip>
          <a:srcRect t="0" b="0" r="0" l="0"/>
          <a:stretch/>
        </p:blipFill>
        <p:spPr>
          <a:xfrm>
            <a:off y="2484227" x="3848544"/>
            <a:ext cy="1521191" cx="1477416"/>
          </a:xfrm>
          <a:prstGeom prst="rect">
            <a:avLst/>
          </a:prstGeom>
          <a:noFill/>
          <a:ln>
            <a:noFill/>
          </a:ln>
        </p:spPr>
      </p:pic>
      <p:sp>
        <p:nvSpPr>
          <p:cNvPr id="96" name="Shape 96"/>
          <p:cNvSpPr/>
          <p:nvPr/>
        </p:nvSpPr>
        <p:spPr>
          <a:xfrm>
            <a:off y="2364954" x="1894830"/>
            <a:ext cy="1845463" cx="3567324"/>
          </a:xfrm>
          <a:prstGeom prst="roundRect">
            <a:avLst>
              <a:gd fmla="val 15000" name="adj"/>
            </a:avLst>
          </a:prstGeom>
          <a:noFill/>
          <a:ln w="25400" cap="flat">
            <a:solidFill>
              <a:srgbClr val="FFFFFF"/>
            </a:solidFill>
            <a:prstDash val="dashDot"/>
            <a:miter/>
            <a:headEnd w="med" len="med" type="none"/>
            <a:tailEnd w="med" len="med" type="none"/>
          </a:ln>
        </p:spPr>
        <p:txBody>
          <a:bodyPr bIns="0" rIns="0" lIns="0" tIns="0" anchor="ctr" anchorCtr="0">
            <a:noAutofit/>
          </a:bodyPr>
          <a:lstStyle/>
          <a:p>
            <a:pPr algn="ctr" rtl="0" lvl="0" marR="0" indent="0" marL="0">
              <a:spcBef>
                <a:spcPts val="0"/>
              </a:spcBef>
              <a:buNone/>
            </a:pPr>
            <a:r>
              <a:t/>
            </a:r>
            <a:endParaRPr strike="noStrike" u="none" b="0" cap="none" baseline="0" sz="2500" i="0">
              <a:latin typeface="Helvetica Neue"/>
              <a:ea typeface="Helvetica Neue"/>
              <a:cs typeface="Helvetica Neue"/>
              <a:sym typeface="Helvetica Neue"/>
            </a:endParaRPr>
          </a:p>
        </p:txBody>
      </p:sp>
      <p:sp>
        <p:nvSpPr>
          <p:cNvPr id="97" name="Shape 97"/>
          <p:cNvSpPr/>
          <p:nvPr/>
        </p:nvSpPr>
        <p:spPr>
          <a:xfrm>
            <a:off y="4012967" x="3055676"/>
            <a:ext cy="209550" cx="1255157"/>
          </a:xfrm>
          <a:prstGeom prst="rect">
            <a:avLst/>
          </a:prstGeom>
          <a:noFill/>
          <a:ln>
            <a:noFill/>
          </a:ln>
        </p:spPr>
        <p:txBody>
          <a:bodyPr bIns="19050" rIns="19050" lIns="19050" tIns="19050" anchor="ctr" anchorCtr="0">
            <a:noAutofit/>
          </a:bodyPr>
          <a:lstStyle/>
          <a:p>
            <a:pPr algn="ctr" rtl="0" lvl="0" marR="0" indent="0" marL="0">
              <a:spcBef>
                <a:spcPts val="0"/>
              </a:spcBef>
              <a:buSzPct val="25000"/>
              <a:buNone/>
            </a:pPr>
            <a:r>
              <a:rPr strike="noStrike" u="none" b="0" cap="none" baseline="0" sz="1100" lang="en-GB" i="0">
                <a:solidFill>
                  <a:srgbClr val="FFFFFF"/>
                </a:solidFill>
                <a:latin typeface="Helvetica Neue"/>
                <a:ea typeface="Helvetica Neue"/>
                <a:cs typeface="Helvetica Neue"/>
                <a:sym typeface="Helvetica Neue"/>
              </a:rPr>
              <a:t>AutoScaling Group</a:t>
            </a:r>
          </a:p>
        </p:txBody>
      </p:sp>
      <p:grpSp>
        <p:nvGrpSpPr>
          <p:cNvPr id="98" name="Shape 98"/>
          <p:cNvGrpSpPr/>
          <p:nvPr/>
        </p:nvGrpSpPr>
        <p:grpSpPr>
          <a:xfrm rot="-15041">
            <a:off y="3283010" x="6348127"/>
            <a:ext cy="1097517" cx="900287"/>
            <a:chOff y="-35" x="-46"/>
            <a:chExt cy="2926710" cx="2400765"/>
          </a:xfrm>
        </p:grpSpPr>
        <p:pic>
          <p:nvPicPr>
            <p:cNvPr id="99" name="Shape 99"/>
            <p:cNvPicPr preferRelativeResize="0"/>
            <p:nvPr/>
          </p:nvPicPr>
          <p:blipFill rotWithShape="1">
            <a:blip r:embed="rId5">
              <a:alphaModFix/>
            </a:blip>
            <a:srcRect t="0" b="0" r="0" l="0"/>
            <a:stretch/>
          </p:blipFill>
          <p:spPr>
            <a:xfrm rot="-52">
              <a:off y="-18" x="123704"/>
              <a:ext cy="2145738" cx="2153307"/>
            </a:xfrm>
            <a:prstGeom prst="rect">
              <a:avLst/>
            </a:prstGeom>
            <a:noFill/>
            <a:ln>
              <a:noFill/>
            </a:ln>
          </p:spPr>
        </p:pic>
        <p:sp>
          <p:nvSpPr>
            <p:cNvPr id="100" name="Shape 100"/>
            <p:cNvSpPr/>
            <p:nvPr/>
          </p:nvSpPr>
          <p:spPr>
            <a:xfrm rot="-52">
              <a:off y="1877805" x="-38"/>
              <a:ext cy="1048850" cx="2400749"/>
            </a:xfrm>
            <a:prstGeom prst="rect">
              <a:avLst/>
            </a:prstGeom>
            <a:noFill/>
            <a:ln>
              <a:noFill/>
            </a:ln>
          </p:spPr>
          <p:txBody>
            <a:bodyPr bIns="19050" rIns="19050" lIns="19050" tIns="19050" anchor="ctr" anchorCtr="0">
              <a:noAutofit/>
            </a:bodyPr>
            <a:lstStyle/>
            <a:p>
              <a:pPr algn="ctr" rtl="0" lvl="0" marR="0" indent="0" marL="0">
                <a:spcBef>
                  <a:spcPts val="0"/>
                </a:spcBef>
                <a:buSzPct val="25000"/>
                <a:buNone/>
              </a:pPr>
              <a:r>
                <a:rPr strike="noStrike" u="none" b="0" cap="none" baseline="0" sz="1200" lang="en-GB" i="0">
                  <a:solidFill>
                    <a:srgbClr val="FFFFFF"/>
                  </a:solidFill>
                  <a:latin typeface="Helvetica Neue"/>
                  <a:ea typeface="Helvetica Neue"/>
                  <a:cs typeface="Helvetica Neue"/>
                  <a:sym typeface="Helvetica Neue"/>
                </a:rPr>
                <a:t>CloudWatch</a:t>
              </a:r>
            </a:p>
            <a:p>
              <a:pPr algn="ctr" rtl="0" lvl="0" marR="0" indent="0" marL="0">
                <a:spcBef>
                  <a:spcPts val="0"/>
                </a:spcBef>
                <a:buSzPct val="25000"/>
                <a:buNone/>
              </a:pPr>
              <a:r>
                <a:rPr strike="noStrike" u="none" b="0" cap="none" baseline="0" sz="1200" lang="en-GB" i="0">
                  <a:solidFill>
                    <a:srgbClr val="FFFFFF"/>
                  </a:solidFill>
                  <a:latin typeface="Helvetica Neue"/>
                  <a:ea typeface="Helvetica Neue"/>
                  <a:cs typeface="Helvetica Neue"/>
                  <a:sym typeface="Helvetica Neue"/>
                </a:rPr>
                <a:t>Alarm</a:t>
              </a:r>
            </a:p>
          </p:txBody>
        </p:sp>
      </p:grpSp>
      <p:cxnSp>
        <p:nvCxnSpPr>
          <p:cNvPr id="101" name="Shape 101"/>
          <p:cNvCxnSpPr/>
          <p:nvPr/>
        </p:nvCxnSpPr>
        <p:spPr>
          <a:xfrm>
            <a:off y="3842186" x="5528364"/>
            <a:ext cy="0" cx="797355"/>
          </a:xfrm>
          <a:prstGeom prst="straightConnector1">
            <a:avLst/>
          </a:prstGeom>
          <a:noFill/>
          <a:ln w="63500" cap="flat">
            <a:solidFill>
              <a:srgbClr val="FFFFFF"/>
            </a:solidFill>
            <a:prstDash val="solid"/>
            <a:round/>
            <a:headEnd w="med" len="med" type="none"/>
            <a:tailEnd w="lg" len="lg" type="triangle"/>
          </a:ln>
        </p:spPr>
      </p:cxnSp>
      <p:pic>
        <p:nvPicPr>
          <p:cNvPr id="102" name="Shape 102"/>
          <p:cNvPicPr preferRelativeResize="0"/>
          <p:nvPr/>
        </p:nvPicPr>
        <p:blipFill rotWithShape="1">
          <a:blip r:embed="rId6">
            <a:alphaModFix/>
          </a:blip>
          <a:srcRect t="0" b="0" r="0" l="0"/>
          <a:stretch/>
        </p:blipFill>
        <p:spPr>
          <a:xfrm>
            <a:off y="2157657" x="6373613"/>
            <a:ext cy="839774" cx="839774"/>
          </a:xfrm>
          <a:prstGeom prst="rect">
            <a:avLst/>
          </a:prstGeom>
          <a:noFill/>
          <a:ln>
            <a:noFill/>
          </a:ln>
        </p:spPr>
      </p:pic>
      <p:sp>
        <p:nvSpPr>
          <p:cNvPr id="103" name="Shape 103"/>
          <p:cNvSpPr/>
          <p:nvPr/>
        </p:nvSpPr>
        <p:spPr>
          <a:xfrm>
            <a:off y="1830532" x="6333069"/>
            <a:ext cy="566699" cx="921000"/>
          </a:xfrm>
          <a:prstGeom prst="rect">
            <a:avLst/>
          </a:prstGeom>
          <a:noFill/>
          <a:ln>
            <a:noFill/>
          </a:ln>
        </p:spPr>
        <p:txBody>
          <a:bodyPr bIns="19050" rIns="19050" lIns="19050" tIns="19050" anchor="ctr" anchorCtr="0">
            <a:noAutofit/>
          </a:bodyPr>
          <a:lstStyle/>
          <a:p>
            <a:pPr algn="ctr" rtl="0" lvl="0" marR="0" indent="0" marL="0">
              <a:spcBef>
                <a:spcPts val="0"/>
              </a:spcBef>
              <a:buSzPct val="25000"/>
              <a:buNone/>
            </a:pPr>
            <a:r>
              <a:rPr strike="noStrike" u="none" b="0" cap="none" baseline="0" sz="1200" lang="en-GB" i="0">
                <a:solidFill>
                  <a:srgbClr val="FFFFFF"/>
                </a:solidFill>
                <a:latin typeface="Helvetica Neue"/>
                <a:ea typeface="Helvetica Neue"/>
                <a:cs typeface="Helvetica Neue"/>
                <a:sym typeface="Helvetica Neue"/>
              </a:rPr>
              <a:t>AutoScaling </a:t>
            </a:r>
          </a:p>
          <a:p>
            <a:pPr algn="ctr" rtl="0" lvl="0" marR="0" indent="0" marL="0">
              <a:spcBef>
                <a:spcPts val="0"/>
              </a:spcBef>
              <a:buSzPct val="25000"/>
              <a:buNone/>
            </a:pPr>
            <a:r>
              <a:rPr strike="noStrike" u="none" b="0" cap="none" baseline="0" sz="1200" lang="en-GB" i="0">
                <a:solidFill>
                  <a:srgbClr val="FFFFFF"/>
                </a:solidFill>
                <a:latin typeface="Helvetica Neue"/>
                <a:ea typeface="Helvetica Neue"/>
                <a:cs typeface="Helvetica Neue"/>
                <a:sym typeface="Helvetica Neue"/>
              </a:rPr>
              <a:t>Service</a:t>
            </a:r>
          </a:p>
        </p:txBody>
      </p:sp>
      <p:cxnSp>
        <p:nvCxnSpPr>
          <p:cNvPr id="104" name="Shape 104"/>
          <p:cNvCxnSpPr/>
          <p:nvPr/>
        </p:nvCxnSpPr>
        <p:spPr>
          <a:xfrm>
            <a:off y="2577544" x="5528364"/>
            <a:ext cy="0" cx="797355"/>
          </a:xfrm>
          <a:prstGeom prst="straightConnector1">
            <a:avLst/>
          </a:prstGeom>
          <a:noFill/>
          <a:ln w="63500" cap="flat">
            <a:solidFill>
              <a:srgbClr val="FFFFFF"/>
            </a:solidFill>
            <a:prstDash val="solid"/>
            <a:round/>
            <a:headEnd w="lg" len="lg" type="triangle"/>
            <a:tailEnd w="med" len="med" type="none"/>
          </a:ln>
        </p:spPr>
      </p:cxnSp>
      <p:cxnSp>
        <p:nvCxnSpPr>
          <p:cNvPr id="105" name="Shape 105"/>
          <p:cNvCxnSpPr/>
          <p:nvPr/>
        </p:nvCxnSpPr>
        <p:spPr>
          <a:xfrm>
            <a:off y="2102272" x="3753853"/>
            <a:ext cy="557391" cx="557391"/>
          </a:xfrm>
          <a:prstGeom prst="straightConnector1">
            <a:avLst/>
          </a:prstGeom>
          <a:noFill/>
          <a:ln w="63500" cap="flat">
            <a:solidFill>
              <a:srgbClr val="FFFFFF"/>
            </a:solidFill>
            <a:prstDash val="solid"/>
            <a:round/>
            <a:headEnd w="med" len="med" type="none"/>
            <a:tailEnd w="lg" len="lg" type="triangle"/>
          </a:ln>
        </p:spPr>
      </p:cxnSp>
      <p:cxnSp>
        <p:nvCxnSpPr>
          <p:cNvPr id="106" name="Shape 106"/>
          <p:cNvCxnSpPr/>
          <p:nvPr/>
        </p:nvCxnSpPr>
        <p:spPr>
          <a:xfrm flipH="1">
            <a:off y="2103694" x="3048034"/>
            <a:ext cy="557391" cx="557391"/>
          </a:xfrm>
          <a:prstGeom prst="straightConnector1">
            <a:avLst/>
          </a:prstGeom>
          <a:noFill/>
          <a:ln w="63500" cap="flat">
            <a:solidFill>
              <a:srgbClr val="FFFFFF"/>
            </a:solidFill>
            <a:prstDash val="solid"/>
            <a:round/>
            <a:headEnd w="med" len="med" type="none"/>
            <a:tailEnd w="lg" len="lg" type="triangle"/>
          </a:ln>
        </p:spPr>
      </p:cxnSp>
      <p:pic>
        <p:nvPicPr>
          <p:cNvPr id="107" name="Shape 107"/>
          <p:cNvPicPr preferRelativeResize="0"/>
          <p:nvPr/>
        </p:nvPicPr>
        <p:blipFill rotWithShape="1">
          <a:blip r:embed="rId7">
            <a:alphaModFix/>
          </a:blip>
          <a:srcRect t="0" b="0" r="0" l="0"/>
          <a:stretch/>
        </p:blipFill>
        <p:spPr>
          <a:xfrm>
            <a:off y="1696566" x="3395587"/>
            <a:ext cy="575565" cx="565809"/>
          </a:xfrm>
          <a:prstGeom prst="rect">
            <a:avLst/>
          </a:prstGeom>
          <a:noFill/>
          <a:ln>
            <a:noFill/>
          </a:ln>
        </p:spPr>
      </p:pic>
      <p:cxnSp>
        <p:nvCxnSpPr>
          <p:cNvPr id="108" name="Shape 108"/>
          <p:cNvCxnSpPr/>
          <p:nvPr/>
        </p:nvCxnSpPr>
        <p:spPr>
          <a:xfrm rot="10800000">
            <a:off y="2887782" x="6795813"/>
            <a:ext cy="542100" cx="4799"/>
          </a:xfrm>
          <a:prstGeom prst="straightConnector1">
            <a:avLst/>
          </a:prstGeom>
          <a:noFill/>
          <a:ln w="63500" cap="flat">
            <a:solidFill>
              <a:srgbClr val="FFFFFF"/>
            </a:solidFill>
            <a:prstDash val="solid"/>
            <a:round/>
            <a:headEnd w="med" len="med" type="none"/>
            <a:tailEnd w="lg" len="lg" type="triangle"/>
          </a:ln>
        </p:spPr>
      </p:cxnSp>
    </p:spTree>
  </p:cSld>
  <p:clrMapOvr>
    <a:masterClrMapping/>
  </p:clrMapOvr>
  <p:transition spd="slow">
    <p:cut/>
  </p:transition>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bg>
      <p:bgPr>
        <a:solidFill>
          <a:srgbClr val="000000"/>
        </a:solidFill>
      </p:bgPr>
    </p:bg>
    <p:spTree>
      <p:nvGrpSpPr>
        <p:cNvPr id="112" name="Shape 112"/>
        <p:cNvGrpSpPr/>
        <p:nvPr/>
      </p:nvGrpSpPr>
      <p:grpSpPr>
        <a:xfrm>
          <a:off y="0" x="0"/>
          <a:ext cy="0" cx="0"/>
          <a:chOff y="0" x="0"/>
          <a:chExt cy="0" cx="0"/>
        </a:xfrm>
      </p:grpSpPr>
      <p:sp>
        <p:nvSpPr>
          <p:cNvPr id="113" name="Shape 113"/>
          <p:cNvSpPr/>
          <p:nvPr/>
        </p:nvSpPr>
        <p:spPr>
          <a:xfrm>
            <a:off y="545834" x="404692"/>
            <a:ext cy="638284" cx="8334614"/>
          </a:xfrm>
          <a:prstGeom prst="rect">
            <a:avLst/>
          </a:prstGeom>
          <a:noFill/>
          <a:ln>
            <a:noFill/>
          </a:ln>
        </p:spPr>
        <p:txBody>
          <a:bodyPr bIns="0" rIns="0" lIns="0" tIns="0" anchor="ctr" anchorCtr="0">
            <a:noAutofit/>
          </a:bodyPr>
          <a:lstStyle/>
          <a:p>
            <a:pPr algn="ctr" rtl="0" lvl="0" marR="0" indent="0" marL="0">
              <a:spcBef>
                <a:spcPts val="0"/>
              </a:spcBef>
              <a:buSzPct val="25000"/>
              <a:buNone/>
            </a:pPr>
            <a:r>
              <a:rPr strike="noStrike" u="none" cap="none" baseline="0" sz="3900" lang="en-GB" i="0">
                <a:solidFill>
                  <a:srgbClr val="FEAB1C"/>
                </a:solidFill>
                <a:latin typeface="Helvetica Neue"/>
                <a:ea typeface="Helvetica Neue"/>
                <a:cs typeface="Helvetica Neue"/>
                <a:sym typeface="Helvetica Neue"/>
              </a:rPr>
              <a:t>CUSTOM CLOUDWATCH METRICS</a:t>
            </a:r>
          </a:p>
        </p:txBody>
      </p:sp>
      <p:grpSp>
        <p:nvGrpSpPr>
          <p:cNvPr id="114" name="Shape 114"/>
          <p:cNvGrpSpPr/>
          <p:nvPr/>
        </p:nvGrpSpPr>
        <p:grpSpPr>
          <a:xfrm rot="-15041">
            <a:off y="3260364" x="5344511"/>
            <a:ext cy="1097517" cx="900287"/>
            <a:chOff y="-35" x="-46"/>
            <a:chExt cy="2926710" cx="2400765"/>
          </a:xfrm>
        </p:grpSpPr>
        <p:pic>
          <p:nvPicPr>
            <p:cNvPr id="115" name="Shape 115"/>
            <p:cNvPicPr preferRelativeResize="0"/>
            <p:nvPr/>
          </p:nvPicPr>
          <p:blipFill rotWithShape="1">
            <a:blip r:embed="rId3">
              <a:alphaModFix/>
            </a:blip>
            <a:srcRect t="0" b="0" r="0" l="0"/>
            <a:stretch/>
          </p:blipFill>
          <p:spPr>
            <a:xfrm rot="-52">
              <a:off y="-18" x="123704"/>
              <a:ext cy="2145738" cx="2153307"/>
            </a:xfrm>
            <a:prstGeom prst="rect">
              <a:avLst/>
            </a:prstGeom>
            <a:noFill/>
            <a:ln>
              <a:noFill/>
            </a:ln>
          </p:spPr>
        </p:pic>
        <p:sp>
          <p:nvSpPr>
            <p:cNvPr id="116" name="Shape 116"/>
            <p:cNvSpPr/>
            <p:nvPr/>
          </p:nvSpPr>
          <p:spPr>
            <a:xfrm rot="-52">
              <a:off y="1877805" x="-38"/>
              <a:ext cy="1048850" cx="2400749"/>
            </a:xfrm>
            <a:prstGeom prst="rect">
              <a:avLst/>
            </a:prstGeom>
            <a:noFill/>
            <a:ln>
              <a:noFill/>
            </a:ln>
          </p:spPr>
          <p:txBody>
            <a:bodyPr bIns="19050" rIns="19050" lIns="19050" tIns="19050" anchor="ctr" anchorCtr="0">
              <a:noAutofit/>
            </a:bodyPr>
            <a:lstStyle/>
            <a:p>
              <a:pPr algn="ctr" rtl="0" lvl="0" marR="0" indent="0" marL="0">
                <a:spcBef>
                  <a:spcPts val="0"/>
                </a:spcBef>
                <a:buSzPct val="25000"/>
                <a:buNone/>
              </a:pPr>
              <a:r>
                <a:rPr strike="noStrike" u="none" b="0" cap="none" baseline="0" sz="1200" lang="en-GB" i="0">
                  <a:solidFill>
                    <a:srgbClr val="FFFFFF"/>
                  </a:solidFill>
                  <a:latin typeface="Helvetica Neue"/>
                  <a:ea typeface="Helvetica Neue"/>
                  <a:cs typeface="Helvetica Neue"/>
                  <a:sym typeface="Helvetica Neue"/>
                </a:rPr>
                <a:t>CloudWatch</a:t>
              </a:r>
            </a:p>
            <a:p>
              <a:pPr algn="ctr" rtl="0" lvl="0" marR="0" indent="0" marL="0">
                <a:spcBef>
                  <a:spcPts val="0"/>
                </a:spcBef>
                <a:buSzPct val="25000"/>
                <a:buNone/>
              </a:pPr>
              <a:r>
                <a:rPr strike="noStrike" u="none" b="0" cap="none" baseline="0" sz="1200" lang="en-GB" i="0">
                  <a:solidFill>
                    <a:srgbClr val="FFFFFF"/>
                  </a:solidFill>
                  <a:latin typeface="Helvetica Neue"/>
                  <a:ea typeface="Helvetica Neue"/>
                  <a:cs typeface="Helvetica Neue"/>
                  <a:sym typeface="Helvetica Neue"/>
                </a:rPr>
                <a:t>Alarm</a:t>
              </a:r>
            </a:p>
          </p:txBody>
        </p:sp>
      </p:grpSp>
      <p:cxnSp>
        <p:nvCxnSpPr>
          <p:cNvPr id="117" name="Shape 117"/>
          <p:cNvCxnSpPr/>
          <p:nvPr/>
        </p:nvCxnSpPr>
        <p:spPr>
          <a:xfrm>
            <a:off y="3819539" x="4524749"/>
            <a:ext cy="0" cx="797354"/>
          </a:xfrm>
          <a:prstGeom prst="straightConnector1">
            <a:avLst/>
          </a:prstGeom>
          <a:noFill/>
          <a:ln w="63500" cap="flat">
            <a:solidFill>
              <a:srgbClr val="FFFFFF"/>
            </a:solidFill>
            <a:prstDash val="solid"/>
            <a:round/>
            <a:headEnd w="med" len="med" type="none"/>
            <a:tailEnd w="lg" len="lg" type="triangle"/>
          </a:ln>
        </p:spPr>
      </p:cxnSp>
      <p:pic>
        <p:nvPicPr>
          <p:cNvPr id="118" name="Shape 118"/>
          <p:cNvPicPr preferRelativeResize="0"/>
          <p:nvPr/>
        </p:nvPicPr>
        <p:blipFill rotWithShape="1">
          <a:blip r:embed="rId4">
            <a:alphaModFix/>
          </a:blip>
          <a:srcRect t="0" b="0" r="0" l="0"/>
          <a:stretch/>
        </p:blipFill>
        <p:spPr>
          <a:xfrm>
            <a:off y="2135011" x="5369997"/>
            <a:ext cy="839773" cx="839773"/>
          </a:xfrm>
          <a:prstGeom prst="rect">
            <a:avLst/>
          </a:prstGeom>
          <a:noFill/>
          <a:ln>
            <a:noFill/>
          </a:ln>
        </p:spPr>
      </p:pic>
      <p:sp>
        <p:nvSpPr>
          <p:cNvPr id="119" name="Shape 119"/>
          <p:cNvSpPr/>
          <p:nvPr/>
        </p:nvSpPr>
        <p:spPr>
          <a:xfrm>
            <a:off y="1807885" x="5329452"/>
            <a:ext cy="566699" cx="921000"/>
          </a:xfrm>
          <a:prstGeom prst="rect">
            <a:avLst/>
          </a:prstGeom>
          <a:noFill/>
          <a:ln>
            <a:noFill/>
          </a:ln>
        </p:spPr>
        <p:txBody>
          <a:bodyPr bIns="19050" rIns="19050" lIns="19050" tIns="19050" anchor="ctr" anchorCtr="0">
            <a:noAutofit/>
          </a:bodyPr>
          <a:lstStyle/>
          <a:p>
            <a:pPr algn="ctr" rtl="0" lvl="0" marR="0" indent="0" marL="0">
              <a:spcBef>
                <a:spcPts val="0"/>
              </a:spcBef>
              <a:buSzPct val="25000"/>
              <a:buNone/>
            </a:pPr>
            <a:r>
              <a:rPr strike="noStrike" u="none" b="0" cap="none" baseline="0" sz="1200" lang="en-GB" i="0">
                <a:solidFill>
                  <a:srgbClr val="FFFFFF"/>
                </a:solidFill>
                <a:latin typeface="Helvetica Neue"/>
                <a:ea typeface="Helvetica Neue"/>
                <a:cs typeface="Helvetica Neue"/>
                <a:sym typeface="Helvetica Neue"/>
              </a:rPr>
              <a:t>AutoScaling </a:t>
            </a:r>
          </a:p>
          <a:p>
            <a:pPr algn="ctr" rtl="0" lvl="0" marR="0" indent="0" marL="0">
              <a:spcBef>
                <a:spcPts val="0"/>
              </a:spcBef>
              <a:buSzPct val="25000"/>
              <a:buNone/>
            </a:pPr>
            <a:r>
              <a:rPr strike="noStrike" u="none" b="0" cap="none" baseline="0" sz="1200" lang="en-GB" i="0">
                <a:solidFill>
                  <a:srgbClr val="FFFFFF"/>
                </a:solidFill>
                <a:latin typeface="Helvetica Neue"/>
                <a:ea typeface="Helvetica Neue"/>
                <a:cs typeface="Helvetica Neue"/>
                <a:sym typeface="Helvetica Neue"/>
              </a:rPr>
              <a:t>Service</a:t>
            </a:r>
          </a:p>
        </p:txBody>
      </p:sp>
      <p:cxnSp>
        <p:nvCxnSpPr>
          <p:cNvPr id="120" name="Shape 120"/>
          <p:cNvCxnSpPr/>
          <p:nvPr/>
        </p:nvCxnSpPr>
        <p:spPr>
          <a:xfrm>
            <a:off y="2554898" x="4524749"/>
            <a:ext cy="0" cx="797354"/>
          </a:xfrm>
          <a:prstGeom prst="straightConnector1">
            <a:avLst/>
          </a:prstGeom>
          <a:noFill/>
          <a:ln w="63500" cap="flat">
            <a:solidFill>
              <a:srgbClr val="FFFFFF"/>
            </a:solidFill>
            <a:prstDash val="solid"/>
            <a:round/>
            <a:headEnd w="lg" len="lg" type="triangle"/>
            <a:tailEnd w="med" len="med" type="none"/>
          </a:ln>
        </p:spPr>
      </p:cxnSp>
      <p:pic>
        <p:nvPicPr>
          <p:cNvPr id="121" name="Shape 121"/>
          <p:cNvPicPr preferRelativeResize="0"/>
          <p:nvPr/>
        </p:nvPicPr>
        <p:blipFill rotWithShape="1">
          <a:blip r:embed="rId5">
            <a:alphaModFix/>
          </a:blip>
          <a:srcRect t="0" b="0" r="0" l="0"/>
          <a:stretch/>
        </p:blipFill>
        <p:spPr>
          <a:xfrm>
            <a:off y="2141929" x="2893683"/>
            <a:ext cy="1610467" cx="1583171"/>
          </a:xfrm>
          <a:prstGeom prst="rect">
            <a:avLst/>
          </a:prstGeom>
          <a:noFill/>
          <a:ln>
            <a:noFill/>
          </a:ln>
        </p:spPr>
      </p:pic>
      <p:sp>
        <p:nvSpPr>
          <p:cNvPr id="122" name="Shape 122"/>
          <p:cNvSpPr/>
          <p:nvPr/>
        </p:nvSpPr>
        <p:spPr>
          <a:xfrm>
            <a:off y="3570932" x="3080529"/>
            <a:ext cy="485775" cx="1209480"/>
          </a:xfrm>
          <a:prstGeom prst="rect">
            <a:avLst/>
          </a:prstGeom>
          <a:noFill/>
          <a:ln>
            <a:noFill/>
          </a:ln>
        </p:spPr>
        <p:txBody>
          <a:bodyPr bIns="19050" rIns="19050" lIns="19050" tIns="19050" anchor="ctr" anchorCtr="0">
            <a:noAutofit/>
          </a:bodyPr>
          <a:lstStyle/>
          <a:p>
            <a:pPr algn="ctr" rtl="0" lvl="0" marR="0" indent="0" marL="0">
              <a:spcBef>
                <a:spcPts val="0"/>
              </a:spcBef>
              <a:buSzPct val="25000"/>
              <a:buNone/>
            </a:pPr>
            <a:r>
              <a:rPr strike="noStrike" u="none" b="0" cap="none" baseline="0" sz="1500" lang="en-GB" i="0">
                <a:solidFill>
                  <a:srgbClr val="FFFFFF"/>
                </a:solidFill>
                <a:latin typeface="Helvetica Neue"/>
                <a:ea typeface="Helvetica Neue"/>
                <a:cs typeface="Helvetica Neue"/>
                <a:sym typeface="Helvetica Neue"/>
              </a:rPr>
              <a:t>EC2 Instance</a:t>
            </a:r>
          </a:p>
        </p:txBody>
      </p:sp>
      <p:pic>
        <p:nvPicPr>
          <p:cNvPr id="123" name="Shape 123"/>
          <p:cNvPicPr preferRelativeResize="0"/>
          <p:nvPr/>
        </p:nvPicPr>
        <p:blipFill rotWithShape="1">
          <a:blip r:embed="rId6">
            <a:alphaModFix/>
          </a:blip>
          <a:srcRect t="0" b="0" r="0" l="0"/>
          <a:stretch/>
        </p:blipFill>
        <p:spPr>
          <a:xfrm>
            <a:off y="2420647" x="3325646"/>
            <a:ext cy="707056" cx="719247"/>
          </a:xfrm>
          <a:prstGeom prst="rect">
            <a:avLst/>
          </a:prstGeom>
          <a:noFill/>
          <a:ln>
            <a:noFill/>
          </a:ln>
        </p:spPr>
      </p:pic>
      <p:sp>
        <p:nvSpPr>
          <p:cNvPr id="124" name="Shape 124"/>
          <p:cNvSpPr/>
          <p:nvPr/>
        </p:nvSpPr>
        <p:spPr>
          <a:xfrm>
            <a:off y="3149293" x="3300192"/>
            <a:ext cy="447675" cx="770154"/>
          </a:xfrm>
          <a:prstGeom prst="rect">
            <a:avLst/>
          </a:prstGeom>
          <a:noFill/>
          <a:ln>
            <a:noFill/>
          </a:ln>
        </p:spPr>
        <p:txBody>
          <a:bodyPr bIns="19050" rIns="19050" lIns="19050" tIns="19050" anchor="ctr" anchorCtr="0">
            <a:noAutofit/>
          </a:bodyPr>
          <a:lstStyle/>
          <a:p>
            <a:pPr algn="ctr" rtl="0" lvl="0" marR="0" indent="0" marL="0">
              <a:spcBef>
                <a:spcPts val="0"/>
              </a:spcBef>
              <a:buSzPct val="25000"/>
              <a:buNone/>
            </a:pPr>
            <a:r>
              <a:rPr strike="noStrike" u="none" b="0" cap="none" baseline="0" sz="1400" lang="en-GB" i="0">
                <a:solidFill>
                  <a:srgbClr val="FFFFFF"/>
                </a:solidFill>
                <a:latin typeface="Helvetica Neue"/>
                <a:ea typeface="Helvetica Neue"/>
                <a:cs typeface="Helvetica Neue"/>
                <a:sym typeface="Helvetica Neue"/>
              </a:rPr>
              <a:t>AWS CLI</a:t>
            </a:r>
          </a:p>
        </p:txBody>
      </p:sp>
      <p:cxnSp>
        <p:nvCxnSpPr>
          <p:cNvPr id="125" name="Shape 125"/>
          <p:cNvCxnSpPr/>
          <p:nvPr/>
        </p:nvCxnSpPr>
        <p:spPr>
          <a:xfrm rot="10800000">
            <a:off y="2887782" x="5787475"/>
            <a:ext cy="542100" cx="4799"/>
          </a:xfrm>
          <a:prstGeom prst="straightConnector1">
            <a:avLst/>
          </a:prstGeom>
          <a:noFill/>
          <a:ln w="63500" cap="flat">
            <a:solidFill>
              <a:srgbClr val="FFFFFF"/>
            </a:solidFill>
            <a:prstDash val="solid"/>
            <a:round/>
            <a:headEnd w="med" len="med" type="none"/>
            <a:tailEnd w="lg" len="lg" type="triangle"/>
          </a:ln>
        </p:spPr>
      </p:cxnSp>
    </p:spTree>
  </p:cSld>
  <p:clrMapOvr>
    <a:masterClrMapping/>
  </p:clrMapOvr>
  <p:transition spd="slow">
    <p:cut/>
  </p:transition>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bg>
      <p:bgPr>
        <a:solidFill>
          <a:srgbClr val="000000"/>
        </a:solidFill>
      </p:bgPr>
    </p:bg>
    <p:spTree>
      <p:nvGrpSpPr>
        <p:cNvPr id="129" name="Shape 129"/>
        <p:cNvGrpSpPr/>
        <p:nvPr/>
      </p:nvGrpSpPr>
      <p:grpSpPr>
        <a:xfrm>
          <a:off y="0" x="0"/>
          <a:ext cy="0" cx="0"/>
          <a:chOff y="0" x="0"/>
          <a:chExt cy="0" cx="0"/>
        </a:xfrm>
      </p:grpSpPr>
      <p:sp>
        <p:nvSpPr>
          <p:cNvPr id="130" name="Shape 130"/>
          <p:cNvSpPr/>
          <p:nvPr/>
        </p:nvSpPr>
        <p:spPr>
          <a:xfrm>
            <a:off y="545834" x="404692"/>
            <a:ext cy="638284" cx="8334614"/>
          </a:xfrm>
          <a:prstGeom prst="rect">
            <a:avLst/>
          </a:prstGeom>
          <a:noFill/>
          <a:ln>
            <a:noFill/>
          </a:ln>
        </p:spPr>
        <p:txBody>
          <a:bodyPr bIns="0" rIns="0" lIns="0" tIns="0" anchor="ctr" anchorCtr="0">
            <a:noAutofit/>
          </a:bodyPr>
          <a:lstStyle/>
          <a:p>
            <a:pPr algn="ctr" rtl="0" lvl="0" marR="0" indent="0" marL="0">
              <a:spcBef>
                <a:spcPts val="0"/>
              </a:spcBef>
              <a:buSzPct val="25000"/>
              <a:buNone/>
            </a:pPr>
            <a:r>
              <a:rPr strike="noStrike" u="none" cap="none" baseline="0" sz="3900" lang="en-GB" i="0">
                <a:solidFill>
                  <a:srgbClr val="FEAB1C"/>
                </a:solidFill>
                <a:latin typeface="Helvetica Neue"/>
                <a:ea typeface="Helvetica Neue"/>
                <a:cs typeface="Helvetica Neue"/>
                <a:sym typeface="Helvetica Neue"/>
              </a:rPr>
              <a:t>NOTIFYING 3RD PARTY APPS</a:t>
            </a:r>
          </a:p>
        </p:txBody>
      </p:sp>
      <p:pic>
        <p:nvPicPr>
          <p:cNvPr id="131" name="Shape 131"/>
          <p:cNvPicPr preferRelativeResize="0"/>
          <p:nvPr/>
        </p:nvPicPr>
        <p:blipFill rotWithShape="1">
          <a:blip r:embed="rId3">
            <a:alphaModFix/>
          </a:blip>
          <a:srcRect t="0" b="0" r="0" l="0"/>
          <a:stretch/>
        </p:blipFill>
        <p:spPr>
          <a:xfrm>
            <a:off y="2677257" x="1619792"/>
            <a:ext cy="1005288" cx="988249"/>
          </a:xfrm>
          <a:prstGeom prst="rect">
            <a:avLst/>
          </a:prstGeom>
          <a:noFill/>
          <a:ln>
            <a:noFill/>
          </a:ln>
        </p:spPr>
      </p:pic>
      <p:pic>
        <p:nvPicPr>
          <p:cNvPr id="132" name="Shape 132"/>
          <p:cNvPicPr preferRelativeResize="0"/>
          <p:nvPr/>
        </p:nvPicPr>
        <p:blipFill rotWithShape="1">
          <a:blip r:embed="rId3">
            <a:alphaModFix/>
          </a:blip>
          <a:srcRect t="0" b="0" r="0" l="0"/>
          <a:stretch/>
        </p:blipFill>
        <p:spPr>
          <a:xfrm>
            <a:off y="2719114" x="3339631"/>
            <a:ext cy="1005288" cx="988249"/>
          </a:xfrm>
          <a:prstGeom prst="rect">
            <a:avLst/>
          </a:prstGeom>
          <a:noFill/>
          <a:ln>
            <a:noFill/>
          </a:ln>
        </p:spPr>
      </p:pic>
      <p:pic>
        <p:nvPicPr>
          <p:cNvPr id="133" name="Shape 133"/>
          <p:cNvPicPr preferRelativeResize="0"/>
          <p:nvPr/>
        </p:nvPicPr>
        <p:blipFill rotWithShape="1">
          <a:blip r:embed="rId4">
            <a:alphaModFix/>
          </a:blip>
          <a:srcRect t="0" b="0" r="0" l="0"/>
          <a:stretch/>
        </p:blipFill>
        <p:spPr>
          <a:xfrm>
            <a:off y="2419306" x="1375208"/>
            <a:ext cy="1521191" cx="1477416"/>
          </a:xfrm>
          <a:prstGeom prst="rect">
            <a:avLst/>
          </a:prstGeom>
          <a:noFill/>
          <a:ln>
            <a:noFill/>
          </a:ln>
        </p:spPr>
      </p:pic>
      <p:pic>
        <p:nvPicPr>
          <p:cNvPr id="134" name="Shape 134"/>
          <p:cNvPicPr preferRelativeResize="0"/>
          <p:nvPr/>
        </p:nvPicPr>
        <p:blipFill rotWithShape="1">
          <a:blip r:embed="rId4">
            <a:alphaModFix/>
          </a:blip>
          <a:srcRect t="0" b="0" r="0" l="0"/>
          <a:stretch/>
        </p:blipFill>
        <p:spPr>
          <a:xfrm>
            <a:off y="2461162" x="3135066"/>
            <a:ext cy="1521192" cx="1477416"/>
          </a:xfrm>
          <a:prstGeom prst="rect">
            <a:avLst/>
          </a:prstGeom>
          <a:noFill/>
          <a:ln>
            <a:noFill/>
          </a:ln>
        </p:spPr>
      </p:pic>
      <p:sp>
        <p:nvSpPr>
          <p:cNvPr id="135" name="Shape 135"/>
          <p:cNvSpPr/>
          <p:nvPr/>
        </p:nvSpPr>
        <p:spPr>
          <a:xfrm>
            <a:off y="2341889" x="1181352"/>
            <a:ext cy="1845463" cx="3567324"/>
          </a:xfrm>
          <a:prstGeom prst="roundRect">
            <a:avLst>
              <a:gd fmla="val 15000" name="adj"/>
            </a:avLst>
          </a:prstGeom>
          <a:noFill/>
          <a:ln w="25400" cap="flat">
            <a:solidFill>
              <a:srgbClr val="FFFFFF"/>
            </a:solidFill>
            <a:prstDash val="dashDot"/>
            <a:miter/>
            <a:headEnd w="med" len="med" type="none"/>
            <a:tailEnd w="med" len="med" type="none"/>
          </a:ln>
        </p:spPr>
        <p:txBody>
          <a:bodyPr bIns="0" rIns="0" lIns="0" tIns="0" anchor="ctr" anchorCtr="0">
            <a:noAutofit/>
          </a:bodyPr>
          <a:lstStyle/>
          <a:p>
            <a:pPr algn="ctr" rtl="0" lvl="0" marR="0" indent="0" marL="0">
              <a:spcBef>
                <a:spcPts val="0"/>
              </a:spcBef>
              <a:buNone/>
            </a:pPr>
            <a:r>
              <a:t/>
            </a:r>
            <a:endParaRPr strike="noStrike" u="none" b="0" cap="none" baseline="0" sz="2500" i="0">
              <a:latin typeface="Helvetica Neue"/>
              <a:ea typeface="Helvetica Neue"/>
              <a:cs typeface="Helvetica Neue"/>
              <a:sym typeface="Helvetica Neue"/>
            </a:endParaRPr>
          </a:p>
        </p:txBody>
      </p:sp>
      <p:sp>
        <p:nvSpPr>
          <p:cNvPr id="136" name="Shape 136"/>
          <p:cNvSpPr/>
          <p:nvPr/>
        </p:nvSpPr>
        <p:spPr>
          <a:xfrm>
            <a:off y="3989901" x="2342198"/>
            <a:ext cy="209550" cx="1255157"/>
          </a:xfrm>
          <a:prstGeom prst="rect">
            <a:avLst/>
          </a:prstGeom>
          <a:noFill/>
          <a:ln>
            <a:noFill/>
          </a:ln>
        </p:spPr>
        <p:txBody>
          <a:bodyPr bIns="19050" rIns="19050" lIns="19050" tIns="19050" anchor="ctr" anchorCtr="0">
            <a:noAutofit/>
          </a:bodyPr>
          <a:lstStyle/>
          <a:p>
            <a:pPr algn="ctr" rtl="0" lvl="0" marR="0" indent="0" marL="0">
              <a:spcBef>
                <a:spcPts val="0"/>
              </a:spcBef>
              <a:buSzPct val="25000"/>
              <a:buNone/>
            </a:pPr>
            <a:r>
              <a:rPr strike="noStrike" u="none" b="0" cap="none" baseline="0" sz="1100" lang="en-GB" i="0">
                <a:solidFill>
                  <a:srgbClr val="FFFFFF"/>
                </a:solidFill>
                <a:latin typeface="Helvetica Neue"/>
                <a:ea typeface="Helvetica Neue"/>
                <a:cs typeface="Helvetica Neue"/>
                <a:sym typeface="Helvetica Neue"/>
              </a:rPr>
              <a:t>AutoScaling Group</a:t>
            </a:r>
          </a:p>
        </p:txBody>
      </p:sp>
      <p:grpSp>
        <p:nvGrpSpPr>
          <p:cNvPr id="137" name="Shape 137"/>
          <p:cNvGrpSpPr/>
          <p:nvPr/>
        </p:nvGrpSpPr>
        <p:grpSpPr>
          <a:xfrm rot="-15041">
            <a:off y="3259945" x="5634648"/>
            <a:ext cy="1097517" cx="900287"/>
            <a:chOff y="-35" x="-46"/>
            <a:chExt cy="2926710" cx="2400765"/>
          </a:xfrm>
        </p:grpSpPr>
        <p:pic>
          <p:nvPicPr>
            <p:cNvPr id="138" name="Shape 138"/>
            <p:cNvPicPr preferRelativeResize="0"/>
            <p:nvPr/>
          </p:nvPicPr>
          <p:blipFill rotWithShape="1">
            <a:blip r:embed="rId5">
              <a:alphaModFix/>
            </a:blip>
            <a:srcRect t="0" b="0" r="0" l="0"/>
            <a:stretch/>
          </p:blipFill>
          <p:spPr>
            <a:xfrm rot="-52">
              <a:off y="-18" x="123704"/>
              <a:ext cy="2145738" cx="2153307"/>
            </a:xfrm>
            <a:prstGeom prst="rect">
              <a:avLst/>
            </a:prstGeom>
            <a:noFill/>
            <a:ln>
              <a:noFill/>
            </a:ln>
          </p:spPr>
        </p:pic>
        <p:sp>
          <p:nvSpPr>
            <p:cNvPr id="139" name="Shape 139"/>
            <p:cNvSpPr/>
            <p:nvPr/>
          </p:nvSpPr>
          <p:spPr>
            <a:xfrm rot="-52">
              <a:off y="1877805" x="-38"/>
              <a:ext cy="1048850" cx="2400749"/>
            </a:xfrm>
            <a:prstGeom prst="rect">
              <a:avLst/>
            </a:prstGeom>
            <a:noFill/>
            <a:ln>
              <a:noFill/>
            </a:ln>
          </p:spPr>
          <p:txBody>
            <a:bodyPr bIns="19050" rIns="19050" lIns="19050" tIns="19050" anchor="ctr" anchorCtr="0">
              <a:noAutofit/>
            </a:bodyPr>
            <a:lstStyle/>
            <a:p>
              <a:pPr algn="ctr" rtl="0" lvl="0" marR="0" indent="0" marL="0">
                <a:spcBef>
                  <a:spcPts val="0"/>
                </a:spcBef>
                <a:buSzPct val="25000"/>
                <a:buNone/>
              </a:pPr>
              <a:r>
                <a:rPr strike="noStrike" u="none" b="0" cap="none" baseline="0" sz="1200" lang="en-GB" i="0">
                  <a:solidFill>
                    <a:srgbClr val="FFFFFF"/>
                  </a:solidFill>
                  <a:latin typeface="Helvetica Neue"/>
                  <a:ea typeface="Helvetica Neue"/>
                  <a:cs typeface="Helvetica Neue"/>
                  <a:sym typeface="Helvetica Neue"/>
                </a:rPr>
                <a:t>CloudWatch</a:t>
              </a:r>
            </a:p>
            <a:p>
              <a:pPr algn="ctr" rtl="0" lvl="0" marR="0" indent="0" marL="0">
                <a:spcBef>
                  <a:spcPts val="0"/>
                </a:spcBef>
                <a:buSzPct val="25000"/>
                <a:buNone/>
              </a:pPr>
              <a:r>
                <a:rPr strike="noStrike" u="none" b="0" cap="none" baseline="0" sz="1200" lang="en-GB" i="0">
                  <a:solidFill>
                    <a:srgbClr val="FFFFFF"/>
                  </a:solidFill>
                  <a:latin typeface="Helvetica Neue"/>
                  <a:ea typeface="Helvetica Neue"/>
                  <a:cs typeface="Helvetica Neue"/>
                  <a:sym typeface="Helvetica Neue"/>
                </a:rPr>
                <a:t>Alarm</a:t>
              </a:r>
            </a:p>
          </p:txBody>
        </p:sp>
      </p:grpSp>
      <p:cxnSp>
        <p:nvCxnSpPr>
          <p:cNvPr id="140" name="Shape 140"/>
          <p:cNvCxnSpPr/>
          <p:nvPr/>
        </p:nvCxnSpPr>
        <p:spPr>
          <a:xfrm>
            <a:off y="3819121" x="4814887"/>
            <a:ext cy="0" cx="797354"/>
          </a:xfrm>
          <a:prstGeom prst="straightConnector1">
            <a:avLst/>
          </a:prstGeom>
          <a:noFill/>
          <a:ln w="63500" cap="flat">
            <a:solidFill>
              <a:srgbClr val="FFFFFF"/>
            </a:solidFill>
            <a:prstDash val="solid"/>
            <a:round/>
            <a:headEnd w="med" len="med" type="none"/>
            <a:tailEnd w="lg" len="lg" type="triangle"/>
          </a:ln>
        </p:spPr>
      </p:cxnSp>
      <p:pic>
        <p:nvPicPr>
          <p:cNvPr id="141" name="Shape 141"/>
          <p:cNvPicPr preferRelativeResize="0"/>
          <p:nvPr/>
        </p:nvPicPr>
        <p:blipFill rotWithShape="1">
          <a:blip r:embed="rId6">
            <a:alphaModFix/>
          </a:blip>
          <a:srcRect t="0" b="0" r="0" l="0"/>
          <a:stretch/>
        </p:blipFill>
        <p:spPr>
          <a:xfrm>
            <a:off y="2134592" x="5660135"/>
            <a:ext cy="839773" cx="839774"/>
          </a:xfrm>
          <a:prstGeom prst="rect">
            <a:avLst/>
          </a:prstGeom>
          <a:noFill/>
          <a:ln>
            <a:noFill/>
          </a:ln>
        </p:spPr>
      </p:pic>
      <p:sp>
        <p:nvSpPr>
          <p:cNvPr id="142" name="Shape 142"/>
          <p:cNvSpPr/>
          <p:nvPr/>
        </p:nvSpPr>
        <p:spPr>
          <a:xfrm>
            <a:off y="1807467" x="5619591"/>
            <a:ext cy="566699" cx="921000"/>
          </a:xfrm>
          <a:prstGeom prst="rect">
            <a:avLst/>
          </a:prstGeom>
          <a:noFill/>
          <a:ln>
            <a:noFill/>
          </a:ln>
        </p:spPr>
        <p:txBody>
          <a:bodyPr bIns="19050" rIns="19050" lIns="19050" tIns="19050" anchor="ctr" anchorCtr="0">
            <a:noAutofit/>
          </a:bodyPr>
          <a:lstStyle/>
          <a:p>
            <a:pPr algn="ctr" rtl="0" lvl="0" marR="0" indent="0" marL="0">
              <a:spcBef>
                <a:spcPts val="0"/>
              </a:spcBef>
              <a:buSzPct val="25000"/>
              <a:buNone/>
            </a:pPr>
            <a:r>
              <a:rPr strike="noStrike" u="none" b="0" cap="none" baseline="0" sz="1200" lang="en-GB" i="0">
                <a:solidFill>
                  <a:srgbClr val="FFFFFF"/>
                </a:solidFill>
                <a:latin typeface="Helvetica Neue"/>
                <a:ea typeface="Helvetica Neue"/>
                <a:cs typeface="Helvetica Neue"/>
                <a:sym typeface="Helvetica Neue"/>
              </a:rPr>
              <a:t>AutoScaling </a:t>
            </a:r>
          </a:p>
          <a:p>
            <a:pPr algn="ctr" rtl="0" lvl="0" marR="0" indent="0" marL="0">
              <a:spcBef>
                <a:spcPts val="0"/>
              </a:spcBef>
              <a:buSzPct val="25000"/>
              <a:buNone/>
            </a:pPr>
            <a:r>
              <a:rPr strike="noStrike" u="none" b="0" cap="none" baseline="0" sz="1200" lang="en-GB" i="0">
                <a:solidFill>
                  <a:srgbClr val="FFFFFF"/>
                </a:solidFill>
                <a:latin typeface="Helvetica Neue"/>
                <a:ea typeface="Helvetica Neue"/>
                <a:cs typeface="Helvetica Neue"/>
                <a:sym typeface="Helvetica Neue"/>
              </a:rPr>
              <a:t>Service</a:t>
            </a:r>
          </a:p>
        </p:txBody>
      </p:sp>
      <p:cxnSp>
        <p:nvCxnSpPr>
          <p:cNvPr id="143" name="Shape 143"/>
          <p:cNvCxnSpPr/>
          <p:nvPr/>
        </p:nvCxnSpPr>
        <p:spPr>
          <a:xfrm>
            <a:off y="2554479" x="4814887"/>
            <a:ext cy="0" cx="797354"/>
          </a:xfrm>
          <a:prstGeom prst="straightConnector1">
            <a:avLst/>
          </a:prstGeom>
          <a:noFill/>
          <a:ln w="63500" cap="flat">
            <a:solidFill>
              <a:srgbClr val="FFFFFF"/>
            </a:solidFill>
            <a:prstDash val="solid"/>
            <a:round/>
            <a:headEnd w="lg" len="lg" type="triangle"/>
            <a:tailEnd w="med" len="med" type="none"/>
          </a:ln>
        </p:spPr>
      </p:cxnSp>
      <p:cxnSp>
        <p:nvCxnSpPr>
          <p:cNvPr id="144" name="Shape 144"/>
          <p:cNvCxnSpPr/>
          <p:nvPr/>
        </p:nvCxnSpPr>
        <p:spPr>
          <a:xfrm>
            <a:off y="2079207" x="3040375"/>
            <a:ext cy="557391" cx="557391"/>
          </a:xfrm>
          <a:prstGeom prst="straightConnector1">
            <a:avLst/>
          </a:prstGeom>
          <a:noFill/>
          <a:ln w="63500" cap="flat">
            <a:solidFill>
              <a:srgbClr val="FFFFFF"/>
            </a:solidFill>
            <a:prstDash val="solid"/>
            <a:round/>
            <a:headEnd w="med" len="med" type="none"/>
            <a:tailEnd w="lg" len="lg" type="triangle"/>
          </a:ln>
        </p:spPr>
      </p:cxnSp>
      <p:cxnSp>
        <p:nvCxnSpPr>
          <p:cNvPr id="145" name="Shape 145"/>
          <p:cNvCxnSpPr/>
          <p:nvPr/>
        </p:nvCxnSpPr>
        <p:spPr>
          <a:xfrm flipH="1">
            <a:off y="2080629" x="2334556"/>
            <a:ext cy="557391" cx="557391"/>
          </a:xfrm>
          <a:prstGeom prst="straightConnector1">
            <a:avLst/>
          </a:prstGeom>
          <a:noFill/>
          <a:ln w="63500" cap="flat">
            <a:solidFill>
              <a:srgbClr val="FFFFFF"/>
            </a:solidFill>
            <a:prstDash val="solid"/>
            <a:round/>
            <a:headEnd w="med" len="med" type="none"/>
            <a:tailEnd w="lg" len="lg" type="triangle"/>
          </a:ln>
        </p:spPr>
      </p:cxnSp>
      <p:pic>
        <p:nvPicPr>
          <p:cNvPr id="146" name="Shape 146"/>
          <p:cNvPicPr preferRelativeResize="0"/>
          <p:nvPr/>
        </p:nvPicPr>
        <p:blipFill rotWithShape="1">
          <a:blip r:embed="rId7">
            <a:alphaModFix/>
          </a:blip>
          <a:srcRect t="0" b="0" r="0" l="0"/>
          <a:stretch/>
        </p:blipFill>
        <p:spPr>
          <a:xfrm>
            <a:off y="1673501" x="2682109"/>
            <a:ext cy="575565" cx="565809"/>
          </a:xfrm>
          <a:prstGeom prst="rect">
            <a:avLst/>
          </a:prstGeom>
          <a:noFill/>
          <a:ln>
            <a:noFill/>
          </a:ln>
        </p:spPr>
      </p:pic>
      <p:pic>
        <p:nvPicPr>
          <p:cNvPr id="147" name="Shape 147"/>
          <p:cNvPicPr preferRelativeResize="0"/>
          <p:nvPr/>
        </p:nvPicPr>
        <p:blipFill rotWithShape="1">
          <a:blip r:embed="rId8">
            <a:alphaModFix/>
          </a:blip>
          <a:srcRect t="0" b="0" r="0" l="0"/>
          <a:stretch/>
        </p:blipFill>
        <p:spPr>
          <a:xfrm>
            <a:off y="3317401" x="7582104"/>
            <a:ext cy="832121" cx="832121"/>
          </a:xfrm>
          <a:prstGeom prst="rect">
            <a:avLst/>
          </a:prstGeom>
          <a:noFill/>
          <a:ln>
            <a:noFill/>
          </a:ln>
        </p:spPr>
      </p:pic>
      <p:pic>
        <p:nvPicPr>
          <p:cNvPr id="148" name="Shape 148"/>
          <p:cNvPicPr preferRelativeResize="0"/>
          <p:nvPr/>
        </p:nvPicPr>
        <p:blipFill rotWithShape="1">
          <a:blip r:embed="rId9">
            <a:alphaModFix/>
          </a:blip>
          <a:srcRect t="0" b="0" r="0" l="0"/>
          <a:stretch/>
        </p:blipFill>
        <p:spPr>
          <a:xfrm>
            <a:off y="2130529" x="8245772"/>
            <a:ext cy="495252" cx="495253"/>
          </a:xfrm>
          <a:prstGeom prst="rect">
            <a:avLst/>
          </a:prstGeom>
          <a:noFill/>
          <a:ln>
            <a:noFill/>
          </a:ln>
        </p:spPr>
      </p:pic>
      <p:pic>
        <p:nvPicPr>
          <p:cNvPr id="149" name="Shape 149"/>
          <p:cNvPicPr preferRelativeResize="0"/>
          <p:nvPr/>
        </p:nvPicPr>
        <p:blipFill rotWithShape="1">
          <a:blip r:embed="rId10">
            <a:alphaModFix/>
          </a:blip>
          <a:srcRect t="0" b="0" r="0" l="0"/>
          <a:stretch/>
        </p:blipFill>
        <p:spPr>
          <a:xfrm>
            <a:off y="2123850" x="7776724"/>
            <a:ext cy="565810" cx="565809"/>
          </a:xfrm>
          <a:prstGeom prst="rect">
            <a:avLst/>
          </a:prstGeom>
          <a:noFill/>
          <a:ln>
            <a:noFill/>
          </a:ln>
        </p:spPr>
      </p:pic>
      <p:pic>
        <p:nvPicPr>
          <p:cNvPr id="150" name="Shape 150"/>
          <p:cNvPicPr preferRelativeResize="0"/>
          <p:nvPr/>
        </p:nvPicPr>
        <p:blipFill rotWithShape="1">
          <a:blip r:embed="rId11">
            <a:alphaModFix/>
          </a:blip>
          <a:srcRect t="0" b="0" r="0" l="0"/>
          <a:stretch/>
        </p:blipFill>
        <p:spPr>
          <a:xfrm>
            <a:off y="2144430" x="7132520"/>
            <a:ext cy="524648" cx="693603"/>
          </a:xfrm>
          <a:prstGeom prst="rect">
            <a:avLst/>
          </a:prstGeom>
          <a:noFill/>
          <a:ln>
            <a:noFill/>
          </a:ln>
        </p:spPr>
      </p:pic>
      <p:cxnSp>
        <p:nvCxnSpPr>
          <p:cNvPr id="151" name="Shape 151"/>
          <p:cNvCxnSpPr/>
          <p:nvPr/>
        </p:nvCxnSpPr>
        <p:spPr>
          <a:xfrm>
            <a:off y="3733462" x="6661042"/>
            <a:ext cy="0" cx="797354"/>
          </a:xfrm>
          <a:prstGeom prst="straightConnector1">
            <a:avLst/>
          </a:prstGeom>
          <a:noFill/>
          <a:ln w="63500" cap="flat">
            <a:solidFill>
              <a:srgbClr val="FFFFFF"/>
            </a:solidFill>
            <a:prstDash val="solid"/>
            <a:round/>
            <a:headEnd w="med" len="med" type="none"/>
            <a:tailEnd w="lg" len="lg" type="triangle"/>
          </a:ln>
        </p:spPr>
      </p:cxnSp>
      <p:cxnSp>
        <p:nvCxnSpPr>
          <p:cNvPr id="152" name="Shape 152"/>
          <p:cNvCxnSpPr/>
          <p:nvPr/>
        </p:nvCxnSpPr>
        <p:spPr>
          <a:xfrm rot="10800000">
            <a:off y="2679205" x="7669507"/>
            <a:ext cy="600631" cx="211234"/>
          </a:xfrm>
          <a:prstGeom prst="straightConnector1">
            <a:avLst/>
          </a:prstGeom>
          <a:noFill/>
          <a:ln w="63500" cap="flat">
            <a:solidFill>
              <a:srgbClr val="FFFFFF"/>
            </a:solidFill>
            <a:prstDash val="solid"/>
            <a:round/>
            <a:headEnd w="med" len="med" type="none"/>
            <a:tailEnd w="lg" len="lg" type="triangle"/>
          </a:ln>
        </p:spPr>
      </p:cxnSp>
      <p:cxnSp>
        <p:nvCxnSpPr>
          <p:cNvPr id="153" name="Shape 153"/>
          <p:cNvCxnSpPr/>
          <p:nvPr/>
        </p:nvCxnSpPr>
        <p:spPr>
          <a:xfrm rot="10800000" flipH="1">
            <a:off y="2682184" x="8182081"/>
            <a:ext cy="619686" cx="247273"/>
          </a:xfrm>
          <a:prstGeom prst="straightConnector1">
            <a:avLst/>
          </a:prstGeom>
          <a:noFill/>
          <a:ln w="63500" cap="flat">
            <a:solidFill>
              <a:srgbClr val="FFFFFF"/>
            </a:solidFill>
            <a:prstDash val="solid"/>
            <a:round/>
            <a:headEnd w="med" len="med" type="none"/>
            <a:tailEnd w="lg" len="lg" type="triangle"/>
          </a:ln>
        </p:spPr>
      </p:cxnSp>
      <p:cxnSp>
        <p:nvCxnSpPr>
          <p:cNvPr id="154" name="Shape 154"/>
          <p:cNvCxnSpPr/>
          <p:nvPr/>
        </p:nvCxnSpPr>
        <p:spPr>
          <a:xfrm rot="10800000" flipH="1">
            <a:off y="2656034" x="8059628"/>
            <a:ext cy="645836" cx="0"/>
          </a:xfrm>
          <a:prstGeom prst="straightConnector1">
            <a:avLst/>
          </a:prstGeom>
          <a:noFill/>
          <a:ln w="63500" cap="flat">
            <a:solidFill>
              <a:srgbClr val="FFFFFF"/>
            </a:solidFill>
            <a:prstDash val="solid"/>
            <a:round/>
            <a:headEnd w="med" len="med" type="none"/>
            <a:tailEnd w="lg" len="lg" type="triangle"/>
          </a:ln>
        </p:spPr>
      </p:cxnSp>
      <p:sp>
        <p:nvSpPr>
          <p:cNvPr id="155" name="Shape 155"/>
          <p:cNvSpPr/>
          <p:nvPr/>
        </p:nvSpPr>
        <p:spPr>
          <a:xfrm>
            <a:off y="4110937" x="7340933"/>
            <a:ext cy="566737" cx="1314464"/>
          </a:xfrm>
          <a:prstGeom prst="rect">
            <a:avLst/>
          </a:prstGeom>
          <a:noFill/>
          <a:ln>
            <a:noFill/>
          </a:ln>
        </p:spPr>
        <p:txBody>
          <a:bodyPr bIns="19050" rIns="19050" lIns="19050" tIns="19050" anchor="ctr" anchorCtr="0">
            <a:noAutofit/>
          </a:bodyPr>
          <a:lstStyle/>
          <a:p>
            <a:pPr algn="ctr" rtl="0" lvl="0" marR="0" indent="0" marL="0">
              <a:spcBef>
                <a:spcPts val="0"/>
              </a:spcBef>
              <a:buSzPct val="25000"/>
              <a:buNone/>
            </a:pPr>
            <a:r>
              <a:rPr strike="noStrike" u="none" b="0" cap="none" baseline="0" sz="1200" lang="en-GB" i="0">
                <a:solidFill>
                  <a:srgbClr val="FFFFFF"/>
                </a:solidFill>
                <a:latin typeface="Helvetica Neue"/>
                <a:ea typeface="Helvetica Neue"/>
                <a:cs typeface="Helvetica Neue"/>
                <a:sym typeface="Helvetica Neue"/>
              </a:rPr>
              <a:t>Simple Notification</a:t>
            </a:r>
          </a:p>
          <a:p>
            <a:pPr algn="ctr" rtl="0" lvl="0" marR="0" indent="0" marL="0">
              <a:spcBef>
                <a:spcPts val="0"/>
              </a:spcBef>
              <a:buSzPct val="25000"/>
              <a:buNone/>
            </a:pPr>
            <a:r>
              <a:rPr strike="noStrike" u="none" b="0" cap="none" baseline="0" sz="1200" lang="en-GB" i="0">
                <a:solidFill>
                  <a:srgbClr val="FFFFFF"/>
                </a:solidFill>
                <a:latin typeface="Helvetica Neue"/>
                <a:ea typeface="Helvetica Neue"/>
                <a:cs typeface="Helvetica Neue"/>
                <a:sym typeface="Helvetica Neue"/>
              </a:rPr>
              <a:t>Service</a:t>
            </a:r>
          </a:p>
        </p:txBody>
      </p:sp>
      <p:cxnSp>
        <p:nvCxnSpPr>
          <p:cNvPr id="156" name="Shape 156"/>
          <p:cNvCxnSpPr/>
          <p:nvPr/>
        </p:nvCxnSpPr>
        <p:spPr>
          <a:xfrm rot="10800000">
            <a:off y="2908857" x="6094875"/>
            <a:ext cy="542100" cx="4799"/>
          </a:xfrm>
          <a:prstGeom prst="straightConnector1">
            <a:avLst/>
          </a:prstGeom>
          <a:noFill/>
          <a:ln w="63500" cap="flat">
            <a:solidFill>
              <a:srgbClr val="FFFFFF"/>
            </a:solidFill>
            <a:prstDash val="solid"/>
            <a:round/>
            <a:headEnd w="med" len="med" type="none"/>
            <a:tailEnd w="lg" len="lg" type="triangle"/>
          </a:ln>
        </p:spPr>
      </p:cxnSp>
    </p:spTree>
  </p:cSld>
  <p:clrMapOvr>
    <a:masterClrMapping/>
  </p:clrMapOvr>
  <p:transition spd="slow">
    <p:cut/>
  </p:transition>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60" name="Shape 160"/>
        <p:cNvGrpSpPr/>
        <p:nvPr/>
      </p:nvGrpSpPr>
      <p:grpSpPr>
        <a:xfrm>
          <a:off y="0" x="0"/>
          <a:ext cy="0" cx="0"/>
          <a:chOff y="0" x="0"/>
          <a:chExt cy="0" cx="0"/>
        </a:xfrm>
      </p:grpSpPr>
      <p:sp>
        <p:nvSpPr>
          <p:cNvPr id="161" name="Shape 161"/>
          <p:cNvSpPr txBox="1"/>
          <p:nvPr/>
        </p:nvSpPr>
        <p:spPr>
          <a:xfrm>
            <a:off y="1015425" x="0"/>
            <a:ext cy="1355700" cx="9144000"/>
          </a:xfrm>
          <a:prstGeom prst="rect">
            <a:avLst/>
          </a:prstGeom>
          <a:noFill/>
          <a:ln>
            <a:noFill/>
          </a:ln>
        </p:spPr>
        <p:txBody>
          <a:bodyPr bIns="91425" rIns="91425" lIns="91425" tIns="91425" anchor="t" anchorCtr="0">
            <a:noAutofit/>
          </a:bodyPr>
          <a:lstStyle/>
          <a:p>
            <a:pPr algn="ctr">
              <a:spcBef>
                <a:spcPts val="0"/>
              </a:spcBef>
              <a:buNone/>
            </a:pPr>
            <a:r>
              <a:rPr sz="5000" lang="en-GB">
                <a:solidFill>
                  <a:schemeClr val="lt1"/>
                </a:solidFill>
                <a:latin typeface="Helvetica Neue"/>
                <a:ea typeface="Helvetica Neue"/>
                <a:cs typeface="Helvetica Neue"/>
                <a:sym typeface="Helvetica Neue"/>
              </a:rPr>
              <a:t>AWS</a:t>
            </a:r>
            <a:r>
              <a:rPr sz="5000" lang="en-GB">
                <a:solidFill>
                  <a:srgbClr val="FAAF34"/>
                </a:solidFill>
                <a:latin typeface="Helvetica Neue"/>
                <a:ea typeface="Helvetica Neue"/>
                <a:cs typeface="Helvetica Neue"/>
                <a:sym typeface="Helvetica Neue"/>
              </a:rPr>
              <a:t> CLOUDTRAIL</a:t>
            </a:r>
          </a:p>
        </p:txBody>
      </p:sp>
      <p:sp>
        <p:nvSpPr>
          <p:cNvPr id="162" name="Shape 162"/>
          <p:cNvSpPr txBox="1"/>
          <p:nvPr/>
        </p:nvSpPr>
        <p:spPr>
          <a:xfrm>
            <a:off y="3319350" x="4914225"/>
            <a:ext cy="1146299" cx="3738000"/>
          </a:xfrm>
          <a:prstGeom prst="rect">
            <a:avLst/>
          </a:prstGeom>
          <a:noFill/>
          <a:ln>
            <a:noFill/>
          </a:ln>
        </p:spPr>
        <p:txBody>
          <a:bodyPr bIns="91425" rIns="91425" lIns="91425" tIns="91425" anchor="t" anchorCtr="0">
            <a:noAutofit/>
          </a:bodyPr>
          <a:lstStyle/>
          <a:p>
            <a:pPr algn="ctr">
              <a:spcBef>
                <a:spcPts val="0"/>
              </a:spcBef>
              <a:buNone/>
            </a:pPr>
            <a:r>
              <a:rPr sz="2400" lang="en-GB">
                <a:solidFill>
                  <a:srgbClr val="FFFFFF"/>
                </a:solidFill>
                <a:latin typeface="Helvetica Neue"/>
                <a:ea typeface="Helvetica Neue"/>
                <a:cs typeface="Helvetica Neue"/>
                <a:sym typeface="Helvetica Neue"/>
              </a:rPr>
              <a:t>Records AWS API Calls and provides logs</a:t>
            </a:r>
          </a:p>
        </p:txBody>
      </p:sp>
      <p:pic>
        <p:nvPicPr>
          <p:cNvPr id="163" name="Shape 163"/>
          <p:cNvPicPr preferRelativeResize="0"/>
          <p:nvPr/>
        </p:nvPicPr>
        <p:blipFill>
          <a:blip r:embed="rId3">
            <a:alphaModFix/>
          </a:blip>
          <a:stretch>
            <a:fillRect/>
          </a:stretch>
        </p:blipFill>
        <p:spPr>
          <a:xfrm>
            <a:off y="2773975" x="1119300"/>
            <a:ext cy="1940875" cx="2702000"/>
          </a:xfrm>
          <a:prstGeom prst="rect">
            <a:avLst/>
          </a:prstGeom>
          <a:noFill/>
          <a:ln>
            <a:noFill/>
          </a:ln>
        </p:spPr>
      </p:pic>
    </p:spTree>
  </p:cSld>
  <p:clrMapOvr>
    <a:masterClrMapping/>
  </p:clrMapOvr>
  <p:transition spd="slow">
    <p:cut/>
  </p:transition>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67" name="Shape 167"/>
        <p:cNvGrpSpPr/>
        <p:nvPr/>
      </p:nvGrpSpPr>
      <p:grpSpPr>
        <a:xfrm>
          <a:off y="0" x="0"/>
          <a:ext cy="0" cx="0"/>
          <a:chOff y="0" x="0"/>
          <a:chExt cy="0" cx="0"/>
        </a:xfrm>
      </p:grpSpPr>
      <p:pic>
        <p:nvPicPr>
          <p:cNvPr id="168" name="Shape 168"/>
          <p:cNvPicPr preferRelativeResize="0"/>
          <p:nvPr/>
        </p:nvPicPr>
        <p:blipFill>
          <a:blip r:embed="rId3">
            <a:alphaModFix/>
          </a:blip>
          <a:stretch>
            <a:fillRect/>
          </a:stretch>
        </p:blipFill>
        <p:spPr>
          <a:xfrm>
            <a:off y="1063375" x="457187"/>
            <a:ext cy="2734600" cx="8456276"/>
          </a:xfrm>
          <a:prstGeom prst="rect">
            <a:avLst/>
          </a:prstGeom>
          <a:noFill/>
          <a:ln>
            <a:noFill/>
          </a:ln>
        </p:spPr>
      </p:pic>
      <p:sp>
        <p:nvSpPr>
          <p:cNvPr id="169" name="Shape 169"/>
          <p:cNvSpPr txBox="1"/>
          <p:nvPr>
            <p:ph type="title"/>
          </p:nvPr>
        </p:nvSpPr>
        <p:spPr>
          <a:xfrm>
            <a:off y="205978" x="315525"/>
            <a:ext cy="857400" cx="8229600"/>
          </a:xfrm>
          <a:prstGeom prst="rect">
            <a:avLst/>
          </a:prstGeom>
          <a:noFill/>
          <a:ln>
            <a:noFill/>
          </a:ln>
        </p:spPr>
        <p:txBody>
          <a:bodyPr bIns="91425" rIns="91425" lIns="91425" tIns="91425" anchor="b" anchorCtr="0">
            <a:noAutofit/>
          </a:bodyPr>
          <a:lstStyle/>
          <a:p>
            <a:pPr rtl="0" lvl="0">
              <a:spcBef>
                <a:spcPts val="0"/>
              </a:spcBef>
              <a:buNone/>
            </a:pPr>
            <a:r>
              <a:rPr b="0" lang="en-GB">
                <a:solidFill>
                  <a:srgbClr val="FAAF34"/>
                </a:solidFill>
                <a:latin typeface="Helvetica Neue"/>
                <a:ea typeface="Helvetica Neue"/>
                <a:cs typeface="Helvetica Neue"/>
                <a:sym typeface="Helvetica Neue"/>
              </a:rPr>
              <a:t>Introduction to CloudTrail</a:t>
            </a:r>
          </a:p>
        </p:txBody>
      </p:sp>
      <p:sp>
        <p:nvSpPr>
          <p:cNvPr id="170" name="Shape 170"/>
          <p:cNvSpPr txBox="1"/>
          <p:nvPr/>
        </p:nvSpPr>
        <p:spPr>
          <a:xfrm>
            <a:off y="3766500" x="213200"/>
            <a:ext cy="1376999" cx="2179499"/>
          </a:xfrm>
          <a:prstGeom prst="rect">
            <a:avLst/>
          </a:prstGeom>
          <a:noFill/>
          <a:ln>
            <a:noFill/>
          </a:ln>
        </p:spPr>
        <p:txBody>
          <a:bodyPr bIns="91425" rIns="91425" lIns="91425" tIns="91425" anchor="t" anchorCtr="0">
            <a:noAutofit/>
          </a:bodyPr>
          <a:lstStyle/>
          <a:p>
            <a:pPr algn="ctr">
              <a:spcBef>
                <a:spcPts val="0"/>
              </a:spcBef>
              <a:buNone/>
            </a:pPr>
            <a:r>
              <a:rPr sz="2000" lang="en-GB">
                <a:solidFill>
                  <a:srgbClr val="FFFFFF"/>
                </a:solidFill>
                <a:latin typeface="Helvetica Neue"/>
                <a:ea typeface="Helvetica Neue"/>
                <a:cs typeface="Helvetica Neue"/>
                <a:sym typeface="Helvetica Neue"/>
              </a:rPr>
              <a:t>Customers are making API calls...</a:t>
            </a:r>
          </a:p>
        </p:txBody>
      </p:sp>
      <p:sp>
        <p:nvSpPr>
          <p:cNvPr id="171" name="Shape 171"/>
          <p:cNvSpPr txBox="1"/>
          <p:nvPr/>
        </p:nvSpPr>
        <p:spPr>
          <a:xfrm>
            <a:off y="3766500" x="2497600"/>
            <a:ext cy="1376999" cx="2179499"/>
          </a:xfrm>
          <a:prstGeom prst="rect">
            <a:avLst/>
          </a:prstGeom>
          <a:noFill/>
          <a:ln>
            <a:noFill/>
          </a:ln>
        </p:spPr>
        <p:txBody>
          <a:bodyPr bIns="91425" rIns="91425" lIns="91425" tIns="91425" anchor="t" anchorCtr="0">
            <a:noAutofit/>
          </a:bodyPr>
          <a:lstStyle/>
          <a:p>
            <a:pPr algn="ctr" rtl="0" lvl="0">
              <a:spcBef>
                <a:spcPts val="0"/>
              </a:spcBef>
              <a:buNone/>
            </a:pPr>
            <a:r>
              <a:rPr sz="2000" lang="en-GB">
                <a:solidFill>
                  <a:srgbClr val="FFFFFF"/>
                </a:solidFill>
                <a:latin typeface="Helvetica Neue"/>
                <a:ea typeface="Helvetica Neue"/>
                <a:cs typeface="Helvetica Neue"/>
                <a:sym typeface="Helvetica Neue"/>
              </a:rPr>
              <a:t>On a growing set of services around the world</a:t>
            </a:r>
          </a:p>
        </p:txBody>
      </p:sp>
      <p:sp>
        <p:nvSpPr>
          <p:cNvPr id="172" name="Shape 172"/>
          <p:cNvSpPr txBox="1"/>
          <p:nvPr/>
        </p:nvSpPr>
        <p:spPr>
          <a:xfrm>
            <a:off y="3766500" x="4677100"/>
            <a:ext cy="1376999" cx="2179499"/>
          </a:xfrm>
          <a:prstGeom prst="rect">
            <a:avLst/>
          </a:prstGeom>
          <a:noFill/>
          <a:ln>
            <a:noFill/>
          </a:ln>
        </p:spPr>
        <p:txBody>
          <a:bodyPr bIns="91425" rIns="91425" lIns="91425" tIns="91425" anchor="t" anchorCtr="0">
            <a:noAutofit/>
          </a:bodyPr>
          <a:lstStyle/>
          <a:p>
            <a:pPr algn="ctr" rtl="0" lvl="0">
              <a:spcBef>
                <a:spcPts val="0"/>
              </a:spcBef>
              <a:buNone/>
            </a:pPr>
            <a:r>
              <a:rPr sz="2000" lang="en-GB">
                <a:solidFill>
                  <a:srgbClr val="FFFFFF"/>
                </a:solidFill>
                <a:latin typeface="Helvetica Neue"/>
                <a:ea typeface="Helvetica Neue"/>
                <a:cs typeface="Helvetica Neue"/>
                <a:sym typeface="Helvetica Neue"/>
              </a:rPr>
              <a:t>CloudTrail is continuously recording API calls...</a:t>
            </a:r>
          </a:p>
        </p:txBody>
      </p:sp>
      <p:sp>
        <p:nvSpPr>
          <p:cNvPr id="173" name="Shape 173"/>
          <p:cNvSpPr txBox="1"/>
          <p:nvPr/>
        </p:nvSpPr>
        <p:spPr>
          <a:xfrm>
            <a:off y="3766500" x="6748350"/>
            <a:ext cy="1376999" cx="2179499"/>
          </a:xfrm>
          <a:prstGeom prst="rect">
            <a:avLst/>
          </a:prstGeom>
          <a:noFill/>
          <a:ln>
            <a:noFill/>
          </a:ln>
        </p:spPr>
        <p:txBody>
          <a:bodyPr bIns="91425" rIns="91425" lIns="91425" tIns="91425" anchor="t" anchorCtr="0">
            <a:noAutofit/>
          </a:bodyPr>
          <a:lstStyle/>
          <a:p>
            <a:pPr algn="ctr" rtl="0" lvl="0">
              <a:spcBef>
                <a:spcPts val="0"/>
              </a:spcBef>
              <a:buNone/>
            </a:pPr>
            <a:r>
              <a:rPr sz="2000" lang="en-GB">
                <a:solidFill>
                  <a:srgbClr val="FFFFFF"/>
                </a:solidFill>
                <a:latin typeface="Helvetica Neue"/>
                <a:ea typeface="Helvetica Neue"/>
                <a:cs typeface="Helvetica Neue"/>
                <a:sym typeface="Helvetica Neue"/>
              </a:rPr>
              <a:t>And delivering log files to customers</a:t>
            </a:r>
          </a:p>
        </p:txBody>
      </p:sp>
    </p:spTree>
  </p:cSld>
  <p:clrMapOvr>
    <a:masterClrMapping/>
  </p:clrMapOvr>
  <p:transition spd="slow">
    <p:cut/>
  </p:transition>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77" name="Shape 177"/>
        <p:cNvGrpSpPr/>
        <p:nvPr/>
      </p:nvGrpSpPr>
      <p:grpSpPr>
        <a:xfrm>
          <a:off y="0" x="0"/>
          <a:ext cy="0" cx="0"/>
          <a:chOff y="0" x="0"/>
          <a:chExt cy="0" cx="0"/>
        </a:xfrm>
      </p:grpSpPr>
      <p:sp>
        <p:nvSpPr>
          <p:cNvPr id="178" name="Shape 178"/>
          <p:cNvSpPr txBox="1"/>
          <p:nvPr>
            <p:ph type="title"/>
          </p:nvPr>
        </p:nvSpPr>
        <p:spPr>
          <a:xfrm>
            <a:off y="205978" x="457200"/>
            <a:ext cy="857400" cx="8229600"/>
          </a:xfrm>
          <a:prstGeom prst="rect">
            <a:avLst/>
          </a:prstGeom>
          <a:noFill/>
          <a:ln>
            <a:noFill/>
          </a:ln>
        </p:spPr>
        <p:txBody>
          <a:bodyPr bIns="91425" rIns="91425" lIns="91425" tIns="91425" anchor="b" anchorCtr="0">
            <a:noAutofit/>
          </a:bodyPr>
          <a:lstStyle/>
          <a:p>
            <a:pPr rtl="0" lvl="0">
              <a:spcBef>
                <a:spcPts val="0"/>
              </a:spcBef>
              <a:buNone/>
            </a:pPr>
            <a:r>
              <a:rPr b="0" lang="en-GB">
                <a:solidFill>
                  <a:srgbClr val="FAAF34"/>
                </a:solidFill>
                <a:latin typeface="Helvetica Neue"/>
                <a:ea typeface="Helvetica Neue"/>
                <a:cs typeface="Helvetica Neue"/>
                <a:sym typeface="Helvetica Neue"/>
              </a:rPr>
              <a:t>AWS CloudTrail Partners</a:t>
            </a:r>
          </a:p>
        </p:txBody>
      </p:sp>
      <p:pic>
        <p:nvPicPr>
          <p:cNvPr id="179" name="Shape 179"/>
          <p:cNvPicPr preferRelativeResize="0"/>
          <p:nvPr/>
        </p:nvPicPr>
        <p:blipFill>
          <a:blip r:embed="rId3">
            <a:alphaModFix/>
          </a:blip>
          <a:stretch>
            <a:fillRect/>
          </a:stretch>
        </p:blipFill>
        <p:spPr>
          <a:xfrm>
            <a:off y="1415275" x="3193074"/>
            <a:ext cy="767800" cx="2338301"/>
          </a:xfrm>
          <a:prstGeom prst="rect">
            <a:avLst/>
          </a:prstGeom>
          <a:noFill/>
          <a:ln>
            <a:noFill/>
          </a:ln>
        </p:spPr>
      </p:pic>
      <p:pic>
        <p:nvPicPr>
          <p:cNvPr id="180" name="Shape 180"/>
          <p:cNvPicPr preferRelativeResize="0"/>
          <p:nvPr/>
        </p:nvPicPr>
        <p:blipFill>
          <a:blip r:embed="rId4">
            <a:alphaModFix/>
          </a:blip>
          <a:stretch>
            <a:fillRect/>
          </a:stretch>
        </p:blipFill>
        <p:spPr>
          <a:xfrm>
            <a:off y="2617449" x="3046325"/>
            <a:ext cy="567099" cx="2631792"/>
          </a:xfrm>
          <a:prstGeom prst="rect">
            <a:avLst/>
          </a:prstGeom>
          <a:noFill/>
          <a:ln>
            <a:noFill/>
          </a:ln>
        </p:spPr>
      </p:pic>
      <p:pic>
        <p:nvPicPr>
          <p:cNvPr id="181" name="Shape 181"/>
          <p:cNvPicPr preferRelativeResize="0"/>
          <p:nvPr/>
        </p:nvPicPr>
        <p:blipFill>
          <a:blip r:embed="rId5">
            <a:alphaModFix/>
          </a:blip>
          <a:stretch>
            <a:fillRect/>
          </a:stretch>
        </p:blipFill>
        <p:spPr>
          <a:xfrm>
            <a:off y="2584300" x="6070461"/>
            <a:ext cy="633375" cx="2517399"/>
          </a:xfrm>
          <a:prstGeom prst="rect">
            <a:avLst/>
          </a:prstGeom>
          <a:noFill/>
          <a:ln>
            <a:noFill/>
          </a:ln>
        </p:spPr>
      </p:pic>
      <p:pic>
        <p:nvPicPr>
          <p:cNvPr id="182" name="Shape 182"/>
          <p:cNvPicPr preferRelativeResize="0"/>
          <p:nvPr/>
        </p:nvPicPr>
        <p:blipFill>
          <a:blip r:embed="rId6">
            <a:alphaModFix/>
          </a:blip>
          <a:stretch>
            <a:fillRect/>
          </a:stretch>
        </p:blipFill>
        <p:spPr>
          <a:xfrm>
            <a:off y="3912611" x="388523"/>
            <a:ext cy="789217" cx="2202725"/>
          </a:xfrm>
          <a:prstGeom prst="rect">
            <a:avLst/>
          </a:prstGeom>
          <a:noFill/>
          <a:ln>
            <a:noFill/>
          </a:ln>
        </p:spPr>
      </p:pic>
      <p:pic>
        <p:nvPicPr>
          <p:cNvPr id="183" name="Shape 183"/>
          <p:cNvPicPr preferRelativeResize="0"/>
          <p:nvPr/>
        </p:nvPicPr>
        <p:blipFill>
          <a:blip r:embed="rId7">
            <a:alphaModFix/>
          </a:blip>
          <a:stretch>
            <a:fillRect/>
          </a:stretch>
        </p:blipFill>
        <p:spPr>
          <a:xfrm>
            <a:off y="3971312" x="3260862"/>
            <a:ext cy="671825" cx="2202725"/>
          </a:xfrm>
          <a:prstGeom prst="rect">
            <a:avLst/>
          </a:prstGeom>
          <a:noFill/>
          <a:ln>
            <a:noFill/>
          </a:ln>
        </p:spPr>
      </p:pic>
      <p:grpSp>
        <p:nvGrpSpPr>
          <p:cNvPr id="184" name="Shape 184"/>
          <p:cNvGrpSpPr/>
          <p:nvPr/>
        </p:nvGrpSpPr>
        <p:grpSpPr>
          <a:xfrm>
            <a:off y="4023653" x="6109180"/>
            <a:ext cy="567103" cx="2439933"/>
            <a:chOff y="4130050" x="5383250"/>
            <a:chExt cy="686399" cx="2953199"/>
          </a:xfrm>
        </p:grpSpPr>
        <p:sp>
          <p:nvSpPr>
            <p:cNvPr id="185" name="Shape 185"/>
            <p:cNvSpPr/>
            <p:nvPr/>
          </p:nvSpPr>
          <p:spPr>
            <a:xfrm>
              <a:off y="4130050" x="5383250"/>
              <a:ext cy="686399" cx="2953199"/>
            </a:xfrm>
            <a:prstGeom prst="rect">
              <a:avLst/>
            </a:prstGeom>
            <a:solidFill>
              <a:schemeClr val="lt1"/>
            </a:solidFill>
            <a:ln>
              <a:noFill/>
            </a:ln>
          </p:spPr>
          <p:txBody>
            <a:bodyPr bIns="91425" rIns="91425" lIns="91425" tIns="91425" anchor="ctr" anchorCtr="0">
              <a:noAutofit/>
            </a:bodyPr>
            <a:lstStyle/>
            <a:p>
              <a:pPr>
                <a:spcBef>
                  <a:spcPts val="0"/>
                </a:spcBef>
                <a:buNone/>
              </a:pPr>
              <a:r>
                <a:t/>
              </a:r>
              <a:endParaRPr/>
            </a:p>
          </p:txBody>
        </p:sp>
        <p:pic>
          <p:nvPicPr>
            <p:cNvPr id="186" name="Shape 186"/>
            <p:cNvPicPr preferRelativeResize="0"/>
            <p:nvPr/>
          </p:nvPicPr>
          <p:blipFill>
            <a:blip r:embed="rId8">
              <a:alphaModFix/>
            </a:blip>
            <a:stretch>
              <a:fillRect/>
            </a:stretch>
          </p:blipFill>
          <p:spPr>
            <a:xfrm>
              <a:off y="4210075" x="5426650"/>
              <a:ext cy="523875" cx="2857500"/>
            </a:xfrm>
            <a:prstGeom prst="rect">
              <a:avLst/>
            </a:prstGeom>
            <a:noFill/>
            <a:ln>
              <a:noFill/>
            </a:ln>
          </p:spPr>
        </p:pic>
      </p:grpSp>
      <p:pic>
        <p:nvPicPr>
          <p:cNvPr id="187" name="Shape 187"/>
          <p:cNvPicPr preferRelativeResize="0"/>
          <p:nvPr/>
        </p:nvPicPr>
        <p:blipFill>
          <a:blip r:embed="rId9">
            <a:alphaModFix/>
          </a:blip>
          <a:stretch>
            <a:fillRect/>
          </a:stretch>
        </p:blipFill>
        <p:spPr>
          <a:xfrm>
            <a:off y="1455975" x="388525"/>
            <a:ext cy="686400" cx="2202720"/>
          </a:xfrm>
          <a:prstGeom prst="rect">
            <a:avLst/>
          </a:prstGeom>
          <a:noFill/>
          <a:ln>
            <a:noFill/>
          </a:ln>
        </p:spPr>
      </p:pic>
      <p:pic>
        <p:nvPicPr>
          <p:cNvPr id="188" name="Shape 188"/>
          <p:cNvPicPr preferRelativeResize="0"/>
          <p:nvPr/>
        </p:nvPicPr>
        <p:blipFill>
          <a:blip r:embed="rId10">
            <a:alphaModFix/>
          </a:blip>
          <a:stretch>
            <a:fillRect/>
          </a:stretch>
        </p:blipFill>
        <p:spPr>
          <a:xfrm>
            <a:off y="2386786" x="975686"/>
            <a:ext cy="1028424" cx="1028400"/>
          </a:xfrm>
          <a:prstGeom prst="rect">
            <a:avLst/>
          </a:prstGeom>
          <a:noFill/>
          <a:ln>
            <a:noFill/>
          </a:ln>
        </p:spPr>
      </p:pic>
      <p:pic>
        <p:nvPicPr>
          <p:cNvPr id="189" name="Shape 189"/>
          <p:cNvPicPr preferRelativeResize="0"/>
          <p:nvPr/>
        </p:nvPicPr>
        <p:blipFill>
          <a:blip r:embed="rId11">
            <a:alphaModFix/>
          </a:blip>
          <a:stretch>
            <a:fillRect/>
          </a:stretch>
        </p:blipFill>
        <p:spPr>
          <a:xfrm>
            <a:off y="1590687" x="5902846"/>
            <a:ext cy="416974" cx="2852638"/>
          </a:xfrm>
          <a:prstGeom prst="rect">
            <a:avLst/>
          </a:prstGeom>
          <a:noFill/>
          <a:ln>
            <a:noFill/>
          </a:ln>
        </p:spPr>
      </p:pic>
    </p:spTree>
  </p:cSld>
  <p:clrMapOvr>
    <a:masterClrMapping/>
  </p:clrMapOvr>
  <p:transition spd="slow">
    <p:cut/>
  </p:transition>
</p:sld>
</file>

<file path=ppt/theme/theme1.xml><?xml version="1.0" encoding="utf-8"?>
<a:theme xmlns:a="http://schemas.openxmlformats.org/drawingml/2006/main" xmlns:r="http://schemas.openxmlformats.org/officeDocument/2006/relationships"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typeface="ＭＳ Ｐゴシック" script="Jpan"/>
        <a:font typeface="맑은 고딕" script="Hang"/>
        <a:font typeface="宋体" script="Hans"/>
        <a:font typeface="新細明體" script="Hant"/>
        <a:font typeface="Times New Roman" script="Arab"/>
        <a:font typeface="Times New Roman" script="Hebr"/>
        <a:font typeface="Angsana New" script="Thai"/>
        <a:font typeface="Nyala" script="Ethi"/>
        <a:font typeface="Vrinda" script="Beng"/>
        <a:font typeface="Shruti" script="Gujr"/>
        <a:font typeface="MoolBoran" script="Khmr"/>
        <a:font typeface="Tunga" script="Knda"/>
        <a:font typeface="Raavi" script="Guru"/>
        <a:font typeface="Euphemia" script="Cans"/>
        <a:font typeface="Plantagenet Cherokee" script="Cher"/>
        <a:font typeface="Microsoft Yi Baiti" script="Yiii"/>
        <a:font typeface="Microsoft Himalaya" script="Tibt"/>
        <a:font typeface="MV Boli" script="Thaa"/>
        <a:font typeface="Mangal" script="Deva"/>
        <a:font typeface="Gautami" script="Telu"/>
        <a:font typeface="Latha" script="Taml"/>
        <a:font typeface="Estrangelo Edessa" script="Syrc"/>
        <a:font typeface="Kalinga" script="Orya"/>
        <a:font typeface="Kartika" script="Mlym"/>
        <a:font typeface="DokChampa" script="Laoo"/>
        <a:font typeface="Iskoola Pota" script="Sinh"/>
        <a:font typeface="Mongolian Baiti" script="Mong"/>
        <a:font typeface="Times New Roman" script="Viet"/>
        <a:font typeface="Microsoft Uighur" script="Uigh"/>
      </a:majorFont>
      <a:minorFont>
        <a:latin typeface="Arial"/>
        <a:ea typeface=""/>
        <a:cs typeface=""/>
        <a:font typeface="ＭＳ Ｐゴシック" script="Jpan"/>
        <a:font typeface="맑은 고딕" script="Hang"/>
        <a:font typeface="宋体" script="Hans"/>
        <a:font typeface="新細明體" script="Hant"/>
        <a:font typeface="Times New Roman" script="Arab"/>
        <a:font typeface="Times New Roman" script="Hebr"/>
        <a:font typeface="Angsana New" script="Thai"/>
        <a:font typeface="Nyala" script="Ethi"/>
        <a:font typeface="Vrinda" script="Beng"/>
        <a:font typeface="Shruti" script="Gujr"/>
        <a:font typeface="MoolBoran" script="Khmr"/>
        <a:font typeface="Tunga" script="Knda"/>
        <a:font typeface="Raavi" script="Guru"/>
        <a:font typeface="Euphemia" script="Cans"/>
        <a:font typeface="Plantagenet Cherokee" script="Cher"/>
        <a:font typeface="Microsoft Yi Baiti" script="Yiii"/>
        <a:font typeface="Microsoft Himalaya" script="Tibt"/>
        <a:font typeface="MV Boli" script="Thaa"/>
        <a:font typeface="Mangal" script="Deva"/>
        <a:font typeface="Gautami" script="Telu"/>
        <a:font typeface="Latha" script="Taml"/>
        <a:font typeface="Estrangelo Edessa" script="Syrc"/>
        <a:font typeface="Kalinga" script="Orya"/>
        <a:font typeface="Kartika" script="Mlym"/>
        <a:font typeface="DokChampa" script="Laoo"/>
        <a:font typeface="Iskoola Pota" script="Sinh"/>
        <a:font typeface="Mongolian Baiti" script="Mong"/>
        <a:font typeface="Times New Roman" script="Viet"/>
        <a:font typeface="Microsoft Uighur" script="Uigh"/>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algn="ctr" cap="flat" cmpd="sng">
          <a:solidFill>
            <a:schemeClr val="phClr">
              <a:shade val="95000"/>
              <a:satMod val="105000"/>
            </a:schemeClr>
          </a:solidFill>
          <a:prstDash val="solid"/>
        </a:ln>
        <a:ln w="25400" algn="ctr" cap="flat" cmpd="sng">
          <a:solidFill>
            <a:schemeClr val="phClr"/>
          </a:solidFill>
          <a:prstDash val="solid"/>
        </a:ln>
        <a:ln w="38100" algn="ctr" cap="flat" cmpd="sng">
          <a:solidFill>
            <a:schemeClr val="phClr"/>
          </a:solidFill>
          <a:prstDash val="solid"/>
        </a:ln>
      </a:lnStyleLst>
      <a:effectStyleLst>
        <a:effectStyle>
          <a:effectLst>
            <a:outerShdw rotWithShape="0" dir="5400000" blurRad="40000" dist="20000">
              <a:srgbClr val="000000">
                <a:alpha val="38000"/>
              </a:srgbClr>
            </a:outerShdw>
          </a:effectLst>
        </a:effectStyle>
        <a:effectStyle>
          <a:effectLst>
            <a:outerShdw rotWithShape="0" dir="5400000" blurRad="40000" dist="23000">
              <a:srgbClr val="000000">
                <a:alpha val="35000"/>
              </a:srgbClr>
            </a:outerShdw>
          </a:effectLst>
        </a:effectStyle>
        <a:effectStyle>
          <a:effectLst>
            <a:outerShdw rotWithShape="0" dir="5400000" blurRad="40000" dist="23000">
              <a:srgbClr val="000000">
                <a:alpha val="35000"/>
              </a:srgbClr>
            </a:outerShdw>
          </a:effectLst>
          <a:scene3d>
            <a:camera prst="orthographicFront">
              <a:rot rev="0" lon="0" lat="0"/>
            </a:camera>
            <a:lightRig dir="t" rig="threePt">
              <a:rot rev="1200000" lon="0" lat="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t="-80000" b="180000" r="50000" l="50000"/>
          </a:path>
        </a:gradFill>
        <a:gradFill rotWithShape="1">
          <a:gsLst>
            <a:gs pos="0">
              <a:schemeClr val="phClr">
                <a:tint val="80000"/>
                <a:satMod val="300000"/>
              </a:schemeClr>
            </a:gs>
            <a:gs pos="100000">
              <a:schemeClr val="phClr">
                <a:shade val="30000"/>
                <a:satMod val="200000"/>
              </a:schemeClr>
            </a:gs>
          </a:gsLst>
          <a:path path="circle">
            <a:fillToRect t="50000" b="50000" r="50000" l="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theme>
</file>

<file path=ppt/theme/theme2.xml><?xml version="1.0" encoding="utf-8"?>
<a:theme xmlns:a="http://schemas.openxmlformats.org/drawingml/2006/main" xmlns:r="http://schemas.openxmlformats.org/officeDocument/2006/relationships"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typeface="ＭＳ Ｐゴシック" script="Jpan"/>
        <a:font typeface="맑은 고딕" script="Hang"/>
        <a:font typeface="宋体" script="Hans"/>
        <a:font typeface="新細明體" script="Hant"/>
        <a:font typeface="Times New Roman" script="Arab"/>
        <a:font typeface="Times New Roman" script="Hebr"/>
        <a:font typeface="Angsana New" script="Thai"/>
        <a:font typeface="Nyala" script="Ethi"/>
        <a:font typeface="Vrinda" script="Beng"/>
        <a:font typeface="Shruti" script="Gujr"/>
        <a:font typeface="MoolBoran" script="Khmr"/>
        <a:font typeface="Tunga" script="Knda"/>
        <a:font typeface="Raavi" script="Guru"/>
        <a:font typeface="Euphemia" script="Cans"/>
        <a:font typeface="Plantagenet Cherokee" script="Cher"/>
        <a:font typeface="Microsoft Yi Baiti" script="Yiii"/>
        <a:font typeface="Microsoft Himalaya" script="Tibt"/>
        <a:font typeface="MV Boli" script="Thaa"/>
        <a:font typeface="Mangal" script="Deva"/>
        <a:font typeface="Gautami" script="Telu"/>
        <a:font typeface="Latha" script="Taml"/>
        <a:font typeface="Estrangelo Edessa" script="Syrc"/>
        <a:font typeface="Kalinga" script="Orya"/>
        <a:font typeface="Kartika" script="Mlym"/>
        <a:font typeface="DokChampa" script="Laoo"/>
        <a:font typeface="Iskoola Pota" script="Sinh"/>
        <a:font typeface="Mongolian Baiti" script="Mong"/>
        <a:font typeface="Times New Roman" script="Viet"/>
        <a:font typeface="Microsoft Uighur" script="Uigh"/>
      </a:majorFont>
      <a:minorFont>
        <a:latin typeface="Arial"/>
        <a:ea typeface=""/>
        <a:cs typeface=""/>
        <a:font typeface="ＭＳ Ｐゴシック" script="Jpan"/>
        <a:font typeface="맑은 고딕" script="Hang"/>
        <a:font typeface="宋体" script="Hans"/>
        <a:font typeface="新細明體" script="Hant"/>
        <a:font typeface="Times New Roman" script="Arab"/>
        <a:font typeface="Times New Roman" script="Hebr"/>
        <a:font typeface="Angsana New" script="Thai"/>
        <a:font typeface="Nyala" script="Ethi"/>
        <a:font typeface="Vrinda" script="Beng"/>
        <a:font typeface="Shruti" script="Gujr"/>
        <a:font typeface="MoolBoran" script="Khmr"/>
        <a:font typeface="Tunga" script="Knda"/>
        <a:font typeface="Raavi" script="Guru"/>
        <a:font typeface="Euphemia" script="Cans"/>
        <a:font typeface="Plantagenet Cherokee" script="Cher"/>
        <a:font typeface="Microsoft Yi Baiti" script="Yiii"/>
        <a:font typeface="Microsoft Himalaya" script="Tibt"/>
        <a:font typeface="MV Boli" script="Thaa"/>
        <a:font typeface="Mangal" script="Deva"/>
        <a:font typeface="Gautami" script="Telu"/>
        <a:font typeface="Latha" script="Taml"/>
        <a:font typeface="Estrangelo Edessa" script="Syrc"/>
        <a:font typeface="Kalinga" script="Orya"/>
        <a:font typeface="Kartika" script="Mlym"/>
        <a:font typeface="DokChampa" script="Laoo"/>
        <a:font typeface="Iskoola Pota" script="Sinh"/>
        <a:font typeface="Mongolian Baiti" script="Mong"/>
        <a:font typeface="Times New Roman" script="Viet"/>
        <a:font typeface="Microsoft Uighur" script="Uigh"/>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algn="ctr" cap="flat" cmpd="sng">
          <a:solidFill>
            <a:schemeClr val="phClr">
              <a:shade val="95000"/>
              <a:satMod val="105000"/>
            </a:schemeClr>
          </a:solidFill>
          <a:prstDash val="solid"/>
        </a:ln>
        <a:ln w="25400" algn="ctr" cap="flat" cmpd="sng">
          <a:solidFill>
            <a:schemeClr val="phClr"/>
          </a:solidFill>
          <a:prstDash val="solid"/>
        </a:ln>
        <a:ln w="38100" algn="ctr" cap="flat" cmpd="sng">
          <a:solidFill>
            <a:schemeClr val="phClr"/>
          </a:solidFill>
          <a:prstDash val="solid"/>
        </a:ln>
      </a:lnStyleLst>
      <a:effectStyleLst>
        <a:effectStyle>
          <a:effectLst>
            <a:outerShdw rotWithShape="0" dir="5400000" blurRad="40000" dist="20000">
              <a:srgbClr val="000000">
                <a:alpha val="38000"/>
              </a:srgbClr>
            </a:outerShdw>
          </a:effectLst>
        </a:effectStyle>
        <a:effectStyle>
          <a:effectLst>
            <a:outerShdw rotWithShape="0" dir="5400000" blurRad="40000" dist="23000">
              <a:srgbClr val="000000">
                <a:alpha val="35000"/>
              </a:srgbClr>
            </a:outerShdw>
          </a:effectLst>
        </a:effectStyle>
        <a:effectStyle>
          <a:effectLst>
            <a:outerShdw rotWithShape="0" dir="5400000" blurRad="40000" dist="23000">
              <a:srgbClr val="000000">
                <a:alpha val="35000"/>
              </a:srgbClr>
            </a:outerShdw>
          </a:effectLst>
          <a:scene3d>
            <a:camera prst="orthographicFront">
              <a:rot rev="0" lon="0" lat="0"/>
            </a:camera>
            <a:lightRig dir="t" rig="threePt">
              <a:rot rev="1200000" lon="0" lat="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t="-80000" b="180000" r="50000" l="50000"/>
          </a:path>
        </a:gradFill>
        <a:gradFill rotWithShape="1">
          <a:gsLst>
            <a:gs pos="0">
              <a:schemeClr val="phClr">
                <a:tint val="80000"/>
                <a:satMod val="300000"/>
              </a:schemeClr>
            </a:gs>
            <a:gs pos="100000">
              <a:schemeClr val="phClr">
                <a:shade val="30000"/>
                <a:satMod val="200000"/>
              </a:schemeClr>
            </a:gs>
          </a:gsLst>
          <a:path path="circle">
            <a:fillToRect t="50000" b="50000" r="50000" l="50000"/>
          </a:path>
        </a:gradFill>
      </a:bgFillStyleLst>
    </a:fmtScheme>
  </a:themeElements>
</a:theme>
</file>

<file path=ppt/theme/theme3.xml><?xml version="1.0" encoding="utf-8"?>
<a:theme xmlns:a="http://schemas.openxmlformats.org/drawingml/2006/main" xmlns:r="http://schemas.openxmlformats.org/officeDocument/2006/relationships" name="Default">
  <a:themeElements>
    <a:clrScheme name="Default">
      <a:dk1>
        <a:srgbClr val="000000"/>
      </a:dk1>
      <a:lt1>
        <a:srgbClr val="FFFFFF"/>
      </a:lt1>
      <a:dk2>
        <a:srgbClr val="A7A7A7"/>
      </a:dk2>
      <a:lt2>
        <a:srgbClr val="535353"/>
      </a:lt2>
      <a:accent1>
        <a:srgbClr val="0065C1"/>
      </a:accent1>
      <a:accent2>
        <a:srgbClr val="00A6AC"/>
      </a:accent2>
      <a:accent3>
        <a:srgbClr val="308B16"/>
      </a:accent3>
      <a:accent4>
        <a:srgbClr val="BC8027"/>
      </a:accent4>
      <a:accent5>
        <a:srgbClr val="971817"/>
      </a:accent5>
      <a:accent6>
        <a:srgbClr val="5747C1"/>
      </a:accent6>
      <a:hlink>
        <a:srgbClr val="0000FF"/>
      </a:hlink>
      <a:folHlink>
        <a:srgbClr val="FF00FF"/>
      </a:folHlink>
    </a:clrScheme>
    <a:fontScheme name="Office">
      <a:majorFont>
        <a:latin typeface="Arial"/>
        <a:ea typeface=""/>
        <a:cs typeface=""/>
        <a:font typeface="ＭＳ Ｐゴシック" script="Jpan"/>
        <a:font typeface="맑은 고딕" script="Hang"/>
        <a:font typeface="宋体" script="Hans"/>
        <a:font typeface="新細明體" script="Hant"/>
        <a:font typeface="Times New Roman" script="Arab"/>
        <a:font typeface="Times New Roman" script="Hebr"/>
        <a:font typeface="Angsana New" script="Thai"/>
        <a:font typeface="Nyala" script="Ethi"/>
        <a:font typeface="Vrinda" script="Beng"/>
        <a:font typeface="Shruti" script="Gujr"/>
        <a:font typeface="MoolBoran" script="Khmr"/>
        <a:font typeface="Tunga" script="Knda"/>
        <a:font typeface="Raavi" script="Guru"/>
        <a:font typeface="Euphemia" script="Cans"/>
        <a:font typeface="Plantagenet Cherokee" script="Cher"/>
        <a:font typeface="Microsoft Yi Baiti" script="Yiii"/>
        <a:font typeface="Microsoft Himalaya" script="Tibt"/>
        <a:font typeface="MV Boli" script="Thaa"/>
        <a:font typeface="Mangal" script="Deva"/>
        <a:font typeface="Gautami" script="Telu"/>
        <a:font typeface="Latha" script="Taml"/>
        <a:font typeface="Estrangelo Edessa" script="Syrc"/>
        <a:font typeface="Kalinga" script="Orya"/>
        <a:font typeface="Kartika" script="Mlym"/>
        <a:font typeface="DokChampa" script="Laoo"/>
        <a:font typeface="Iskoola Pota" script="Sinh"/>
        <a:font typeface="Mongolian Baiti" script="Mong"/>
        <a:font typeface="Times New Roman" script="Viet"/>
        <a:font typeface="Microsoft Uighur" script="Uigh"/>
      </a:majorFont>
      <a:minorFont>
        <a:latin typeface="Arial"/>
        <a:ea typeface=""/>
        <a:cs typeface=""/>
        <a:font typeface="ＭＳ Ｐゴシック" script="Jpan"/>
        <a:font typeface="맑은 고딕" script="Hang"/>
        <a:font typeface="宋体" script="Hans"/>
        <a:font typeface="新細明體" script="Hant"/>
        <a:font typeface="Times New Roman" script="Arab"/>
        <a:font typeface="Times New Roman" script="Hebr"/>
        <a:font typeface="Angsana New" script="Thai"/>
        <a:font typeface="Nyala" script="Ethi"/>
        <a:font typeface="Vrinda" script="Beng"/>
        <a:font typeface="Shruti" script="Gujr"/>
        <a:font typeface="MoolBoran" script="Khmr"/>
        <a:font typeface="Tunga" script="Knda"/>
        <a:font typeface="Raavi" script="Guru"/>
        <a:font typeface="Euphemia" script="Cans"/>
        <a:font typeface="Plantagenet Cherokee" script="Cher"/>
        <a:font typeface="Microsoft Yi Baiti" script="Yiii"/>
        <a:font typeface="Microsoft Himalaya" script="Tibt"/>
        <a:font typeface="MV Boli" script="Thaa"/>
        <a:font typeface="Mangal" script="Deva"/>
        <a:font typeface="Gautami" script="Telu"/>
        <a:font typeface="Latha" script="Taml"/>
        <a:font typeface="Estrangelo Edessa" script="Syrc"/>
        <a:font typeface="Kalinga" script="Orya"/>
        <a:font typeface="Kartika" script="Mlym"/>
        <a:font typeface="DokChampa" script="Laoo"/>
        <a:font typeface="Iskoola Pota" script="Sinh"/>
        <a:font typeface="Mongolian Baiti" script="Mong"/>
        <a:font typeface="Times New Roman" script="Viet"/>
        <a:font typeface="Microsoft Uighur" script="Uigh"/>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algn="ctr" cap="flat" cmpd="sng">
          <a:solidFill>
            <a:schemeClr val="phClr">
              <a:shade val="95000"/>
              <a:satMod val="105000"/>
            </a:schemeClr>
          </a:solidFill>
          <a:prstDash val="solid"/>
        </a:ln>
        <a:ln w="25400" algn="ctr" cap="flat" cmpd="sng">
          <a:solidFill>
            <a:schemeClr val="phClr"/>
          </a:solidFill>
          <a:prstDash val="solid"/>
        </a:ln>
        <a:ln w="38100" algn="ctr" cap="flat" cmpd="sng">
          <a:solidFill>
            <a:schemeClr val="phClr"/>
          </a:solidFill>
          <a:prstDash val="solid"/>
        </a:ln>
      </a:lnStyleLst>
      <a:effectStyleLst>
        <a:effectStyle>
          <a:effectLst>
            <a:outerShdw rotWithShape="0" dir="5400000" blurRad="40000" dist="20000">
              <a:srgbClr val="000000">
                <a:alpha val="38000"/>
              </a:srgbClr>
            </a:outerShdw>
          </a:effectLst>
        </a:effectStyle>
        <a:effectStyle>
          <a:effectLst>
            <a:outerShdw rotWithShape="0" dir="5400000" blurRad="40000" dist="23000">
              <a:srgbClr val="000000">
                <a:alpha val="35000"/>
              </a:srgbClr>
            </a:outerShdw>
          </a:effectLst>
        </a:effectStyle>
        <a:effectStyle>
          <a:effectLst>
            <a:outerShdw rotWithShape="0" dir="5400000" blurRad="40000" dist="23000">
              <a:srgbClr val="000000">
                <a:alpha val="35000"/>
              </a:srgbClr>
            </a:outerShdw>
          </a:effectLst>
          <a:scene3d>
            <a:camera prst="orthographicFront">
              <a:rot rev="0" lon="0" lat="0"/>
            </a:camera>
            <a:lightRig dir="t" rig="threePt">
              <a:rot rev="1200000" lon="0" lat="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t="-80000" b="180000" r="50000" l="50000"/>
          </a:path>
        </a:gradFill>
        <a:gradFill rotWithShape="1">
          <a:gsLst>
            <a:gs pos="0">
              <a:schemeClr val="phClr">
                <a:tint val="80000"/>
                <a:satMod val="300000"/>
              </a:schemeClr>
            </a:gs>
            <a:gs pos="100000">
              <a:schemeClr val="phClr">
                <a:shade val="30000"/>
                <a:satMod val="200000"/>
              </a:schemeClr>
            </a:gs>
          </a:gsLst>
          <a:path path="circle">
            <a:fillToRect t="50000" b="50000" r="50000" l="50000"/>
          </a:path>
        </a:gradFill>
      </a:bgFillStyleLst>
    </a:fmtScheme>
  </a:themeElements>
</a:theme>
</file>

<file path=ppt/theme/theme4.xml><?xml version="1.0" encoding="utf-8"?>
<a:theme xmlns:a="http://schemas.openxmlformats.org/drawingml/2006/main" xmlns:r="http://schemas.openxmlformats.org/officeDocument/2006/relationships" name="simple-dark">
  <a:themeElements>
    <a:clrScheme name="Custom 345">
      <a:dk1>
        <a:srgbClr val="000000"/>
      </a:dk1>
      <a:lt1>
        <a:srgbClr val="FFFFFF"/>
      </a:lt1>
      <a:dk2>
        <a:srgbClr val="4C4C4C"/>
      </a:dk2>
      <a:lt2>
        <a:srgbClr val="CCCCCC"/>
      </a:lt2>
      <a:accent1>
        <a:srgbClr val="89B4B8"/>
      </a:accent1>
      <a:accent2>
        <a:srgbClr val="AFA6CA"/>
      </a:accent2>
      <a:accent3>
        <a:srgbClr val="A5B492"/>
      </a:accent3>
      <a:accent4>
        <a:srgbClr val="E8CD6D"/>
      </a:accent4>
      <a:accent5>
        <a:srgbClr val="F4A447"/>
      </a:accent5>
      <a:accent6>
        <a:srgbClr val="D09D94"/>
      </a:accent6>
      <a:hlink>
        <a:srgbClr val="5EA7AA"/>
      </a:hlink>
      <a:folHlink>
        <a:srgbClr val="A295BE"/>
      </a:folHlink>
    </a:clrScheme>
    <a:fontScheme name="Office">
      <a:majorFont>
        <a:latin typeface="Arial"/>
        <a:ea typeface=""/>
        <a:cs typeface=""/>
        <a:font typeface="ＭＳ Ｐゴシック" script="Jpan"/>
        <a:font typeface="맑은 고딕" script="Hang"/>
        <a:font typeface="宋体" script="Hans"/>
        <a:font typeface="新細明體" script="Hant"/>
        <a:font typeface="Times New Roman" script="Arab"/>
        <a:font typeface="Times New Roman" script="Hebr"/>
        <a:font typeface="Angsana New" script="Thai"/>
        <a:font typeface="Nyala" script="Ethi"/>
        <a:font typeface="Vrinda" script="Beng"/>
        <a:font typeface="Shruti" script="Gujr"/>
        <a:font typeface="MoolBoran" script="Khmr"/>
        <a:font typeface="Tunga" script="Knda"/>
        <a:font typeface="Raavi" script="Guru"/>
        <a:font typeface="Euphemia" script="Cans"/>
        <a:font typeface="Plantagenet Cherokee" script="Cher"/>
        <a:font typeface="Microsoft Yi Baiti" script="Yiii"/>
        <a:font typeface="Microsoft Himalaya" script="Tibt"/>
        <a:font typeface="MV Boli" script="Thaa"/>
        <a:font typeface="Mangal" script="Deva"/>
        <a:font typeface="Gautami" script="Telu"/>
        <a:font typeface="Latha" script="Taml"/>
        <a:font typeface="Estrangelo Edessa" script="Syrc"/>
        <a:font typeface="Kalinga" script="Orya"/>
        <a:font typeface="Kartika" script="Mlym"/>
        <a:font typeface="DokChampa" script="Laoo"/>
        <a:font typeface="Iskoola Pota" script="Sinh"/>
        <a:font typeface="Mongolian Baiti" script="Mong"/>
        <a:font typeface="Times New Roman" script="Viet"/>
        <a:font typeface="Microsoft Uighur" script="Uigh"/>
      </a:majorFont>
      <a:minorFont>
        <a:latin typeface="Arial"/>
        <a:ea typeface=""/>
        <a:cs typeface=""/>
        <a:font typeface="ＭＳ Ｐゴシック" script="Jpan"/>
        <a:font typeface="맑은 고딕" script="Hang"/>
        <a:font typeface="宋体" script="Hans"/>
        <a:font typeface="新細明體" script="Hant"/>
        <a:font typeface="Times New Roman" script="Arab"/>
        <a:font typeface="Times New Roman" script="Hebr"/>
        <a:font typeface="Angsana New" script="Thai"/>
        <a:font typeface="Nyala" script="Ethi"/>
        <a:font typeface="Vrinda" script="Beng"/>
        <a:font typeface="Shruti" script="Gujr"/>
        <a:font typeface="MoolBoran" script="Khmr"/>
        <a:font typeface="Tunga" script="Knda"/>
        <a:font typeface="Raavi" script="Guru"/>
        <a:font typeface="Euphemia" script="Cans"/>
        <a:font typeface="Plantagenet Cherokee" script="Cher"/>
        <a:font typeface="Microsoft Yi Baiti" script="Yiii"/>
        <a:font typeface="Microsoft Himalaya" script="Tibt"/>
        <a:font typeface="MV Boli" script="Thaa"/>
        <a:font typeface="Mangal" script="Deva"/>
        <a:font typeface="Gautami" script="Telu"/>
        <a:font typeface="Latha" script="Taml"/>
        <a:font typeface="Estrangelo Edessa" script="Syrc"/>
        <a:font typeface="Kalinga" script="Orya"/>
        <a:font typeface="Kartika" script="Mlym"/>
        <a:font typeface="DokChampa" script="Laoo"/>
        <a:font typeface="Iskoola Pota" script="Sinh"/>
        <a:font typeface="Mongolian Baiti" script="Mong"/>
        <a:font typeface="Times New Roman" script="Viet"/>
        <a:font typeface="Microsoft Uighur" script="Uigh"/>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algn="ctr" cap="flat" cmpd="sng">
          <a:solidFill>
            <a:schemeClr val="phClr">
              <a:shade val="95000"/>
              <a:satMod val="105000"/>
            </a:schemeClr>
          </a:solidFill>
          <a:prstDash val="solid"/>
        </a:ln>
        <a:ln w="25400" algn="ctr" cap="flat" cmpd="sng">
          <a:solidFill>
            <a:schemeClr val="phClr"/>
          </a:solidFill>
          <a:prstDash val="solid"/>
        </a:ln>
        <a:ln w="38100" algn="ctr" cap="flat" cmpd="sng">
          <a:solidFill>
            <a:schemeClr val="phClr"/>
          </a:solidFill>
          <a:prstDash val="solid"/>
        </a:ln>
      </a:lnStyleLst>
      <a:effectStyleLst>
        <a:effectStyle>
          <a:effectLst>
            <a:outerShdw rotWithShape="0" dir="5400000" blurRad="40000" dist="20000">
              <a:srgbClr val="000000">
                <a:alpha val="38000"/>
              </a:srgbClr>
            </a:outerShdw>
          </a:effectLst>
        </a:effectStyle>
        <a:effectStyle>
          <a:effectLst>
            <a:outerShdw rotWithShape="0" dir="5400000" blurRad="40000" dist="23000">
              <a:srgbClr val="000000">
                <a:alpha val="35000"/>
              </a:srgbClr>
            </a:outerShdw>
          </a:effectLst>
        </a:effectStyle>
        <a:effectStyle>
          <a:effectLst>
            <a:outerShdw rotWithShape="0" dir="5400000" blurRad="40000" dist="23000">
              <a:srgbClr val="000000">
                <a:alpha val="35000"/>
              </a:srgbClr>
            </a:outerShdw>
          </a:effectLst>
          <a:scene3d>
            <a:camera prst="orthographicFront">
              <a:rot rev="0" lon="0" lat="0"/>
            </a:camera>
            <a:lightRig dir="t" rig="threePt">
              <a:rot rev="1200000" lon="0" lat="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t="-80000" b="180000" r="50000" l="50000"/>
          </a:path>
        </a:gradFill>
        <a:gradFill rotWithShape="1">
          <a:gsLst>
            <a:gs pos="0">
              <a:schemeClr val="phClr">
                <a:tint val="80000"/>
                <a:satMod val="300000"/>
              </a:schemeClr>
            </a:gs>
            <a:gs pos="100000">
              <a:schemeClr val="phClr">
                <a:shade val="30000"/>
                <a:satMod val="200000"/>
              </a:schemeClr>
            </a:gs>
          </a:gsLst>
          <a:path path="circle">
            <a:fillToRect t="50000" b="50000" r="50000" l="50000"/>
          </a:path>
        </a:gradFill>
      </a:bgFillStyleLst>
    </a:fmtScheme>
  </a:themeElements>
</a:theme>
</file>