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2" r:id="rId4"/>
    <p:sldId id="263" r:id="rId5"/>
    <p:sldId id="264" r:id="rId6"/>
    <p:sldId id="260" r:id="rId7"/>
    <p:sldId id="265" r:id="rId8"/>
    <p:sldId id="266" r:id="rId9"/>
    <p:sldId id="25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653CB7-30DD-4178-A0B0-A6486F8A3AF2}" type="datetimeFigureOut">
              <a:rPr lang="en-US"/>
              <a:pPr/>
              <a:t>7/8/2008</a:t>
            </a:fld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FC5CA3-C50F-4050-923D-ED10B7454D5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662A826-6592-4DD2-9182-FA13F68776D6}" type="datetimeFigureOut">
              <a:rPr lang="en-US"/>
              <a:pPr>
                <a:defRPr/>
              </a:pPr>
              <a:t>7/8/2008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E3B30F2-D65E-49E8-9961-358A3850F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4957C-C558-4CD8-94BE-8F963463E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47E4A-AA58-4353-B834-C9155F2DA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2DD9A-1BA7-406B-BDB3-E67427A56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07238-3744-4E22-BAB3-C4E7CFACD3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24CA-3DA4-4784-826F-CAEDDAA18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A85B0-AD0F-4681-B34E-C944E81AF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5BE4C-128B-44D2-BA4D-E0F54C676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D961-5597-41B8-84C2-EBAB41675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23D08-BB79-4EC7-8B5B-85809EC5F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8F970-6DB2-45E2-B876-09CFC8EA4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97AF8-C8C2-4DF6-8207-489AFE0A4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3FB47F-710B-417C-AFEE-1E1B4F58B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lic-meeting.web.cern.ch/clic-meeting/CLIC_Module_Wkg/index.htm" TargetMode="External"/><Relationship Id="rId2" Type="http://schemas.openxmlformats.org/officeDocument/2006/relationships/hyperlink" Target="http://clic-study.web.cern.ch/CLIC-Study/CLIC_CES_WG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lic-study.web.cern.ch/CLIC-Study/CLIC_Stabilisation/Index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EC09A-3313-459B-9C26-CEB0A5903F27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Date Placeholder 3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4338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/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4340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41575"/>
          </a:xfrm>
        </p:spPr>
        <p:txBody>
          <a:bodyPr/>
          <a:lstStyle/>
          <a:p>
            <a:pPr eaLnBrk="1" hangingPunct="1"/>
            <a:r>
              <a:rPr lang="en-US" smtClean="0"/>
              <a:t>CLIC Technical Committee </a:t>
            </a:r>
            <a:r>
              <a:rPr lang="en-US" sz="3200" smtClean="0"/>
              <a:t>Mandate, Organization and Action Plan</a:t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>Claude Hauviller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A3CE3-7FE9-4DD8-974C-93C4B4D16C5F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b="1" smtClean="0"/>
              <a:t>Mandate CLIC Technical Committee (CTC) </a:t>
            </a:r>
            <a:br>
              <a:rPr lang="en-US" altLang="ja-JP" sz="4000" b="1" smtClean="0"/>
            </a:br>
            <a:endParaRPr lang="en-US" sz="4000" b="1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1600" b="1" smtClean="0"/>
              <a:t>General objective:</a:t>
            </a:r>
            <a:endParaRPr lang="en-US" altLang="ja-JP" sz="16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ja-JP" sz="1600" smtClean="0"/>
              <a:t>	Towards a Project Oriented and Cost Conscious CLIC Design in preparation for the Conceptual Design Report to be edited in 2010.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altLang="ja-JP" sz="1600" b="1" smtClean="0"/>
          </a:p>
          <a:p>
            <a:pPr>
              <a:lnSpc>
                <a:spcPct val="80000"/>
              </a:lnSpc>
            </a:pPr>
            <a:r>
              <a:rPr lang="en-US" altLang="ja-JP" sz="1600" b="1" smtClean="0"/>
              <a:t>Specific responsibility:</a:t>
            </a:r>
            <a:endParaRPr lang="en-US" altLang="ja-JP" sz="16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ja-JP" sz="1600" smtClean="0"/>
              <a:t>	Set-up and keep updated: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 an overall nomenclature of the components of the whole project,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 a complete and coherent CLIC Work Breakdown Structure with components specifications derived from the present design by the Parameters WG 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The related documentation structure integrating a description of all technical components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ja-JP" sz="1600" smtClean="0"/>
              <a:t>	Review the ensemble of  technical equipments in the present CLIC design in terms of: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Specifications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Technical feasibility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Fabrication and prospective in industrialization 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Integration (machine/tunnel)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Interface with the detectors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Installation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Schedule (including fabrication &amp; installation)</a:t>
            </a:r>
          </a:p>
          <a:p>
            <a:pPr lvl="1">
              <a:lnSpc>
                <a:spcPct val="80000"/>
              </a:lnSpc>
            </a:pPr>
            <a:r>
              <a:rPr lang="en-US" altLang="ja-JP" sz="1400" smtClean="0"/>
              <a:t>Cost (investment and exploitation)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D2A721-A770-4BF5-9991-FE5BCA1F8BC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b="1" smtClean="0"/>
              <a:t>Mandate CLIC Technical Committee (CTC) (2)</a:t>
            </a:r>
            <a:endParaRPr lang="en-US" sz="4000" b="1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1400" smtClean="0"/>
              <a:t>In close collaboration with the technical responsibles identify technical key issues requiring specific R&amp;D or prototyping in view of the Conceptual Design Report.</a:t>
            </a:r>
          </a:p>
          <a:p>
            <a:pPr>
              <a:lnSpc>
                <a:spcPct val="80000"/>
              </a:lnSpc>
            </a:pPr>
            <a:r>
              <a:rPr lang="en-US" altLang="ja-JP" sz="1400" smtClean="0"/>
              <a:t>Assess present R&amp;D program and propose prioritized R&amp;D including schedule and milestones on the various systems or components for approval by the CLIC Design &amp; Parameters Committee</a:t>
            </a:r>
          </a:p>
          <a:p>
            <a:pPr>
              <a:lnSpc>
                <a:spcPct val="80000"/>
              </a:lnSpc>
            </a:pPr>
            <a:r>
              <a:rPr lang="en-US" altLang="ja-JP" sz="1400" smtClean="0"/>
              <a:t>Following a value analysis of individual components or ensemble of components, suggest possible improvements towards global project optimization aiming at a performance to cost and risk ratio as high as possible</a:t>
            </a:r>
          </a:p>
          <a:p>
            <a:pPr>
              <a:lnSpc>
                <a:spcPct val="80000"/>
              </a:lnSpc>
            </a:pPr>
            <a:r>
              <a:rPr lang="en-US" altLang="ja-JP" sz="1400" smtClean="0"/>
              <a:t>Elaborate for approval by the CLIC Design &amp; Parameters Committee and description in the CLIC Conceptual Design Report:</a:t>
            </a:r>
          </a:p>
          <a:p>
            <a:pPr lvl="1">
              <a:lnSpc>
                <a:spcPct val="80000"/>
              </a:lnSpc>
            </a:pPr>
            <a:r>
              <a:rPr lang="en-US" altLang="ja-JP" sz="1200" smtClean="0"/>
              <a:t>a baseline scenario and schedule including prototyping, fabrication, equipment integration, installation and HW commissioning</a:t>
            </a:r>
          </a:p>
          <a:p>
            <a:pPr lvl="1">
              <a:lnSpc>
                <a:spcPct val="80000"/>
              </a:lnSpc>
            </a:pPr>
            <a:r>
              <a:rPr lang="en-US" altLang="ja-JP" sz="1200" smtClean="0"/>
              <a:t>a CLIC baseline complex </a:t>
            </a:r>
          </a:p>
          <a:p>
            <a:pPr lvl="1">
              <a:lnSpc>
                <a:spcPct val="80000"/>
              </a:lnSpc>
            </a:pPr>
            <a:r>
              <a:rPr lang="en-US" altLang="ja-JP" sz="1200" smtClean="0"/>
              <a:t>possible options for improved performance and/or reduced cost and the corresponding R&amp;D program </a:t>
            </a:r>
            <a:endParaRPr lang="en-US" altLang="ja-JP" sz="12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ja-JP" sz="1400" b="1" smtClean="0"/>
              <a:t/>
            </a:r>
            <a:br>
              <a:rPr lang="en-US" altLang="ja-JP" sz="1400" b="1" smtClean="0"/>
            </a:br>
            <a:r>
              <a:rPr lang="en-US" altLang="ja-JP" sz="1400" b="1" smtClean="0"/>
              <a:t>Organisation:</a:t>
            </a:r>
            <a:endParaRPr lang="en-US" altLang="ja-JP" sz="1400" smtClean="0"/>
          </a:p>
          <a:p>
            <a:pPr>
              <a:lnSpc>
                <a:spcPct val="80000"/>
              </a:lnSpc>
            </a:pPr>
            <a:r>
              <a:rPr lang="en-US" altLang="ja-JP" sz="1400" smtClean="0"/>
              <a:t>Set-up ad-hoc working groups on dedicated subjects and/or integrate existing ones.</a:t>
            </a:r>
          </a:p>
          <a:p>
            <a:pPr>
              <a:lnSpc>
                <a:spcPct val="80000"/>
              </a:lnSpc>
            </a:pPr>
            <a:r>
              <a:rPr lang="en-US" altLang="ja-JP" sz="1400" smtClean="0"/>
              <a:t>Manage a dedicated web site with links to updated key documentation  </a:t>
            </a:r>
          </a:p>
          <a:p>
            <a:pPr>
              <a:lnSpc>
                <a:spcPct val="80000"/>
              </a:lnSpc>
            </a:pPr>
            <a:r>
              <a:rPr lang="en-US" altLang="ja-JP" sz="1400" smtClean="0"/>
              <a:t>Regularly report to the CLIC Design &amp; Parameters Committee for approval  and to the CLIC meeting for information </a:t>
            </a:r>
            <a:endParaRPr lang="en-US" sz="1400" smtClean="0"/>
          </a:p>
          <a:p>
            <a:pPr>
              <a:lnSpc>
                <a:spcPct val="80000"/>
              </a:lnSpc>
            </a:pPr>
            <a:endParaRPr lang="en-US" sz="1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3137ED-88EC-4D6B-AB7D-DCB5FC48D353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b="1" smtClean="0"/>
              <a:t>Specific responsibility</a:t>
            </a:r>
            <a:r>
              <a:rPr lang="en-US" altLang="ja-JP" sz="4000" smtClean="0"/>
              <a:t/>
            </a:r>
            <a:br>
              <a:rPr lang="en-US" altLang="ja-JP" sz="4000" smtClean="0"/>
            </a:br>
            <a:endParaRPr lang="en-US" sz="4000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2400" i="1" smtClean="0"/>
              <a:t>Set-up and keep up-to-date:</a:t>
            </a:r>
          </a:p>
          <a:p>
            <a:pPr lvl="1"/>
            <a:r>
              <a:rPr lang="en-US" altLang="ja-JP" sz="2000" i="1" smtClean="0"/>
              <a:t> an overall nomenclature of the whole project</a:t>
            </a:r>
          </a:p>
          <a:p>
            <a:pPr lvl="1"/>
            <a:r>
              <a:rPr lang="en-US" altLang="ja-JP" sz="2000" i="1" smtClean="0"/>
              <a:t> a complete and coherent CLIC Work Breakdown Structure with components specifications derived from the design by the Parameters WG </a:t>
            </a:r>
          </a:p>
          <a:p>
            <a:pPr lvl="1"/>
            <a:r>
              <a:rPr lang="en-US" altLang="ja-JP" sz="2000" i="1" smtClean="0"/>
              <a:t>the related documentation integrating a description of all technical components</a:t>
            </a:r>
          </a:p>
          <a:p>
            <a:pPr lvl="1">
              <a:buFont typeface="Arial" charset="0"/>
              <a:buNone/>
            </a:pPr>
            <a:endParaRPr lang="en-US" altLang="ja-JP" sz="2000" i="1" smtClean="0"/>
          </a:p>
          <a:p>
            <a:pPr lvl="1">
              <a:buFont typeface="Arial" charset="0"/>
              <a:buNone/>
            </a:pPr>
            <a:r>
              <a:rPr lang="en-US" altLang="ja-JP" sz="2400" smtClean="0"/>
              <a:t>Put in place a specific Quality Assurance Working Group on a short term basis. </a:t>
            </a:r>
          </a:p>
          <a:p>
            <a:pPr lvl="1">
              <a:buFont typeface="Arial" charset="0"/>
              <a:buNone/>
            </a:pPr>
            <a:r>
              <a:rPr lang="en-US" altLang="ja-JP" sz="2400" smtClean="0"/>
              <a:t>Objective: freeze PBS, WBS, nomenclature, </a:t>
            </a:r>
            <a:r>
              <a:rPr lang="en-US" altLang="ja-JP" sz="2400" smtClean="0">
                <a:latin typeface="Arial"/>
              </a:rPr>
              <a:t>…</a:t>
            </a:r>
            <a:r>
              <a:rPr lang="en-US" altLang="ja-JP" sz="2400" smtClean="0"/>
              <a:t> end 2010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A2B8B6-CEA5-4F4D-84A8-6262DABC9CB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b="1" smtClean="0"/>
              <a:t>Specific responsibility</a:t>
            </a:r>
            <a:r>
              <a:rPr lang="en-US" altLang="ja-JP" sz="4000" smtClean="0"/>
              <a:t/>
            </a:r>
            <a:br>
              <a:rPr lang="en-US" altLang="ja-JP" sz="4000" smtClean="0"/>
            </a:br>
            <a:endParaRPr lang="en-US" sz="4000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800" i="1" smtClean="0"/>
              <a:t>Review the ensemble of  technical equipments in terms of:</a:t>
            </a:r>
          </a:p>
          <a:p>
            <a:pPr lvl="1">
              <a:lnSpc>
                <a:spcPct val="90000"/>
              </a:lnSpc>
            </a:pPr>
            <a:r>
              <a:rPr lang="en-US" altLang="ja-JP" sz="2400" i="1" smtClean="0"/>
              <a:t>Specifications</a:t>
            </a:r>
          </a:p>
          <a:p>
            <a:pPr lvl="1">
              <a:lnSpc>
                <a:spcPct val="90000"/>
              </a:lnSpc>
            </a:pPr>
            <a:r>
              <a:rPr lang="en-US" altLang="ja-JP" sz="2400" i="1" smtClean="0"/>
              <a:t>Technical feasibility</a:t>
            </a:r>
          </a:p>
          <a:p>
            <a:pPr lvl="1">
              <a:lnSpc>
                <a:spcPct val="90000"/>
              </a:lnSpc>
            </a:pPr>
            <a:r>
              <a:rPr lang="en-US" altLang="ja-JP" sz="2400" i="1" smtClean="0"/>
              <a:t>Fabrication and prospective in industrialization </a:t>
            </a:r>
          </a:p>
          <a:p>
            <a:pPr lvl="1">
              <a:lnSpc>
                <a:spcPct val="90000"/>
              </a:lnSpc>
            </a:pPr>
            <a:r>
              <a:rPr lang="en-US" altLang="ja-JP" sz="2400" i="1" smtClean="0"/>
              <a:t>Integration (machine/tunnel)</a:t>
            </a:r>
          </a:p>
          <a:p>
            <a:pPr lvl="1">
              <a:lnSpc>
                <a:spcPct val="90000"/>
              </a:lnSpc>
            </a:pPr>
            <a:r>
              <a:rPr lang="en-US" altLang="ja-JP" sz="2400" i="1" smtClean="0"/>
              <a:t>Interface with the detectors</a:t>
            </a:r>
          </a:p>
          <a:p>
            <a:pPr lvl="1">
              <a:lnSpc>
                <a:spcPct val="90000"/>
              </a:lnSpc>
            </a:pPr>
            <a:r>
              <a:rPr lang="en-US" altLang="ja-JP" sz="2400" i="1" smtClean="0"/>
              <a:t>Installation</a:t>
            </a:r>
          </a:p>
          <a:p>
            <a:pPr lvl="1">
              <a:lnSpc>
                <a:spcPct val="90000"/>
              </a:lnSpc>
            </a:pPr>
            <a:r>
              <a:rPr lang="en-US" altLang="ja-JP" sz="2400" i="1" smtClean="0"/>
              <a:t>Schedule (including fabrication &amp; installation)</a:t>
            </a:r>
          </a:p>
          <a:p>
            <a:pPr lvl="1">
              <a:lnSpc>
                <a:spcPct val="90000"/>
              </a:lnSpc>
            </a:pPr>
            <a:r>
              <a:rPr lang="en-US" altLang="ja-JP" sz="2400" i="1" smtClean="0"/>
              <a:t>Cost (investment and exploitation)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400" i="1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0C49E6-8E91-42E6-874A-9ADCA1B2A42A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en-US" smtClean="0"/>
              <a:t>Organisation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28800"/>
            <a:ext cx="5721350" cy="4267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/>
          <a:srcRect l="49219" t="16667" b="3125"/>
          <a:stretch>
            <a:fillRect/>
          </a:stretch>
        </p:blipFill>
        <p:spPr bwMode="auto">
          <a:xfrm>
            <a:off x="4538663" y="4038600"/>
            <a:ext cx="4376737" cy="25923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81000" y="4800600"/>
            <a:ext cx="9906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524000" y="4876800"/>
            <a:ext cx="2895600" cy="4572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286000" y="4038600"/>
            <a:ext cx="9906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8440" name="Picture 5"/>
          <p:cNvPicPr>
            <a:picLocks noChangeAspect="1" noChangeArrowheads="1"/>
          </p:cNvPicPr>
          <p:nvPr/>
        </p:nvPicPr>
        <p:blipFill>
          <a:blip r:embed="rId4"/>
          <a:srcRect l="49219" r="24734"/>
          <a:stretch>
            <a:fillRect/>
          </a:stretch>
        </p:blipFill>
        <p:spPr bwMode="auto">
          <a:xfrm>
            <a:off x="6248400" y="152400"/>
            <a:ext cx="2487613" cy="35814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0" name="Right Arrow 9"/>
          <p:cNvSpPr/>
          <p:nvPr/>
        </p:nvSpPr>
        <p:spPr>
          <a:xfrm rot="21127720">
            <a:off x="3459163" y="3467100"/>
            <a:ext cx="2806700" cy="457200"/>
          </a:xfrm>
          <a:prstGeom prst="rightArrow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41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2E307E-0352-4287-A280-44B144DDFB19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b="1" smtClean="0"/>
              <a:t>Organization</a:t>
            </a:r>
            <a:r>
              <a:rPr lang="en-US" altLang="ja-JP" sz="4000" smtClean="0"/>
              <a:t/>
            </a:r>
            <a:br>
              <a:rPr lang="en-US" altLang="ja-JP" sz="4000" smtClean="0"/>
            </a:br>
            <a:endParaRPr lang="en-US" sz="4000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1600" i="1" smtClean="0">
                <a:solidFill>
                  <a:schemeClr val="bg2"/>
                </a:solidFill>
              </a:rPr>
              <a:t>Set-up ad-hoc working groups on dedicated subjects (including already existing ones)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altLang="ja-JP" sz="1600" i="1" smtClean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u="sng" smtClean="0"/>
              <a:t>Working Groups 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Civil Engineering and Services (</a:t>
            </a:r>
            <a:r>
              <a:rPr lang="en-US" sz="2800" smtClean="0">
                <a:hlinkClick r:id="rId2"/>
              </a:rPr>
              <a:t>CES</a:t>
            </a:r>
            <a:r>
              <a:rPr lang="en-US" sz="280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Two Beam Module (</a:t>
            </a:r>
            <a:r>
              <a:rPr lang="en-US" sz="2800" smtClean="0">
                <a:hlinkClick r:id="rId3"/>
              </a:rPr>
              <a:t>TBM</a:t>
            </a:r>
            <a:r>
              <a:rPr lang="en-US" sz="280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Machine Detector Interface (MDI)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Machine Operation &amp; Protection (MOP)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Stabilization (</a:t>
            </a:r>
            <a:r>
              <a:rPr lang="en-US" sz="2800" smtClean="0">
                <a:hlinkClick r:id="rId4"/>
              </a:rPr>
              <a:t>STA</a:t>
            </a:r>
            <a:r>
              <a:rPr lang="en-US" sz="2800" smtClean="0"/>
              <a:t>)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Instrumentation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600" smtClean="0"/>
              <a:t>	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B2B42D-6C09-42F4-913E-FC8013560F1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Members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Hans Braun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Jean-Pierre Delahaye (ex-officio)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Gunther Geschonke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Claude Hauviller (Chairman)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Thibaut Lefevre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John Osborne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Germana Riddone (Scientific Secretary)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Hermann Schmickler (Deputy Chairman)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Daniel Schulte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Emmanuel Tsesmelis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Sylvain Weisz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Chairmen of the working groups</a:t>
            </a:r>
          </a:p>
          <a:p>
            <a:pPr>
              <a:lnSpc>
                <a:spcPct val="80000"/>
              </a:lnSpc>
            </a:pPr>
            <a:endParaRPr lang="en-US" sz="2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CH-080708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Design Committee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A620B4-8487-441A-A22A-F1CE805A7825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7410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List of topics  </a:t>
            </a:r>
          </a:p>
        </p:txBody>
      </p:sp>
      <p:graphicFrame>
        <p:nvGraphicFramePr>
          <p:cNvPr id="17459" name="Group 51"/>
          <p:cNvGraphicFramePr>
            <a:graphicFrameLocks noGrp="1"/>
          </p:cNvGraphicFramePr>
          <p:nvPr>
            <p:ph idx="4294967295"/>
          </p:nvPr>
        </p:nvGraphicFramePr>
        <p:xfrm>
          <a:off x="381000" y="1295400"/>
          <a:ext cx="8229600" cy="4157663"/>
        </p:xfrm>
        <a:graphic>
          <a:graphicData uri="http://schemas.openxmlformats.org/drawingml/2006/table">
            <a:tbl>
              <a:tblPr/>
              <a:tblGrid>
                <a:gridCol w="1371600"/>
                <a:gridCol w="4114800"/>
                <a:gridCol w="2743200"/>
              </a:tblGrid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Date (mm.yy)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Main topic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Responsible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</a:rPr>
                        <a:t>06.08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</a:rPr>
                        <a:t>Vacuum requirements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</a:rPr>
                        <a:t>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</a:rPr>
                        <a:t>07.08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</a:rPr>
                        <a:t>Magnet requirements and work package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</a:rPr>
                        <a:t>DS, HB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09.08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Feedback form Cost and Schedule 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Injectors and non main linac rf structures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HB, LR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Dumping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HB, 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Outcome of Instrumentation review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TL, 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01.09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Outcome of Module review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GR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02.09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Klystrons for the drive beam generation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7457" name="TextBox 5"/>
          <p:cNvSpPr txBox="1">
            <a:spLocks noChangeArrowheads="1"/>
          </p:cNvSpPr>
          <p:nvPr/>
        </p:nvSpPr>
        <p:spPr bwMode="auto">
          <a:xfrm>
            <a:off x="6324600" y="54864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Last update: 04.07.08 </a:t>
            </a:r>
          </a:p>
        </p:txBody>
      </p:sp>
      <p:sp>
        <p:nvSpPr>
          <p:cNvPr id="17458" name="TextBox 6"/>
          <p:cNvSpPr txBox="1">
            <a:spLocks noChangeArrowheads="1"/>
          </p:cNvSpPr>
          <p:nvPr/>
        </p:nvSpPr>
        <p:spPr bwMode="auto">
          <a:xfrm>
            <a:off x="381000" y="59436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This list of topics is based on the document “list of critical issues”, EDMS#918791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543</Words>
  <Application>Microsoft Office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ＭＳ Ｐゴシック</vt:lpstr>
      <vt:lpstr>Office Theme</vt:lpstr>
      <vt:lpstr>CLIC Technical Committee Mandate, Organization and Action Plan  Claude Hauviller </vt:lpstr>
      <vt:lpstr>Mandate CLIC Technical Committee (CTC)  </vt:lpstr>
      <vt:lpstr>Mandate CLIC Technical Committee (CTC) (2)</vt:lpstr>
      <vt:lpstr>Specific responsibility </vt:lpstr>
      <vt:lpstr>Specific responsibility </vt:lpstr>
      <vt:lpstr>Organisation</vt:lpstr>
      <vt:lpstr>Organization </vt:lpstr>
      <vt:lpstr>Members</vt:lpstr>
      <vt:lpstr>List of topics 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CTC action plan</dc:title>
  <dc:creator>riddone</dc:creator>
  <cp:lastModifiedBy>cgh</cp:lastModifiedBy>
  <cp:revision>14</cp:revision>
  <dcterms:created xsi:type="dcterms:W3CDTF">2008-07-01T08:02:51Z</dcterms:created>
  <dcterms:modified xsi:type="dcterms:W3CDTF">2008-07-08T12:21:29Z</dcterms:modified>
</cp:coreProperties>
</file>