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10"/>
  </p:notesMasterIdLst>
  <p:handoutMasterIdLst>
    <p:handoutMasterId r:id="rId11"/>
  </p:handoutMasterIdLst>
  <p:sldIdLst>
    <p:sldId id="256" r:id="rId2"/>
    <p:sldId id="324" r:id="rId3"/>
    <p:sldId id="317" r:id="rId4"/>
    <p:sldId id="321" r:id="rId5"/>
    <p:sldId id="319" r:id="rId6"/>
    <p:sldId id="323" r:id="rId7"/>
    <p:sldId id="322" r:id="rId8"/>
    <p:sldId id="320" r:id="rId9"/>
  </p:sldIdLst>
  <p:sldSz cx="9144000" cy="6858000" type="screen4x3"/>
  <p:notesSz cx="6718300" cy="9855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EDB1"/>
    <a:srgbClr val="003399"/>
    <a:srgbClr val="A0A3AA"/>
    <a:srgbClr val="CC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7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0736" cy="492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8" tIns="45679" rIns="91358" bIns="45679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05980" y="0"/>
            <a:ext cx="2910736" cy="492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8" tIns="45679" rIns="91358" bIns="45679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70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59980"/>
            <a:ext cx="2910736" cy="493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8" tIns="45679" rIns="91358" bIns="45679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70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05980" y="9359980"/>
            <a:ext cx="2910736" cy="493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8" tIns="45679" rIns="91358" bIns="4567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F9029006-A3CF-4DD1-8C9D-3382D513EE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0736" cy="492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8" tIns="45679" rIns="91358" bIns="45679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5980" y="0"/>
            <a:ext cx="2910736" cy="492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8" tIns="45679" rIns="91358" bIns="45679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5350" y="739775"/>
            <a:ext cx="4927600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1830" y="4680784"/>
            <a:ext cx="5374640" cy="4434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8" tIns="45679" rIns="91358" bIns="456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59980"/>
            <a:ext cx="2910736" cy="493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8" tIns="45679" rIns="91358" bIns="45679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5980" y="9359980"/>
            <a:ext cx="2910736" cy="493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8" tIns="45679" rIns="91358" bIns="4567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9C564B14-B2C9-4A8B-87B6-F5A9C01839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0A12D6B-A676-4093-8F56-EAC73977F6EC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279A92-F41C-4737-97A2-C719C5FAAD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977B03-BCB7-4DDA-B324-3A13DF4BFD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6200"/>
            <a:ext cx="2057400" cy="6049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00"/>
            <a:ext cx="6019800" cy="6049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537E7D-664F-408E-ACB4-07226B3374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1C8E8A-2654-4E80-A070-F55F1E6E4E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23624A-9603-41CC-BB83-C50A4F1FDD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CC8E2D-6A3D-4829-93DC-9E3C7AF745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4038600" cy="475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038600" cy="475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B0EBDE-BE5D-43DA-AB8A-C8DDF62B5A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88D77-A0E7-42C3-A918-9AEB17B06C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94E40B-84FE-486A-B648-EA6185B55A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1B2C08-6B51-4BB2-8CF8-87E742AF06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23A823-AECF-4D01-8CB5-64D1B5D576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F562D-442D-4C91-BEE1-E2D373A0F9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62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71600"/>
            <a:ext cx="8229600" cy="475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95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solidFill>
                  <a:srgbClr val="003399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95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solidFill>
                  <a:srgbClr val="003399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95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003399"/>
                </a:solidFill>
                <a:latin typeface="+mn-lt"/>
              </a:defRPr>
            </a:lvl1pPr>
          </a:lstStyle>
          <a:p>
            <a:pPr>
              <a:defRPr/>
            </a:pPr>
            <a:fld id="{F8999448-2A67-43D1-B766-B29945E892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Verdan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Verdan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Verdan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Verdan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Verdan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Verdan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Verdan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003399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rgbClr val="0033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rgbClr val="003399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100">
          <a:solidFill>
            <a:srgbClr val="003399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33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3399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399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399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399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39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1E33EB-67E1-430C-9457-5B2BCA63BEF0}" type="slidenum">
              <a:rPr lang="en-US"/>
              <a:pPr>
                <a:defRPr/>
              </a:pPr>
              <a:t>1</a:t>
            </a:fld>
            <a:endParaRPr lang="en-US"/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09600"/>
            <a:ext cx="7772400" cy="1676400"/>
          </a:xfrm>
          <a:ln>
            <a:solidFill>
              <a:schemeClr val="accent2"/>
            </a:solidFill>
          </a:ln>
        </p:spPr>
        <p:txBody>
          <a:bodyPr/>
          <a:lstStyle/>
          <a:p>
            <a:pPr eaLnBrk="1" hangingPunct="1"/>
            <a:r>
              <a:rPr lang="en-US" dirty="0" smtClean="0"/>
              <a:t>CLIC </a:t>
            </a:r>
            <a:r>
              <a:rPr lang="en-US" dirty="0" err="1" smtClean="0"/>
              <a:t>rf</a:t>
            </a:r>
            <a:r>
              <a:rPr lang="en-US" dirty="0" smtClean="0"/>
              <a:t> structure production (see also EDMS#844300)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3886200"/>
            <a:ext cx="4572000" cy="1752600"/>
          </a:xfrm>
        </p:spPr>
        <p:txBody>
          <a:bodyPr/>
          <a:lstStyle/>
          <a:p>
            <a:pPr eaLnBrk="1" hangingPunct="1"/>
            <a:r>
              <a:rPr lang="en-US" dirty="0" smtClean="0"/>
              <a:t>G. Riddone, AB-RF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2008.07.08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- 30 GHz ac. structures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94E40B-84FE-486A-B648-EA6185B55A02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76200" y="1400175"/>
            <a:ext cx="8915400" cy="3705225"/>
            <a:chOff x="0" y="1143000"/>
            <a:chExt cx="9867900" cy="4619626"/>
          </a:xfrm>
        </p:grpSpPr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1981200"/>
              <a:ext cx="9867900" cy="37814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53" name="Picture 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1143000"/>
              <a:ext cx="9867900" cy="733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12" name="Group 11"/>
          <p:cNvGrpSpPr/>
          <p:nvPr/>
        </p:nvGrpSpPr>
        <p:grpSpPr>
          <a:xfrm>
            <a:off x="228600" y="4267200"/>
            <a:ext cx="2590800" cy="1740932"/>
            <a:chOff x="228600" y="4267200"/>
            <a:chExt cx="2590800" cy="1740932"/>
          </a:xfrm>
        </p:grpSpPr>
        <p:cxnSp>
          <p:nvCxnSpPr>
            <p:cNvPr id="8" name="Straight Arrow Connector 7"/>
            <p:cNvCxnSpPr/>
            <p:nvPr/>
          </p:nvCxnSpPr>
          <p:spPr bwMode="auto">
            <a:xfrm rot="5400000">
              <a:off x="152400" y="4724400"/>
              <a:ext cx="1219200" cy="45720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0" name="TextBox 9"/>
            <p:cNvSpPr txBox="1"/>
            <p:nvPr/>
          </p:nvSpPr>
          <p:spPr>
            <a:xfrm>
              <a:off x="228600" y="5638800"/>
              <a:ext cx="2590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Preparation started</a:t>
              </a:r>
              <a:endParaRPr lang="en-US" dirty="0"/>
            </a:p>
          </p:txBody>
        </p:sp>
        <p:sp>
          <p:nvSpPr>
            <p:cNvPr id="11" name="Rectangle 10"/>
            <p:cNvSpPr/>
            <p:nvPr/>
          </p:nvSpPr>
          <p:spPr bwMode="auto">
            <a:xfrm>
              <a:off x="990600" y="4267200"/>
              <a:ext cx="1371600" cy="228600"/>
            </a:xfrm>
            <a:prstGeom prst="rect">
              <a:avLst/>
            </a:prstGeom>
            <a:noFill/>
            <a:ln w="2857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990600" y="3897868"/>
            <a:ext cx="4495800" cy="2387263"/>
            <a:chOff x="990600" y="3897868"/>
            <a:chExt cx="4495800" cy="2387263"/>
          </a:xfrm>
        </p:grpSpPr>
        <p:cxnSp>
          <p:nvCxnSpPr>
            <p:cNvPr id="17" name="Straight Arrow Connector 16"/>
            <p:cNvCxnSpPr/>
            <p:nvPr/>
          </p:nvCxnSpPr>
          <p:spPr bwMode="auto">
            <a:xfrm rot="16200000" flipH="1">
              <a:off x="1943100" y="4533900"/>
              <a:ext cx="1447800" cy="60960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grpSp>
          <p:nvGrpSpPr>
            <p:cNvPr id="21" name="Group 20"/>
            <p:cNvGrpSpPr/>
            <p:nvPr/>
          </p:nvGrpSpPr>
          <p:grpSpPr>
            <a:xfrm>
              <a:off x="990600" y="3897868"/>
              <a:ext cx="4495800" cy="2387263"/>
              <a:chOff x="990600" y="3897868"/>
              <a:chExt cx="4495800" cy="2387263"/>
            </a:xfrm>
          </p:grpSpPr>
          <p:sp>
            <p:nvSpPr>
              <p:cNvPr id="18" name="TextBox 17"/>
              <p:cNvSpPr txBox="1"/>
              <p:nvPr/>
            </p:nvSpPr>
            <p:spPr>
              <a:xfrm>
                <a:off x="2895600" y="5638800"/>
                <a:ext cx="25908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Installation finished, ready for testing</a:t>
                </a:r>
                <a:endParaRPr lang="en-US" dirty="0"/>
              </a:p>
            </p:txBody>
          </p:sp>
          <p:sp>
            <p:nvSpPr>
              <p:cNvPr id="19" name="Rectangle 18"/>
              <p:cNvSpPr/>
              <p:nvPr/>
            </p:nvSpPr>
            <p:spPr bwMode="auto">
              <a:xfrm>
                <a:off x="990600" y="3897868"/>
                <a:ext cx="1371600" cy="228600"/>
              </a:xfrm>
              <a:prstGeom prst="rect">
                <a:avLst/>
              </a:prstGeom>
              <a:noFill/>
              <a:ln w="28575" cap="flat" cmpd="sng" algn="ctr">
                <a:solidFill>
                  <a:schemeClr val="accent6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</p:grpSp>
      <p:grpSp>
        <p:nvGrpSpPr>
          <p:cNvPr id="22" name="Group 21"/>
          <p:cNvGrpSpPr/>
          <p:nvPr/>
        </p:nvGrpSpPr>
        <p:grpSpPr>
          <a:xfrm>
            <a:off x="990600" y="4038600"/>
            <a:ext cx="7010400" cy="1893332"/>
            <a:chOff x="990600" y="4267200"/>
            <a:chExt cx="7010400" cy="1893332"/>
          </a:xfrm>
        </p:grpSpPr>
        <p:cxnSp>
          <p:nvCxnSpPr>
            <p:cNvPr id="23" name="Straight Arrow Connector 22"/>
            <p:cNvCxnSpPr>
              <a:stCxn id="25" idx="3"/>
            </p:cNvCxnSpPr>
            <p:nvPr/>
          </p:nvCxnSpPr>
          <p:spPr bwMode="auto">
            <a:xfrm>
              <a:off x="2362200" y="4381500"/>
              <a:ext cx="3429000" cy="140970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24" name="TextBox 23"/>
            <p:cNvSpPr txBox="1"/>
            <p:nvPr/>
          </p:nvSpPr>
          <p:spPr>
            <a:xfrm>
              <a:off x="5410200" y="5791200"/>
              <a:ext cx="2590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Under fabrication</a:t>
              </a:r>
              <a:endParaRPr lang="en-US" dirty="0"/>
            </a:p>
          </p:txBody>
        </p:sp>
        <p:sp>
          <p:nvSpPr>
            <p:cNvPr id="25" name="Rectangle 24"/>
            <p:cNvSpPr/>
            <p:nvPr/>
          </p:nvSpPr>
          <p:spPr bwMode="auto">
            <a:xfrm>
              <a:off x="990600" y="4267200"/>
              <a:ext cx="1371600" cy="228600"/>
            </a:xfrm>
            <a:prstGeom prst="rect">
              <a:avLst/>
            </a:prstGeom>
            <a:noFill/>
            <a:ln w="2857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Status – x-band ac. structures </a:t>
            </a:r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066800"/>
            <a:ext cx="7848600" cy="540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 vg1 structures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94E40B-84FE-486A-B648-EA6185B55A02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524000"/>
            <a:ext cx="7924800" cy="4353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C10 damped structures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1371600"/>
            <a:ext cx="7329488" cy="462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 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23624A-9603-41CC-BB83-C50A4F1FDD66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2133600"/>
            <a:ext cx="7924800" cy="2574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143000"/>
            <a:ext cx="1676400" cy="4724400"/>
          </a:xfrm>
        </p:spPr>
        <p:txBody>
          <a:bodyPr vert="vert270"/>
          <a:lstStyle/>
          <a:p>
            <a:r>
              <a:rPr lang="en-US" dirty="0" smtClean="0"/>
              <a:t>Overall schedule </a:t>
            </a:r>
            <a:r>
              <a:rPr lang="en-US" sz="1800" dirty="0" smtClean="0"/>
              <a:t>(Input from WebEx meeting on 04.07.08)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23624A-9603-41CC-BB83-C50A4F1FDD66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4600" y="76200"/>
            <a:ext cx="4147753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- PETS </a:t>
            </a:r>
            <a:endParaRPr lang="en-US" dirty="0"/>
          </a:p>
        </p:txBody>
      </p:sp>
      <p:pic>
        <p:nvPicPr>
          <p:cNvPr id="5" name="Picture 4" descr="DSC00125.JPG"/>
          <p:cNvPicPr>
            <a:picLocks noChangeAspect="1"/>
          </p:cNvPicPr>
          <p:nvPr/>
        </p:nvPicPr>
        <p:blipFill>
          <a:blip r:embed="rId2" cstate="print"/>
          <a:srcRect l="12500" t="38889" r="12500" b="38889"/>
          <a:stretch>
            <a:fillRect/>
          </a:stretch>
        </p:blipFill>
        <p:spPr>
          <a:xfrm>
            <a:off x="304800" y="4724400"/>
            <a:ext cx="4800600" cy="1066800"/>
          </a:xfrm>
          <a:prstGeom prst="rect">
            <a:avLst/>
          </a:prstGeom>
        </p:spPr>
      </p:pic>
      <p:pic>
        <p:nvPicPr>
          <p:cNvPr id="9" name="Picture 8" descr="DSC00217.JPG"/>
          <p:cNvPicPr>
            <a:picLocks noChangeAspect="1"/>
          </p:cNvPicPr>
          <p:nvPr/>
        </p:nvPicPr>
        <p:blipFill>
          <a:blip r:embed="rId3" cstate="print"/>
          <a:srcRect l="7692" t="20513" r="3077" b="30256"/>
          <a:stretch>
            <a:fillRect/>
          </a:stretch>
        </p:blipFill>
        <p:spPr>
          <a:xfrm rot="5400000">
            <a:off x="4699000" y="4597400"/>
            <a:ext cx="2946400" cy="1219200"/>
          </a:xfrm>
          <a:prstGeom prst="rect">
            <a:avLst/>
          </a:prstGeom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" y="1371600"/>
            <a:ext cx="8896350" cy="2155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457200" y="4038600"/>
            <a:ext cx="42242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12 GHz PETS: bars received in CW26, </a:t>
            </a:r>
          </a:p>
          <a:p>
            <a:pPr algn="ctr"/>
            <a:r>
              <a:rPr lang="en-US" dirty="0" smtClean="0"/>
              <a:t>under assembly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705600" y="4267200"/>
            <a:ext cx="2209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11.4 GHz PETS: assembly under completion, shipping to SLAC CW28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7014</TotalTime>
  <Words>88</Words>
  <Application>Microsoft Office PowerPoint</Application>
  <PresentationFormat>On-screen Show (4:3)</PresentationFormat>
  <Paragraphs>23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Default Design</vt:lpstr>
      <vt:lpstr>CLIC rf structure production (see also EDMS#844300)</vt:lpstr>
      <vt:lpstr>Status - 30 GHz ac. structures</vt:lpstr>
      <vt:lpstr>Status – x-band ac. structures </vt:lpstr>
      <vt:lpstr>CLIC vg1 structures</vt:lpstr>
      <vt:lpstr>C10 damped structures</vt:lpstr>
      <vt:lpstr>CLIC G</vt:lpstr>
      <vt:lpstr>Overall schedule (Input from WebEx meeting on 04.07.08)</vt:lpstr>
      <vt:lpstr>Status - PETS 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riddone</dc:creator>
  <cp:lastModifiedBy>riddone</cp:lastModifiedBy>
  <cp:revision>1186</cp:revision>
  <dcterms:created xsi:type="dcterms:W3CDTF">2007-03-08T07:21:26Z</dcterms:created>
  <dcterms:modified xsi:type="dcterms:W3CDTF">2008-07-11T14:00:07Z</dcterms:modified>
</cp:coreProperties>
</file>