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93" r:id="rId2"/>
  </p:sldMasterIdLst>
  <p:sldIdLst>
    <p:sldId id="259" r:id="rId3"/>
    <p:sldId id="291" r:id="rId4"/>
    <p:sldId id="294" r:id="rId5"/>
    <p:sldId id="295" r:id="rId6"/>
    <p:sldId id="296" r:id="rId7"/>
    <p:sldId id="29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94" autoAdjust="0"/>
    <p:restoredTop sz="99608" autoAdjust="0"/>
  </p:normalViewPr>
  <p:slideViewPr>
    <p:cSldViewPr snapToObjects="1">
      <p:cViewPr>
        <p:scale>
          <a:sx n="103" d="100"/>
          <a:sy n="103" d="100"/>
        </p:scale>
        <p:origin x="-103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28/01/2015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7667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28/01/2015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4465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28/01/2015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3844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28/01/2015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3714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28/01/2015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3404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28/01/2015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7703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28/01/2015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0089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28/01/2015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66636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28/01/2015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71947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28/01/2015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85815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28/01/2015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7908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28/01/2015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4265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28/01/2015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6844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28/01/2015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23279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28/01/2015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497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28/01/2015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2600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28/01/2015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356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28/01/2015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3882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28/01/2015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9832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28/01/2015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910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28/01/2015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832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28/01/2015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179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4A987-0344-DC4F-9BA9-8A889F4E2756}" type="datetimeFigureOut">
              <a:rPr lang="en-US" smtClean="0"/>
              <a:t>28/01/2015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200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4A987-0344-DC4F-9BA9-8A889F4E275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28/01/2015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143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1536086"/>
            <a:ext cx="41823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solidFill>
                  <a:srgbClr val="FF0000"/>
                </a:solidFill>
              </a:rPr>
              <a:t>Review </a:t>
            </a:r>
            <a:r>
              <a:rPr lang="de-DE" sz="2800" b="1" dirty="0" err="1" smtClean="0">
                <a:solidFill>
                  <a:srgbClr val="FF0000"/>
                </a:solidFill>
              </a:rPr>
              <a:t>of</a:t>
            </a:r>
            <a:r>
              <a:rPr lang="de-DE" sz="2800" b="1" dirty="0" smtClean="0">
                <a:solidFill>
                  <a:srgbClr val="FF0000"/>
                </a:solidFill>
              </a:rPr>
              <a:t> MDI Parameters</a:t>
            </a:r>
            <a:endParaRPr lang="de-DE" sz="2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50089" y="2560187"/>
            <a:ext cx="215956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008000"/>
                </a:solidFill>
              </a:rPr>
              <a:t>FCC-</a:t>
            </a:r>
            <a:r>
              <a:rPr lang="de-DE" b="1" dirty="0" err="1" smtClean="0">
                <a:solidFill>
                  <a:srgbClr val="008000"/>
                </a:solidFill>
              </a:rPr>
              <a:t>hh</a:t>
            </a:r>
            <a:r>
              <a:rPr lang="de-DE" b="1" dirty="0" smtClean="0">
                <a:solidFill>
                  <a:srgbClr val="008000"/>
                </a:solidFill>
              </a:rPr>
              <a:t> MDI </a:t>
            </a:r>
            <a:r>
              <a:rPr lang="de-DE" b="1" dirty="0" err="1" smtClean="0">
                <a:solidFill>
                  <a:srgbClr val="008000"/>
                </a:solidFill>
              </a:rPr>
              <a:t>meeting</a:t>
            </a:r>
            <a:endParaRPr lang="de-DE" b="1" dirty="0" smtClean="0">
              <a:solidFill>
                <a:srgbClr val="008000"/>
              </a:solidFill>
            </a:endParaRPr>
          </a:p>
          <a:p>
            <a:pPr algn="ctr"/>
            <a:endParaRPr lang="de-DE" b="1" dirty="0">
              <a:solidFill>
                <a:srgbClr val="008000"/>
              </a:solidFill>
            </a:endParaRPr>
          </a:p>
          <a:p>
            <a:pPr algn="ctr"/>
            <a:r>
              <a:rPr lang="de-DE" sz="1600" b="1" dirty="0" smtClean="0"/>
              <a:t>Jan</a:t>
            </a:r>
            <a:r>
              <a:rPr lang="de-DE" sz="1600" b="1" dirty="0" smtClean="0"/>
              <a:t>. </a:t>
            </a:r>
            <a:r>
              <a:rPr lang="de-DE" sz="1600" b="1" dirty="0" smtClean="0"/>
              <a:t>30</a:t>
            </a:r>
            <a:r>
              <a:rPr lang="de-DE" sz="1600" b="1" dirty="0" smtClean="0"/>
              <a:t>th 2015</a:t>
            </a:r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567720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7704" y="1268760"/>
            <a:ext cx="3802243" cy="4093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 err="1" smtClean="0">
                <a:solidFill>
                  <a:srgbClr val="000090"/>
                </a:solidFill>
              </a:rPr>
              <a:t>For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the</a:t>
            </a:r>
            <a:r>
              <a:rPr lang="de-DE" sz="2400" b="1" dirty="0" smtClean="0">
                <a:solidFill>
                  <a:srgbClr val="000090"/>
                </a:solidFill>
              </a:rPr>
              <a:t> FCC </a:t>
            </a:r>
            <a:r>
              <a:rPr lang="de-DE" sz="2400" b="1" dirty="0" err="1" smtClean="0">
                <a:solidFill>
                  <a:srgbClr val="000090"/>
                </a:solidFill>
              </a:rPr>
              <a:t>Machine</a:t>
            </a:r>
            <a:r>
              <a:rPr lang="de-DE" sz="2400" b="1" dirty="0" smtClean="0">
                <a:solidFill>
                  <a:srgbClr val="000090"/>
                </a:solidFill>
              </a:rPr>
              <a:t>: </a:t>
            </a:r>
          </a:p>
          <a:p>
            <a:r>
              <a:rPr lang="de-DE" sz="2400" b="1" dirty="0" smtClean="0">
                <a:solidFill>
                  <a:srgbClr val="008000"/>
                </a:solidFill>
              </a:rPr>
              <a:t>L</a:t>
            </a:r>
            <a:r>
              <a:rPr lang="de-DE" sz="2400" b="1" dirty="0">
                <a:solidFill>
                  <a:srgbClr val="008000"/>
                </a:solidFill>
              </a:rPr>
              <a:t>* [</a:t>
            </a:r>
            <a:r>
              <a:rPr lang="de-DE" sz="2400" b="1" dirty="0" smtClean="0">
                <a:solidFill>
                  <a:srgbClr val="008000"/>
                </a:solidFill>
              </a:rPr>
              <a:t>25, 40]m</a:t>
            </a:r>
          </a:p>
          <a:p>
            <a:endParaRPr lang="de-DE" sz="2400" b="1" dirty="0">
              <a:solidFill>
                <a:srgbClr val="000090"/>
              </a:solidFill>
            </a:endParaRPr>
          </a:p>
          <a:p>
            <a:r>
              <a:rPr lang="de-DE" sz="2400" b="1" dirty="0" err="1" smtClean="0">
                <a:solidFill>
                  <a:srgbClr val="000090"/>
                </a:solidFill>
              </a:rPr>
              <a:t>For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the</a:t>
            </a:r>
            <a:r>
              <a:rPr lang="de-DE" sz="2400" b="1" dirty="0" smtClean="0">
                <a:solidFill>
                  <a:srgbClr val="000090"/>
                </a:solidFill>
              </a:rPr>
              <a:t> FCC Experiments:</a:t>
            </a:r>
          </a:p>
          <a:p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err="1" smtClean="0">
                <a:solidFill>
                  <a:srgbClr val="008000"/>
                </a:solidFill>
              </a:rPr>
              <a:t>L</a:t>
            </a:r>
            <a:r>
              <a:rPr lang="de-DE" sz="2400" b="1" baseline="-25000" dirty="0" err="1" smtClean="0">
                <a:solidFill>
                  <a:srgbClr val="008000"/>
                </a:solidFill>
              </a:rPr>
              <a:t>peak</a:t>
            </a:r>
            <a:r>
              <a:rPr lang="de-DE" sz="2400" b="1" dirty="0" smtClean="0">
                <a:solidFill>
                  <a:srgbClr val="008000"/>
                </a:solidFill>
              </a:rPr>
              <a:t>  </a:t>
            </a:r>
            <a:r>
              <a:rPr lang="de-DE" sz="2400" b="1" dirty="0">
                <a:solidFill>
                  <a:srgbClr val="008000"/>
                </a:solidFill>
              </a:rPr>
              <a:t>[5x10</a:t>
            </a:r>
            <a:r>
              <a:rPr lang="de-DE" sz="2400" b="1" baseline="30000" dirty="0">
                <a:solidFill>
                  <a:srgbClr val="008000"/>
                </a:solidFill>
              </a:rPr>
              <a:t>34 </a:t>
            </a:r>
            <a:r>
              <a:rPr lang="de-DE" sz="2400" b="1" dirty="0">
                <a:solidFill>
                  <a:srgbClr val="008000"/>
                </a:solidFill>
              </a:rPr>
              <a:t>, 2x10</a:t>
            </a:r>
            <a:r>
              <a:rPr lang="de-DE" sz="2400" b="1" baseline="30000" dirty="0">
                <a:solidFill>
                  <a:srgbClr val="008000"/>
                </a:solidFill>
              </a:rPr>
              <a:t>35</a:t>
            </a:r>
            <a:r>
              <a:rPr lang="de-DE" sz="2400" b="1" dirty="0" smtClean="0">
                <a:solidFill>
                  <a:srgbClr val="008000"/>
                </a:solidFill>
              </a:rPr>
              <a:t>] cm</a:t>
            </a:r>
            <a:r>
              <a:rPr lang="de-DE" sz="2400" b="1" baseline="30000" dirty="0" smtClean="0">
                <a:solidFill>
                  <a:srgbClr val="008000"/>
                </a:solidFill>
              </a:rPr>
              <a:t>-2</a:t>
            </a:r>
            <a:r>
              <a:rPr lang="de-DE" sz="2400" b="1" dirty="0" smtClean="0">
                <a:solidFill>
                  <a:srgbClr val="008000"/>
                </a:solidFill>
              </a:rPr>
              <a:t>s</a:t>
            </a:r>
            <a:r>
              <a:rPr lang="de-DE" sz="2400" b="1" baseline="30000" dirty="0" smtClean="0">
                <a:solidFill>
                  <a:srgbClr val="008000"/>
                </a:solidFill>
              </a:rPr>
              <a:t>-1 </a:t>
            </a:r>
          </a:p>
          <a:p>
            <a:r>
              <a:rPr lang="de-DE" sz="1600" b="1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de-DE" sz="1600" b="1" dirty="0" err="1" smtClean="0">
                <a:solidFill>
                  <a:srgbClr val="000090"/>
                </a:solidFill>
              </a:rPr>
              <a:t>N</a:t>
            </a:r>
            <a:r>
              <a:rPr lang="de-DE" sz="1600" b="1" baseline="-25000" dirty="0" err="1" smtClean="0">
                <a:solidFill>
                  <a:srgbClr val="000090"/>
                </a:solidFill>
              </a:rPr>
              <a:t>pileup</a:t>
            </a:r>
            <a:r>
              <a:rPr lang="de-DE" sz="1600" b="1" dirty="0" smtClean="0">
                <a:solidFill>
                  <a:srgbClr val="000090"/>
                </a:solidFill>
              </a:rPr>
              <a:t> </a:t>
            </a:r>
            <a:r>
              <a:rPr lang="de-DE" sz="1600" b="1" dirty="0">
                <a:solidFill>
                  <a:srgbClr val="000090"/>
                </a:solidFill>
              </a:rPr>
              <a:t>[150, 600] </a:t>
            </a:r>
            <a:r>
              <a:rPr lang="de-DE" sz="1600" b="1" dirty="0" err="1">
                <a:solidFill>
                  <a:srgbClr val="000090"/>
                </a:solidFill>
              </a:rPr>
              <a:t>at</a:t>
            </a:r>
            <a:r>
              <a:rPr lang="de-DE" sz="1600" b="1" dirty="0">
                <a:solidFill>
                  <a:srgbClr val="000090"/>
                </a:solidFill>
              </a:rPr>
              <a:t> 25ns </a:t>
            </a:r>
            <a:endParaRPr lang="de-DE" sz="1600" b="1" dirty="0" smtClean="0">
              <a:solidFill>
                <a:srgbClr val="000090"/>
              </a:solidFill>
            </a:endParaRPr>
          </a:p>
          <a:p>
            <a:r>
              <a:rPr lang="de-DE" sz="1600" b="1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de-DE" sz="1600" b="1" dirty="0" err="1" smtClean="0">
                <a:solidFill>
                  <a:srgbClr val="000090"/>
                </a:solidFill>
              </a:rPr>
              <a:t>N</a:t>
            </a:r>
            <a:r>
              <a:rPr lang="de-DE" sz="1600" b="1" baseline="-25000" dirty="0" err="1" smtClean="0">
                <a:solidFill>
                  <a:srgbClr val="000090"/>
                </a:solidFill>
              </a:rPr>
              <a:t>pileup</a:t>
            </a:r>
            <a:r>
              <a:rPr lang="de-DE" sz="1600" b="1" dirty="0" smtClean="0">
                <a:solidFill>
                  <a:srgbClr val="000090"/>
                </a:solidFill>
              </a:rPr>
              <a:t> </a:t>
            </a:r>
            <a:r>
              <a:rPr lang="de-DE" sz="1600" b="1" dirty="0">
                <a:solidFill>
                  <a:srgbClr val="000090"/>
                </a:solidFill>
              </a:rPr>
              <a:t>[30, 120</a:t>
            </a:r>
            <a:r>
              <a:rPr lang="de-DE" sz="1600" b="1" dirty="0" smtClean="0">
                <a:solidFill>
                  <a:srgbClr val="000090"/>
                </a:solidFill>
              </a:rPr>
              <a:t>] </a:t>
            </a:r>
            <a:r>
              <a:rPr lang="de-DE" sz="1600" b="1" dirty="0" err="1" smtClean="0">
                <a:solidFill>
                  <a:srgbClr val="000090"/>
                </a:solidFill>
              </a:rPr>
              <a:t>at</a:t>
            </a:r>
            <a:r>
              <a:rPr lang="de-DE" sz="1600" b="1" dirty="0" smtClean="0">
                <a:solidFill>
                  <a:srgbClr val="000090"/>
                </a:solidFill>
              </a:rPr>
              <a:t> 5ns</a:t>
            </a:r>
          </a:p>
          <a:p>
            <a:endParaRPr lang="de-DE" sz="2400" b="1" dirty="0">
              <a:solidFill>
                <a:srgbClr val="000090"/>
              </a:solidFill>
            </a:endParaRPr>
          </a:p>
          <a:p>
            <a:r>
              <a:rPr lang="de-DE" sz="2400" b="1" dirty="0" err="1">
                <a:solidFill>
                  <a:srgbClr val="008000"/>
                </a:solidFill>
              </a:rPr>
              <a:t>L</a:t>
            </a:r>
            <a:r>
              <a:rPr lang="de-DE" sz="2400" b="1" baseline="-25000" dirty="0" err="1">
                <a:solidFill>
                  <a:srgbClr val="008000"/>
                </a:solidFill>
              </a:rPr>
              <a:t>int</a:t>
            </a:r>
            <a:r>
              <a:rPr lang="de-DE" sz="2400" b="1" dirty="0">
                <a:solidFill>
                  <a:srgbClr val="008000"/>
                </a:solidFill>
              </a:rPr>
              <a:t> [</a:t>
            </a:r>
            <a:r>
              <a:rPr lang="de-DE" sz="2400" b="1" dirty="0" smtClean="0">
                <a:solidFill>
                  <a:srgbClr val="008000"/>
                </a:solidFill>
              </a:rPr>
              <a:t>3, 20] </a:t>
            </a:r>
            <a:r>
              <a:rPr lang="de-DE" sz="2400" b="1" dirty="0">
                <a:solidFill>
                  <a:srgbClr val="008000"/>
                </a:solidFill>
              </a:rPr>
              <a:t>ab</a:t>
            </a:r>
            <a:r>
              <a:rPr lang="de-DE" sz="2400" b="1" baseline="30000" dirty="0">
                <a:solidFill>
                  <a:srgbClr val="008000"/>
                </a:solidFill>
              </a:rPr>
              <a:t>-1</a:t>
            </a:r>
            <a:endParaRPr lang="de-DE" sz="2400" b="1" dirty="0">
              <a:solidFill>
                <a:srgbClr val="008000"/>
              </a:solidFill>
            </a:endParaRPr>
          </a:p>
          <a:p>
            <a:endParaRPr lang="de-DE" b="1" dirty="0">
              <a:solidFill>
                <a:srgbClr val="FF0000"/>
              </a:solidFill>
            </a:endParaRPr>
          </a:p>
          <a:p>
            <a:pPr algn="ctr"/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err="1" smtClean="0">
                <a:solidFill>
                  <a:srgbClr val="FF0000"/>
                </a:solidFill>
              </a:rPr>
              <a:t>Dec</a:t>
            </a:r>
            <a:r>
              <a:rPr lang="de-DE" sz="3600" b="1" dirty="0" smtClean="0">
                <a:solidFill>
                  <a:srgbClr val="FF0000"/>
                </a:solidFill>
              </a:rPr>
              <a:t>. 2014 MDI </a:t>
            </a:r>
            <a:r>
              <a:rPr lang="de-DE" sz="3600" b="1" dirty="0" smtClean="0">
                <a:solidFill>
                  <a:srgbClr val="FF0000"/>
                </a:solidFill>
              </a:rPr>
              <a:t>Parameters</a:t>
            </a:r>
            <a:endParaRPr lang="de-DE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4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200"/>
            <a:ext cx="9144000" cy="644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011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68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30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200"/>
            <a:ext cx="9144000" cy="643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334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980728"/>
            <a:ext cx="590465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 smtClean="0">
                <a:solidFill>
                  <a:srgbClr val="008000"/>
                </a:solidFill>
              </a:rPr>
              <a:t>L</a:t>
            </a:r>
            <a:r>
              <a:rPr lang="de-DE" sz="2400" b="1" dirty="0">
                <a:solidFill>
                  <a:srgbClr val="008000"/>
                </a:solidFill>
              </a:rPr>
              <a:t>* [</a:t>
            </a:r>
            <a:r>
              <a:rPr lang="de-DE" sz="2400" b="1" dirty="0" smtClean="0">
                <a:solidFill>
                  <a:srgbClr val="008000"/>
                </a:solidFill>
              </a:rPr>
              <a:t>25, 40]</a:t>
            </a:r>
            <a:r>
              <a:rPr lang="de-DE" sz="2400" b="1" dirty="0" smtClean="0">
                <a:solidFill>
                  <a:srgbClr val="008000"/>
                </a:solidFill>
              </a:rPr>
              <a:t>m</a:t>
            </a:r>
          </a:p>
          <a:p>
            <a:endParaRPr lang="en-US" sz="1600" b="1" dirty="0" smtClean="0">
              <a:solidFill>
                <a:srgbClr val="000090"/>
              </a:solidFill>
            </a:endParaRPr>
          </a:p>
          <a:p>
            <a:r>
              <a:rPr lang="en-US" sz="1600" b="1" dirty="0" smtClean="0">
                <a:solidFill>
                  <a:srgbClr val="000090"/>
                </a:solidFill>
              </a:rPr>
              <a:t>The </a:t>
            </a:r>
            <a:r>
              <a:rPr lang="en-US" sz="1600" b="1" dirty="0">
                <a:solidFill>
                  <a:srgbClr val="000090"/>
                </a:solidFill>
              </a:rPr>
              <a:t>FCC-</a:t>
            </a:r>
            <a:r>
              <a:rPr lang="en-US" sz="1600" b="1" dirty="0" err="1">
                <a:solidFill>
                  <a:srgbClr val="000090"/>
                </a:solidFill>
              </a:rPr>
              <a:t>hh</a:t>
            </a:r>
            <a:r>
              <a:rPr lang="en-US" sz="1600" b="1" dirty="0">
                <a:solidFill>
                  <a:srgbClr val="000090"/>
                </a:solidFill>
              </a:rPr>
              <a:t> machine was mainly studied for L* around 36m, however they accepted to use these numbers for further studies.</a:t>
            </a:r>
          </a:p>
          <a:p>
            <a:endParaRPr lang="de-DE" sz="1600" b="1" dirty="0" smtClean="0">
              <a:solidFill>
                <a:srgbClr val="000090"/>
              </a:solidFill>
            </a:endParaRPr>
          </a:p>
          <a:p>
            <a:r>
              <a:rPr lang="de-DE" sz="2400" b="1" dirty="0" err="1" smtClean="0">
                <a:solidFill>
                  <a:srgbClr val="008000"/>
                </a:solidFill>
              </a:rPr>
              <a:t>L</a:t>
            </a:r>
            <a:r>
              <a:rPr lang="de-DE" sz="2400" b="1" baseline="-25000" dirty="0" err="1" smtClean="0">
                <a:solidFill>
                  <a:srgbClr val="008000"/>
                </a:solidFill>
              </a:rPr>
              <a:t>peak</a:t>
            </a:r>
            <a:r>
              <a:rPr lang="de-DE" sz="2400" b="1" dirty="0" smtClean="0">
                <a:solidFill>
                  <a:srgbClr val="008000"/>
                </a:solidFill>
              </a:rPr>
              <a:t>  </a:t>
            </a:r>
            <a:r>
              <a:rPr lang="de-DE" sz="2400" b="1" dirty="0">
                <a:solidFill>
                  <a:srgbClr val="008000"/>
                </a:solidFill>
              </a:rPr>
              <a:t>[5x10</a:t>
            </a:r>
            <a:r>
              <a:rPr lang="de-DE" sz="2400" b="1" baseline="30000" dirty="0">
                <a:solidFill>
                  <a:srgbClr val="008000"/>
                </a:solidFill>
              </a:rPr>
              <a:t>34 </a:t>
            </a:r>
            <a:r>
              <a:rPr lang="de-DE" sz="2400" b="1" dirty="0">
                <a:solidFill>
                  <a:srgbClr val="008000"/>
                </a:solidFill>
              </a:rPr>
              <a:t>, </a:t>
            </a:r>
            <a:r>
              <a:rPr lang="de-DE" sz="2400" b="1" dirty="0" smtClean="0">
                <a:solidFill>
                  <a:srgbClr val="FF0000"/>
                </a:solidFill>
              </a:rPr>
              <a:t>30x10</a:t>
            </a:r>
            <a:r>
              <a:rPr lang="de-DE" sz="2400" b="1" baseline="30000" dirty="0" smtClean="0">
                <a:solidFill>
                  <a:srgbClr val="FF0000"/>
                </a:solidFill>
              </a:rPr>
              <a:t>34</a:t>
            </a:r>
            <a:r>
              <a:rPr lang="de-DE" sz="2400" b="1" dirty="0" smtClean="0">
                <a:solidFill>
                  <a:srgbClr val="008000"/>
                </a:solidFill>
              </a:rPr>
              <a:t>] </a:t>
            </a:r>
            <a:r>
              <a:rPr lang="de-DE" sz="2400" b="1" dirty="0" smtClean="0">
                <a:solidFill>
                  <a:srgbClr val="008000"/>
                </a:solidFill>
              </a:rPr>
              <a:t>cm</a:t>
            </a:r>
            <a:r>
              <a:rPr lang="de-DE" sz="2400" b="1" baseline="30000" dirty="0" smtClean="0">
                <a:solidFill>
                  <a:srgbClr val="008000"/>
                </a:solidFill>
              </a:rPr>
              <a:t>-2</a:t>
            </a:r>
            <a:r>
              <a:rPr lang="de-DE" sz="2400" b="1" dirty="0" smtClean="0">
                <a:solidFill>
                  <a:srgbClr val="008000"/>
                </a:solidFill>
              </a:rPr>
              <a:t>s</a:t>
            </a:r>
            <a:r>
              <a:rPr lang="de-DE" sz="2400" b="1" baseline="30000" dirty="0" smtClean="0">
                <a:solidFill>
                  <a:srgbClr val="008000"/>
                </a:solidFill>
              </a:rPr>
              <a:t>-1 </a:t>
            </a:r>
            <a:endParaRPr lang="de-DE" sz="2400" b="1" baseline="30000" dirty="0" smtClean="0">
              <a:solidFill>
                <a:srgbClr val="008000"/>
              </a:solidFill>
            </a:endParaRPr>
          </a:p>
          <a:p>
            <a:endParaRPr lang="de-DE" sz="2400" b="1" baseline="30000" dirty="0" smtClean="0">
              <a:solidFill>
                <a:srgbClr val="008000"/>
              </a:solidFill>
            </a:endParaRPr>
          </a:p>
          <a:p>
            <a:r>
              <a:rPr lang="de-DE" sz="1600" b="1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de-DE" sz="1600" b="1" dirty="0" err="1" smtClean="0">
                <a:solidFill>
                  <a:srgbClr val="000090"/>
                </a:solidFill>
              </a:rPr>
              <a:t>N</a:t>
            </a:r>
            <a:r>
              <a:rPr lang="de-DE" sz="1600" b="1" baseline="-25000" dirty="0" err="1" smtClean="0">
                <a:solidFill>
                  <a:srgbClr val="000090"/>
                </a:solidFill>
              </a:rPr>
              <a:t>pileup</a:t>
            </a:r>
            <a:r>
              <a:rPr lang="de-DE" sz="1600" b="1" dirty="0" smtClean="0">
                <a:solidFill>
                  <a:srgbClr val="000090"/>
                </a:solidFill>
              </a:rPr>
              <a:t> </a:t>
            </a:r>
            <a:r>
              <a:rPr lang="de-DE" sz="1600" b="1" dirty="0">
                <a:solidFill>
                  <a:srgbClr val="000090"/>
                </a:solidFill>
              </a:rPr>
              <a:t>[150, </a:t>
            </a:r>
            <a:r>
              <a:rPr lang="de-DE" sz="1600" b="1" dirty="0" smtClean="0">
                <a:solidFill>
                  <a:srgbClr val="FF0000"/>
                </a:solidFill>
              </a:rPr>
              <a:t>900</a:t>
            </a:r>
            <a:r>
              <a:rPr lang="de-DE" sz="1600" b="1" dirty="0">
                <a:solidFill>
                  <a:srgbClr val="000090"/>
                </a:solidFill>
              </a:rPr>
              <a:t>] </a:t>
            </a:r>
            <a:r>
              <a:rPr lang="de-DE" sz="1600" b="1" dirty="0" err="1">
                <a:solidFill>
                  <a:srgbClr val="000090"/>
                </a:solidFill>
              </a:rPr>
              <a:t>at</a:t>
            </a:r>
            <a:r>
              <a:rPr lang="de-DE" sz="1600" b="1" dirty="0">
                <a:solidFill>
                  <a:srgbClr val="000090"/>
                </a:solidFill>
              </a:rPr>
              <a:t> 25ns </a:t>
            </a:r>
            <a:endParaRPr lang="de-DE" sz="1600" b="1" dirty="0" smtClean="0">
              <a:solidFill>
                <a:srgbClr val="000090"/>
              </a:solidFill>
            </a:endParaRPr>
          </a:p>
          <a:p>
            <a:r>
              <a:rPr lang="de-DE" sz="1600" b="1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de-DE" sz="1600" b="1" dirty="0" err="1" smtClean="0">
                <a:solidFill>
                  <a:srgbClr val="000090"/>
                </a:solidFill>
              </a:rPr>
              <a:t>N</a:t>
            </a:r>
            <a:r>
              <a:rPr lang="de-DE" sz="1600" b="1" baseline="-25000" dirty="0" err="1" smtClean="0">
                <a:solidFill>
                  <a:srgbClr val="000090"/>
                </a:solidFill>
              </a:rPr>
              <a:t>pileup</a:t>
            </a:r>
            <a:r>
              <a:rPr lang="de-DE" sz="1600" b="1" dirty="0" smtClean="0">
                <a:solidFill>
                  <a:srgbClr val="000090"/>
                </a:solidFill>
              </a:rPr>
              <a:t> </a:t>
            </a:r>
            <a:r>
              <a:rPr lang="de-DE" sz="1600" b="1" dirty="0">
                <a:solidFill>
                  <a:srgbClr val="000090"/>
                </a:solidFill>
              </a:rPr>
              <a:t>[30, </a:t>
            </a:r>
            <a:r>
              <a:rPr lang="de-DE" sz="1600" b="1" dirty="0" smtClean="0">
                <a:solidFill>
                  <a:srgbClr val="FF0000"/>
                </a:solidFill>
              </a:rPr>
              <a:t>180</a:t>
            </a:r>
            <a:r>
              <a:rPr lang="de-DE" sz="1600" b="1" dirty="0" smtClean="0">
                <a:solidFill>
                  <a:srgbClr val="000090"/>
                </a:solidFill>
              </a:rPr>
              <a:t>] </a:t>
            </a:r>
            <a:r>
              <a:rPr lang="de-DE" sz="1600" b="1" dirty="0" err="1" smtClean="0">
                <a:solidFill>
                  <a:srgbClr val="000090"/>
                </a:solidFill>
              </a:rPr>
              <a:t>at</a:t>
            </a:r>
            <a:r>
              <a:rPr lang="de-DE" sz="1600" b="1" dirty="0" smtClean="0">
                <a:solidFill>
                  <a:srgbClr val="000090"/>
                </a:solidFill>
              </a:rPr>
              <a:t> 5ns</a:t>
            </a:r>
          </a:p>
          <a:p>
            <a:endParaRPr lang="de-DE" sz="2400" b="1" dirty="0">
              <a:solidFill>
                <a:srgbClr val="000090"/>
              </a:solidFill>
            </a:endParaRPr>
          </a:p>
          <a:p>
            <a:r>
              <a:rPr lang="de-DE" sz="2400" b="1" dirty="0" err="1">
                <a:solidFill>
                  <a:srgbClr val="008000"/>
                </a:solidFill>
              </a:rPr>
              <a:t>L</a:t>
            </a:r>
            <a:r>
              <a:rPr lang="de-DE" sz="2400" b="1" baseline="-25000" dirty="0" err="1">
                <a:solidFill>
                  <a:srgbClr val="008000"/>
                </a:solidFill>
              </a:rPr>
              <a:t>int</a:t>
            </a:r>
            <a:r>
              <a:rPr lang="de-DE" sz="2400" b="1" dirty="0">
                <a:solidFill>
                  <a:srgbClr val="008000"/>
                </a:solidFill>
              </a:rPr>
              <a:t> [</a:t>
            </a:r>
            <a:r>
              <a:rPr lang="de-DE" sz="2400" b="1" dirty="0" smtClean="0">
                <a:solidFill>
                  <a:srgbClr val="008000"/>
                </a:solidFill>
              </a:rPr>
              <a:t>3, </a:t>
            </a:r>
            <a:r>
              <a:rPr lang="de-DE" sz="2400" b="1" dirty="0" smtClean="0">
                <a:solidFill>
                  <a:srgbClr val="FF0000"/>
                </a:solidFill>
              </a:rPr>
              <a:t>30</a:t>
            </a:r>
            <a:r>
              <a:rPr lang="de-DE" sz="2400" b="1" dirty="0" smtClean="0">
                <a:solidFill>
                  <a:srgbClr val="008000"/>
                </a:solidFill>
              </a:rPr>
              <a:t>] </a:t>
            </a:r>
            <a:r>
              <a:rPr lang="de-DE" sz="2400" b="1" dirty="0">
                <a:solidFill>
                  <a:srgbClr val="008000"/>
                </a:solidFill>
              </a:rPr>
              <a:t>ab</a:t>
            </a:r>
            <a:r>
              <a:rPr lang="de-DE" sz="2400" b="1" baseline="30000" dirty="0">
                <a:solidFill>
                  <a:srgbClr val="008000"/>
                </a:solidFill>
              </a:rPr>
              <a:t>-</a:t>
            </a:r>
            <a:r>
              <a:rPr lang="de-DE" sz="2400" b="1" baseline="30000" dirty="0" smtClean="0">
                <a:solidFill>
                  <a:srgbClr val="008000"/>
                </a:solidFill>
              </a:rPr>
              <a:t>1</a:t>
            </a:r>
          </a:p>
          <a:p>
            <a:endParaRPr lang="de-DE" sz="2400" b="1" baseline="30000" dirty="0">
              <a:solidFill>
                <a:srgbClr val="008000"/>
              </a:solidFill>
            </a:endParaRPr>
          </a:p>
          <a:p>
            <a:r>
              <a:rPr lang="de-DE" b="1" dirty="0" smtClean="0">
                <a:solidFill>
                  <a:srgbClr val="000090"/>
                </a:solidFill>
              </a:rPr>
              <a:t>Thes </a:t>
            </a:r>
            <a:r>
              <a:rPr lang="de-DE" b="1" dirty="0" err="1" smtClean="0">
                <a:solidFill>
                  <a:srgbClr val="000090"/>
                </a:solidFill>
              </a:rPr>
              <a:t>L</a:t>
            </a:r>
            <a:r>
              <a:rPr lang="de-DE" b="1" baseline="-25000" dirty="0" err="1" smtClean="0">
                <a:solidFill>
                  <a:srgbClr val="000090"/>
                </a:solidFill>
              </a:rPr>
              <a:t>peak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and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L</a:t>
            </a:r>
            <a:r>
              <a:rPr lang="de-DE" b="1" baseline="-25000" dirty="0" err="1" smtClean="0">
                <a:solidFill>
                  <a:srgbClr val="000090"/>
                </a:solidFill>
              </a:rPr>
              <a:t>int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upper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and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lower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numbers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should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now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be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seen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as</a:t>
            </a:r>
            <a:r>
              <a:rPr lang="de-DE" b="1" dirty="0" smtClean="0">
                <a:solidFill>
                  <a:srgbClr val="000090"/>
                </a:solidFill>
              </a:rPr>
              <a:t>  </a:t>
            </a:r>
            <a:r>
              <a:rPr lang="de-DE" b="1" dirty="0" smtClean="0">
                <a:solidFill>
                  <a:srgbClr val="000090"/>
                </a:solidFill>
              </a:rPr>
              <a:t>[Phase I, Phase II] </a:t>
            </a:r>
            <a:r>
              <a:rPr lang="de-DE" b="1" dirty="0" err="1" smtClean="0">
                <a:solidFill>
                  <a:srgbClr val="000090"/>
                </a:solidFill>
              </a:rPr>
              <a:t>numbers</a:t>
            </a:r>
            <a:r>
              <a:rPr lang="de-DE" b="1" dirty="0" smtClean="0">
                <a:solidFill>
                  <a:srgbClr val="000090"/>
                </a:solidFill>
              </a:rPr>
              <a:t> !</a:t>
            </a:r>
            <a:endParaRPr lang="de-DE" b="1" dirty="0">
              <a:solidFill>
                <a:srgbClr val="000090"/>
              </a:solidFill>
            </a:endParaRPr>
          </a:p>
          <a:p>
            <a:endParaRPr lang="de-DE" b="1" dirty="0">
              <a:solidFill>
                <a:srgbClr val="000090"/>
              </a:solidFill>
            </a:endParaRPr>
          </a:p>
          <a:p>
            <a:pPr algn="ctr"/>
            <a:endParaRPr lang="de-DE" b="1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err="1" smtClean="0">
                <a:solidFill>
                  <a:srgbClr val="FF0000"/>
                </a:solidFill>
              </a:rPr>
              <a:t>Dec</a:t>
            </a:r>
            <a:r>
              <a:rPr lang="de-DE" sz="3600" b="1" dirty="0" smtClean="0">
                <a:solidFill>
                  <a:srgbClr val="FF0000"/>
                </a:solidFill>
              </a:rPr>
              <a:t>. 2014 MDI </a:t>
            </a:r>
            <a:r>
              <a:rPr lang="de-DE" sz="3600" b="1" dirty="0" smtClean="0">
                <a:solidFill>
                  <a:srgbClr val="FF0000"/>
                </a:solidFill>
              </a:rPr>
              <a:t>Parameters</a:t>
            </a:r>
            <a:endParaRPr lang="de-DE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062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2826</TotalTime>
  <Words>172</Words>
  <Application>Microsoft Macintosh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7_Office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Werner Riegler</dc:creator>
  <cp:lastModifiedBy>Werner Riegler</cp:lastModifiedBy>
  <cp:revision>274</cp:revision>
  <dcterms:created xsi:type="dcterms:W3CDTF">2014-11-20T10:01:16Z</dcterms:created>
  <dcterms:modified xsi:type="dcterms:W3CDTF">2015-01-29T17:29:18Z</dcterms:modified>
</cp:coreProperties>
</file>