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4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5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6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theme/theme7.xml" ContentType="application/vnd.openxmlformats-officedocument.theme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theme/theme8.xml" ContentType="application/vnd.openxmlformats-officedocument.theme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theme/theme9.xml" ContentType="application/vnd.openxmlformats-officedocument.theme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theme/theme10.xml" ContentType="application/vnd.openxmlformats-officedocument.theme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theme/theme11.xml" ContentType="application/vnd.openxmlformats-officedocument.theme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2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theme/theme13.xml" ContentType="application/vnd.openxmlformats-officedocument.theme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theme/theme14.xml" ContentType="application/vnd.openxmlformats-officedocument.theme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theme/theme15.xml" ContentType="application/vnd.openxmlformats-officedocument.theme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theme/theme16.xml" ContentType="application/vnd.openxmlformats-officedocument.theme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theme/theme17.xml" ContentType="application/vnd.openxmlformats-officedocument.theme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theme/theme18.xml" ContentType="application/vnd.openxmlformats-officedocument.theme+xml"/>
  <Override PartName="/ppt/theme/theme19.xml" ContentType="application/vnd.openxmlformats-officedocument.theme+xml"/>
  <Override PartName="/ppt/theme/theme20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ppt/drawings/drawing5.xml" ContentType="application/vnd.openxmlformats-officedocument.drawingml.chartshapes+xml"/>
  <Override PartName="/ppt/charts/chart6.xml" ContentType="application/vnd.openxmlformats-officedocument.drawingml.chart+xml"/>
  <Override PartName="/ppt/drawings/drawing6.xml" ContentType="application/vnd.openxmlformats-officedocument.drawingml.chartshapes+xml"/>
  <Override PartName="/ppt/charts/chart7.xml" ContentType="application/vnd.openxmlformats-officedocument.drawingml.chart+xml"/>
  <Override PartName="/ppt/drawings/drawing7.xml" ContentType="application/vnd.openxmlformats-officedocument.drawingml.chartshapes+xml"/>
  <Override PartName="/ppt/charts/chart8.xml" ContentType="application/vnd.openxmlformats-officedocument.drawingml.chart+xml"/>
  <Override PartName="/ppt/drawings/drawing8.xml" ContentType="application/vnd.openxmlformats-officedocument.drawingml.chartshapes+xml"/>
  <Override PartName="/ppt/charts/chart9.xml" ContentType="application/vnd.openxmlformats-officedocument.drawingml.chart+xml"/>
  <Override PartName="/ppt/drawings/drawing9.xml" ContentType="application/vnd.openxmlformats-officedocument.drawingml.chartshapes+xml"/>
  <Override PartName="/ppt/charts/chart10.xml" ContentType="application/vnd.openxmlformats-officedocument.drawingml.chart+xml"/>
  <Override PartName="/ppt/drawings/drawing10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  <p:sldMasterId id="2147483667" r:id="rId2"/>
    <p:sldMasterId id="2147483681" r:id="rId3"/>
    <p:sldMasterId id="2147483695" r:id="rId4"/>
    <p:sldMasterId id="2147483709" r:id="rId5"/>
    <p:sldMasterId id="2147483723" r:id="rId6"/>
    <p:sldMasterId id="2147483737" r:id="rId7"/>
    <p:sldMasterId id="2147483751" r:id="rId8"/>
    <p:sldMasterId id="2147483764" r:id="rId9"/>
    <p:sldMasterId id="2147483778" r:id="rId10"/>
    <p:sldMasterId id="2147483792" r:id="rId11"/>
    <p:sldMasterId id="2147483806" r:id="rId12"/>
    <p:sldMasterId id="2147483820" r:id="rId13"/>
    <p:sldMasterId id="2147483834" r:id="rId14"/>
    <p:sldMasterId id="2147483848" r:id="rId15"/>
    <p:sldMasterId id="2147483862" r:id="rId16"/>
    <p:sldMasterId id="2147483876" r:id="rId17"/>
    <p:sldMasterId id="2147483890" r:id="rId18"/>
  </p:sldMasterIdLst>
  <p:notesMasterIdLst>
    <p:notesMasterId r:id="rId42"/>
  </p:notesMasterIdLst>
  <p:handoutMasterIdLst>
    <p:handoutMasterId r:id="rId43"/>
  </p:handoutMasterIdLst>
  <p:sldIdLst>
    <p:sldId id="345" r:id="rId19"/>
    <p:sldId id="341" r:id="rId20"/>
    <p:sldId id="326" r:id="rId21"/>
    <p:sldId id="327" r:id="rId22"/>
    <p:sldId id="328" r:id="rId23"/>
    <p:sldId id="329" r:id="rId24"/>
    <p:sldId id="330" r:id="rId25"/>
    <p:sldId id="342" r:id="rId26"/>
    <p:sldId id="348" r:id="rId27"/>
    <p:sldId id="346" r:id="rId28"/>
    <p:sldId id="347" r:id="rId29"/>
    <p:sldId id="354" r:id="rId30"/>
    <p:sldId id="355" r:id="rId31"/>
    <p:sldId id="356" r:id="rId32"/>
    <p:sldId id="357" r:id="rId33"/>
    <p:sldId id="352" r:id="rId34"/>
    <p:sldId id="351" r:id="rId35"/>
    <p:sldId id="353" r:id="rId36"/>
    <p:sldId id="358" r:id="rId37"/>
    <p:sldId id="359" r:id="rId38"/>
    <p:sldId id="360" r:id="rId39"/>
    <p:sldId id="349" r:id="rId40"/>
    <p:sldId id="350" r:id="rId41"/>
  </p:sldIdLst>
  <p:sldSz cx="9144000" cy="6858000" type="screen4x3"/>
  <p:notesSz cx="6929438" cy="9286875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ctr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ctr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1D4F9F"/>
    <a:srgbClr val="ED8013"/>
    <a:srgbClr val="25408B"/>
    <a:srgbClr val="EEF7F8"/>
    <a:srgbClr val="FF9900"/>
    <a:srgbClr val="000000"/>
    <a:srgbClr val="0066FF"/>
    <a:srgbClr val="99CCFF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7091" autoAdjust="0"/>
    <p:restoredTop sz="99340" autoAdjust="0"/>
  </p:normalViewPr>
  <p:slideViewPr>
    <p:cSldViewPr snapToGrid="0">
      <p:cViewPr>
        <p:scale>
          <a:sx n="100" d="100"/>
          <a:sy n="100" d="100"/>
        </p:scale>
        <p:origin x="-7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6" d="100"/>
        <a:sy n="196" d="100"/>
      </p:scale>
      <p:origin x="0" y="234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8.xml"/><Relationship Id="rId39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3.xml"/><Relationship Id="rId34" Type="http://schemas.openxmlformats.org/officeDocument/2006/relationships/slide" Target="slides/slide16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7.xml"/><Relationship Id="rId33" Type="http://schemas.openxmlformats.org/officeDocument/2006/relationships/slide" Target="slides/slide15.xml"/><Relationship Id="rId38" Type="http://schemas.openxmlformats.org/officeDocument/2006/relationships/slide" Target="slides/slide20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2.xml"/><Relationship Id="rId29" Type="http://schemas.openxmlformats.org/officeDocument/2006/relationships/slide" Target="slides/slide11.xml"/><Relationship Id="rId41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6.xml"/><Relationship Id="rId32" Type="http://schemas.openxmlformats.org/officeDocument/2006/relationships/slide" Target="slides/slide14.xml"/><Relationship Id="rId37" Type="http://schemas.openxmlformats.org/officeDocument/2006/relationships/slide" Target="slides/slide19.xml"/><Relationship Id="rId40" Type="http://schemas.openxmlformats.org/officeDocument/2006/relationships/slide" Target="slides/slide22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5.xml"/><Relationship Id="rId28" Type="http://schemas.openxmlformats.org/officeDocument/2006/relationships/slide" Target="slides/slide10.xml"/><Relationship Id="rId36" Type="http://schemas.openxmlformats.org/officeDocument/2006/relationships/slide" Target="slides/slide18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1.xml"/><Relationship Id="rId31" Type="http://schemas.openxmlformats.org/officeDocument/2006/relationships/slide" Target="slides/slide13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4.xml"/><Relationship Id="rId27" Type="http://schemas.openxmlformats.org/officeDocument/2006/relationships/slide" Target="slides/slide9.xml"/><Relationship Id="rId30" Type="http://schemas.openxmlformats.org/officeDocument/2006/relationships/slide" Target="slides/slide12.xml"/><Relationship Id="rId35" Type="http://schemas.openxmlformats.org/officeDocument/2006/relationships/slide" Target="slides/slide17.xml"/><Relationship Id="rId43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F:\400%20MHz%20crab%20cavity\filter%20tolerances\var-gap-bar-T-600kmesh.xlsx" TargetMode="Externa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0.xml"/><Relationship Id="rId1" Type="http://schemas.openxmlformats.org/officeDocument/2006/relationships/oleObject" Target="file:///F:\400%20MHz%20crab%20cavity\filter%20tolerances\var-hook-T-bcp-300kmesh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F:\400%20MHz%20crab%20cavity\filter%20tolerances\var-gap-hook-600kmesh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F:\400%20MHz%20crab%20cavity\filter%20tolerances\var-hook-X-rot-II-300kmesh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F:\400%20MHz%20crab%20cavity\filter%20tolerances\var-hook-Z-rot-300kmesh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file:///F:\400%20MHz%20crab%20cavity\filter%20tolerances\var-gap-top-600kmesh.xlsx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oleObject" Target="file:///F:\400%20MHz%20crab%20cavity\filter%20tolerances\var-gap-probe-600kmesh.xlsx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oleObject" Target="file:///F:\400%20MHz%20crab%20cavity\filter%20tolerances\var-gap-T-probe-600kmesh.xlsx" TargetMode="Externa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oleObject" Target="file:///F:\400%20MHz%20crab%20cavity\filter%20tolerances\var-ytip-600kmesh.xlsx" TargetMode="Externa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9.xml"/><Relationship Id="rId1" Type="http://schemas.openxmlformats.org/officeDocument/2006/relationships/oleObject" Target="file:///F:\400%20MHz%20crab%20cavity\filter%20tolerances\var-hook-filter-Y-rot-300kmesh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chemeClr val="tx1"/>
                </a:solidFill>
              </a:defRPr>
            </a:pPr>
            <a:r>
              <a:rPr lang="en-US">
                <a:solidFill>
                  <a:schemeClr val="tx1"/>
                </a:solidFill>
              </a:rPr>
              <a:t>varying</a:t>
            </a:r>
            <a:r>
              <a:rPr lang="en-US" baseline="0">
                <a:solidFill>
                  <a:schemeClr val="tx1"/>
                </a:solidFill>
              </a:rPr>
              <a:t> transverse gap between probe bar/hook and T, </a:t>
            </a:r>
          </a:p>
          <a:p>
            <a:pPr>
              <a:defRPr>
                <a:solidFill>
                  <a:schemeClr val="tx1"/>
                </a:solidFill>
              </a:defRPr>
            </a:pPr>
            <a:r>
              <a:rPr lang="en-US" baseline="0">
                <a:solidFill>
                  <a:schemeClr val="tx1"/>
                </a:solidFill>
              </a:rPr>
              <a:t>move T along x-dir</a:t>
            </a:r>
            <a:endParaRPr lang="en-US">
              <a:solidFill>
                <a:schemeClr val="tx1"/>
              </a:solidFill>
            </a:endParaRP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20828436853248"/>
          <c:y val="0.20133339305918899"/>
          <c:w val="0.65395223255703305"/>
          <c:h val="0.66442721371284297"/>
        </c:manualLayout>
      </c:layout>
      <c:scatterChart>
        <c:scatterStyle val="lineMarker"/>
        <c:varyColors val="0"/>
        <c:ser>
          <c:idx val="0"/>
          <c:order val="0"/>
          <c:tx>
            <c:v>ideal</c:v>
          </c:tx>
          <c:spPr>
            <a:ln w="28575">
              <a:noFill/>
            </a:ln>
          </c:spPr>
          <c:xVal>
            <c:numRef>
              <c:f>'ideal -var gap bar T 600k'!$B$2:$B$82</c:f>
              <c:numCache>
                <c:formatCode>0.00</c:formatCode>
                <c:ptCount val="81"/>
                <c:pt idx="0">
                  <c:v>400.76462912701902</c:v>
                </c:pt>
                <c:pt idx="1">
                  <c:v>627.35654885855297</c:v>
                </c:pt>
                <c:pt idx="2">
                  <c:v>633.88880252763602</c:v>
                </c:pt>
                <c:pt idx="3">
                  <c:v>450.80985948170201</c:v>
                </c:pt>
                <c:pt idx="4">
                  <c:v>716.03441462282501</c:v>
                </c:pt>
                <c:pt idx="5">
                  <c:v>735.56103230495683</c:v>
                </c:pt>
                <c:pt idx="6">
                  <c:v>761.05822337673101</c:v>
                </c:pt>
                <c:pt idx="7">
                  <c:v>783.43933647403901</c:v>
                </c:pt>
                <c:pt idx="8">
                  <c:v>800.22903276995396</c:v>
                </c:pt>
                <c:pt idx="9">
                  <c:v>875.72826305337605</c:v>
                </c:pt>
                <c:pt idx="10">
                  <c:v>909.78767854042997</c:v>
                </c:pt>
                <c:pt idx="11">
                  <c:v>946.6573978562011</c:v>
                </c:pt>
                <c:pt idx="12">
                  <c:v>1033.54652946191</c:v>
                </c:pt>
                <c:pt idx="13">
                  <c:v>1073.90835924206</c:v>
                </c:pt>
                <c:pt idx="14">
                  <c:v>1053.4022003549601</c:v>
                </c:pt>
                <c:pt idx="15">
                  <c:v>1100.4600424801699</c:v>
                </c:pt>
                <c:pt idx="16">
                  <c:v>1104.28415612956</c:v>
                </c:pt>
                <c:pt idx="17">
                  <c:v>1152.36544624006</c:v>
                </c:pt>
                <c:pt idx="18">
                  <c:v>1212.8918304163999</c:v>
                </c:pt>
                <c:pt idx="19">
                  <c:v>1232.68487344297</c:v>
                </c:pt>
                <c:pt idx="20">
                  <c:v>1234.9532051562301</c:v>
                </c:pt>
                <c:pt idx="21">
                  <c:v>1263.2896895384299</c:v>
                </c:pt>
                <c:pt idx="22">
                  <c:v>1268.1091165549601</c:v>
                </c:pt>
                <c:pt idx="23">
                  <c:v>1283.66606024365</c:v>
                </c:pt>
                <c:pt idx="24">
                  <c:v>1073.9083592479001</c:v>
                </c:pt>
                <c:pt idx="25">
                  <c:v>1362.4739000586701</c:v>
                </c:pt>
                <c:pt idx="26">
                  <c:v>1371.99596293582</c:v>
                </c:pt>
                <c:pt idx="27">
                  <c:v>1373.95274812257</c:v>
                </c:pt>
                <c:pt idx="28">
                  <c:v>1375.3241111960101</c:v>
                </c:pt>
                <c:pt idx="29">
                  <c:v>1416.48822676492</c:v>
                </c:pt>
                <c:pt idx="30">
                  <c:v>1450.21322755811</c:v>
                </c:pt>
                <c:pt idx="31">
                  <c:v>1452.81090205956</c:v>
                </c:pt>
                <c:pt idx="32">
                  <c:v>1475.0625120480099</c:v>
                </c:pt>
                <c:pt idx="33">
                  <c:v>1481.0072243475299</c:v>
                </c:pt>
                <c:pt idx="34">
                  <c:v>1495.21514079547</c:v>
                </c:pt>
                <c:pt idx="35">
                  <c:v>1569.5714143672501</c:v>
                </c:pt>
                <c:pt idx="36">
                  <c:v>1588.4956302457001</c:v>
                </c:pt>
                <c:pt idx="37">
                  <c:v>1600.6587939057099</c:v>
                </c:pt>
                <c:pt idx="38">
                  <c:v>1619.2681473735599</c:v>
                </c:pt>
                <c:pt idx="39">
                  <c:v>1622.6484559374601</c:v>
                </c:pt>
                <c:pt idx="40">
                  <c:v>1641.0880814024999</c:v>
                </c:pt>
                <c:pt idx="41">
                  <c:v>1641.31844039307</c:v>
                </c:pt>
                <c:pt idx="42">
                  <c:v>1666.16607420784</c:v>
                </c:pt>
                <c:pt idx="44">
                  <c:v>1681.3358815966801</c:v>
                </c:pt>
                <c:pt idx="45">
                  <c:v>1696.3888357127801</c:v>
                </c:pt>
                <c:pt idx="46">
                  <c:v>1521.1625508797199</c:v>
                </c:pt>
                <c:pt idx="47">
                  <c:v>1707.1918188914101</c:v>
                </c:pt>
                <c:pt idx="48">
                  <c:v>1717.9970472699199</c:v>
                </c:pt>
                <c:pt idx="49">
                  <c:v>1724.46605602205</c:v>
                </c:pt>
                <c:pt idx="50">
                  <c:v>1724.1233704357101</c:v>
                </c:pt>
                <c:pt idx="51">
                  <c:v>1729.37974246515</c:v>
                </c:pt>
                <c:pt idx="52">
                  <c:v>1729.8318063072099</c:v>
                </c:pt>
                <c:pt idx="53">
                  <c:v>1762.3229391525699</c:v>
                </c:pt>
                <c:pt idx="54">
                  <c:v>1769.71583532404</c:v>
                </c:pt>
                <c:pt idx="55">
                  <c:v>1782.2850505438601</c:v>
                </c:pt>
                <c:pt idx="56">
                  <c:v>1783.28035062454</c:v>
                </c:pt>
                <c:pt idx="57">
                  <c:v>1742.7011947645501</c:v>
                </c:pt>
                <c:pt idx="58">
                  <c:v>1815.82768438482</c:v>
                </c:pt>
                <c:pt idx="59">
                  <c:v>1819.68005917502</c:v>
                </c:pt>
                <c:pt idx="60">
                  <c:v>1828.1581505757899</c:v>
                </c:pt>
                <c:pt idx="61">
                  <c:v>1837.9150790659801</c:v>
                </c:pt>
                <c:pt idx="62">
                  <c:v>1842.6753256459799</c:v>
                </c:pt>
                <c:pt idx="63">
                  <c:v>1845.6806127218399</c:v>
                </c:pt>
                <c:pt idx="64">
                  <c:v>1854.3687609368001</c:v>
                </c:pt>
                <c:pt idx="65">
                  <c:v>1857.56415310395</c:v>
                </c:pt>
                <c:pt idx="66">
                  <c:v>1877.4883346357999</c:v>
                </c:pt>
                <c:pt idx="67">
                  <c:v>1898.54349848225</c:v>
                </c:pt>
                <c:pt idx="68">
                  <c:v>1902.38060134786</c:v>
                </c:pt>
                <c:pt idx="69">
                  <c:v>1877.57579273225</c:v>
                </c:pt>
                <c:pt idx="70">
                  <c:v>1908.1445819891901</c:v>
                </c:pt>
                <c:pt idx="71">
                  <c:v>1924.5620626714001</c:v>
                </c:pt>
                <c:pt idx="72">
                  <c:v>1929.21533993085</c:v>
                </c:pt>
                <c:pt idx="73">
                  <c:v>1950.6304460413301</c:v>
                </c:pt>
                <c:pt idx="74">
                  <c:v>1959.22100794179</c:v>
                </c:pt>
                <c:pt idx="75">
                  <c:v>1960.0844893219501</c:v>
                </c:pt>
                <c:pt idx="76">
                  <c:v>1972.52180997951</c:v>
                </c:pt>
                <c:pt idx="77">
                  <c:v>1980.9652872105301</c:v>
                </c:pt>
                <c:pt idx="78">
                  <c:v>1988.7317732608501</c:v>
                </c:pt>
                <c:pt idx="79">
                  <c:v>1989.0143011725199</c:v>
                </c:pt>
                <c:pt idx="80">
                  <c:v>2002.9180722947699</c:v>
                </c:pt>
              </c:numCache>
            </c:numRef>
          </c:xVal>
          <c:yVal>
            <c:numRef>
              <c:f>'ideal -var gap bar T 600k'!$E$2:$E$82</c:f>
              <c:numCache>
                <c:formatCode>General</c:formatCode>
                <c:ptCount val="81"/>
                <c:pt idx="0">
                  <c:v>503083.79167983698</c:v>
                </c:pt>
                <c:pt idx="2">
                  <c:v>1289.19055615504</c:v>
                </c:pt>
                <c:pt idx="4">
                  <c:v>191.47759950663999</c:v>
                </c:pt>
                <c:pt idx="6">
                  <c:v>289.22564506861892</c:v>
                </c:pt>
                <c:pt idx="7">
                  <c:v>1369.73942594305</c:v>
                </c:pt>
                <c:pt idx="9">
                  <c:v>136.93231766987799</c:v>
                </c:pt>
                <c:pt idx="10">
                  <c:v>266.22252858399293</c:v>
                </c:pt>
                <c:pt idx="11">
                  <c:v>743.04335345475999</c:v>
                </c:pt>
                <c:pt idx="16">
                  <c:v>262.45692363913298</c:v>
                </c:pt>
                <c:pt idx="18">
                  <c:v>60.621473231849102</c:v>
                </c:pt>
                <c:pt idx="20">
                  <c:v>223.338995260959</c:v>
                </c:pt>
                <c:pt idx="22">
                  <c:v>2402.30471470776</c:v>
                </c:pt>
                <c:pt idx="23">
                  <c:v>305.65886140063901</c:v>
                </c:pt>
                <c:pt idx="25">
                  <c:v>19.653270341843601</c:v>
                </c:pt>
                <c:pt idx="26">
                  <c:v>46.539426123121302</c:v>
                </c:pt>
                <c:pt idx="27">
                  <c:v>8507.494119224466</c:v>
                </c:pt>
                <c:pt idx="30">
                  <c:v>48.398127641452497</c:v>
                </c:pt>
                <c:pt idx="32">
                  <c:v>17003.8048970864</c:v>
                </c:pt>
                <c:pt idx="33">
                  <c:v>1731.4562940359101</c:v>
                </c:pt>
                <c:pt idx="34">
                  <c:v>892.33985447219504</c:v>
                </c:pt>
                <c:pt idx="37">
                  <c:v>147.17287848971401</c:v>
                </c:pt>
                <c:pt idx="38">
                  <c:v>2043.2067183942199</c:v>
                </c:pt>
                <c:pt idx="39">
                  <c:v>98.376876219147078</c:v>
                </c:pt>
                <c:pt idx="41">
                  <c:v>80.133849484502704</c:v>
                </c:pt>
                <c:pt idx="49" formatCode="0.0000">
                  <c:v>30581.5830506895</c:v>
                </c:pt>
                <c:pt idx="50">
                  <c:v>39.157891655171568</c:v>
                </c:pt>
                <c:pt idx="53">
                  <c:v>1175.8096173705801</c:v>
                </c:pt>
                <c:pt idx="54">
                  <c:v>78146.3087543742</c:v>
                </c:pt>
                <c:pt idx="55">
                  <c:v>63.4770669042789</c:v>
                </c:pt>
                <c:pt idx="58">
                  <c:v>50490.331028570603</c:v>
                </c:pt>
                <c:pt idx="60">
                  <c:v>109.04638850948599</c:v>
                </c:pt>
                <c:pt idx="61">
                  <c:v>73.191031363103178</c:v>
                </c:pt>
                <c:pt idx="62">
                  <c:v>35676.246743561969</c:v>
                </c:pt>
                <c:pt idx="63">
                  <c:v>23753.964690074001</c:v>
                </c:pt>
                <c:pt idx="64">
                  <c:v>129.28446663507299</c:v>
                </c:pt>
                <c:pt idx="65">
                  <c:v>8717.0864135119391</c:v>
                </c:pt>
                <c:pt idx="66">
                  <c:v>336825.90696653392</c:v>
                </c:pt>
                <c:pt idx="68">
                  <c:v>2834.2850779671198</c:v>
                </c:pt>
                <c:pt idx="70">
                  <c:v>4502.3119668780701</c:v>
                </c:pt>
                <c:pt idx="72">
                  <c:v>3884.6064360462501</c:v>
                </c:pt>
                <c:pt idx="73">
                  <c:v>48317.986343228898</c:v>
                </c:pt>
                <c:pt idx="74">
                  <c:v>114870.307003186</c:v>
                </c:pt>
                <c:pt idx="75">
                  <c:v>40217.483670499802</c:v>
                </c:pt>
                <c:pt idx="76">
                  <c:v>349.55543188576598</c:v>
                </c:pt>
                <c:pt idx="77">
                  <c:v>230.31140252178901</c:v>
                </c:pt>
                <c:pt idx="79">
                  <c:v>7679.5817798465196</c:v>
                </c:pt>
                <c:pt idx="80">
                  <c:v>11584.7628444199</c:v>
                </c:pt>
              </c:numCache>
            </c:numRef>
          </c:yVal>
          <c:smooth val="0"/>
        </c:ser>
        <c:ser>
          <c:idx val="1"/>
          <c:order val="1"/>
          <c:tx>
            <c:v>-0.1 mm</c:v>
          </c:tx>
          <c:spPr>
            <a:ln w="28575">
              <a:noFill/>
            </a:ln>
          </c:spPr>
          <c:marker>
            <c:symbol val="square"/>
            <c:size val="4"/>
          </c:marker>
          <c:xVal>
            <c:numRef>
              <c:f>'ideal -var gap bar T 600k'!$F$2:$F$84</c:f>
              <c:numCache>
                <c:formatCode>General</c:formatCode>
                <c:ptCount val="83"/>
                <c:pt idx="0">
                  <c:v>400.76507705851583</c:v>
                </c:pt>
                <c:pt idx="2" formatCode="0.00">
                  <c:v>633.88206413832381</c:v>
                </c:pt>
                <c:pt idx="4" formatCode="0.00">
                  <c:v>715.95417977153397</c:v>
                </c:pt>
                <c:pt idx="6" formatCode="0.00">
                  <c:v>761.06688530575707</c:v>
                </c:pt>
                <c:pt idx="7" formatCode="0.00">
                  <c:v>783.43946287278879</c:v>
                </c:pt>
                <c:pt idx="9" formatCode="0.00">
                  <c:v>875.72887441275498</c:v>
                </c:pt>
                <c:pt idx="10" formatCode="0.00">
                  <c:v>909.78822246165805</c:v>
                </c:pt>
                <c:pt idx="16" formatCode="0.00">
                  <c:v>1104.2746981758601</c:v>
                </c:pt>
                <c:pt idx="18" formatCode="0.00">
                  <c:v>1212.72749763923</c:v>
                </c:pt>
                <c:pt idx="20" formatCode="0.00">
                  <c:v>1234.9284800215801</c:v>
                </c:pt>
                <c:pt idx="22" formatCode="0.00">
                  <c:v>1268.10939926526</c:v>
                </c:pt>
                <c:pt idx="23" formatCode="0.00">
                  <c:v>1283.6379485166201</c:v>
                </c:pt>
                <c:pt idx="25" formatCode="0.00">
                  <c:v>1362.43395391277</c:v>
                </c:pt>
                <c:pt idx="26" formatCode="0.00">
                  <c:v>1372.0024311392001</c:v>
                </c:pt>
                <c:pt idx="27" formatCode="0.00">
                  <c:v>1373.9523033988601</c:v>
                </c:pt>
                <c:pt idx="30" formatCode="0.00">
                  <c:v>1450.20507634142</c:v>
                </c:pt>
                <c:pt idx="32" formatCode="0.00">
                  <c:v>1475.06265337687</c:v>
                </c:pt>
                <c:pt idx="33" formatCode="0.00">
                  <c:v>1481.00704534538</c:v>
                </c:pt>
                <c:pt idx="34" formatCode="0.00">
                  <c:v>1495.2128541112399</c:v>
                </c:pt>
                <c:pt idx="37" formatCode="0.00">
                  <c:v>1600.6781606336201</c:v>
                </c:pt>
                <c:pt idx="38" formatCode="0.00">
                  <c:v>1619.2693929833599</c:v>
                </c:pt>
                <c:pt idx="39" formatCode="0.00">
                  <c:v>1622.6504400615099</c:v>
                </c:pt>
                <c:pt idx="41" formatCode="0.00">
                  <c:v>1641.3138101100601</c:v>
                </c:pt>
                <c:pt idx="48" formatCode="0.00">
                  <c:v>1724.4665889154401</c:v>
                </c:pt>
                <c:pt idx="49" formatCode="0.00">
                  <c:v>1724.1413461336899</c:v>
                </c:pt>
                <c:pt idx="52" formatCode="0.00">
                  <c:v>1762.3230702353201</c:v>
                </c:pt>
                <c:pt idx="53" formatCode="0.00">
                  <c:v>1769.7162888128801</c:v>
                </c:pt>
                <c:pt idx="54" formatCode="0.00">
                  <c:v>1782.3132961878</c:v>
                </c:pt>
                <c:pt idx="58" formatCode="0.00">
                  <c:v>1815.82680324893</c:v>
                </c:pt>
                <c:pt idx="60" formatCode="0.00">
                  <c:v>1828.14793288022</c:v>
                </c:pt>
                <c:pt idx="61" formatCode="0.00">
                  <c:v>1842.6753216674499</c:v>
                </c:pt>
                <c:pt idx="62" formatCode="0.00">
                  <c:v>1837.9385631689099</c:v>
                </c:pt>
                <c:pt idx="63" formatCode="0.00">
                  <c:v>1845.6811510177099</c:v>
                </c:pt>
                <c:pt idx="64" formatCode="0.00">
                  <c:v>1854.3720463565601</c:v>
                </c:pt>
                <c:pt idx="65" formatCode="0.00">
                  <c:v>1857.56323840091</c:v>
                </c:pt>
                <c:pt idx="66" formatCode="0.00">
                  <c:v>1877.4888176949801</c:v>
                </c:pt>
                <c:pt idx="68" formatCode="0.00">
                  <c:v>1902.3803397285601</c:v>
                </c:pt>
                <c:pt idx="70" formatCode="0.00">
                  <c:v>1908.1369523068599</c:v>
                </c:pt>
                <c:pt idx="72" formatCode="0.00">
                  <c:v>1929.2157512656499</c:v>
                </c:pt>
                <c:pt idx="73" formatCode="0.00">
                  <c:v>1950.6301344471999</c:v>
                </c:pt>
                <c:pt idx="74" formatCode="0.00">
                  <c:v>1959.2231636265201</c:v>
                </c:pt>
                <c:pt idx="75" formatCode="0.00">
                  <c:v>1960.0843600713899</c:v>
                </c:pt>
                <c:pt idx="76" formatCode="0.00">
                  <c:v>1972.52105396655</c:v>
                </c:pt>
                <c:pt idx="77" formatCode="0.00">
                  <c:v>1980.9640606278599</c:v>
                </c:pt>
                <c:pt idx="79" formatCode="0.00">
                  <c:v>1989.01470988753</c:v>
                </c:pt>
              </c:numCache>
            </c:numRef>
          </c:xVal>
          <c:yVal>
            <c:numRef>
              <c:f>'ideal -var gap bar T 600k'!$G$2:$G$84</c:f>
              <c:numCache>
                <c:formatCode>General</c:formatCode>
                <c:ptCount val="83"/>
                <c:pt idx="0">
                  <c:v>503081.928072871</c:v>
                </c:pt>
                <c:pt idx="2" formatCode="0.00">
                  <c:v>1869.4677596670299</c:v>
                </c:pt>
                <c:pt idx="4" formatCode="0.00">
                  <c:v>178.782985693618</c:v>
                </c:pt>
                <c:pt idx="6" formatCode="0.00">
                  <c:v>295.90457849488189</c:v>
                </c:pt>
                <c:pt idx="7" formatCode="0.00">
                  <c:v>1369.23657948496</c:v>
                </c:pt>
                <c:pt idx="9" formatCode="0.00">
                  <c:v>137.16983882481401</c:v>
                </c:pt>
                <c:pt idx="10" formatCode="0.00">
                  <c:v>266.19761719590298</c:v>
                </c:pt>
                <c:pt idx="16" formatCode="0.00">
                  <c:v>262.80871935528779</c:v>
                </c:pt>
                <c:pt idx="18" formatCode="0.00">
                  <c:v>60.936389617157303</c:v>
                </c:pt>
                <c:pt idx="20" formatCode="0.00">
                  <c:v>226.510967812898</c:v>
                </c:pt>
                <c:pt idx="22" formatCode="0.00">
                  <c:v>2411.4045956928999</c:v>
                </c:pt>
                <c:pt idx="23" formatCode="0.00">
                  <c:v>309.56449802589202</c:v>
                </c:pt>
                <c:pt idx="25" formatCode="0.00">
                  <c:v>19.635597508184301</c:v>
                </c:pt>
                <c:pt idx="26" formatCode="0.00">
                  <c:v>46.587934625141678</c:v>
                </c:pt>
                <c:pt idx="27" formatCode="0.00">
                  <c:v>8512.6648595101797</c:v>
                </c:pt>
                <c:pt idx="30" formatCode="0.00">
                  <c:v>48.403930821202593</c:v>
                </c:pt>
                <c:pt idx="32" formatCode="0.00">
                  <c:v>16884.475035556799</c:v>
                </c:pt>
                <c:pt idx="33" formatCode="0.00">
                  <c:v>1731.76316008966</c:v>
                </c:pt>
                <c:pt idx="34" formatCode="0.00">
                  <c:v>885.92790366576378</c:v>
                </c:pt>
                <c:pt idx="37" formatCode="0.00">
                  <c:v>147.41511039402701</c:v>
                </c:pt>
                <c:pt idx="38" formatCode="0.00">
                  <c:v>2048.4490163771002</c:v>
                </c:pt>
                <c:pt idx="39" formatCode="0.00">
                  <c:v>98.343305592011376</c:v>
                </c:pt>
                <c:pt idx="41" formatCode="0.00">
                  <c:v>80.604180760076702</c:v>
                </c:pt>
                <c:pt idx="48" formatCode="0.00">
                  <c:v>30307.5842255727</c:v>
                </c:pt>
                <c:pt idx="49" formatCode="0.00">
                  <c:v>39.158501897930201</c:v>
                </c:pt>
                <c:pt idx="52" formatCode="0.00">
                  <c:v>1176.75702554394</c:v>
                </c:pt>
                <c:pt idx="53" formatCode="0.00">
                  <c:v>78191.299067795</c:v>
                </c:pt>
                <c:pt idx="54" formatCode="0.00">
                  <c:v>63.475365482449099</c:v>
                </c:pt>
                <c:pt idx="58" formatCode="0.00">
                  <c:v>50651.641974866077</c:v>
                </c:pt>
                <c:pt idx="60" formatCode="0.00">
                  <c:v>109.279182298301</c:v>
                </c:pt>
                <c:pt idx="61" formatCode="0.00">
                  <c:v>37076.603180175269</c:v>
                </c:pt>
                <c:pt idx="62" formatCode="0.00">
                  <c:v>73.224865592422276</c:v>
                </c:pt>
                <c:pt idx="63" formatCode="0.00">
                  <c:v>23801.783993767509</c:v>
                </c:pt>
                <c:pt idx="64" formatCode="0.00">
                  <c:v>129.23115612297701</c:v>
                </c:pt>
                <c:pt idx="65" formatCode="0.00">
                  <c:v>8970.4640710691292</c:v>
                </c:pt>
                <c:pt idx="66" formatCode="0.00">
                  <c:v>340199.86822253489</c:v>
                </c:pt>
                <c:pt idx="68" formatCode="0.00">
                  <c:v>2834.89140841569</c:v>
                </c:pt>
                <c:pt idx="70" formatCode="0.00">
                  <c:v>4356.6315746913497</c:v>
                </c:pt>
                <c:pt idx="72" formatCode="0.00">
                  <c:v>3878.8003103782398</c:v>
                </c:pt>
                <c:pt idx="73" formatCode="0.00">
                  <c:v>48364.199949871268</c:v>
                </c:pt>
                <c:pt idx="74" formatCode="0.00">
                  <c:v>115637.914020107</c:v>
                </c:pt>
                <c:pt idx="75" formatCode="0.00">
                  <c:v>40242.051779415102</c:v>
                </c:pt>
                <c:pt idx="76" formatCode="0.00">
                  <c:v>349.48977081309602</c:v>
                </c:pt>
                <c:pt idx="77" formatCode="0.00">
                  <c:v>230.400157637376</c:v>
                </c:pt>
                <c:pt idx="79" formatCode="0.00">
                  <c:v>7699.4352980877202</c:v>
                </c:pt>
              </c:numCache>
            </c:numRef>
          </c:yVal>
          <c:smooth val="0"/>
        </c:ser>
        <c:ser>
          <c:idx val="2"/>
          <c:order val="2"/>
          <c:tx>
            <c:v>0.1 mm</c:v>
          </c:tx>
          <c:spPr>
            <a:ln w="28575">
              <a:noFill/>
            </a:ln>
          </c:spPr>
          <c:xVal>
            <c:numRef>
              <c:f>'ideal -var gap bar T 600k'!$H$2:$H$82</c:f>
              <c:numCache>
                <c:formatCode>General</c:formatCode>
                <c:ptCount val="81"/>
                <c:pt idx="0">
                  <c:v>400.76482110822599</c:v>
                </c:pt>
                <c:pt idx="2" formatCode="0.00">
                  <c:v>633.84270620739198</c:v>
                </c:pt>
                <c:pt idx="4" formatCode="0.00">
                  <c:v>716.11827892914141</c:v>
                </c:pt>
                <c:pt idx="6" formatCode="0.00">
                  <c:v>761.05202589249245</c:v>
                </c:pt>
                <c:pt idx="7" formatCode="0.00">
                  <c:v>783.43947464277596</c:v>
                </c:pt>
                <c:pt idx="9" formatCode="0.00">
                  <c:v>875.72991759028901</c:v>
                </c:pt>
                <c:pt idx="10" formatCode="0.00">
                  <c:v>909.78856591569604</c:v>
                </c:pt>
                <c:pt idx="11" formatCode="0.00">
                  <c:v>946.66633798775001</c:v>
                </c:pt>
                <c:pt idx="16" formatCode="0.00">
                  <c:v>1104.2928663692101</c:v>
                </c:pt>
                <c:pt idx="18" formatCode="0.00">
                  <c:v>1213.05156322895</c:v>
                </c:pt>
                <c:pt idx="20" formatCode="0.00">
                  <c:v>1234.97740658168</c:v>
                </c:pt>
                <c:pt idx="22" formatCode="0.00">
                  <c:v>1268.1088781854801</c:v>
                </c:pt>
                <c:pt idx="23" formatCode="0.00">
                  <c:v>1283.69287505646</c:v>
                </c:pt>
                <c:pt idx="25" formatCode="0.00">
                  <c:v>1362.4549499693401</c:v>
                </c:pt>
                <c:pt idx="26" formatCode="0.00">
                  <c:v>1371.9977464830599</c:v>
                </c:pt>
                <c:pt idx="27" formatCode="0.00">
                  <c:v>1373.9539980156201</c:v>
                </c:pt>
                <c:pt idx="30">
                  <c:v>1450.20878121852</c:v>
                </c:pt>
                <c:pt idx="32">
                  <c:v>1475.0629455527001</c:v>
                </c:pt>
                <c:pt idx="33">
                  <c:v>1481.00758551483</c:v>
                </c:pt>
                <c:pt idx="34">
                  <c:v>1495.21916775511</c:v>
                </c:pt>
                <c:pt idx="37">
                  <c:v>1600.62283941124</c:v>
                </c:pt>
                <c:pt idx="38">
                  <c:v>1619.26713361465</c:v>
                </c:pt>
                <c:pt idx="39">
                  <c:v>1622.6512063206301</c:v>
                </c:pt>
                <c:pt idx="41">
                  <c:v>1641.28662546282</c:v>
                </c:pt>
                <c:pt idx="48">
                  <c:v>1724.46596550185</c:v>
                </c:pt>
                <c:pt idx="49">
                  <c:v>1724.13535954959</c:v>
                </c:pt>
                <c:pt idx="53">
                  <c:v>1762.32264689465</c:v>
                </c:pt>
                <c:pt idx="54">
                  <c:v>1769.71529974439</c:v>
                </c:pt>
                <c:pt idx="56">
                  <c:v>1782.2698741475399</c:v>
                </c:pt>
                <c:pt idx="57">
                  <c:v>1815.8269388756701</c:v>
                </c:pt>
                <c:pt idx="59">
                  <c:v>1828.1622078421101</c:v>
                </c:pt>
                <c:pt idx="60">
                  <c:v>1837.92302008815</c:v>
                </c:pt>
                <c:pt idx="61">
                  <c:v>1842.67558726528</c:v>
                </c:pt>
                <c:pt idx="62">
                  <c:v>1845.68068789471</c:v>
                </c:pt>
                <c:pt idx="63">
                  <c:v>1854.37108464377</c:v>
                </c:pt>
                <c:pt idx="64">
                  <c:v>1857.5654943976101</c:v>
                </c:pt>
                <c:pt idx="65">
                  <c:v>1877.4881468928099</c:v>
                </c:pt>
                <c:pt idx="68">
                  <c:v>1902.3806836030999</c:v>
                </c:pt>
                <c:pt idx="70">
                  <c:v>1908.15144222804</c:v>
                </c:pt>
                <c:pt idx="72">
                  <c:v>1929.2174841339699</c:v>
                </c:pt>
                <c:pt idx="73">
                  <c:v>1950.63033892162</c:v>
                </c:pt>
                <c:pt idx="74">
                  <c:v>1959.2211242954099</c:v>
                </c:pt>
                <c:pt idx="75">
                  <c:v>1960.0847115829399</c:v>
                </c:pt>
                <c:pt idx="76">
                  <c:v>1972.5197342748199</c:v>
                </c:pt>
                <c:pt idx="77">
                  <c:v>1980.9642143215599</c:v>
                </c:pt>
                <c:pt idx="79">
                  <c:v>1989.0138190088801</c:v>
                </c:pt>
                <c:pt idx="80">
                  <c:v>2002.91920144448</c:v>
                </c:pt>
              </c:numCache>
            </c:numRef>
          </c:xVal>
          <c:yVal>
            <c:numRef>
              <c:f>'ideal -var gap bar T 600k'!$I$2:$I$82</c:f>
              <c:numCache>
                <c:formatCode>General</c:formatCode>
                <c:ptCount val="81"/>
                <c:pt idx="0">
                  <c:v>503097.88326569193</c:v>
                </c:pt>
                <c:pt idx="2" formatCode="0.00">
                  <c:v>863.37116864391862</c:v>
                </c:pt>
                <c:pt idx="4" formatCode="0.00">
                  <c:v>206.26197559761599</c:v>
                </c:pt>
                <c:pt idx="6" formatCode="0.00">
                  <c:v>281.80171229276999</c:v>
                </c:pt>
                <c:pt idx="7" formatCode="0.00">
                  <c:v>1369.1749339855201</c:v>
                </c:pt>
                <c:pt idx="9" formatCode="0.00">
                  <c:v>136.671431001332</c:v>
                </c:pt>
                <c:pt idx="10" formatCode="0.00">
                  <c:v>266.198648016253</c:v>
                </c:pt>
                <c:pt idx="11" formatCode="0.00">
                  <c:v>731.15432819228772</c:v>
                </c:pt>
                <c:pt idx="16" formatCode="0.00">
                  <c:v>262.14180464388102</c:v>
                </c:pt>
                <c:pt idx="18" formatCode="0.00">
                  <c:v>60.226956556599397</c:v>
                </c:pt>
                <c:pt idx="20" formatCode="0.00">
                  <c:v>220.10866500133699</c:v>
                </c:pt>
                <c:pt idx="22" formatCode="0.00">
                  <c:v>2394.2578049743802</c:v>
                </c:pt>
                <c:pt idx="23" formatCode="0.00">
                  <c:v>301.50414134859483</c:v>
                </c:pt>
                <c:pt idx="25" formatCode="0.00">
                  <c:v>19.639473807786199</c:v>
                </c:pt>
                <c:pt idx="26" formatCode="0.00">
                  <c:v>46.571255359633078</c:v>
                </c:pt>
                <c:pt idx="27" formatCode="0.00">
                  <c:v>8494.055430497192</c:v>
                </c:pt>
                <c:pt idx="30">
                  <c:v>48.397616072111802</c:v>
                </c:pt>
                <c:pt idx="32">
                  <c:v>17129.785209174701</c:v>
                </c:pt>
                <c:pt idx="33">
                  <c:v>1731.4030154263901</c:v>
                </c:pt>
                <c:pt idx="34">
                  <c:v>899.54778015503598</c:v>
                </c:pt>
                <c:pt idx="37">
                  <c:v>146.94039142526199</c:v>
                </c:pt>
                <c:pt idx="38">
                  <c:v>2037.6986404435499</c:v>
                </c:pt>
                <c:pt idx="39">
                  <c:v>98.360667389909594</c:v>
                </c:pt>
                <c:pt idx="41">
                  <c:v>79.625375539219348</c:v>
                </c:pt>
                <c:pt idx="48">
                  <c:v>30865.915726237301</c:v>
                </c:pt>
                <c:pt idx="49">
                  <c:v>39.167832255416293</c:v>
                </c:pt>
                <c:pt idx="53">
                  <c:v>1175.69979366967</c:v>
                </c:pt>
                <c:pt idx="54">
                  <c:v>78365.800437737998</c:v>
                </c:pt>
                <c:pt idx="56">
                  <c:v>63.519404913960798</c:v>
                </c:pt>
                <c:pt idx="57">
                  <c:v>50445.570654699302</c:v>
                </c:pt>
                <c:pt idx="59">
                  <c:v>108.973628570839</c:v>
                </c:pt>
                <c:pt idx="60">
                  <c:v>73.203163471849393</c:v>
                </c:pt>
                <c:pt idx="61">
                  <c:v>34288.013668877502</c:v>
                </c:pt>
                <c:pt idx="62">
                  <c:v>23697.6067824528</c:v>
                </c:pt>
                <c:pt idx="63">
                  <c:v>129.18225412348801</c:v>
                </c:pt>
                <c:pt idx="64">
                  <c:v>8461.1484497743204</c:v>
                </c:pt>
                <c:pt idx="65">
                  <c:v>339174.09062147897</c:v>
                </c:pt>
                <c:pt idx="68">
                  <c:v>2835.02108372559</c:v>
                </c:pt>
                <c:pt idx="70">
                  <c:v>4676.6679409026301</c:v>
                </c:pt>
                <c:pt idx="72">
                  <c:v>3893.2603923653901</c:v>
                </c:pt>
                <c:pt idx="73">
                  <c:v>48334.465166991176</c:v>
                </c:pt>
                <c:pt idx="74">
                  <c:v>115582.13312168499</c:v>
                </c:pt>
                <c:pt idx="75">
                  <c:v>40258.727171897379</c:v>
                </c:pt>
                <c:pt idx="76">
                  <c:v>349.955187714423</c:v>
                </c:pt>
                <c:pt idx="77">
                  <c:v>230.341421831606</c:v>
                </c:pt>
                <c:pt idx="79">
                  <c:v>7676.5772701040296</c:v>
                </c:pt>
                <c:pt idx="80">
                  <c:v>11603.895646303899</c:v>
                </c:pt>
              </c:numCache>
            </c:numRef>
          </c:yVal>
          <c:smooth val="0"/>
        </c:ser>
        <c:ser>
          <c:idx val="3"/>
          <c:order val="3"/>
          <c:tx>
            <c:v>0.5 mm</c:v>
          </c:tx>
          <c:spPr>
            <a:ln w="28575">
              <a:noFill/>
            </a:ln>
          </c:spPr>
          <c:xVal>
            <c:numRef>
              <c:f>'ideal -var gap bar T 600k'!$J$2:$J$82</c:f>
              <c:numCache>
                <c:formatCode>General</c:formatCode>
                <c:ptCount val="81"/>
                <c:pt idx="0">
                  <c:v>400.76460433824201</c:v>
                </c:pt>
                <c:pt idx="2">
                  <c:v>633.49744452228811</c:v>
                </c:pt>
                <c:pt idx="4">
                  <c:v>716.48596774827695</c:v>
                </c:pt>
                <c:pt idx="6">
                  <c:v>761.02442902937503</c:v>
                </c:pt>
                <c:pt idx="7">
                  <c:v>783.43954735944806</c:v>
                </c:pt>
                <c:pt idx="9">
                  <c:v>875.73172692097705</c:v>
                </c:pt>
                <c:pt idx="10">
                  <c:v>909.79012507004495</c:v>
                </c:pt>
                <c:pt idx="11">
                  <c:v>946.69802018713301</c:v>
                </c:pt>
                <c:pt idx="16">
                  <c:v>1104.3273812442401</c:v>
                </c:pt>
                <c:pt idx="18">
                  <c:v>1213.6957024968201</c:v>
                </c:pt>
                <c:pt idx="20">
                  <c:v>1235.0788043344401</c:v>
                </c:pt>
                <c:pt idx="22">
                  <c:v>1268.1067870771799</c:v>
                </c:pt>
                <c:pt idx="23">
                  <c:v>1283.80427356665</c:v>
                </c:pt>
                <c:pt idx="25">
                  <c:v>1362.4357290903599</c:v>
                </c:pt>
                <c:pt idx="26">
                  <c:v>1372.0003252674601</c:v>
                </c:pt>
                <c:pt idx="27">
                  <c:v>1373.95791777358</c:v>
                </c:pt>
                <c:pt idx="30">
                  <c:v>1450.2044149777901</c:v>
                </c:pt>
                <c:pt idx="32">
                  <c:v>1475.06354134649</c:v>
                </c:pt>
                <c:pt idx="33">
                  <c:v>1481.0073437844901</c:v>
                </c:pt>
                <c:pt idx="34">
                  <c:v>1495.23240659867</c:v>
                </c:pt>
                <c:pt idx="37">
                  <c:v>1600.5079729853901</c:v>
                </c:pt>
                <c:pt idx="38">
                  <c:v>1619.2631817541101</c:v>
                </c:pt>
                <c:pt idx="39">
                  <c:v>1622.6515582790701</c:v>
                </c:pt>
                <c:pt idx="41">
                  <c:v>1641.22477803467</c:v>
                </c:pt>
                <c:pt idx="48">
                  <c:v>1724.46543520916</c:v>
                </c:pt>
                <c:pt idx="49">
                  <c:v>1724.15323925905</c:v>
                </c:pt>
                <c:pt idx="53">
                  <c:v>1762.32254303646</c:v>
                </c:pt>
                <c:pt idx="54">
                  <c:v>1769.7151854021199</c:v>
                </c:pt>
                <c:pt idx="56">
                  <c:v>1782.19261234796</c:v>
                </c:pt>
                <c:pt idx="57">
                  <c:v>1815.8270617885701</c:v>
                </c:pt>
                <c:pt idx="59">
                  <c:v>1828.1935124869301</c:v>
                </c:pt>
                <c:pt idx="60">
                  <c:v>1837.9227324269</c:v>
                </c:pt>
                <c:pt idx="61">
                  <c:v>1842.6759233421401</c:v>
                </c:pt>
                <c:pt idx="62">
                  <c:v>1845.68068364699</c:v>
                </c:pt>
                <c:pt idx="63">
                  <c:v>1854.3745576348099</c:v>
                </c:pt>
                <c:pt idx="64">
                  <c:v>1857.57505351536</c:v>
                </c:pt>
                <c:pt idx="66">
                  <c:v>1877.4888233803599</c:v>
                </c:pt>
                <c:pt idx="68">
                  <c:v>1902.38037220262</c:v>
                </c:pt>
                <c:pt idx="70">
                  <c:v>1908.1673552652801</c:v>
                </c:pt>
                <c:pt idx="72">
                  <c:v>1929.21658358276</c:v>
                </c:pt>
                <c:pt idx="73">
                  <c:v>1950.6305218969401</c:v>
                </c:pt>
                <c:pt idx="74">
                  <c:v>1959.2223622802001</c:v>
                </c:pt>
                <c:pt idx="75">
                  <c:v>1960.0842978281</c:v>
                </c:pt>
                <c:pt idx="76">
                  <c:v>1972.5215012715801</c:v>
                </c:pt>
                <c:pt idx="77">
                  <c:v>1980.9637179890501</c:v>
                </c:pt>
                <c:pt idx="79">
                  <c:v>1989.0156592580399</c:v>
                </c:pt>
                <c:pt idx="80">
                  <c:v>2002.92076893538</c:v>
                </c:pt>
              </c:numCache>
            </c:numRef>
          </c:xVal>
          <c:yVal>
            <c:numRef>
              <c:f>'ideal -var gap bar T 600k'!$K$2:$K$82</c:f>
              <c:numCache>
                <c:formatCode>General</c:formatCode>
                <c:ptCount val="81"/>
                <c:pt idx="0">
                  <c:v>503072.04163337901</c:v>
                </c:pt>
                <c:pt idx="2">
                  <c:v>2985.52454672765</c:v>
                </c:pt>
                <c:pt idx="4">
                  <c:v>290.302305534764</c:v>
                </c:pt>
                <c:pt idx="6">
                  <c:v>245.42264264595201</c:v>
                </c:pt>
                <c:pt idx="7">
                  <c:v>1368.10413852704</c:v>
                </c:pt>
                <c:pt idx="9">
                  <c:v>135.7402047361318</c:v>
                </c:pt>
                <c:pt idx="10">
                  <c:v>266.14240235974898</c:v>
                </c:pt>
                <c:pt idx="11">
                  <c:v>686.8891298394658</c:v>
                </c:pt>
                <c:pt idx="16">
                  <c:v>260.75020744671389</c:v>
                </c:pt>
                <c:pt idx="18">
                  <c:v>58.86030427360528</c:v>
                </c:pt>
                <c:pt idx="20">
                  <c:v>207.938865038085</c:v>
                </c:pt>
                <c:pt idx="22">
                  <c:v>2359.56053704239</c:v>
                </c:pt>
                <c:pt idx="23">
                  <c:v>286.19598749896602</c:v>
                </c:pt>
                <c:pt idx="25">
                  <c:v>19.6293724177294</c:v>
                </c:pt>
                <c:pt idx="26">
                  <c:v>46.5989829300322</c:v>
                </c:pt>
                <c:pt idx="27">
                  <c:v>8455.6836040872658</c:v>
                </c:pt>
                <c:pt idx="30">
                  <c:v>48.401447120212772</c:v>
                </c:pt>
                <c:pt idx="32">
                  <c:v>17628.8696080056</c:v>
                </c:pt>
                <c:pt idx="33">
                  <c:v>1731.8152427443899</c:v>
                </c:pt>
                <c:pt idx="34">
                  <c:v>927.31703056497804</c:v>
                </c:pt>
                <c:pt idx="37">
                  <c:v>146.04466944260099</c:v>
                </c:pt>
                <c:pt idx="38">
                  <c:v>2015.25355048405</c:v>
                </c:pt>
                <c:pt idx="39">
                  <c:v>98.328854097987488</c:v>
                </c:pt>
                <c:pt idx="41">
                  <c:v>77.553833469643294</c:v>
                </c:pt>
                <c:pt idx="48">
                  <c:v>32120.245150388098</c:v>
                </c:pt>
                <c:pt idx="49">
                  <c:v>39.176435158017803</c:v>
                </c:pt>
                <c:pt idx="53">
                  <c:v>1173.49121481517</c:v>
                </c:pt>
                <c:pt idx="54">
                  <c:v>78957.336165832705</c:v>
                </c:pt>
                <c:pt idx="56">
                  <c:v>63.633004981459003</c:v>
                </c:pt>
                <c:pt idx="57">
                  <c:v>49894.151353920199</c:v>
                </c:pt>
                <c:pt idx="59">
                  <c:v>108.439265442129</c:v>
                </c:pt>
                <c:pt idx="60">
                  <c:v>73.106157804463464</c:v>
                </c:pt>
                <c:pt idx="61">
                  <c:v>28780.8322342582</c:v>
                </c:pt>
                <c:pt idx="62">
                  <c:v>23424.3712267302</c:v>
                </c:pt>
                <c:pt idx="63">
                  <c:v>128.86140275038201</c:v>
                </c:pt>
                <c:pt idx="64">
                  <c:v>7506.49541636717</c:v>
                </c:pt>
                <c:pt idx="66">
                  <c:v>337520.37350398401</c:v>
                </c:pt>
                <c:pt idx="68">
                  <c:v>2836.5872021414998</c:v>
                </c:pt>
                <c:pt idx="70">
                  <c:v>5656.9129270697003</c:v>
                </c:pt>
                <c:pt idx="72">
                  <c:v>3920.6932848234501</c:v>
                </c:pt>
                <c:pt idx="73">
                  <c:v>48365.656235440802</c:v>
                </c:pt>
                <c:pt idx="74">
                  <c:v>115157.281597202</c:v>
                </c:pt>
                <c:pt idx="75">
                  <c:v>40230.242354435803</c:v>
                </c:pt>
                <c:pt idx="76">
                  <c:v>350.22701169406298</c:v>
                </c:pt>
                <c:pt idx="77">
                  <c:v>230.39236541027901</c:v>
                </c:pt>
                <c:pt idx="79">
                  <c:v>7668.6588971829697</c:v>
                </c:pt>
                <c:pt idx="80">
                  <c:v>11633.7537067144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0535936"/>
        <c:axId val="190555264"/>
      </c:scatterChart>
      <c:valAx>
        <c:axId val="190535936"/>
        <c:scaling>
          <c:orientation val="minMax"/>
          <c:max val="2000"/>
          <c:min val="40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Freq (MHz)</a:t>
                </a:r>
              </a:p>
            </c:rich>
          </c:tx>
          <c:layout/>
          <c:overlay val="0"/>
        </c:title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90555264"/>
        <c:crosses val="autoZero"/>
        <c:crossBetween val="midCat"/>
      </c:valAx>
      <c:valAx>
        <c:axId val="190555264"/>
        <c:scaling>
          <c:logBase val="10"/>
          <c:orientation val="minMax"/>
          <c:max val="10000000"/>
          <c:min val="1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Qext</a:t>
                </a:r>
              </a:p>
            </c:rich>
          </c:tx>
          <c:layout/>
          <c:overlay val="0"/>
        </c:title>
        <c:numFmt formatCode="0.0E+00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9053593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88516388037702198"/>
          <c:y val="0.57212509411929902"/>
          <c:w val="9.8415758375030707E-2"/>
          <c:h val="0.207696565762271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chemeClr val="tx1"/>
                </a:solidFill>
              </a:defRPr>
            </a:pPr>
            <a:r>
              <a:rPr lang="en-US" dirty="0">
                <a:solidFill>
                  <a:schemeClr val="tx1"/>
                </a:solidFill>
              </a:rPr>
              <a:t>varying hook</a:t>
            </a:r>
            <a:r>
              <a:rPr lang="en-US" baseline="0" dirty="0">
                <a:solidFill>
                  <a:schemeClr val="tx1"/>
                </a:solidFill>
              </a:rPr>
              <a:t> and T dimensions </a:t>
            </a:r>
            <a:endParaRPr lang="en-US" baseline="0" dirty="0" smtClean="0">
              <a:solidFill>
                <a:schemeClr val="tx1"/>
              </a:solidFill>
            </a:endParaRPr>
          </a:p>
          <a:p>
            <a:pPr>
              <a:defRPr>
                <a:solidFill>
                  <a:schemeClr val="tx1"/>
                </a:solidFill>
              </a:defRPr>
            </a:pPr>
            <a:r>
              <a:rPr lang="en-US" baseline="0" dirty="0" smtClean="0">
                <a:solidFill>
                  <a:schemeClr val="tx1"/>
                </a:solidFill>
              </a:rPr>
              <a:t>due </a:t>
            </a:r>
            <a:r>
              <a:rPr lang="en-US" baseline="0" dirty="0">
                <a:solidFill>
                  <a:schemeClr val="tx1"/>
                </a:solidFill>
              </a:rPr>
              <a:t>to BCP</a:t>
            </a:r>
            <a:endParaRPr lang="en-US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25909531578822897"/>
          <c:y val="5.7971014492753603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3595859639166699"/>
          <c:y val="0.223276655635437"/>
          <c:w val="0.64769714596486305"/>
          <c:h val="0.63262029746281701"/>
        </c:manualLayout>
      </c:layout>
      <c:scatterChart>
        <c:scatterStyle val="lineMarker"/>
        <c:varyColors val="0"/>
        <c:ser>
          <c:idx val="0"/>
          <c:order val="0"/>
          <c:tx>
            <c:v>ideal</c:v>
          </c:tx>
          <c:spPr>
            <a:ln w="28575">
              <a:noFill/>
            </a:ln>
          </c:spPr>
          <c:xVal>
            <c:numRef>
              <c:f>'ideal -var hook T bcp 300k'!$B$2:$B$81</c:f>
              <c:numCache>
                <c:formatCode>0.00</c:formatCode>
                <c:ptCount val="80"/>
                <c:pt idx="0">
                  <c:v>400.76462912701902</c:v>
                </c:pt>
                <c:pt idx="1">
                  <c:v>627.35654885855297</c:v>
                </c:pt>
                <c:pt idx="2">
                  <c:v>633.88880252763602</c:v>
                </c:pt>
                <c:pt idx="3">
                  <c:v>450.80985948170201</c:v>
                </c:pt>
                <c:pt idx="4">
                  <c:v>716.03441462282501</c:v>
                </c:pt>
                <c:pt idx="5">
                  <c:v>735.56103230495683</c:v>
                </c:pt>
                <c:pt idx="6">
                  <c:v>761.05822337673101</c:v>
                </c:pt>
                <c:pt idx="7">
                  <c:v>783.43933647403901</c:v>
                </c:pt>
                <c:pt idx="8">
                  <c:v>800.22903276995396</c:v>
                </c:pt>
                <c:pt idx="9">
                  <c:v>875.72826305337605</c:v>
                </c:pt>
                <c:pt idx="10">
                  <c:v>909.78767854042997</c:v>
                </c:pt>
                <c:pt idx="11">
                  <c:v>946.6573978562011</c:v>
                </c:pt>
                <c:pt idx="12">
                  <c:v>1033.54652946191</c:v>
                </c:pt>
                <c:pt idx="13">
                  <c:v>1073.90835924206</c:v>
                </c:pt>
                <c:pt idx="14">
                  <c:v>1053.4022003549601</c:v>
                </c:pt>
                <c:pt idx="15">
                  <c:v>1100.4600424801699</c:v>
                </c:pt>
                <c:pt idx="16">
                  <c:v>1104.28415612956</c:v>
                </c:pt>
                <c:pt idx="17">
                  <c:v>1152.36544624006</c:v>
                </c:pt>
                <c:pt idx="18">
                  <c:v>1212.8918304163999</c:v>
                </c:pt>
                <c:pt idx="19">
                  <c:v>1232.68487344297</c:v>
                </c:pt>
                <c:pt idx="20">
                  <c:v>1234.9532051562301</c:v>
                </c:pt>
                <c:pt idx="21">
                  <c:v>1263.2896895384299</c:v>
                </c:pt>
                <c:pt idx="22">
                  <c:v>1268.1091165549601</c:v>
                </c:pt>
                <c:pt idx="23">
                  <c:v>1283.66606024365</c:v>
                </c:pt>
                <c:pt idx="24">
                  <c:v>1073.9083592479001</c:v>
                </c:pt>
                <c:pt idx="25">
                  <c:v>1362.4739000586701</c:v>
                </c:pt>
                <c:pt idx="26">
                  <c:v>1371.99596293582</c:v>
                </c:pt>
                <c:pt idx="27">
                  <c:v>1373.95274812257</c:v>
                </c:pt>
                <c:pt idx="28">
                  <c:v>1375.3241111960101</c:v>
                </c:pt>
                <c:pt idx="29">
                  <c:v>1416.48822676492</c:v>
                </c:pt>
                <c:pt idx="30">
                  <c:v>1450.21322755811</c:v>
                </c:pt>
                <c:pt idx="31">
                  <c:v>1452.81090205956</c:v>
                </c:pt>
                <c:pt idx="32">
                  <c:v>1475.0625120480099</c:v>
                </c:pt>
                <c:pt idx="33">
                  <c:v>1481.0072243475299</c:v>
                </c:pt>
                <c:pt idx="34">
                  <c:v>1495.21514079547</c:v>
                </c:pt>
                <c:pt idx="35">
                  <c:v>1569.5714143672501</c:v>
                </c:pt>
                <c:pt idx="36">
                  <c:v>1588.4956302457001</c:v>
                </c:pt>
                <c:pt idx="37">
                  <c:v>1600.6587939057099</c:v>
                </c:pt>
                <c:pt idx="38">
                  <c:v>1619.2681473735599</c:v>
                </c:pt>
                <c:pt idx="39">
                  <c:v>1622.6484559374601</c:v>
                </c:pt>
                <c:pt idx="40">
                  <c:v>1641.0880814024999</c:v>
                </c:pt>
                <c:pt idx="41">
                  <c:v>1641.31844039307</c:v>
                </c:pt>
                <c:pt idx="42">
                  <c:v>1666.16607420784</c:v>
                </c:pt>
                <c:pt idx="43">
                  <c:v>1681.3358815966801</c:v>
                </c:pt>
                <c:pt idx="44">
                  <c:v>1696.3888357127801</c:v>
                </c:pt>
                <c:pt idx="45">
                  <c:v>1521.1625508797199</c:v>
                </c:pt>
                <c:pt idx="46">
                  <c:v>1707.1918188914101</c:v>
                </c:pt>
                <c:pt idx="47">
                  <c:v>1717.9970472699199</c:v>
                </c:pt>
                <c:pt idx="48">
                  <c:v>1724.46605602205</c:v>
                </c:pt>
                <c:pt idx="49">
                  <c:v>1724.1233704357101</c:v>
                </c:pt>
                <c:pt idx="50">
                  <c:v>1729.37974246515</c:v>
                </c:pt>
                <c:pt idx="51">
                  <c:v>1729.8318063072099</c:v>
                </c:pt>
                <c:pt idx="52">
                  <c:v>1762.3229391525699</c:v>
                </c:pt>
                <c:pt idx="53">
                  <c:v>1769.71583532404</c:v>
                </c:pt>
                <c:pt idx="54">
                  <c:v>1782.2850505438601</c:v>
                </c:pt>
                <c:pt idx="55">
                  <c:v>1783.28035062454</c:v>
                </c:pt>
                <c:pt idx="56">
                  <c:v>1742.7011947645501</c:v>
                </c:pt>
                <c:pt idx="57">
                  <c:v>1815.82768438482</c:v>
                </c:pt>
                <c:pt idx="58">
                  <c:v>1819.68005917502</c:v>
                </c:pt>
                <c:pt idx="59">
                  <c:v>1828.1581505757899</c:v>
                </c:pt>
                <c:pt idx="60">
                  <c:v>1837.9150790659801</c:v>
                </c:pt>
                <c:pt idx="61">
                  <c:v>1842.6753256459799</c:v>
                </c:pt>
                <c:pt idx="62">
                  <c:v>1845.6806127218399</c:v>
                </c:pt>
                <c:pt idx="63">
                  <c:v>1854.3687609368001</c:v>
                </c:pt>
                <c:pt idx="64">
                  <c:v>1857.56415310395</c:v>
                </c:pt>
                <c:pt idx="65">
                  <c:v>1877.4883346357999</c:v>
                </c:pt>
                <c:pt idx="66">
                  <c:v>1898.54349848225</c:v>
                </c:pt>
                <c:pt idx="67">
                  <c:v>1902.38060134786</c:v>
                </c:pt>
                <c:pt idx="68">
                  <c:v>1877.57579273225</c:v>
                </c:pt>
                <c:pt idx="69">
                  <c:v>1908.1445819891901</c:v>
                </c:pt>
                <c:pt idx="70">
                  <c:v>1924.5620626714001</c:v>
                </c:pt>
                <c:pt idx="71">
                  <c:v>1929.21533993085</c:v>
                </c:pt>
                <c:pt idx="72">
                  <c:v>1950.6304460413301</c:v>
                </c:pt>
                <c:pt idx="73">
                  <c:v>1959.22100794179</c:v>
                </c:pt>
                <c:pt idx="74">
                  <c:v>1960.0844893219501</c:v>
                </c:pt>
                <c:pt idx="75">
                  <c:v>1972.52180997951</c:v>
                </c:pt>
                <c:pt idx="76">
                  <c:v>1980.9652872105301</c:v>
                </c:pt>
                <c:pt idx="77">
                  <c:v>1988.7317732608501</c:v>
                </c:pt>
                <c:pt idx="78">
                  <c:v>1989.0143011725199</c:v>
                </c:pt>
                <c:pt idx="79">
                  <c:v>2002.9180722947699</c:v>
                </c:pt>
              </c:numCache>
            </c:numRef>
          </c:xVal>
          <c:yVal>
            <c:numRef>
              <c:f>'ideal -var hook T bcp 300k'!$E$2:$E$81</c:f>
              <c:numCache>
                <c:formatCode>General</c:formatCode>
                <c:ptCount val="80"/>
                <c:pt idx="0">
                  <c:v>503083.79167983698</c:v>
                </c:pt>
                <c:pt idx="2">
                  <c:v>1289.19055615504</c:v>
                </c:pt>
                <c:pt idx="4">
                  <c:v>191.47759950663999</c:v>
                </c:pt>
                <c:pt idx="6">
                  <c:v>289.22564506861892</c:v>
                </c:pt>
                <c:pt idx="7">
                  <c:v>1369.73942594305</c:v>
                </c:pt>
                <c:pt idx="9">
                  <c:v>136.93231766987799</c:v>
                </c:pt>
                <c:pt idx="10">
                  <c:v>266.22252858399293</c:v>
                </c:pt>
                <c:pt idx="11">
                  <c:v>743.04335345475999</c:v>
                </c:pt>
                <c:pt idx="16">
                  <c:v>262.45692363913298</c:v>
                </c:pt>
                <c:pt idx="18">
                  <c:v>60.621473231849102</c:v>
                </c:pt>
                <c:pt idx="20">
                  <c:v>223.338995260959</c:v>
                </c:pt>
                <c:pt idx="22">
                  <c:v>2402.30471470776</c:v>
                </c:pt>
                <c:pt idx="23">
                  <c:v>305.65886140063901</c:v>
                </c:pt>
                <c:pt idx="25">
                  <c:v>19.653270341843601</c:v>
                </c:pt>
                <c:pt idx="26">
                  <c:v>46.539426123121302</c:v>
                </c:pt>
                <c:pt idx="27">
                  <c:v>8507.494119224466</c:v>
                </c:pt>
                <c:pt idx="30">
                  <c:v>48.398127641452497</c:v>
                </c:pt>
                <c:pt idx="32">
                  <c:v>17003.8048970864</c:v>
                </c:pt>
                <c:pt idx="33">
                  <c:v>1731.4562940359101</c:v>
                </c:pt>
                <c:pt idx="34">
                  <c:v>892.33985447219504</c:v>
                </c:pt>
                <c:pt idx="37">
                  <c:v>147.17287848971401</c:v>
                </c:pt>
                <c:pt idx="38">
                  <c:v>2043.2067183942199</c:v>
                </c:pt>
                <c:pt idx="39">
                  <c:v>98.376876219147078</c:v>
                </c:pt>
                <c:pt idx="41">
                  <c:v>80.133849484502704</c:v>
                </c:pt>
                <c:pt idx="48" formatCode="0.0000">
                  <c:v>30581.5830506895</c:v>
                </c:pt>
                <c:pt idx="49">
                  <c:v>39.157891655171568</c:v>
                </c:pt>
                <c:pt idx="52">
                  <c:v>1175.8096173705801</c:v>
                </c:pt>
                <c:pt idx="53">
                  <c:v>78146.3087543742</c:v>
                </c:pt>
                <c:pt idx="54">
                  <c:v>63.4770669042789</c:v>
                </c:pt>
                <c:pt idx="57">
                  <c:v>50490.331028570603</c:v>
                </c:pt>
                <c:pt idx="59">
                  <c:v>109.04638850948599</c:v>
                </c:pt>
                <c:pt idx="60">
                  <c:v>73.191031363103178</c:v>
                </c:pt>
                <c:pt idx="61">
                  <c:v>35676.246743561969</c:v>
                </c:pt>
                <c:pt idx="62">
                  <c:v>23753.964690074001</c:v>
                </c:pt>
                <c:pt idx="63">
                  <c:v>129.28446663507299</c:v>
                </c:pt>
                <c:pt idx="64">
                  <c:v>8717.0864135119391</c:v>
                </c:pt>
                <c:pt idx="65">
                  <c:v>336825.90696653392</c:v>
                </c:pt>
                <c:pt idx="67">
                  <c:v>2834.2850779671198</c:v>
                </c:pt>
                <c:pt idx="69">
                  <c:v>4502.3119668780701</c:v>
                </c:pt>
                <c:pt idx="71">
                  <c:v>3884.6064360462501</c:v>
                </c:pt>
                <c:pt idx="72">
                  <c:v>48317.986343228898</c:v>
                </c:pt>
                <c:pt idx="73">
                  <c:v>114870.307003186</c:v>
                </c:pt>
                <c:pt idx="74">
                  <c:v>40217.483670499802</c:v>
                </c:pt>
                <c:pt idx="75">
                  <c:v>349.55543188576598</c:v>
                </c:pt>
                <c:pt idx="76">
                  <c:v>230.31140252178901</c:v>
                </c:pt>
                <c:pt idx="78">
                  <c:v>7679.5817798465196</c:v>
                </c:pt>
                <c:pt idx="79">
                  <c:v>11584.7628444199</c:v>
                </c:pt>
              </c:numCache>
            </c:numRef>
          </c:yVal>
          <c:smooth val="0"/>
        </c:ser>
        <c:ser>
          <c:idx val="1"/>
          <c:order val="1"/>
          <c:tx>
            <c:v>0.1 mm</c:v>
          </c:tx>
          <c:spPr>
            <a:ln w="28575">
              <a:noFill/>
            </a:ln>
          </c:spPr>
          <c:marker>
            <c:symbol val="square"/>
            <c:size val="4"/>
          </c:marker>
          <c:xVal>
            <c:numRef>
              <c:f>'ideal -var hook T bcp 300k'!$F$2:$F$83</c:f>
              <c:numCache>
                <c:formatCode>General</c:formatCode>
                <c:ptCount val="82"/>
                <c:pt idx="0" formatCode="0.00">
                  <c:v>400.75491613687097</c:v>
                </c:pt>
                <c:pt idx="2" formatCode="0.00">
                  <c:v>633.87057871590002</c:v>
                </c:pt>
                <c:pt idx="4" formatCode="0.00">
                  <c:v>715.69988626403699</c:v>
                </c:pt>
                <c:pt idx="6" formatCode="0.00">
                  <c:v>761.16080573071201</c:v>
                </c:pt>
                <c:pt idx="7" formatCode="0.00">
                  <c:v>783.43357874514197</c:v>
                </c:pt>
                <c:pt idx="9" formatCode="0.00">
                  <c:v>875.73078365468541</c:v>
                </c:pt>
                <c:pt idx="10" formatCode="0.00">
                  <c:v>909.78452986986008</c:v>
                </c:pt>
                <c:pt idx="16" formatCode="0.00">
                  <c:v>1104.2409745842499</c:v>
                </c:pt>
                <c:pt idx="18" formatCode="0.00">
                  <c:v>1212.39343463965</c:v>
                </c:pt>
                <c:pt idx="20" formatCode="0.00">
                  <c:v>1234.9390993054999</c:v>
                </c:pt>
                <c:pt idx="22" formatCode="0.00">
                  <c:v>1268.1170485714099</c:v>
                </c:pt>
                <c:pt idx="23" formatCode="0.00">
                  <c:v>1283.68724618135</c:v>
                </c:pt>
                <c:pt idx="25" formatCode="0.00">
                  <c:v>1362.3839760839801</c:v>
                </c:pt>
                <c:pt idx="26" formatCode="0.00">
                  <c:v>1372.0163838637</c:v>
                </c:pt>
                <c:pt idx="27" formatCode="0.00">
                  <c:v>1373.9516008247899</c:v>
                </c:pt>
                <c:pt idx="30" formatCode="0.00">
                  <c:v>1450.1979987658899</c:v>
                </c:pt>
                <c:pt idx="32" formatCode="0.00">
                  <c:v>1475.0667664221401</c:v>
                </c:pt>
                <c:pt idx="33" formatCode="0.00">
                  <c:v>1481.01343809231</c:v>
                </c:pt>
                <c:pt idx="34" formatCode="0.00">
                  <c:v>1495.2140403528799</c:v>
                </c:pt>
                <c:pt idx="37" formatCode="0.00">
                  <c:v>1600.7816558762099</c:v>
                </c:pt>
                <c:pt idx="38" formatCode="0.00">
                  <c:v>1619.2889919120601</c:v>
                </c:pt>
                <c:pt idx="40" formatCode="0.00">
                  <c:v>1622.6725734532999</c:v>
                </c:pt>
                <c:pt idx="42" formatCode="0.00">
                  <c:v>1641.6492216141501</c:v>
                </c:pt>
                <c:pt idx="48" formatCode="0.00">
                  <c:v>1724.4726805134101</c:v>
                </c:pt>
                <c:pt idx="49" formatCode="0.00">
                  <c:v>1724.1698748666699</c:v>
                </c:pt>
                <c:pt idx="52" formatCode="0.00">
                  <c:v>1762.3424666480601</c:v>
                </c:pt>
                <c:pt idx="53" formatCode="0.00">
                  <c:v>1769.7320507157699</c:v>
                </c:pt>
                <c:pt idx="55" formatCode="0.00">
                  <c:v>1782.30762978251</c:v>
                </c:pt>
                <c:pt idx="56" formatCode="0.00">
                  <c:v>1815.8453158778</c:v>
                </c:pt>
                <c:pt idx="58" formatCode="0.00">
                  <c:v>1828.1632580646899</c:v>
                </c:pt>
                <c:pt idx="59" formatCode="0.00">
                  <c:v>1837.9794533818001</c:v>
                </c:pt>
                <c:pt idx="60" formatCode="0.00">
                  <c:v>1842.70685542156</c:v>
                </c:pt>
                <c:pt idx="61" formatCode="0.00">
                  <c:v>1845.7001690413699</c:v>
                </c:pt>
                <c:pt idx="62" formatCode="0.00">
                  <c:v>1854.38412645219</c:v>
                </c:pt>
                <c:pt idx="63" formatCode="0.00">
                  <c:v>1857.5786839493401</c:v>
                </c:pt>
                <c:pt idx="64" formatCode="0.00">
                  <c:v>1877.50702137246</c:v>
                </c:pt>
                <c:pt idx="67" formatCode="0.00">
                  <c:v>1902.40268018237</c:v>
                </c:pt>
                <c:pt idx="68" formatCode="0.00">
                  <c:v>1908.00446055716</c:v>
                </c:pt>
                <c:pt idx="71" formatCode="0.00">
                  <c:v>1929.2277261848201</c:v>
                </c:pt>
                <c:pt idx="72" formatCode="0.00">
                  <c:v>1950.65930135333</c:v>
                </c:pt>
                <c:pt idx="73" formatCode="0.00">
                  <c:v>1959.24360582596</c:v>
                </c:pt>
                <c:pt idx="74" formatCode="0.00">
                  <c:v>1960.1124182445101</c:v>
                </c:pt>
                <c:pt idx="75" formatCode="0.00">
                  <c:v>1972.0917806641201</c:v>
                </c:pt>
                <c:pt idx="76" formatCode="0.00">
                  <c:v>1980.99482960771</c:v>
                </c:pt>
                <c:pt idx="78" formatCode="0.00">
                  <c:v>1989.0662922817</c:v>
                </c:pt>
                <c:pt idx="79" formatCode="0.00">
                  <c:v>2002.94623424478</c:v>
                </c:pt>
                <c:pt idx="80" formatCode="0.00">
                  <c:v>2019.1835020584399</c:v>
                </c:pt>
                <c:pt idx="81" formatCode="0.00">
                  <c:v>2027.26302335986</c:v>
                </c:pt>
              </c:numCache>
            </c:numRef>
          </c:xVal>
          <c:yVal>
            <c:numRef>
              <c:f>'ideal -var hook T bcp 300k'!$G$2:$G$83</c:f>
              <c:numCache>
                <c:formatCode>General</c:formatCode>
                <c:ptCount val="82"/>
                <c:pt idx="0" formatCode="0.00">
                  <c:v>503217.57175915502</c:v>
                </c:pt>
                <c:pt idx="2" formatCode="0.00">
                  <c:v>2328.57988430265</c:v>
                </c:pt>
                <c:pt idx="4" formatCode="0.00">
                  <c:v>176.58861245203801</c:v>
                </c:pt>
                <c:pt idx="6" formatCode="0.00">
                  <c:v>302.77965481930102</c:v>
                </c:pt>
                <c:pt idx="7" formatCode="0.00">
                  <c:v>1368.4077677896801</c:v>
                </c:pt>
                <c:pt idx="9" formatCode="0.00">
                  <c:v>137.48536791707701</c:v>
                </c:pt>
                <c:pt idx="10" formatCode="0.00">
                  <c:v>266.15616922068477</c:v>
                </c:pt>
                <c:pt idx="16" formatCode="0.00">
                  <c:v>262.81533955463101</c:v>
                </c:pt>
                <c:pt idx="18" formatCode="0.00">
                  <c:v>62.486518931522497</c:v>
                </c:pt>
                <c:pt idx="20" formatCode="0.00">
                  <c:v>235.293473873045</c:v>
                </c:pt>
                <c:pt idx="22" formatCode="0.00">
                  <c:v>2411.58746890678</c:v>
                </c:pt>
                <c:pt idx="23" formatCode="0.00">
                  <c:v>320.53262332625798</c:v>
                </c:pt>
                <c:pt idx="25" formatCode="0.00">
                  <c:v>19.6117983429647</c:v>
                </c:pt>
                <c:pt idx="26" formatCode="0.00">
                  <c:v>46.659141685338582</c:v>
                </c:pt>
                <c:pt idx="27" formatCode="0.00">
                  <c:v>8743.7332623450402</c:v>
                </c:pt>
                <c:pt idx="30" formatCode="0.00">
                  <c:v>48.415565389072697</c:v>
                </c:pt>
                <c:pt idx="32" formatCode="0.00">
                  <c:v>17093.2358453876</c:v>
                </c:pt>
                <c:pt idx="33" formatCode="0.00">
                  <c:v>1732.5084217838601</c:v>
                </c:pt>
                <c:pt idx="34" formatCode="0.00">
                  <c:v>892.47863565645196</c:v>
                </c:pt>
                <c:pt idx="37" formatCode="0.00">
                  <c:v>145.00242709493301</c:v>
                </c:pt>
                <c:pt idx="38" formatCode="0.00">
                  <c:v>2013.50215583366</c:v>
                </c:pt>
                <c:pt idx="40" formatCode="0.00">
                  <c:v>98.309098119490841</c:v>
                </c:pt>
                <c:pt idx="42" formatCode="0.00">
                  <c:v>78.075591409328183</c:v>
                </c:pt>
                <c:pt idx="48" formatCode="0.00">
                  <c:v>30895.026291818998</c:v>
                </c:pt>
                <c:pt idx="49" formatCode="0.00">
                  <c:v>39.157000902313797</c:v>
                </c:pt>
                <c:pt idx="52" formatCode="0.00">
                  <c:v>1177.16441870621</c:v>
                </c:pt>
                <c:pt idx="53" formatCode="0.00">
                  <c:v>77860.759526647307</c:v>
                </c:pt>
                <c:pt idx="55" formatCode="0.00">
                  <c:v>63.637427816998397</c:v>
                </c:pt>
                <c:pt idx="56" formatCode="0.00">
                  <c:v>50604.439986789679</c:v>
                </c:pt>
                <c:pt idx="58" formatCode="0.00">
                  <c:v>109.083840046947</c:v>
                </c:pt>
                <c:pt idx="59" formatCode="0.00">
                  <c:v>73.231550240357393</c:v>
                </c:pt>
                <c:pt idx="60" formatCode="0.00">
                  <c:v>36840.149686668279</c:v>
                </c:pt>
                <c:pt idx="61" formatCode="0.00">
                  <c:v>23884.228896798501</c:v>
                </c:pt>
                <c:pt idx="62" formatCode="0.00">
                  <c:v>129.12289120813301</c:v>
                </c:pt>
                <c:pt idx="63" formatCode="0.00">
                  <c:v>8996.5980176086759</c:v>
                </c:pt>
                <c:pt idx="64" formatCode="0.00">
                  <c:v>341893.81496922101</c:v>
                </c:pt>
                <c:pt idx="67" formatCode="0.00">
                  <c:v>2837.4233953985099</c:v>
                </c:pt>
                <c:pt idx="68" formatCode="0.00">
                  <c:v>4655.44906952785</c:v>
                </c:pt>
                <c:pt idx="71" formatCode="0.00">
                  <c:v>3856.83784394134</c:v>
                </c:pt>
                <c:pt idx="72" formatCode="0.00">
                  <c:v>48516.847338043102</c:v>
                </c:pt>
                <c:pt idx="73" formatCode="0.00">
                  <c:v>120211.948343811</c:v>
                </c:pt>
                <c:pt idx="74" formatCode="0.00">
                  <c:v>37701.126488070877</c:v>
                </c:pt>
                <c:pt idx="75" formatCode="0.00">
                  <c:v>356.71377538035802</c:v>
                </c:pt>
                <c:pt idx="76" formatCode="0.00">
                  <c:v>230.72237131427801</c:v>
                </c:pt>
                <c:pt idx="78" formatCode="0.00">
                  <c:v>8236.4668753813257</c:v>
                </c:pt>
                <c:pt idx="79" formatCode="0.00">
                  <c:v>11574.653268412299</c:v>
                </c:pt>
                <c:pt idx="80" formatCode="0.00">
                  <c:v>3334.4473038456299</c:v>
                </c:pt>
                <c:pt idx="81" formatCode="0.00">
                  <c:v>207.197630466048</c:v>
                </c:pt>
              </c:numCache>
            </c:numRef>
          </c:yVal>
          <c:smooth val="0"/>
        </c:ser>
        <c:ser>
          <c:idx val="4"/>
          <c:order val="2"/>
          <c:tx>
            <c:v>-0.1 mm</c:v>
          </c:tx>
          <c:spPr>
            <a:ln w="28575">
              <a:noFill/>
            </a:ln>
          </c:spPr>
          <c:marker>
            <c:symbol val="triangle"/>
            <c:size val="5"/>
            <c:spPr>
              <a:solidFill>
                <a:schemeClr val="accent3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c:spPr>
          </c:marker>
          <c:xVal>
            <c:numRef>
              <c:f>'ideal -var hook T bcp 300k'!$H$2:$H$81</c:f>
              <c:numCache>
                <c:formatCode>General</c:formatCode>
                <c:ptCount val="80"/>
                <c:pt idx="0" formatCode="0.00">
                  <c:v>400.754905833946</c:v>
                </c:pt>
                <c:pt idx="2" formatCode="0.00">
                  <c:v>633.74680326608541</c:v>
                </c:pt>
                <c:pt idx="4" formatCode="0.00">
                  <c:v>716.29484969587304</c:v>
                </c:pt>
                <c:pt idx="6" formatCode="0.00">
                  <c:v>760.92901492524379</c:v>
                </c:pt>
                <c:pt idx="7" formatCode="0.00">
                  <c:v>783.43342698814206</c:v>
                </c:pt>
                <c:pt idx="9" formatCode="0.00">
                  <c:v>875.71097009548305</c:v>
                </c:pt>
                <c:pt idx="10" formatCode="0.00">
                  <c:v>909.78189784323399</c:v>
                </c:pt>
                <c:pt idx="11" formatCode="0.00">
                  <c:v>946.64382728789201</c:v>
                </c:pt>
                <c:pt idx="16" formatCode="0.00">
                  <c:v>1104.31590657936</c:v>
                </c:pt>
                <c:pt idx="18" formatCode="0.00">
                  <c:v>1213.3097376834501</c:v>
                </c:pt>
                <c:pt idx="20" formatCode="0.00">
                  <c:v>1234.9536275222899</c:v>
                </c:pt>
                <c:pt idx="22" formatCode="0.00">
                  <c:v>1268.11111110565</c:v>
                </c:pt>
                <c:pt idx="23" formatCode="0.00">
                  <c:v>1283.61555111487</c:v>
                </c:pt>
                <c:pt idx="25" formatCode="0.00">
                  <c:v>1362.4941354360001</c:v>
                </c:pt>
                <c:pt idx="26" formatCode="0.00">
                  <c:v>1372.0013782936201</c:v>
                </c:pt>
                <c:pt idx="27" formatCode="0.00">
                  <c:v>1373.94727326119</c:v>
                </c:pt>
                <c:pt idx="30" formatCode="0.00">
                  <c:v>1450.2223689587199</c:v>
                </c:pt>
                <c:pt idx="32" formatCode="0.00">
                  <c:v>1475.0654223148799</c:v>
                </c:pt>
                <c:pt idx="33" formatCode="0.00">
                  <c:v>1481.01184116524</c:v>
                </c:pt>
                <c:pt idx="34" formatCode="0.00">
                  <c:v>1495.20303920531</c:v>
                </c:pt>
                <c:pt idx="37" formatCode="0.00">
                  <c:v>1600.48792996882</c:v>
                </c:pt>
                <c:pt idx="39" formatCode="0.00">
                  <c:v>1619.2651480757499</c:v>
                </c:pt>
                <c:pt idx="40" formatCode="0.00">
                  <c:v>1622.65988821667</c:v>
                </c:pt>
                <c:pt idx="41" formatCode="0.00">
                  <c:v>1640.9118580336501</c:v>
                </c:pt>
                <c:pt idx="48" formatCode="0.00">
                  <c:v>1724.4699248675199</c:v>
                </c:pt>
                <c:pt idx="49" formatCode="0.00">
                  <c:v>1724.11365783171</c:v>
                </c:pt>
                <c:pt idx="52" formatCode="0.00">
                  <c:v>1762.3297959174699</c:v>
                </c:pt>
                <c:pt idx="53" formatCode="0.00">
                  <c:v>1769.7306724151299</c:v>
                </c:pt>
                <c:pt idx="55" formatCode="0.00">
                  <c:v>1782.2913249493199</c:v>
                </c:pt>
                <c:pt idx="56" formatCode="0.00">
                  <c:v>1815.8235816700501</c:v>
                </c:pt>
                <c:pt idx="58" formatCode="0.00">
                  <c:v>1828.2155325122601</c:v>
                </c:pt>
                <c:pt idx="59" formatCode="0.00">
                  <c:v>1837.9274730869099</c:v>
                </c:pt>
                <c:pt idx="60" formatCode="0.00">
                  <c:v>1842.7088385438899</c:v>
                </c:pt>
                <c:pt idx="61" formatCode="0.00">
                  <c:v>1845.6962439501899</c:v>
                </c:pt>
                <c:pt idx="62" formatCode="0.00">
                  <c:v>1854.3745578811599</c:v>
                </c:pt>
                <c:pt idx="63" formatCode="0.00">
                  <c:v>1857.5855121582399</c:v>
                </c:pt>
                <c:pt idx="64" formatCode="0.00">
                  <c:v>1877.50573525201</c:v>
                </c:pt>
                <c:pt idx="67" formatCode="0.00">
                  <c:v>1902.4023222656399</c:v>
                </c:pt>
                <c:pt idx="68" formatCode="0.00">
                  <c:v>1908.25848982861</c:v>
                </c:pt>
                <c:pt idx="71" formatCode="0.00">
                  <c:v>1929.24938280122</c:v>
                </c:pt>
                <c:pt idx="72" formatCode="0.00">
                  <c:v>1950.65280137587</c:v>
                </c:pt>
                <c:pt idx="73" formatCode="0.00">
                  <c:v>1959.2487865544099</c:v>
                </c:pt>
                <c:pt idx="74" formatCode="0.00">
                  <c:v>1960.1184699303701</c:v>
                </c:pt>
                <c:pt idx="75" formatCode="0.00">
                  <c:v>1972.8559981445001</c:v>
                </c:pt>
                <c:pt idx="76" formatCode="0.00">
                  <c:v>1980.99943992012</c:v>
                </c:pt>
                <c:pt idx="78" formatCode="0.00">
                  <c:v>1989.03681236172</c:v>
                </c:pt>
                <c:pt idx="79" formatCode="0.00">
                  <c:v>2002.9551989465399</c:v>
                </c:pt>
              </c:numCache>
            </c:numRef>
          </c:xVal>
          <c:yVal>
            <c:numRef>
              <c:f>'ideal -var hook T bcp 300k'!$I$2:$I$81</c:f>
              <c:numCache>
                <c:formatCode>General</c:formatCode>
                <c:ptCount val="80"/>
                <c:pt idx="0" formatCode="0.00">
                  <c:v>503178.16121008783</c:v>
                </c:pt>
                <c:pt idx="2" formatCode="0.00">
                  <c:v>828.4066874114435</c:v>
                </c:pt>
                <c:pt idx="4" formatCode="0.00">
                  <c:v>206.66693859890901</c:v>
                </c:pt>
                <c:pt idx="6" formatCode="0.00">
                  <c:v>281.12350935901799</c:v>
                </c:pt>
                <c:pt idx="7" formatCode="0.00">
                  <c:v>1369.4294221573</c:v>
                </c:pt>
                <c:pt idx="9" formatCode="0.00">
                  <c:v>136.317236748456</c:v>
                </c:pt>
                <c:pt idx="10" formatCode="0.00">
                  <c:v>266.12572735217282</c:v>
                </c:pt>
                <c:pt idx="11" formatCode="0.00">
                  <c:v>716.77528417477004</c:v>
                </c:pt>
                <c:pt idx="16" formatCode="0.00">
                  <c:v>261.86864735509602</c:v>
                </c:pt>
                <c:pt idx="18" formatCode="0.00">
                  <c:v>58.7230505248261</c:v>
                </c:pt>
                <c:pt idx="20" formatCode="0.00">
                  <c:v>212.22577868067501</c:v>
                </c:pt>
                <c:pt idx="22" formatCode="0.00">
                  <c:v>2400.17761686942</c:v>
                </c:pt>
                <c:pt idx="23" formatCode="0.00">
                  <c:v>293.03145872130699</c:v>
                </c:pt>
                <c:pt idx="25" formatCode="0.00">
                  <c:v>19.675141281640101</c:v>
                </c:pt>
                <c:pt idx="26" formatCode="0.00">
                  <c:v>46.502068596887902</c:v>
                </c:pt>
                <c:pt idx="27" formatCode="0.00">
                  <c:v>8304.9770075672059</c:v>
                </c:pt>
                <c:pt idx="30" formatCode="0.00">
                  <c:v>48.411287873030069</c:v>
                </c:pt>
                <c:pt idx="32" formatCode="0.00">
                  <c:v>16905.9149038162</c:v>
                </c:pt>
                <c:pt idx="33" formatCode="0.00">
                  <c:v>1731.85785154469</c:v>
                </c:pt>
                <c:pt idx="34" formatCode="0.00">
                  <c:v>893.31905958264701</c:v>
                </c:pt>
                <c:pt idx="37" formatCode="0.00">
                  <c:v>149.201914926163</c:v>
                </c:pt>
                <c:pt idx="39" formatCode="0.00">
                  <c:v>2058.2941086143101</c:v>
                </c:pt>
                <c:pt idx="40" formatCode="0.00">
                  <c:v>98.376726214448254</c:v>
                </c:pt>
                <c:pt idx="41" formatCode="0.00">
                  <c:v>82.290129420247496</c:v>
                </c:pt>
                <c:pt idx="48" formatCode="0.00">
                  <c:v>29865.2895108882</c:v>
                </c:pt>
                <c:pt idx="49" formatCode="0.00">
                  <c:v>39.120081071618173</c:v>
                </c:pt>
                <c:pt idx="52" formatCode="0.00">
                  <c:v>1175.1217304444101</c:v>
                </c:pt>
                <c:pt idx="53" formatCode="0.00">
                  <c:v>77594.418969527556</c:v>
                </c:pt>
                <c:pt idx="55" formatCode="0.00">
                  <c:v>63.386563786885802</c:v>
                </c:pt>
                <c:pt idx="56" formatCode="0.00">
                  <c:v>51309.539280720193</c:v>
                </c:pt>
                <c:pt idx="58" formatCode="0.00">
                  <c:v>108.891969660252</c:v>
                </c:pt>
                <c:pt idx="59" formatCode="0.00">
                  <c:v>73.023842149018179</c:v>
                </c:pt>
                <c:pt idx="60" formatCode="0.00">
                  <c:v>34280.823208121277</c:v>
                </c:pt>
                <c:pt idx="61" formatCode="0.00">
                  <c:v>23572.798072858001</c:v>
                </c:pt>
                <c:pt idx="62" formatCode="0.00">
                  <c:v>129.230881134469</c:v>
                </c:pt>
                <c:pt idx="63" formatCode="0.00">
                  <c:v>8448.7683638181697</c:v>
                </c:pt>
                <c:pt idx="64" formatCode="0.00">
                  <c:v>334434.94182581501</c:v>
                </c:pt>
                <c:pt idx="67" formatCode="0.00">
                  <c:v>2834.2378525948402</c:v>
                </c:pt>
                <c:pt idx="68" formatCode="0.00">
                  <c:v>4366.8115841982899</c:v>
                </c:pt>
                <c:pt idx="71" formatCode="0.00">
                  <c:v>3899.5729970595298</c:v>
                </c:pt>
                <c:pt idx="72" formatCode="0.00">
                  <c:v>48655.481493283303</c:v>
                </c:pt>
                <c:pt idx="73" formatCode="0.00">
                  <c:v>110079.304863311</c:v>
                </c:pt>
                <c:pt idx="74" formatCode="0.00">
                  <c:v>41693.5469032357</c:v>
                </c:pt>
                <c:pt idx="75" formatCode="0.00">
                  <c:v>339.91205192664802</c:v>
                </c:pt>
                <c:pt idx="76" formatCode="0.00">
                  <c:v>230.21218127795001</c:v>
                </c:pt>
                <c:pt idx="78" formatCode="0.00">
                  <c:v>7511.3265670824403</c:v>
                </c:pt>
                <c:pt idx="79" formatCode="0.00">
                  <c:v>11528.6909651777</c:v>
                </c:pt>
              </c:numCache>
            </c:numRef>
          </c:yVal>
          <c:smooth val="0"/>
        </c:ser>
        <c:ser>
          <c:idx val="2"/>
          <c:order val="3"/>
          <c:tx>
            <c:v>-0.5 mm</c:v>
          </c:tx>
          <c:spPr>
            <a:ln w="28575">
              <a:noFill/>
            </a:ln>
          </c:spPr>
          <c:marker>
            <c:symbol val="x"/>
            <c:size val="7"/>
            <c:spPr>
              <a:ln>
                <a:solidFill>
                  <a:schemeClr val="accent1"/>
                </a:solidFill>
              </a:ln>
            </c:spPr>
          </c:marker>
          <c:xVal>
            <c:numRef>
              <c:f>'ideal -var hook T bcp 300k'!$J$2:$J$82</c:f>
              <c:numCache>
                <c:formatCode>0.00</c:formatCode>
                <c:ptCount val="81"/>
                <c:pt idx="0">
                  <c:v>400.75531722099578</c:v>
                </c:pt>
                <c:pt idx="1">
                  <c:v>633.57752982979707</c:v>
                </c:pt>
                <c:pt idx="4">
                  <c:v>717.06800360092109</c:v>
                </c:pt>
                <c:pt idx="6">
                  <c:v>760.45867078635706</c:v>
                </c:pt>
                <c:pt idx="7">
                  <c:v>783.432530687655</c:v>
                </c:pt>
                <c:pt idx="9">
                  <c:v>875.65587762979897</c:v>
                </c:pt>
                <c:pt idx="10">
                  <c:v>909.78252940075379</c:v>
                </c:pt>
                <c:pt idx="11">
                  <c:v>946.63826732300106</c:v>
                </c:pt>
                <c:pt idx="16">
                  <c:v>1104.4652128989201</c:v>
                </c:pt>
                <c:pt idx="18">
                  <c:v>1215.4811721692699</c:v>
                </c:pt>
                <c:pt idx="20">
                  <c:v>1234.9613789692501</c:v>
                </c:pt>
                <c:pt idx="22">
                  <c:v>1268.0986745949399</c:v>
                </c:pt>
                <c:pt idx="23">
                  <c:v>1283.4414580871901</c:v>
                </c:pt>
                <c:pt idx="25">
                  <c:v>1362.4573202459701</c:v>
                </c:pt>
                <c:pt idx="26">
                  <c:v>1372.0246739405</c:v>
                </c:pt>
                <c:pt idx="27">
                  <c:v>1373.93894027703</c:v>
                </c:pt>
                <c:pt idx="30">
                  <c:v>1450.2269375385999</c:v>
                </c:pt>
                <c:pt idx="32">
                  <c:v>1475.06401674105</c:v>
                </c:pt>
                <c:pt idx="33">
                  <c:v>1481.01293036268</c:v>
                </c:pt>
                <c:pt idx="34">
                  <c:v>1495.17138708109</c:v>
                </c:pt>
                <c:pt idx="38">
                  <c:v>1599.98131201197</c:v>
                </c:pt>
                <c:pt idx="39">
                  <c:v>1619.2234257684599</c:v>
                </c:pt>
                <c:pt idx="40">
                  <c:v>1622.6518634763299</c:v>
                </c:pt>
                <c:pt idx="41">
                  <c:v>1639.7740407568499</c:v>
                </c:pt>
                <c:pt idx="48">
                  <c:v>1724.4716316567001</c:v>
                </c:pt>
                <c:pt idx="49">
                  <c:v>1724.10739283414</c:v>
                </c:pt>
                <c:pt idx="52">
                  <c:v>1762.3094509375701</c:v>
                </c:pt>
                <c:pt idx="53">
                  <c:v>1769.7204037410399</c:v>
                </c:pt>
                <c:pt idx="55">
                  <c:v>1782.2354689518099</c:v>
                </c:pt>
                <c:pt idx="56">
                  <c:v>1815.77522024777</c:v>
                </c:pt>
                <c:pt idx="58">
                  <c:v>1828.2761755952499</c:v>
                </c:pt>
                <c:pt idx="59">
                  <c:v>1837.9527471071999</c:v>
                </c:pt>
                <c:pt idx="60">
                  <c:v>1842.7116110658801</c:v>
                </c:pt>
                <c:pt idx="61">
                  <c:v>1845.6884326075699</c:v>
                </c:pt>
                <c:pt idx="62">
                  <c:v>1854.3470915887699</c:v>
                </c:pt>
                <c:pt idx="63">
                  <c:v>1857.59746753697</c:v>
                </c:pt>
                <c:pt idx="64">
                  <c:v>1877.50907263719</c:v>
                </c:pt>
                <c:pt idx="67">
                  <c:v>1902.4035265816101</c:v>
                </c:pt>
                <c:pt idx="68">
                  <c:v>1908.59982514126</c:v>
                </c:pt>
                <c:pt idx="71">
                  <c:v>1929.2875431107</c:v>
                </c:pt>
                <c:pt idx="72">
                  <c:v>1950.6488153021201</c:v>
                </c:pt>
                <c:pt idx="73">
                  <c:v>1959.24891625187</c:v>
                </c:pt>
                <c:pt idx="74">
                  <c:v>1960.1157820604999</c:v>
                </c:pt>
                <c:pt idx="75">
                  <c:v>1974.0254160042</c:v>
                </c:pt>
                <c:pt idx="76">
                  <c:v>1980.9947751091599</c:v>
                </c:pt>
                <c:pt idx="77">
                  <c:v>1988.9739724972501</c:v>
                </c:pt>
                <c:pt idx="79">
                  <c:v>2002.9805173012901</c:v>
                </c:pt>
                <c:pt idx="80">
                  <c:v>2019.3209852540999</c:v>
                </c:pt>
              </c:numCache>
            </c:numRef>
          </c:xVal>
          <c:yVal>
            <c:numRef>
              <c:f>'ideal -var hook T bcp 300k'!$K$2:$K$82</c:f>
              <c:numCache>
                <c:formatCode>0.00</c:formatCode>
                <c:ptCount val="81"/>
                <c:pt idx="0">
                  <c:v>503209.136259483</c:v>
                </c:pt>
                <c:pt idx="1">
                  <c:v>5734.50443112413</c:v>
                </c:pt>
                <c:pt idx="4">
                  <c:v>286.69629518752402</c:v>
                </c:pt>
                <c:pt idx="6">
                  <c:v>288.91480398322102</c:v>
                </c:pt>
                <c:pt idx="7">
                  <c:v>1367.15586068069</c:v>
                </c:pt>
                <c:pt idx="9">
                  <c:v>133.314667842246</c:v>
                </c:pt>
                <c:pt idx="10">
                  <c:v>265.50832816691383</c:v>
                </c:pt>
                <c:pt idx="11">
                  <c:v>612.33211735713382</c:v>
                </c:pt>
                <c:pt idx="16">
                  <c:v>257.86294951595897</c:v>
                </c:pt>
                <c:pt idx="18">
                  <c:v>51.672963797213903</c:v>
                </c:pt>
                <c:pt idx="20">
                  <c:v>168.25189291061099</c:v>
                </c:pt>
                <c:pt idx="22">
                  <c:v>2395.0224969338601</c:v>
                </c:pt>
                <c:pt idx="23">
                  <c:v>245.50935744204199</c:v>
                </c:pt>
                <c:pt idx="25">
                  <c:v>19.720953209236999</c:v>
                </c:pt>
                <c:pt idx="26">
                  <c:v>46.446281689363978</c:v>
                </c:pt>
                <c:pt idx="27">
                  <c:v>7545.4237014116597</c:v>
                </c:pt>
                <c:pt idx="30">
                  <c:v>48.45372842961978</c:v>
                </c:pt>
                <c:pt idx="32">
                  <c:v>16584.471479523399</c:v>
                </c:pt>
                <c:pt idx="33">
                  <c:v>1732.47541345532</c:v>
                </c:pt>
                <c:pt idx="34">
                  <c:v>895.52045541976997</c:v>
                </c:pt>
                <c:pt idx="38">
                  <c:v>157.83557258162401</c:v>
                </c:pt>
                <c:pt idx="39">
                  <c:v>2162.0310370162301</c:v>
                </c:pt>
                <c:pt idx="40">
                  <c:v>98.35507562284387</c:v>
                </c:pt>
                <c:pt idx="41">
                  <c:v>92.180878280336671</c:v>
                </c:pt>
                <c:pt idx="48">
                  <c:v>27609.2848613389</c:v>
                </c:pt>
                <c:pt idx="49">
                  <c:v>39.074601108812168</c:v>
                </c:pt>
                <c:pt idx="52">
                  <c:v>1179.4834959669799</c:v>
                </c:pt>
                <c:pt idx="53">
                  <c:v>74536.101594690903</c:v>
                </c:pt>
                <c:pt idx="55">
                  <c:v>63.057053663651679</c:v>
                </c:pt>
                <c:pt idx="56">
                  <c:v>57370.131926217182</c:v>
                </c:pt>
                <c:pt idx="58">
                  <c:v>108.959433684616</c:v>
                </c:pt>
                <c:pt idx="59">
                  <c:v>72.66863886403047</c:v>
                </c:pt>
                <c:pt idx="60">
                  <c:v>29642.0675148066</c:v>
                </c:pt>
                <c:pt idx="61">
                  <c:v>22844.160631144801</c:v>
                </c:pt>
                <c:pt idx="62">
                  <c:v>128.91914115450399</c:v>
                </c:pt>
                <c:pt idx="63">
                  <c:v>7559.2529863854998</c:v>
                </c:pt>
                <c:pt idx="64">
                  <c:v>322854.02314070502</c:v>
                </c:pt>
                <c:pt idx="67">
                  <c:v>2834.0026260227</c:v>
                </c:pt>
                <c:pt idx="68">
                  <c:v>3979.8897900604802</c:v>
                </c:pt>
                <c:pt idx="71">
                  <c:v>3956.1410757355702</c:v>
                </c:pt>
                <c:pt idx="72">
                  <c:v>48482.340213485702</c:v>
                </c:pt>
                <c:pt idx="73">
                  <c:v>98952.498503814379</c:v>
                </c:pt>
                <c:pt idx="74">
                  <c:v>47464.780471612583</c:v>
                </c:pt>
                <c:pt idx="75">
                  <c:v>315.83392753619893</c:v>
                </c:pt>
                <c:pt idx="76">
                  <c:v>229.35247489353301</c:v>
                </c:pt>
                <c:pt idx="77">
                  <c:v>8710.3017286419963</c:v>
                </c:pt>
                <c:pt idx="79">
                  <c:v>11440.3192541678</c:v>
                </c:pt>
                <c:pt idx="80">
                  <c:v>3327.5381782480299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0666368"/>
        <c:axId val="100694272"/>
      </c:scatterChart>
      <c:valAx>
        <c:axId val="100666368"/>
        <c:scaling>
          <c:orientation val="minMax"/>
          <c:max val="2000"/>
          <c:min val="40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Freq (MHz)</a:t>
                </a:r>
              </a:p>
            </c:rich>
          </c:tx>
          <c:layout/>
          <c:overlay val="0"/>
        </c:title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00694272"/>
        <c:crosses val="autoZero"/>
        <c:crossBetween val="midCat"/>
      </c:valAx>
      <c:valAx>
        <c:axId val="100694272"/>
        <c:scaling>
          <c:logBase val="10"/>
          <c:orientation val="minMax"/>
          <c:max val="10000000"/>
          <c:min val="1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Qext</a:t>
                </a:r>
              </a:p>
            </c:rich>
          </c:tx>
          <c:layout/>
          <c:overlay val="0"/>
        </c:title>
        <c:numFmt formatCode="0.0E+00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0066636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86053467896844404"/>
          <c:y val="0.67342298329462202"/>
          <c:w val="0.12082519611419899"/>
          <c:h val="0.25962070720283797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chemeClr val="tx1"/>
                </a:solidFill>
              </a:defRPr>
            </a:pPr>
            <a:r>
              <a:rPr lang="en-US" sz="1800" b="1" i="0" baseline="0">
                <a:solidFill>
                  <a:schemeClr val="tx1"/>
                </a:solidFill>
                <a:effectLst/>
              </a:rPr>
              <a:t>varying transverse gap between hook and T, </a:t>
            </a:r>
            <a:endParaRPr lang="en-US">
              <a:solidFill>
                <a:schemeClr val="tx1"/>
              </a:solidFill>
              <a:effectLst/>
            </a:endParaRPr>
          </a:p>
          <a:p>
            <a:pPr>
              <a:defRPr>
                <a:solidFill>
                  <a:schemeClr val="tx1"/>
                </a:solidFill>
              </a:defRPr>
            </a:pPr>
            <a:r>
              <a:rPr lang="en-US" sz="1800" b="1" i="0" baseline="0">
                <a:solidFill>
                  <a:schemeClr val="tx1"/>
                </a:solidFill>
                <a:effectLst/>
              </a:rPr>
              <a:t>move hook along x-dir</a:t>
            </a:r>
            <a:endParaRPr lang="en-US">
              <a:solidFill>
                <a:schemeClr val="tx1"/>
              </a:solidFill>
              <a:effectLst/>
            </a:endParaRPr>
          </a:p>
        </c:rich>
      </c:tx>
      <c:layout>
        <c:manualLayout>
          <c:xMode val="edge"/>
          <c:yMode val="edge"/>
          <c:x val="0.134037724433614"/>
          <c:y val="2.3143686046078402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2969757674312801"/>
          <c:y val="0.203857402496845"/>
          <c:w val="0.63703214752970605"/>
          <c:h val="0.66536335789574297"/>
        </c:manualLayout>
      </c:layout>
      <c:scatterChart>
        <c:scatterStyle val="lineMarker"/>
        <c:varyColors val="0"/>
        <c:ser>
          <c:idx val="0"/>
          <c:order val="0"/>
          <c:tx>
            <c:v>ideal</c:v>
          </c:tx>
          <c:spPr>
            <a:ln w="28575">
              <a:noFill/>
            </a:ln>
          </c:spPr>
          <c:xVal>
            <c:numRef>
              <c:f>'ideal -var gap hook 600k'!$B$2:$B$81</c:f>
              <c:numCache>
                <c:formatCode>0.00</c:formatCode>
                <c:ptCount val="80"/>
                <c:pt idx="0">
                  <c:v>400.76462912701902</c:v>
                </c:pt>
                <c:pt idx="1">
                  <c:v>627.35654885855297</c:v>
                </c:pt>
                <c:pt idx="2">
                  <c:v>633.88880252763602</c:v>
                </c:pt>
                <c:pt idx="3">
                  <c:v>450.80985948170201</c:v>
                </c:pt>
                <c:pt idx="4">
                  <c:v>716.03441462282501</c:v>
                </c:pt>
                <c:pt idx="5">
                  <c:v>735.56103230495683</c:v>
                </c:pt>
                <c:pt idx="6">
                  <c:v>761.05822337673101</c:v>
                </c:pt>
                <c:pt idx="7">
                  <c:v>783.43933647403901</c:v>
                </c:pt>
                <c:pt idx="8">
                  <c:v>800.22903276995396</c:v>
                </c:pt>
                <c:pt idx="9">
                  <c:v>875.72826305337605</c:v>
                </c:pt>
                <c:pt idx="10">
                  <c:v>909.78767854042997</c:v>
                </c:pt>
                <c:pt idx="11">
                  <c:v>946.6573978562011</c:v>
                </c:pt>
                <c:pt idx="12">
                  <c:v>1033.54652946191</c:v>
                </c:pt>
                <c:pt idx="13">
                  <c:v>1073.90835924206</c:v>
                </c:pt>
                <c:pt idx="14">
                  <c:v>1053.4022003549601</c:v>
                </c:pt>
                <c:pt idx="15">
                  <c:v>1100.4600424801699</c:v>
                </c:pt>
                <c:pt idx="16">
                  <c:v>1104.28415612956</c:v>
                </c:pt>
                <c:pt idx="17">
                  <c:v>1152.36544624006</c:v>
                </c:pt>
                <c:pt idx="18">
                  <c:v>1212.8918304163999</c:v>
                </c:pt>
                <c:pt idx="19">
                  <c:v>1232.68487344297</c:v>
                </c:pt>
                <c:pt idx="20">
                  <c:v>1234.9532051562301</c:v>
                </c:pt>
                <c:pt idx="21">
                  <c:v>1263.2896895384299</c:v>
                </c:pt>
                <c:pt idx="22">
                  <c:v>1268.1091165549601</c:v>
                </c:pt>
                <c:pt idx="23">
                  <c:v>1283.66606024365</c:v>
                </c:pt>
                <c:pt idx="24">
                  <c:v>1073.9083592479001</c:v>
                </c:pt>
                <c:pt idx="25">
                  <c:v>1362.4739000586701</c:v>
                </c:pt>
                <c:pt idx="26">
                  <c:v>1371.99596293582</c:v>
                </c:pt>
                <c:pt idx="27">
                  <c:v>1373.95274812257</c:v>
                </c:pt>
                <c:pt idx="28">
                  <c:v>1375.3241111960101</c:v>
                </c:pt>
                <c:pt idx="29">
                  <c:v>1416.48822676492</c:v>
                </c:pt>
                <c:pt idx="30">
                  <c:v>1450.21322755811</c:v>
                </c:pt>
                <c:pt idx="31">
                  <c:v>1452.81090205956</c:v>
                </c:pt>
                <c:pt idx="32">
                  <c:v>1475.0625120480099</c:v>
                </c:pt>
                <c:pt idx="33">
                  <c:v>1481.0072243475299</c:v>
                </c:pt>
                <c:pt idx="34">
                  <c:v>1495.21514079547</c:v>
                </c:pt>
                <c:pt idx="35">
                  <c:v>1569.5714143672501</c:v>
                </c:pt>
                <c:pt idx="36">
                  <c:v>1588.4956302457001</c:v>
                </c:pt>
                <c:pt idx="37">
                  <c:v>1600.6587939057099</c:v>
                </c:pt>
                <c:pt idx="38">
                  <c:v>1619.2681473735599</c:v>
                </c:pt>
                <c:pt idx="39">
                  <c:v>1622.6484559374601</c:v>
                </c:pt>
                <c:pt idx="40">
                  <c:v>1641.0880814024999</c:v>
                </c:pt>
                <c:pt idx="41">
                  <c:v>1641.31844039307</c:v>
                </c:pt>
                <c:pt idx="42">
                  <c:v>1666.16607420784</c:v>
                </c:pt>
                <c:pt idx="43">
                  <c:v>1681.3358815966801</c:v>
                </c:pt>
                <c:pt idx="44">
                  <c:v>1696.3888357127801</c:v>
                </c:pt>
                <c:pt idx="45">
                  <c:v>1521.1625508797199</c:v>
                </c:pt>
                <c:pt idx="46">
                  <c:v>1707.1918188914101</c:v>
                </c:pt>
                <c:pt idx="47">
                  <c:v>1717.9970472699199</c:v>
                </c:pt>
                <c:pt idx="48">
                  <c:v>1724.46605602205</c:v>
                </c:pt>
                <c:pt idx="49">
                  <c:v>1724.1233704357101</c:v>
                </c:pt>
                <c:pt idx="50">
                  <c:v>1729.37974246515</c:v>
                </c:pt>
                <c:pt idx="51">
                  <c:v>1729.8318063072099</c:v>
                </c:pt>
                <c:pt idx="52">
                  <c:v>1762.3229391525699</c:v>
                </c:pt>
                <c:pt idx="53">
                  <c:v>1769.71583532404</c:v>
                </c:pt>
                <c:pt idx="54">
                  <c:v>1782.2850505438601</c:v>
                </c:pt>
                <c:pt idx="55">
                  <c:v>1783.28035062454</c:v>
                </c:pt>
                <c:pt idx="56">
                  <c:v>1742.7011947645501</c:v>
                </c:pt>
                <c:pt idx="57">
                  <c:v>1815.82768438482</c:v>
                </c:pt>
                <c:pt idx="58">
                  <c:v>1819.68005917502</c:v>
                </c:pt>
                <c:pt idx="59">
                  <c:v>1828.1581505757899</c:v>
                </c:pt>
                <c:pt idx="60">
                  <c:v>1837.9150790659801</c:v>
                </c:pt>
                <c:pt idx="61">
                  <c:v>1842.6753256459799</c:v>
                </c:pt>
                <c:pt idx="62">
                  <c:v>1845.6806127218399</c:v>
                </c:pt>
                <c:pt idx="63">
                  <c:v>1854.3687609368001</c:v>
                </c:pt>
                <c:pt idx="64">
                  <c:v>1857.56415310395</c:v>
                </c:pt>
                <c:pt idx="65">
                  <c:v>1877.4883346357999</c:v>
                </c:pt>
                <c:pt idx="66">
                  <c:v>1898.54349848225</c:v>
                </c:pt>
                <c:pt idx="67">
                  <c:v>1902.38060134786</c:v>
                </c:pt>
                <c:pt idx="68">
                  <c:v>1877.57579273225</c:v>
                </c:pt>
                <c:pt idx="69">
                  <c:v>1908.1445819891901</c:v>
                </c:pt>
                <c:pt idx="70">
                  <c:v>1924.5620626714001</c:v>
                </c:pt>
                <c:pt idx="71">
                  <c:v>1929.21533993085</c:v>
                </c:pt>
                <c:pt idx="72">
                  <c:v>1950.6304460413301</c:v>
                </c:pt>
                <c:pt idx="73">
                  <c:v>1959.22100794179</c:v>
                </c:pt>
                <c:pt idx="74">
                  <c:v>1960.0844893219501</c:v>
                </c:pt>
                <c:pt idx="75">
                  <c:v>1972.52180997951</c:v>
                </c:pt>
                <c:pt idx="76">
                  <c:v>1980.9652872105301</c:v>
                </c:pt>
                <c:pt idx="77">
                  <c:v>1988.7317732608501</c:v>
                </c:pt>
                <c:pt idx="78">
                  <c:v>1989.0143011725199</c:v>
                </c:pt>
                <c:pt idx="79">
                  <c:v>2002.9180722947699</c:v>
                </c:pt>
              </c:numCache>
            </c:numRef>
          </c:xVal>
          <c:yVal>
            <c:numRef>
              <c:f>'ideal -var gap hook 600k'!$E$2:$E$81</c:f>
              <c:numCache>
                <c:formatCode>General</c:formatCode>
                <c:ptCount val="80"/>
                <c:pt idx="0">
                  <c:v>503083.79167983698</c:v>
                </c:pt>
                <c:pt idx="2">
                  <c:v>1289.19055615504</c:v>
                </c:pt>
                <c:pt idx="4">
                  <c:v>191.47759950663999</c:v>
                </c:pt>
                <c:pt idx="6">
                  <c:v>289.22564506861892</c:v>
                </c:pt>
                <c:pt idx="7">
                  <c:v>1369.73942594305</c:v>
                </c:pt>
                <c:pt idx="9">
                  <c:v>136.93231766987799</c:v>
                </c:pt>
                <c:pt idx="10">
                  <c:v>266.22252858399293</c:v>
                </c:pt>
                <c:pt idx="11">
                  <c:v>743.04335345475999</c:v>
                </c:pt>
                <c:pt idx="16">
                  <c:v>262.45692363913298</c:v>
                </c:pt>
                <c:pt idx="18">
                  <c:v>60.621473231849102</c:v>
                </c:pt>
                <c:pt idx="20">
                  <c:v>223.338995260959</c:v>
                </c:pt>
                <c:pt idx="22">
                  <c:v>2402.30471470776</c:v>
                </c:pt>
                <c:pt idx="23">
                  <c:v>305.65886140063901</c:v>
                </c:pt>
                <c:pt idx="25">
                  <c:v>19.653270341843601</c:v>
                </c:pt>
                <c:pt idx="26">
                  <c:v>46.539426123121302</c:v>
                </c:pt>
                <c:pt idx="27">
                  <c:v>8507.494119224466</c:v>
                </c:pt>
                <c:pt idx="30">
                  <c:v>48.398127641452497</c:v>
                </c:pt>
                <c:pt idx="32">
                  <c:v>17003.8048970864</c:v>
                </c:pt>
                <c:pt idx="33">
                  <c:v>1731.4562940359101</c:v>
                </c:pt>
                <c:pt idx="34">
                  <c:v>892.33985447219504</c:v>
                </c:pt>
                <c:pt idx="37">
                  <c:v>147.17287848971401</c:v>
                </c:pt>
                <c:pt idx="38">
                  <c:v>2043.2067183942199</c:v>
                </c:pt>
                <c:pt idx="39">
                  <c:v>98.376876219147078</c:v>
                </c:pt>
                <c:pt idx="41">
                  <c:v>80.133849484502704</c:v>
                </c:pt>
                <c:pt idx="48" formatCode="0.0000">
                  <c:v>30581.5830506895</c:v>
                </c:pt>
                <c:pt idx="49">
                  <c:v>39.157891655171568</c:v>
                </c:pt>
                <c:pt idx="52">
                  <c:v>1175.8096173705801</c:v>
                </c:pt>
                <c:pt idx="53">
                  <c:v>78146.3087543742</c:v>
                </c:pt>
                <c:pt idx="54">
                  <c:v>63.4770669042789</c:v>
                </c:pt>
                <c:pt idx="57">
                  <c:v>50490.331028570603</c:v>
                </c:pt>
                <c:pt idx="59">
                  <c:v>109.04638850948599</c:v>
                </c:pt>
                <c:pt idx="60">
                  <c:v>73.191031363103178</c:v>
                </c:pt>
                <c:pt idx="61">
                  <c:v>35676.246743561969</c:v>
                </c:pt>
                <c:pt idx="62">
                  <c:v>23753.964690074001</c:v>
                </c:pt>
                <c:pt idx="63">
                  <c:v>129.28446663507299</c:v>
                </c:pt>
                <c:pt idx="64">
                  <c:v>8717.0864135119391</c:v>
                </c:pt>
                <c:pt idx="65">
                  <c:v>336825.90696653392</c:v>
                </c:pt>
                <c:pt idx="67">
                  <c:v>2834.2850779671198</c:v>
                </c:pt>
                <c:pt idx="69">
                  <c:v>4502.3119668780701</c:v>
                </c:pt>
                <c:pt idx="71">
                  <c:v>3884.6064360462501</c:v>
                </c:pt>
                <c:pt idx="72">
                  <c:v>48317.986343228898</c:v>
                </c:pt>
                <c:pt idx="73">
                  <c:v>114870.307003186</c:v>
                </c:pt>
                <c:pt idx="74">
                  <c:v>40217.483670499802</c:v>
                </c:pt>
                <c:pt idx="75">
                  <c:v>349.55543188576598</c:v>
                </c:pt>
                <c:pt idx="76">
                  <c:v>230.31140252178901</c:v>
                </c:pt>
                <c:pt idx="78">
                  <c:v>7679.5817798465196</c:v>
                </c:pt>
                <c:pt idx="79">
                  <c:v>11584.7628444199</c:v>
                </c:pt>
              </c:numCache>
            </c:numRef>
          </c:yVal>
          <c:smooth val="0"/>
        </c:ser>
        <c:ser>
          <c:idx val="1"/>
          <c:order val="1"/>
          <c:tx>
            <c:v>-0.1 mm</c:v>
          </c:tx>
          <c:spPr>
            <a:ln w="28575">
              <a:noFill/>
            </a:ln>
          </c:spPr>
          <c:marker>
            <c:symbol val="square"/>
            <c:size val="4"/>
          </c:marker>
          <c:xVal>
            <c:numRef>
              <c:f>'ideal -var gap hook 600k'!$F$2:$F$80</c:f>
              <c:numCache>
                <c:formatCode>General</c:formatCode>
                <c:ptCount val="79"/>
                <c:pt idx="0">
                  <c:v>400.7646126777621</c:v>
                </c:pt>
                <c:pt idx="2" formatCode="0.00">
                  <c:v>633.90419313136306</c:v>
                </c:pt>
                <c:pt idx="3">
                  <c:v>400.7646126777621</c:v>
                </c:pt>
                <c:pt idx="4" formatCode="0.00">
                  <c:v>715.95785930053671</c:v>
                </c:pt>
                <c:pt idx="6" formatCode="0.00">
                  <c:v>761.08344236176333</c:v>
                </c:pt>
                <c:pt idx="7" formatCode="0.00">
                  <c:v>783.43942018921575</c:v>
                </c:pt>
                <c:pt idx="9" formatCode="0.00">
                  <c:v>875.72588810399304</c:v>
                </c:pt>
                <c:pt idx="10" formatCode="0.00">
                  <c:v>909.78843509747401</c:v>
                </c:pt>
                <c:pt idx="11" formatCode="0.00">
                  <c:v>946.65667447126805</c:v>
                </c:pt>
                <c:pt idx="16" formatCode="0.00">
                  <c:v>1104.2882322683899</c:v>
                </c:pt>
                <c:pt idx="18" formatCode="0.00">
                  <c:v>1212.9843319731699</c:v>
                </c:pt>
                <c:pt idx="20" formatCode="0.00">
                  <c:v>1234.9695080451099</c:v>
                </c:pt>
                <c:pt idx="22" formatCode="0.00">
                  <c:v>1268.1093109543999</c:v>
                </c:pt>
                <c:pt idx="23" formatCode="0.00">
                  <c:v>1283.68485367266</c:v>
                </c:pt>
                <c:pt idx="25" formatCode="0.00">
                  <c:v>1362.4402259624201</c:v>
                </c:pt>
                <c:pt idx="26" formatCode="0.00">
                  <c:v>1372.0011885758499</c:v>
                </c:pt>
                <c:pt idx="27" formatCode="0.00">
                  <c:v>1373.95353058657</c:v>
                </c:pt>
                <c:pt idx="30" formatCode="0.00">
                  <c:v>1450.20626556813</c:v>
                </c:pt>
                <c:pt idx="32" formatCode="0.00">
                  <c:v>1475.06250929165</c:v>
                </c:pt>
                <c:pt idx="33" formatCode="0.00">
                  <c:v>1481.0079435293701</c:v>
                </c:pt>
                <c:pt idx="34" formatCode="0.00">
                  <c:v>1495.21212772951</c:v>
                </c:pt>
                <c:pt idx="37" formatCode="0.00">
                  <c:v>1600.5945242579401</c:v>
                </c:pt>
                <c:pt idx="38" formatCode="0.00">
                  <c:v>1619.2660933484899</c:v>
                </c:pt>
                <c:pt idx="39" formatCode="0.00">
                  <c:v>1622.6523343142101</c:v>
                </c:pt>
                <c:pt idx="41" formatCode="0.00">
                  <c:v>1641.2428333477501</c:v>
                </c:pt>
                <c:pt idx="48" formatCode="0.00">
                  <c:v>1724.46628587234</c:v>
                </c:pt>
                <c:pt idx="49" formatCode="0.00">
                  <c:v>1724.1448351153899</c:v>
                </c:pt>
                <c:pt idx="52" formatCode="0.00">
                  <c:v>1762.3227819270201</c:v>
                </c:pt>
                <c:pt idx="53" formatCode="0.00">
                  <c:v>1769.7152608901299</c:v>
                </c:pt>
                <c:pt idx="54" formatCode="0.00">
                  <c:v>1782.28178229938</c:v>
                </c:pt>
                <c:pt idx="57" formatCode="0.00">
                  <c:v>1815.82718468352</c:v>
                </c:pt>
                <c:pt idx="59" formatCode="0.00">
                  <c:v>1828.1527660018401</c:v>
                </c:pt>
                <c:pt idx="60" formatCode="0.00">
                  <c:v>1837.9337235388</c:v>
                </c:pt>
                <c:pt idx="61" formatCode="0.00">
                  <c:v>1842.67491357976</c:v>
                </c:pt>
                <c:pt idx="62" formatCode="0.00">
                  <c:v>1845.6808498932501</c:v>
                </c:pt>
                <c:pt idx="63" formatCode="0.00">
                  <c:v>1854.3702283733101</c:v>
                </c:pt>
                <c:pt idx="64" formatCode="0.00">
                  <c:v>1857.56342697081</c:v>
                </c:pt>
                <c:pt idx="65" formatCode="0.00">
                  <c:v>1877.4879967478</c:v>
                </c:pt>
                <c:pt idx="68" formatCode="0.00">
                  <c:v>1902.3811707304701</c:v>
                </c:pt>
                <c:pt idx="69" formatCode="0.00">
                  <c:v>1908.1503246504301</c:v>
                </c:pt>
                <c:pt idx="71" formatCode="0.00">
                  <c:v>1929.2180652376801</c:v>
                </c:pt>
                <c:pt idx="72" formatCode="0.00">
                  <c:v>1950.6304274358799</c:v>
                </c:pt>
                <c:pt idx="73" formatCode="0.00">
                  <c:v>1959.2215266181099</c:v>
                </c:pt>
                <c:pt idx="74" formatCode="0.00">
                  <c:v>1960.0849605903099</c:v>
                </c:pt>
                <c:pt idx="75" formatCode="0.00">
                  <c:v>1972.52043082508</c:v>
                </c:pt>
                <c:pt idx="76" formatCode="0.00">
                  <c:v>1980.9642642019901</c:v>
                </c:pt>
                <c:pt idx="78" formatCode="0.00">
                  <c:v>1989.0129761476801</c:v>
                </c:pt>
              </c:numCache>
            </c:numRef>
          </c:xVal>
          <c:yVal>
            <c:numRef>
              <c:f>'ideal -var gap hook 600k'!$G$2:$G$80</c:f>
              <c:numCache>
                <c:formatCode>General</c:formatCode>
                <c:ptCount val="79"/>
                <c:pt idx="0" formatCode="0.00">
                  <c:v>503100.6067571278</c:v>
                </c:pt>
                <c:pt idx="2" formatCode="0.00">
                  <c:v>1248.72346117815</c:v>
                </c:pt>
                <c:pt idx="3" formatCode="0.00">
                  <c:v>503100.6067571278</c:v>
                </c:pt>
                <c:pt idx="4" formatCode="0.00">
                  <c:v>194.096006085699</c:v>
                </c:pt>
                <c:pt idx="6" formatCode="0.00">
                  <c:v>295.48157469793102</c:v>
                </c:pt>
                <c:pt idx="7" formatCode="0.00">
                  <c:v>1369.38485940025</c:v>
                </c:pt>
                <c:pt idx="9" formatCode="0.00">
                  <c:v>136.84891584871599</c:v>
                </c:pt>
                <c:pt idx="10" formatCode="0.00">
                  <c:v>266.16392784728481</c:v>
                </c:pt>
                <c:pt idx="11" formatCode="0.00">
                  <c:v>736.328336872254</c:v>
                </c:pt>
                <c:pt idx="16" formatCode="0.00">
                  <c:v>262.26089036285202</c:v>
                </c:pt>
                <c:pt idx="18" formatCode="0.00">
                  <c:v>60.411946801333983</c:v>
                </c:pt>
                <c:pt idx="20" formatCode="0.00">
                  <c:v>221.609879997283</c:v>
                </c:pt>
                <c:pt idx="22" formatCode="0.00">
                  <c:v>2397.6905121477198</c:v>
                </c:pt>
                <c:pt idx="23" formatCode="0.00">
                  <c:v>303.81415447130593</c:v>
                </c:pt>
                <c:pt idx="25" formatCode="0.00">
                  <c:v>19.637297860016101</c:v>
                </c:pt>
                <c:pt idx="26" formatCode="0.00">
                  <c:v>46.5830178589542</c:v>
                </c:pt>
                <c:pt idx="27" formatCode="0.00">
                  <c:v>8543.2798710234092</c:v>
                </c:pt>
                <c:pt idx="30" formatCode="0.00">
                  <c:v>48.402915116513903</c:v>
                </c:pt>
                <c:pt idx="32" formatCode="0.00">
                  <c:v>17194.370163703101</c:v>
                </c:pt>
                <c:pt idx="33" formatCode="0.00">
                  <c:v>1731.6825938843299</c:v>
                </c:pt>
                <c:pt idx="34" formatCode="0.00">
                  <c:v>902.52610648475149</c:v>
                </c:pt>
                <c:pt idx="37" formatCode="0.00">
                  <c:v>145.19389961025499</c:v>
                </c:pt>
                <c:pt idx="38" formatCode="0.00">
                  <c:v>2013.5001788813099</c:v>
                </c:pt>
                <c:pt idx="39" formatCode="0.00">
                  <c:v>98.336508429665599</c:v>
                </c:pt>
                <c:pt idx="41" formatCode="0.00">
                  <c:v>78.226119883937997</c:v>
                </c:pt>
                <c:pt idx="48" formatCode="0.00">
                  <c:v>31099.9982415427</c:v>
                </c:pt>
                <c:pt idx="49" formatCode="0.00">
                  <c:v>39.161281259459898</c:v>
                </c:pt>
                <c:pt idx="52" formatCode="0.00">
                  <c:v>1175.7738326374099</c:v>
                </c:pt>
                <c:pt idx="53" formatCode="0.00">
                  <c:v>78524.042696459379</c:v>
                </c:pt>
                <c:pt idx="54" formatCode="0.00">
                  <c:v>63.585320057165902</c:v>
                </c:pt>
                <c:pt idx="57" formatCode="0.00">
                  <c:v>50441.19077025228</c:v>
                </c:pt>
                <c:pt idx="59" formatCode="0.00">
                  <c:v>109.03130054696</c:v>
                </c:pt>
                <c:pt idx="60" formatCode="0.00">
                  <c:v>73.21504453403368</c:v>
                </c:pt>
                <c:pt idx="61" formatCode="0.00">
                  <c:v>34961.837817617998</c:v>
                </c:pt>
                <c:pt idx="62" formatCode="0.00">
                  <c:v>23719.782582071799</c:v>
                </c:pt>
                <c:pt idx="63" formatCode="0.00">
                  <c:v>129.156227246425</c:v>
                </c:pt>
                <c:pt idx="64" formatCode="0.00">
                  <c:v>8533.4438596435266</c:v>
                </c:pt>
                <c:pt idx="65" formatCode="0.00">
                  <c:v>339554.47929750301</c:v>
                </c:pt>
                <c:pt idx="68" formatCode="0.00">
                  <c:v>2835.00697717611</c:v>
                </c:pt>
                <c:pt idx="69" formatCode="0.00">
                  <c:v>4526.1593977631501</c:v>
                </c:pt>
                <c:pt idx="71" formatCode="0.00">
                  <c:v>3889.6094638927698</c:v>
                </c:pt>
                <c:pt idx="72" formatCode="0.00">
                  <c:v>48360.225572382682</c:v>
                </c:pt>
                <c:pt idx="73" formatCode="0.00">
                  <c:v>115929.892488984</c:v>
                </c:pt>
                <c:pt idx="74" formatCode="0.00">
                  <c:v>40241.163761702272</c:v>
                </c:pt>
                <c:pt idx="75" formatCode="0.00">
                  <c:v>349.81552809707603</c:v>
                </c:pt>
                <c:pt idx="76" formatCode="0.00">
                  <c:v>230.38827427200999</c:v>
                </c:pt>
                <c:pt idx="78" formatCode="0.00">
                  <c:v>7675.6236553557801</c:v>
                </c:pt>
              </c:numCache>
            </c:numRef>
          </c:yVal>
          <c:smooth val="0"/>
        </c:ser>
        <c:ser>
          <c:idx val="2"/>
          <c:order val="2"/>
          <c:tx>
            <c:v>0.1 mm</c:v>
          </c:tx>
          <c:spPr>
            <a:ln w="28575">
              <a:noFill/>
            </a:ln>
          </c:spPr>
          <c:xVal>
            <c:numRef>
              <c:f>'ideal -var gap hook 600k'!$H$2:$H$82</c:f>
              <c:numCache>
                <c:formatCode>General</c:formatCode>
                <c:ptCount val="81"/>
                <c:pt idx="0">
                  <c:v>400.76457781451802</c:v>
                </c:pt>
                <c:pt idx="2" formatCode="0.00">
                  <c:v>633.87466677518398</c:v>
                </c:pt>
                <c:pt idx="3">
                  <c:v>400.76457781451802</c:v>
                </c:pt>
                <c:pt idx="4" formatCode="0.00">
                  <c:v>716.11224506492783</c:v>
                </c:pt>
                <c:pt idx="6" formatCode="0.00">
                  <c:v>761.03204906414908</c:v>
                </c:pt>
                <c:pt idx="7" formatCode="0.00">
                  <c:v>783.43943058908201</c:v>
                </c:pt>
                <c:pt idx="9" formatCode="0.00">
                  <c:v>875.73287277395002</c:v>
                </c:pt>
                <c:pt idx="10" formatCode="0.00">
                  <c:v>909.78828897341396</c:v>
                </c:pt>
                <c:pt idx="11" formatCode="0.00">
                  <c:v>946.65879898486503</c:v>
                </c:pt>
                <c:pt idx="16" formatCode="0.00">
                  <c:v>1104.28080762288</c:v>
                </c:pt>
                <c:pt idx="18" formatCode="0.00">
                  <c:v>1212.8135822617</c:v>
                </c:pt>
                <c:pt idx="20" formatCode="0.00">
                  <c:v>1234.9405425975301</c:v>
                </c:pt>
                <c:pt idx="22" formatCode="0.00">
                  <c:v>1268.10934112315</c:v>
                </c:pt>
                <c:pt idx="23" formatCode="0.00">
                  <c:v>1283.6466867725901</c:v>
                </c:pt>
                <c:pt idx="25" formatCode="0.00">
                  <c:v>1362.4398715427301</c:v>
                </c:pt>
                <c:pt idx="26" formatCode="0.00">
                  <c:v>1372.00019936078</c:v>
                </c:pt>
                <c:pt idx="27" formatCode="0.00">
                  <c:v>1373.9521519781499</c:v>
                </c:pt>
                <c:pt idx="30" formatCode="0.00">
                  <c:v>1450.20517183739</c:v>
                </c:pt>
                <c:pt idx="32" formatCode="0.00">
                  <c:v>1475.0624173615799</c:v>
                </c:pt>
                <c:pt idx="33" formatCode="0.00">
                  <c:v>1481.0073117142399</c:v>
                </c:pt>
                <c:pt idx="34" formatCode="0.00">
                  <c:v>1495.2183648376999</c:v>
                </c:pt>
                <c:pt idx="37" formatCode="0.00">
                  <c:v>1600.7140168593601</c:v>
                </c:pt>
                <c:pt idx="38" formatCode="0.00">
                  <c:v>1619.2702967023599</c:v>
                </c:pt>
                <c:pt idx="39" formatCode="0.00">
                  <c:v>1622.6514610899201</c:v>
                </c:pt>
                <c:pt idx="41" formatCode="0.00">
                  <c:v>1641.37953670039</c:v>
                </c:pt>
                <c:pt idx="48" formatCode="0.00">
                  <c:v>1724.46548686957</c:v>
                </c:pt>
                <c:pt idx="49" formatCode="0.00">
                  <c:v>1724.1388617866901</c:v>
                </c:pt>
                <c:pt idx="52" formatCode="0.00">
                  <c:v>1762.32351165709</c:v>
                </c:pt>
                <c:pt idx="53" formatCode="0.00">
                  <c:v>1769.71531368756</c:v>
                </c:pt>
                <c:pt idx="54" formatCode="0.00">
                  <c:v>1782.30561922731</c:v>
                </c:pt>
                <c:pt idx="57" formatCode="0.00">
                  <c:v>1815.82700286869</c:v>
                </c:pt>
                <c:pt idx="59" formatCode="0.00">
                  <c:v>1828.1552738707001</c:v>
                </c:pt>
                <c:pt idx="60" formatCode="0.00">
                  <c:v>1837.94193517344</c:v>
                </c:pt>
                <c:pt idx="61" formatCode="0.00">
                  <c:v>1842.67596682318</c:v>
                </c:pt>
                <c:pt idx="62" formatCode="0.00">
                  <c:v>1845.6807022308701</c:v>
                </c:pt>
                <c:pt idx="63" formatCode="0.00">
                  <c:v>1854.37374380699</c:v>
                </c:pt>
                <c:pt idx="64" formatCode="0.00">
                  <c:v>1857.5652072816399</c:v>
                </c:pt>
                <c:pt idx="65" formatCode="0.00">
                  <c:v>1877.4879770954899</c:v>
                </c:pt>
                <c:pt idx="68" formatCode="0.00">
                  <c:v>1902.38105058408</c:v>
                </c:pt>
                <c:pt idx="69" formatCode="0.00">
                  <c:v>1908.1400979176301</c:v>
                </c:pt>
                <c:pt idx="71" formatCode="0.00">
                  <c:v>1929.21703803796</c:v>
                </c:pt>
                <c:pt idx="72" formatCode="0.00">
                  <c:v>1950.63048667573</c:v>
                </c:pt>
                <c:pt idx="73" formatCode="0.00">
                  <c:v>1959.2215819022799</c:v>
                </c:pt>
                <c:pt idx="74" formatCode="0.00">
                  <c:v>1960.08470724465</c:v>
                </c:pt>
                <c:pt idx="75" formatCode="0.00">
                  <c:v>1972.5231729423399</c:v>
                </c:pt>
                <c:pt idx="76" formatCode="0.00">
                  <c:v>1980.96326429944</c:v>
                </c:pt>
                <c:pt idx="78" formatCode="0.00">
                  <c:v>1989.01424704286</c:v>
                </c:pt>
                <c:pt idx="80" formatCode="0.00">
                  <c:v>2002.9199967003999</c:v>
                </c:pt>
              </c:numCache>
            </c:numRef>
          </c:xVal>
          <c:yVal>
            <c:numRef>
              <c:f>'ideal -var gap hook 600k'!$I$2:$I$82</c:f>
              <c:numCache>
                <c:formatCode>General</c:formatCode>
                <c:ptCount val="81"/>
                <c:pt idx="0">
                  <c:v>503105.109908315</c:v>
                </c:pt>
                <c:pt idx="2" formatCode="0.00">
                  <c:v>1333.8438373138799</c:v>
                </c:pt>
                <c:pt idx="3">
                  <c:v>503105.109908315</c:v>
                </c:pt>
                <c:pt idx="4" formatCode="0.00">
                  <c:v>189.33012872469601</c:v>
                </c:pt>
                <c:pt idx="6" formatCode="0.00">
                  <c:v>283.39127282074298</c:v>
                </c:pt>
                <c:pt idx="7" formatCode="0.00">
                  <c:v>1369.01740280072</c:v>
                </c:pt>
                <c:pt idx="9" formatCode="0.00">
                  <c:v>136.97679652385</c:v>
                </c:pt>
                <c:pt idx="10" formatCode="0.00">
                  <c:v>266.23267204774402</c:v>
                </c:pt>
                <c:pt idx="11" formatCode="0.00">
                  <c:v>749.89055918945462</c:v>
                </c:pt>
                <c:pt idx="16" formatCode="0.00">
                  <c:v>262.78464782006608</c:v>
                </c:pt>
                <c:pt idx="18" formatCode="0.00">
                  <c:v>60.798652648361703</c:v>
                </c:pt>
                <c:pt idx="20" formatCode="0.00">
                  <c:v>224.92023360660701</c:v>
                </c:pt>
                <c:pt idx="22" formatCode="0.00">
                  <c:v>2407.7536953946201</c:v>
                </c:pt>
                <c:pt idx="23" formatCode="0.00">
                  <c:v>307.43545301021192</c:v>
                </c:pt>
                <c:pt idx="25" formatCode="0.00">
                  <c:v>19.634409987636399</c:v>
                </c:pt>
                <c:pt idx="26" formatCode="0.00">
                  <c:v>46.587265618254378</c:v>
                </c:pt>
                <c:pt idx="27" formatCode="0.00">
                  <c:v>8473.2877594089496</c:v>
                </c:pt>
                <c:pt idx="30" formatCode="0.00">
                  <c:v>48.400479920207097</c:v>
                </c:pt>
                <c:pt idx="32" formatCode="0.00">
                  <c:v>16817.850752721199</c:v>
                </c:pt>
                <c:pt idx="33" formatCode="0.00">
                  <c:v>1731.53360560329</c:v>
                </c:pt>
                <c:pt idx="34" formatCode="0.00">
                  <c:v>882.55377532430498</c:v>
                </c:pt>
                <c:pt idx="37" formatCode="0.00">
                  <c:v>149.24686357455991</c:v>
                </c:pt>
                <c:pt idx="38" formatCode="0.00">
                  <c:v>2074.1649318926202</c:v>
                </c:pt>
                <c:pt idx="39" formatCode="0.00">
                  <c:v>98.357274210839478</c:v>
                </c:pt>
                <c:pt idx="41" formatCode="0.00">
                  <c:v>82.148163547485382</c:v>
                </c:pt>
                <c:pt idx="48" formatCode="0.00">
                  <c:v>30056.691278111699</c:v>
                </c:pt>
                <c:pt idx="49" formatCode="0.00">
                  <c:v>39.166039462621001</c:v>
                </c:pt>
                <c:pt idx="52" formatCode="0.00">
                  <c:v>1176.59635837007</c:v>
                </c:pt>
                <c:pt idx="53" formatCode="0.00">
                  <c:v>78035.605720792402</c:v>
                </c:pt>
                <c:pt idx="54" formatCode="0.00">
                  <c:v>63.410286984294267</c:v>
                </c:pt>
                <c:pt idx="57" formatCode="0.00">
                  <c:v>50609.078158260199</c:v>
                </c:pt>
                <c:pt idx="59" formatCode="0.00">
                  <c:v>109.295797470822</c:v>
                </c:pt>
                <c:pt idx="60" formatCode="0.00">
                  <c:v>73.218972699120698</c:v>
                </c:pt>
                <c:pt idx="61" formatCode="0.00">
                  <c:v>36354.234920176801</c:v>
                </c:pt>
                <c:pt idx="62" formatCode="0.00">
                  <c:v>23760.0829873886</c:v>
                </c:pt>
                <c:pt idx="63" formatCode="0.00">
                  <c:v>129.20935593438779</c:v>
                </c:pt>
                <c:pt idx="64" formatCode="0.00">
                  <c:v>8885.1724378134895</c:v>
                </c:pt>
                <c:pt idx="65" formatCode="0.00">
                  <c:v>339425.36768953502</c:v>
                </c:pt>
                <c:pt idx="68" formatCode="0.00">
                  <c:v>2835.28691460147</c:v>
                </c:pt>
                <c:pt idx="69" formatCode="0.00">
                  <c:v>4489.2300001234798</c:v>
                </c:pt>
                <c:pt idx="71" formatCode="0.00">
                  <c:v>3883.8826901043499</c:v>
                </c:pt>
                <c:pt idx="72" formatCode="0.00">
                  <c:v>48342.8439085438</c:v>
                </c:pt>
                <c:pt idx="73" formatCode="0.00">
                  <c:v>115449.398876525</c:v>
                </c:pt>
                <c:pt idx="74" formatCode="0.00">
                  <c:v>40264.103478574987</c:v>
                </c:pt>
                <c:pt idx="75" formatCode="0.00">
                  <c:v>349.72022799372002</c:v>
                </c:pt>
                <c:pt idx="76" formatCode="0.00">
                  <c:v>230.39335486214401</c:v>
                </c:pt>
                <c:pt idx="78" formatCode="0.00">
                  <c:v>7683.494592634348</c:v>
                </c:pt>
                <c:pt idx="80" formatCode="0.00">
                  <c:v>11587.8678200343</c:v>
                </c:pt>
              </c:numCache>
            </c:numRef>
          </c:yVal>
          <c:smooth val="0"/>
        </c:ser>
        <c:ser>
          <c:idx val="3"/>
          <c:order val="3"/>
          <c:tx>
            <c:v>0.5 mm</c:v>
          </c:tx>
          <c:spPr>
            <a:ln w="28575">
              <a:noFill/>
            </a:ln>
          </c:spPr>
          <c:xVal>
            <c:numRef>
              <c:f>'ideal -var gap hook 600k'!$J$2:$J$82</c:f>
              <c:numCache>
                <c:formatCode>General</c:formatCode>
                <c:ptCount val="81"/>
                <c:pt idx="0" formatCode="0.00">
                  <c:v>400.76511134001493</c:v>
                </c:pt>
                <c:pt idx="2" formatCode="0.00">
                  <c:v>633.82317366677307</c:v>
                </c:pt>
                <c:pt idx="3" formatCode="0.00">
                  <c:v>400.76511134001493</c:v>
                </c:pt>
                <c:pt idx="4" formatCode="0.00">
                  <c:v>716.4500473105461</c:v>
                </c:pt>
                <c:pt idx="6" formatCode="0.00">
                  <c:v>760.91608471394375</c:v>
                </c:pt>
                <c:pt idx="7" formatCode="0.00">
                  <c:v>783.43959079080696</c:v>
                </c:pt>
                <c:pt idx="9" formatCode="0.00">
                  <c:v>875.74697871791398</c:v>
                </c:pt>
                <c:pt idx="10" formatCode="0.00">
                  <c:v>909.78840816458103</c:v>
                </c:pt>
                <c:pt idx="11" formatCode="0.00">
                  <c:v>946.66386907685308</c:v>
                </c:pt>
                <c:pt idx="16" formatCode="0.00">
                  <c:v>1104.26751488022</c:v>
                </c:pt>
                <c:pt idx="18" formatCode="0.00">
                  <c:v>1212.47300372256</c:v>
                </c:pt>
                <c:pt idx="20" formatCode="0.00">
                  <c:v>1234.8827713447299</c:v>
                </c:pt>
                <c:pt idx="22" formatCode="0.00">
                  <c:v>1268.1097833087899</c:v>
                </c:pt>
                <c:pt idx="23" formatCode="0.00">
                  <c:v>1283.56570881829</c:v>
                </c:pt>
                <c:pt idx="25" formatCode="0.00">
                  <c:v>1362.4190197586499</c:v>
                </c:pt>
                <c:pt idx="26" formatCode="0.00">
                  <c:v>1372.0066080409999</c:v>
                </c:pt>
                <c:pt idx="27" formatCode="0.00">
                  <c:v>1373.94929224064</c:v>
                </c:pt>
                <c:pt idx="31" formatCode="0.00">
                  <c:v>1450.20283862886</c:v>
                </c:pt>
                <c:pt idx="32" formatCode="0.00">
                  <c:v>1475.06331915439</c:v>
                </c:pt>
                <c:pt idx="33" formatCode="0.00">
                  <c:v>1481.00747209774</c:v>
                </c:pt>
                <c:pt idx="34" formatCode="0.00">
                  <c:v>1495.23413590004</c:v>
                </c:pt>
                <c:pt idx="37" formatCode="0.00">
                  <c:v>1600.92550885628</c:v>
                </c:pt>
                <c:pt idx="38" formatCode="0.00">
                  <c:v>1619.27824548375</c:v>
                </c:pt>
                <c:pt idx="39" formatCode="0.00">
                  <c:v>1622.65090400645</c:v>
                </c:pt>
                <c:pt idx="41" formatCode="0.00">
                  <c:v>1641.5883452661301</c:v>
                </c:pt>
                <c:pt idx="48" formatCode="0.00">
                  <c:v>1724.46561473203</c:v>
                </c:pt>
                <c:pt idx="49" formatCode="0.00">
                  <c:v>1724.13124690476</c:v>
                </c:pt>
                <c:pt idx="52" formatCode="0.00">
                  <c:v>1762.3254010017399</c:v>
                </c:pt>
                <c:pt idx="53" formatCode="0.00">
                  <c:v>1769.71616808679</c:v>
                </c:pt>
                <c:pt idx="54" formatCode="0.00">
                  <c:v>1782.36121297407</c:v>
                </c:pt>
                <c:pt idx="57" formatCode="0.00">
                  <c:v>1815.8269685661801</c:v>
                </c:pt>
                <c:pt idx="59" formatCode="0.00">
                  <c:v>1828.1613050549399</c:v>
                </c:pt>
                <c:pt idx="60" formatCode="0.00">
                  <c:v>1837.9626287685601</c:v>
                </c:pt>
                <c:pt idx="61" formatCode="0.00">
                  <c:v>1842.67845584881</c:v>
                </c:pt>
                <c:pt idx="62" formatCode="0.00">
                  <c:v>1845.6811608144101</c:v>
                </c:pt>
                <c:pt idx="63" formatCode="0.00">
                  <c:v>1854.3779969980801</c:v>
                </c:pt>
                <c:pt idx="64" formatCode="0.00">
                  <c:v>1857.56871479592</c:v>
                </c:pt>
                <c:pt idx="65" formatCode="0.00">
                  <c:v>1877.48959140187</c:v>
                </c:pt>
                <c:pt idx="67" formatCode="0.00">
                  <c:v>1902.3807654494201</c:v>
                </c:pt>
                <c:pt idx="69" formatCode="0.00">
                  <c:v>1908.1163597095399</c:v>
                </c:pt>
                <c:pt idx="71" formatCode="0.00">
                  <c:v>1929.2168311794001</c:v>
                </c:pt>
                <c:pt idx="72" formatCode="0.00">
                  <c:v>1950.6301809362999</c:v>
                </c:pt>
                <c:pt idx="73" formatCode="0.00">
                  <c:v>1959.22210001657</c:v>
                </c:pt>
                <c:pt idx="74" formatCode="0.00">
                  <c:v>1960.0846129889301</c:v>
                </c:pt>
                <c:pt idx="75" formatCode="0.00">
                  <c:v>1972.51994475011</c:v>
                </c:pt>
                <c:pt idx="76" formatCode="0.00">
                  <c:v>1980.96370496298</c:v>
                </c:pt>
                <c:pt idx="78" formatCode="0.00">
                  <c:v>1989.0146803560999</c:v>
                </c:pt>
              </c:numCache>
            </c:numRef>
          </c:xVal>
          <c:yVal>
            <c:numRef>
              <c:f>'ideal -var gap hook 600k'!$K$2:$K$82</c:f>
              <c:numCache>
                <c:formatCode>General</c:formatCode>
                <c:ptCount val="81"/>
                <c:pt idx="0" formatCode="0.00">
                  <c:v>503064.86141998699</c:v>
                </c:pt>
                <c:pt idx="2" formatCode="0.00">
                  <c:v>1523.03721412563</c:v>
                </c:pt>
                <c:pt idx="3" formatCode="0.00">
                  <c:v>503064.86141998699</c:v>
                </c:pt>
                <c:pt idx="4" formatCode="0.00">
                  <c:v>188.467987762712</c:v>
                </c:pt>
                <c:pt idx="6" formatCode="0.00">
                  <c:v>259.48367424112081</c:v>
                </c:pt>
                <c:pt idx="7" formatCode="0.00">
                  <c:v>1367.7387217960299</c:v>
                </c:pt>
                <c:pt idx="9" formatCode="0.00">
                  <c:v>137.27294079125801</c:v>
                </c:pt>
                <c:pt idx="10" formatCode="0.00">
                  <c:v>266.2860504225938</c:v>
                </c:pt>
                <c:pt idx="11" formatCode="0.00">
                  <c:v>780.20043325524603</c:v>
                </c:pt>
                <c:pt idx="16" formatCode="0.00">
                  <c:v>263.95836052534997</c:v>
                </c:pt>
                <c:pt idx="18" formatCode="0.00">
                  <c:v>61.6394125593512</c:v>
                </c:pt>
                <c:pt idx="20" formatCode="0.00">
                  <c:v>231.85256287780399</c:v>
                </c:pt>
                <c:pt idx="22" formatCode="0.00">
                  <c:v>2429.9432601082899</c:v>
                </c:pt>
                <c:pt idx="23" formatCode="0.00">
                  <c:v>315.36958498278102</c:v>
                </c:pt>
                <c:pt idx="25" formatCode="0.00">
                  <c:v>19.635309394905899</c:v>
                </c:pt>
                <c:pt idx="26" formatCode="0.00">
                  <c:v>46.595547501622583</c:v>
                </c:pt>
                <c:pt idx="27" formatCode="0.00">
                  <c:v>8332.5773755630453</c:v>
                </c:pt>
                <c:pt idx="31" formatCode="0.00">
                  <c:v>48.407549493568993</c:v>
                </c:pt>
                <c:pt idx="32" formatCode="0.00">
                  <c:v>16062.005434623399</c:v>
                </c:pt>
                <c:pt idx="33" formatCode="0.00">
                  <c:v>1731.71045427075</c:v>
                </c:pt>
                <c:pt idx="34" formatCode="0.00">
                  <c:v>843.19680590772896</c:v>
                </c:pt>
                <c:pt idx="37" formatCode="0.00">
                  <c:v>158.535794645707</c:v>
                </c:pt>
                <c:pt idx="38" formatCode="0.00">
                  <c:v>2210.6654702241699</c:v>
                </c:pt>
                <c:pt idx="39" formatCode="0.00">
                  <c:v>98.380643672554754</c:v>
                </c:pt>
                <c:pt idx="41" formatCode="0.00">
                  <c:v>90.664474998477203</c:v>
                </c:pt>
                <c:pt idx="48" formatCode="0.00">
                  <c:v>28048.899089711798</c:v>
                </c:pt>
                <c:pt idx="49" formatCode="0.00">
                  <c:v>39.1625873504845</c:v>
                </c:pt>
                <c:pt idx="52" formatCode="0.00">
                  <c:v>1178.0915916286899</c:v>
                </c:pt>
                <c:pt idx="53" formatCode="0.00">
                  <c:v>77470.491107788606</c:v>
                </c:pt>
                <c:pt idx="54" formatCode="0.00">
                  <c:v>63.034342898578601</c:v>
                </c:pt>
                <c:pt idx="57" formatCode="0.00">
                  <c:v>51053.308167921277</c:v>
                </c:pt>
                <c:pt idx="59" formatCode="0.00">
                  <c:v>109.849074150033</c:v>
                </c:pt>
                <c:pt idx="60" formatCode="0.00">
                  <c:v>73.198293283764301</c:v>
                </c:pt>
                <c:pt idx="61" formatCode="0.00">
                  <c:v>39304.07292291768</c:v>
                </c:pt>
                <c:pt idx="62" formatCode="0.00">
                  <c:v>23800.60675893649</c:v>
                </c:pt>
                <c:pt idx="63" formatCode="0.00">
                  <c:v>129.245453938125</c:v>
                </c:pt>
                <c:pt idx="64" formatCode="0.00">
                  <c:v>9590.3952308908665</c:v>
                </c:pt>
                <c:pt idx="65" formatCode="0.00">
                  <c:v>342184.13960272499</c:v>
                </c:pt>
                <c:pt idx="67" formatCode="0.00">
                  <c:v>2835.68953656537</c:v>
                </c:pt>
                <c:pt idx="69" formatCode="0.00">
                  <c:v>4518.9625021413203</c:v>
                </c:pt>
                <c:pt idx="71" formatCode="0.00">
                  <c:v>3873.5417680061501</c:v>
                </c:pt>
                <c:pt idx="72" formatCode="0.00">
                  <c:v>48342.938655505</c:v>
                </c:pt>
                <c:pt idx="73" formatCode="0.00">
                  <c:v>115483.431149779</c:v>
                </c:pt>
                <c:pt idx="74" formatCode="0.00">
                  <c:v>40225.837022551394</c:v>
                </c:pt>
                <c:pt idx="75" formatCode="0.00">
                  <c:v>349.132908389264</c:v>
                </c:pt>
                <c:pt idx="76" formatCode="0.00">
                  <c:v>230.43894545215301</c:v>
                </c:pt>
                <c:pt idx="78" formatCode="0.00">
                  <c:v>7712.9116267061399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2845184"/>
        <c:axId val="92847104"/>
      </c:scatterChart>
      <c:valAx>
        <c:axId val="92845184"/>
        <c:scaling>
          <c:orientation val="minMax"/>
          <c:max val="2000"/>
          <c:min val="40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Freq (MHz)</a:t>
                </a:r>
              </a:p>
            </c:rich>
          </c:tx>
          <c:layout/>
          <c:overlay val="0"/>
        </c:title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92847104"/>
        <c:crosses val="autoZero"/>
        <c:crossBetween val="midCat"/>
      </c:valAx>
      <c:valAx>
        <c:axId val="92847104"/>
        <c:scaling>
          <c:logBase val="10"/>
          <c:orientation val="minMax"/>
          <c:max val="10000000"/>
          <c:min val="1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Qext</a:t>
                </a:r>
              </a:p>
            </c:rich>
          </c:tx>
          <c:layout/>
          <c:overlay val="0"/>
        </c:title>
        <c:numFmt formatCode="0.0E+00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9284518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84781148982075005"/>
          <c:y val="0.60647938166874304"/>
          <c:w val="7.5099323436524201E-2"/>
          <c:h val="0.18600234231111301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chemeClr val="tx1"/>
                </a:solidFill>
              </a:defRPr>
            </a:pPr>
            <a:r>
              <a:rPr lang="en-US" dirty="0">
                <a:solidFill>
                  <a:schemeClr val="tx1"/>
                </a:solidFill>
              </a:rPr>
              <a:t>introducing</a:t>
            </a:r>
            <a:r>
              <a:rPr lang="en-US" baseline="0" dirty="0">
                <a:solidFill>
                  <a:schemeClr val="tx1"/>
                </a:solidFill>
              </a:rPr>
              <a:t> hook rotation about x-axis</a:t>
            </a:r>
            <a:endParaRPr lang="en-US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12636438268098199"/>
          <c:y val="9.7749967335328702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3318126816175499"/>
          <c:y val="0.25270384632135701"/>
          <c:w val="0.63137968658715804"/>
          <c:h val="0.62267911878977"/>
        </c:manualLayout>
      </c:layout>
      <c:scatterChart>
        <c:scatterStyle val="lineMarker"/>
        <c:varyColors val="0"/>
        <c:ser>
          <c:idx val="0"/>
          <c:order val="0"/>
          <c:tx>
            <c:v>ideal</c:v>
          </c:tx>
          <c:spPr>
            <a:ln w="28575">
              <a:noFill/>
            </a:ln>
          </c:spPr>
          <c:xVal>
            <c:numRef>
              <c:f>'ideal -var hook X rot 300k'!$B$2:$B$82</c:f>
              <c:numCache>
                <c:formatCode>0.00</c:formatCode>
                <c:ptCount val="81"/>
                <c:pt idx="0">
                  <c:v>400.76462912701902</c:v>
                </c:pt>
                <c:pt idx="1">
                  <c:v>627.35654885855297</c:v>
                </c:pt>
                <c:pt idx="2">
                  <c:v>633.88880252763602</c:v>
                </c:pt>
                <c:pt idx="3">
                  <c:v>450.80985948170201</c:v>
                </c:pt>
                <c:pt idx="4">
                  <c:v>716.03441462282501</c:v>
                </c:pt>
                <c:pt idx="5">
                  <c:v>735.56103230495683</c:v>
                </c:pt>
                <c:pt idx="6">
                  <c:v>761.05822337673101</c:v>
                </c:pt>
                <c:pt idx="7">
                  <c:v>783.43933647403901</c:v>
                </c:pt>
                <c:pt idx="8">
                  <c:v>800.22903276995396</c:v>
                </c:pt>
                <c:pt idx="9">
                  <c:v>875.72826305337605</c:v>
                </c:pt>
                <c:pt idx="10">
                  <c:v>909.78767854042997</c:v>
                </c:pt>
                <c:pt idx="11">
                  <c:v>946.6573978562011</c:v>
                </c:pt>
                <c:pt idx="12">
                  <c:v>1033.54652946191</c:v>
                </c:pt>
                <c:pt idx="13">
                  <c:v>1073.90835924206</c:v>
                </c:pt>
                <c:pt idx="14">
                  <c:v>1053.4022003549601</c:v>
                </c:pt>
                <c:pt idx="15">
                  <c:v>1100.4600424801699</c:v>
                </c:pt>
                <c:pt idx="16">
                  <c:v>1104.28415612956</c:v>
                </c:pt>
                <c:pt idx="17">
                  <c:v>1152.36544624006</c:v>
                </c:pt>
                <c:pt idx="18">
                  <c:v>1212.8918304163999</c:v>
                </c:pt>
                <c:pt idx="19">
                  <c:v>1232.68487344297</c:v>
                </c:pt>
                <c:pt idx="20">
                  <c:v>1234.9532051562301</c:v>
                </c:pt>
                <c:pt idx="21">
                  <c:v>1263.2896895384299</c:v>
                </c:pt>
                <c:pt idx="22">
                  <c:v>1268.1091165549601</c:v>
                </c:pt>
                <c:pt idx="23">
                  <c:v>1283.66606024365</c:v>
                </c:pt>
                <c:pt idx="24">
                  <c:v>1073.9083592479001</c:v>
                </c:pt>
                <c:pt idx="25">
                  <c:v>1362.4739000586701</c:v>
                </c:pt>
                <c:pt idx="26">
                  <c:v>1371.99596293582</c:v>
                </c:pt>
                <c:pt idx="27">
                  <c:v>1373.95274812257</c:v>
                </c:pt>
                <c:pt idx="28">
                  <c:v>1375.3241111960101</c:v>
                </c:pt>
                <c:pt idx="29">
                  <c:v>1416.48822676492</c:v>
                </c:pt>
                <c:pt idx="30">
                  <c:v>1450.21322755811</c:v>
                </c:pt>
                <c:pt idx="31">
                  <c:v>1452.81090205956</c:v>
                </c:pt>
                <c:pt idx="32">
                  <c:v>1475.0625120480099</c:v>
                </c:pt>
                <c:pt idx="33">
                  <c:v>1481.0072243475299</c:v>
                </c:pt>
                <c:pt idx="34">
                  <c:v>1495.21514079547</c:v>
                </c:pt>
                <c:pt idx="35">
                  <c:v>1569.5714143672501</c:v>
                </c:pt>
                <c:pt idx="36">
                  <c:v>1588.4956302457001</c:v>
                </c:pt>
                <c:pt idx="37">
                  <c:v>1600.6587939057099</c:v>
                </c:pt>
                <c:pt idx="38">
                  <c:v>1619.2681473735599</c:v>
                </c:pt>
                <c:pt idx="39">
                  <c:v>1622.6484559374601</c:v>
                </c:pt>
                <c:pt idx="40">
                  <c:v>1641.0880814024999</c:v>
                </c:pt>
                <c:pt idx="41">
                  <c:v>1641.31844039307</c:v>
                </c:pt>
                <c:pt idx="42">
                  <c:v>1666.16607420784</c:v>
                </c:pt>
                <c:pt idx="44">
                  <c:v>1681.3358815966801</c:v>
                </c:pt>
                <c:pt idx="45">
                  <c:v>1696.3888357127801</c:v>
                </c:pt>
                <c:pt idx="46">
                  <c:v>1521.1625508797199</c:v>
                </c:pt>
                <c:pt idx="47">
                  <c:v>1707.1918188914101</c:v>
                </c:pt>
                <c:pt idx="48">
                  <c:v>1717.9970472699199</c:v>
                </c:pt>
                <c:pt idx="49">
                  <c:v>1724.46605602205</c:v>
                </c:pt>
                <c:pt idx="50">
                  <c:v>1724.1233704357101</c:v>
                </c:pt>
                <c:pt idx="51">
                  <c:v>1729.37974246515</c:v>
                </c:pt>
                <c:pt idx="52">
                  <c:v>1729.8318063072099</c:v>
                </c:pt>
                <c:pt idx="53">
                  <c:v>1762.3229391525699</c:v>
                </c:pt>
                <c:pt idx="54">
                  <c:v>1769.71583532404</c:v>
                </c:pt>
                <c:pt idx="55">
                  <c:v>1782.2850505438601</c:v>
                </c:pt>
                <c:pt idx="56">
                  <c:v>1783.28035062454</c:v>
                </c:pt>
                <c:pt idx="57">
                  <c:v>1742.7011947645501</c:v>
                </c:pt>
                <c:pt idx="58">
                  <c:v>1815.82768438482</c:v>
                </c:pt>
                <c:pt idx="59">
                  <c:v>1819.68005917502</c:v>
                </c:pt>
                <c:pt idx="60">
                  <c:v>1828.1581505757899</c:v>
                </c:pt>
                <c:pt idx="61">
                  <c:v>1837.9150790659801</c:v>
                </c:pt>
                <c:pt idx="62">
                  <c:v>1842.6753256459799</c:v>
                </c:pt>
                <c:pt idx="63">
                  <c:v>1845.6806127218399</c:v>
                </c:pt>
                <c:pt idx="64">
                  <c:v>1854.3687609368001</c:v>
                </c:pt>
                <c:pt idx="65">
                  <c:v>1857.56415310395</c:v>
                </c:pt>
                <c:pt idx="66">
                  <c:v>1877.4883346357999</c:v>
                </c:pt>
                <c:pt idx="67">
                  <c:v>1898.54349848225</c:v>
                </c:pt>
                <c:pt idx="68">
                  <c:v>1902.38060134786</c:v>
                </c:pt>
                <c:pt idx="69">
                  <c:v>1877.57579273225</c:v>
                </c:pt>
                <c:pt idx="70">
                  <c:v>1908.1445819891901</c:v>
                </c:pt>
                <c:pt idx="71">
                  <c:v>1924.5620626714001</c:v>
                </c:pt>
                <c:pt idx="72">
                  <c:v>1929.21533993085</c:v>
                </c:pt>
                <c:pt idx="73">
                  <c:v>1950.6304460413301</c:v>
                </c:pt>
                <c:pt idx="74">
                  <c:v>1959.22100794179</c:v>
                </c:pt>
                <c:pt idx="75">
                  <c:v>1960.0844893219501</c:v>
                </c:pt>
                <c:pt idx="76">
                  <c:v>1972.52180997951</c:v>
                </c:pt>
                <c:pt idx="77">
                  <c:v>1980.9652872105301</c:v>
                </c:pt>
                <c:pt idx="78">
                  <c:v>1988.7317732608501</c:v>
                </c:pt>
                <c:pt idx="79">
                  <c:v>1989.0143011725199</c:v>
                </c:pt>
                <c:pt idx="80">
                  <c:v>2002.9180722947699</c:v>
                </c:pt>
              </c:numCache>
            </c:numRef>
          </c:xVal>
          <c:yVal>
            <c:numRef>
              <c:f>'ideal -var hook X rot 300k'!$E$2:$E$82</c:f>
              <c:numCache>
                <c:formatCode>General</c:formatCode>
                <c:ptCount val="81"/>
                <c:pt idx="0">
                  <c:v>503083.79167983698</c:v>
                </c:pt>
                <c:pt idx="2">
                  <c:v>1289.19055615504</c:v>
                </c:pt>
                <c:pt idx="4">
                  <c:v>191.47759950663999</c:v>
                </c:pt>
                <c:pt idx="6">
                  <c:v>289.22564506861892</c:v>
                </c:pt>
                <c:pt idx="7">
                  <c:v>1369.73942594305</c:v>
                </c:pt>
                <c:pt idx="9">
                  <c:v>136.93231766987799</c:v>
                </c:pt>
                <c:pt idx="10">
                  <c:v>266.22252858399293</c:v>
                </c:pt>
                <c:pt idx="11">
                  <c:v>743.04335345475999</c:v>
                </c:pt>
                <c:pt idx="16">
                  <c:v>262.45692363913298</c:v>
                </c:pt>
                <c:pt idx="18">
                  <c:v>60.621473231849102</c:v>
                </c:pt>
                <c:pt idx="20">
                  <c:v>223.338995260959</c:v>
                </c:pt>
                <c:pt idx="22">
                  <c:v>2402.30471470776</c:v>
                </c:pt>
                <c:pt idx="23">
                  <c:v>305.65886140063901</c:v>
                </c:pt>
                <c:pt idx="25">
                  <c:v>19.653270341843601</c:v>
                </c:pt>
                <c:pt idx="26">
                  <c:v>46.539426123121302</c:v>
                </c:pt>
                <c:pt idx="27">
                  <c:v>8507.494119224466</c:v>
                </c:pt>
                <c:pt idx="30">
                  <c:v>48.398127641452497</c:v>
                </c:pt>
                <c:pt idx="32">
                  <c:v>17003.8048970864</c:v>
                </c:pt>
                <c:pt idx="33">
                  <c:v>1731.4562940359101</c:v>
                </c:pt>
                <c:pt idx="34">
                  <c:v>892.33985447219504</c:v>
                </c:pt>
                <c:pt idx="37">
                  <c:v>147.17287848971401</c:v>
                </c:pt>
                <c:pt idx="38">
                  <c:v>2043.2067183942199</c:v>
                </c:pt>
                <c:pt idx="39">
                  <c:v>98.376876219147078</c:v>
                </c:pt>
                <c:pt idx="41">
                  <c:v>80.133849484502704</c:v>
                </c:pt>
                <c:pt idx="49" formatCode="0.0000">
                  <c:v>30581.5830506895</c:v>
                </c:pt>
                <c:pt idx="50">
                  <c:v>39.157891655171568</c:v>
                </c:pt>
                <c:pt idx="53">
                  <c:v>1175.8096173705801</c:v>
                </c:pt>
                <c:pt idx="54">
                  <c:v>78146.3087543742</c:v>
                </c:pt>
                <c:pt idx="55">
                  <c:v>63.4770669042789</c:v>
                </c:pt>
                <c:pt idx="58">
                  <c:v>50490.331028570603</c:v>
                </c:pt>
                <c:pt idx="60">
                  <c:v>109.04638850948599</c:v>
                </c:pt>
                <c:pt idx="61">
                  <c:v>73.191031363103178</c:v>
                </c:pt>
                <c:pt idx="62">
                  <c:v>35676.246743561969</c:v>
                </c:pt>
                <c:pt idx="63">
                  <c:v>23753.964690074001</c:v>
                </c:pt>
                <c:pt idx="64">
                  <c:v>129.28446663507299</c:v>
                </c:pt>
                <c:pt idx="65">
                  <c:v>8717.0864135119391</c:v>
                </c:pt>
                <c:pt idx="66">
                  <c:v>336825.90696653392</c:v>
                </c:pt>
                <c:pt idx="68">
                  <c:v>2834.2850779671198</c:v>
                </c:pt>
                <c:pt idx="70">
                  <c:v>4502.3119668780701</c:v>
                </c:pt>
                <c:pt idx="72">
                  <c:v>3884.6064360462501</c:v>
                </c:pt>
                <c:pt idx="73">
                  <c:v>48317.986343228898</c:v>
                </c:pt>
                <c:pt idx="74">
                  <c:v>114870.307003186</c:v>
                </c:pt>
                <c:pt idx="75">
                  <c:v>40217.483670499802</c:v>
                </c:pt>
                <c:pt idx="76">
                  <c:v>349.55543188576598</c:v>
                </c:pt>
                <c:pt idx="77">
                  <c:v>230.31140252178901</c:v>
                </c:pt>
                <c:pt idx="79">
                  <c:v>7679.5817798465196</c:v>
                </c:pt>
                <c:pt idx="80">
                  <c:v>11584.7628444199</c:v>
                </c:pt>
              </c:numCache>
            </c:numRef>
          </c:yVal>
          <c:smooth val="0"/>
        </c:ser>
        <c:ser>
          <c:idx val="4"/>
          <c:order val="1"/>
          <c:tx>
            <c:v>0.5 deg</c:v>
          </c:tx>
          <c:spPr>
            <a:ln w="28575">
              <a:noFill/>
            </a:ln>
          </c:spPr>
          <c:marker>
            <c:symbol val="triangle"/>
            <c:size val="5"/>
            <c:spPr>
              <a:solidFill>
                <a:schemeClr val="accent3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c:spPr>
          </c:marker>
          <c:xVal>
            <c:numRef>
              <c:f>'ideal -var hook X rot 300k'!$J$2:$J$83</c:f>
              <c:numCache>
                <c:formatCode>General</c:formatCode>
                <c:ptCount val="82"/>
                <c:pt idx="0" formatCode="0.00">
                  <c:v>400.755543079875</c:v>
                </c:pt>
                <c:pt idx="2" formatCode="0.00">
                  <c:v>633.87456799991571</c:v>
                </c:pt>
                <c:pt idx="4" formatCode="0.00">
                  <c:v>716.16332939377298</c:v>
                </c:pt>
                <c:pt idx="6" formatCode="0.00">
                  <c:v>760.95524860841385</c:v>
                </c:pt>
                <c:pt idx="7" formatCode="0.00">
                  <c:v>783.43328767032904</c:v>
                </c:pt>
                <c:pt idx="9" formatCode="0.00">
                  <c:v>875.68066523177311</c:v>
                </c:pt>
                <c:pt idx="10" formatCode="0.00">
                  <c:v>909.78042770421007</c:v>
                </c:pt>
                <c:pt idx="15" formatCode="0.00">
                  <c:v>1104.30413596469</c:v>
                </c:pt>
                <c:pt idx="17" formatCode="0.00">
                  <c:v>1210.93167591116</c:v>
                </c:pt>
                <c:pt idx="19" formatCode="0.00">
                  <c:v>1234.44119063124</c:v>
                </c:pt>
                <c:pt idx="21" formatCode="0.00">
                  <c:v>1268.10747934037</c:v>
                </c:pt>
                <c:pt idx="22" formatCode="0.00">
                  <c:v>1283.11375767713</c:v>
                </c:pt>
                <c:pt idx="24" formatCode="0.00">
                  <c:v>1362.4426992154799</c:v>
                </c:pt>
                <c:pt idx="25" formatCode="0.00">
                  <c:v>1372.0169037527501</c:v>
                </c:pt>
                <c:pt idx="26" formatCode="0.00">
                  <c:v>1373.93574706502</c:v>
                </c:pt>
                <c:pt idx="29" formatCode="0.00">
                  <c:v>1450.2223124115001</c:v>
                </c:pt>
                <c:pt idx="31" formatCode="0.00">
                  <c:v>1475.06838395763</c:v>
                </c:pt>
                <c:pt idx="32" formatCode="0.00">
                  <c:v>1481.0112526001601</c:v>
                </c:pt>
                <c:pt idx="33" formatCode="0.00">
                  <c:v>1495.27497481463</c:v>
                </c:pt>
                <c:pt idx="36" formatCode="0.00">
                  <c:v>1601.52015283683</c:v>
                </c:pt>
                <c:pt idx="37" formatCode="0.00">
                  <c:v>1520.2878136945401</c:v>
                </c:pt>
                <c:pt idx="38" formatCode="0.00">
                  <c:v>1619.35149297983</c:v>
                </c:pt>
                <c:pt idx="39" formatCode="0.00">
                  <c:v>1622.6554787075299</c:v>
                </c:pt>
                <c:pt idx="41" formatCode="0.00">
                  <c:v>1642.97564549198</c:v>
                </c:pt>
                <c:pt idx="47" formatCode="0.00">
                  <c:v>1724.4888840860899</c:v>
                </c:pt>
                <c:pt idx="48" formatCode="0.00">
                  <c:v>1724.15865463411</c:v>
                </c:pt>
                <c:pt idx="51" formatCode="0.00">
                  <c:v>1762.39136853025</c:v>
                </c:pt>
                <c:pt idx="52" formatCode="0.00">
                  <c:v>1769.74196790416</c:v>
                </c:pt>
                <c:pt idx="54" formatCode="0.00">
                  <c:v>1782.17933315604</c:v>
                </c:pt>
                <c:pt idx="55" formatCode="0.00">
                  <c:v>1815.8804132417999</c:v>
                </c:pt>
                <c:pt idx="57" formatCode="0.00">
                  <c:v>1828.2167268487699</c:v>
                </c:pt>
                <c:pt idx="58" formatCode="0.00">
                  <c:v>1837.9054301538299</c:v>
                </c:pt>
                <c:pt idx="59" formatCode="0.00">
                  <c:v>1842.70374910796</c:v>
                </c:pt>
                <c:pt idx="60" formatCode="0.00">
                  <c:v>1845.70824454747</c:v>
                </c:pt>
                <c:pt idx="61" formatCode="0.00">
                  <c:v>1854.3084851769099</c:v>
                </c:pt>
                <c:pt idx="62" formatCode="0.00">
                  <c:v>1857.6099376815</c:v>
                </c:pt>
                <c:pt idx="63" formatCode="0.00">
                  <c:v>1877.5136162532201</c:v>
                </c:pt>
                <c:pt idx="64" formatCode="0.00">
                  <c:v>1877.61777828053</c:v>
                </c:pt>
                <c:pt idx="66" formatCode="0.00">
                  <c:v>1902.40387278148</c:v>
                </c:pt>
                <c:pt idx="67" formatCode="0.00">
                  <c:v>1907.99139256643</c:v>
                </c:pt>
                <c:pt idx="70" formatCode="0.00">
                  <c:v>1929.22298585115</c:v>
                </c:pt>
                <c:pt idx="71" formatCode="0.00">
                  <c:v>1950.65340303123</c:v>
                </c:pt>
                <c:pt idx="72" formatCode="0.00">
                  <c:v>1959.2418974392999</c:v>
                </c:pt>
                <c:pt idx="73" formatCode="0.00">
                  <c:v>1960.10068115117</c:v>
                </c:pt>
                <c:pt idx="75" formatCode="0.00">
                  <c:v>1989.0504426472501</c:v>
                </c:pt>
                <c:pt idx="76" formatCode="0.00">
                  <c:v>2002.9523412804599</c:v>
                </c:pt>
                <c:pt idx="77" formatCode="0.00">
                  <c:v>2019.20660421825</c:v>
                </c:pt>
                <c:pt idx="78" formatCode="0.00">
                  <c:v>2027.3098029484399</c:v>
                </c:pt>
                <c:pt idx="79" formatCode="0.00">
                  <c:v>2043.0641921696799</c:v>
                </c:pt>
                <c:pt idx="80" formatCode="0.00">
                  <c:v>2051.5254746236201</c:v>
                </c:pt>
                <c:pt idx="81" formatCode="0.00">
                  <c:v>2045.771034095</c:v>
                </c:pt>
              </c:numCache>
            </c:numRef>
          </c:xVal>
          <c:yVal>
            <c:numRef>
              <c:f>'ideal -var hook X rot 300k'!$K$2:$K$83</c:f>
              <c:numCache>
                <c:formatCode>General</c:formatCode>
                <c:ptCount val="82"/>
                <c:pt idx="0" formatCode="0.00">
                  <c:v>503129.46743768099</c:v>
                </c:pt>
                <c:pt idx="2" formatCode="0.00">
                  <c:v>1412.2964291834601</c:v>
                </c:pt>
                <c:pt idx="4" formatCode="0.00">
                  <c:v>208.20817429639999</c:v>
                </c:pt>
                <c:pt idx="6" formatCode="0.00">
                  <c:v>302.16148672523502</c:v>
                </c:pt>
                <c:pt idx="7" formatCode="0.00">
                  <c:v>1369.5245187877999</c:v>
                </c:pt>
                <c:pt idx="9" formatCode="0.00">
                  <c:v>137.415229231707</c:v>
                </c:pt>
                <c:pt idx="10" formatCode="0.00">
                  <c:v>265.93534024463179</c:v>
                </c:pt>
                <c:pt idx="15" formatCode="0.00">
                  <c:v>262.42131089935202</c:v>
                </c:pt>
                <c:pt idx="17" formatCode="0.00">
                  <c:v>59.33238499723938</c:v>
                </c:pt>
                <c:pt idx="19" formatCode="0.00">
                  <c:v>253.077847963805</c:v>
                </c:pt>
                <c:pt idx="21" formatCode="0.00">
                  <c:v>2616.40770355627</c:v>
                </c:pt>
                <c:pt idx="22" formatCode="0.00">
                  <c:v>355.08569103387498</c:v>
                </c:pt>
                <c:pt idx="24" formatCode="0.00">
                  <c:v>19.6945001423713</c:v>
                </c:pt>
                <c:pt idx="25" formatCode="0.00">
                  <c:v>46.488407553613463</c:v>
                </c:pt>
                <c:pt idx="26" formatCode="0.00">
                  <c:v>9008.2763584635959</c:v>
                </c:pt>
                <c:pt idx="29" formatCode="0.00">
                  <c:v>48.44274658562788</c:v>
                </c:pt>
                <c:pt idx="31" formatCode="0.00">
                  <c:v>17273.817493502509</c:v>
                </c:pt>
                <c:pt idx="32" formatCode="0.00">
                  <c:v>1733.0929622791</c:v>
                </c:pt>
                <c:pt idx="33" formatCode="0.00">
                  <c:v>898.93273367468703</c:v>
                </c:pt>
                <c:pt idx="36" formatCode="0.00">
                  <c:v>146.580143629525</c:v>
                </c:pt>
                <c:pt idx="37" formatCode="0.00">
                  <c:v>3.3503670902460199</c:v>
                </c:pt>
                <c:pt idx="38" formatCode="0.00">
                  <c:v>1957.2528080213899</c:v>
                </c:pt>
                <c:pt idx="39" formatCode="0.00">
                  <c:v>98.403883921051801</c:v>
                </c:pt>
                <c:pt idx="41" formatCode="0.00">
                  <c:v>66.258625663465907</c:v>
                </c:pt>
                <c:pt idx="47" formatCode="0.00">
                  <c:v>26958.120380889999</c:v>
                </c:pt>
                <c:pt idx="48" formatCode="0.00">
                  <c:v>38.998286068339503</c:v>
                </c:pt>
                <c:pt idx="51" formatCode="0.00">
                  <c:v>1220.57280990806</c:v>
                </c:pt>
                <c:pt idx="52" formatCode="0.00">
                  <c:v>54443.4052263638</c:v>
                </c:pt>
                <c:pt idx="54" formatCode="0.00">
                  <c:v>63.674175916196013</c:v>
                </c:pt>
                <c:pt idx="55" formatCode="0.00">
                  <c:v>65930.074892346893</c:v>
                </c:pt>
                <c:pt idx="57" formatCode="0.00">
                  <c:v>108.201985421608</c:v>
                </c:pt>
                <c:pt idx="58" formatCode="0.00">
                  <c:v>72.780497758392201</c:v>
                </c:pt>
                <c:pt idx="59" formatCode="0.00">
                  <c:v>35929.157379263102</c:v>
                </c:pt>
                <c:pt idx="60" formatCode="0.00">
                  <c:v>22699.151806705999</c:v>
                </c:pt>
                <c:pt idx="61" formatCode="0.00">
                  <c:v>129.69985064150401</c:v>
                </c:pt>
                <c:pt idx="62" formatCode="0.00">
                  <c:v>8732.1049353584403</c:v>
                </c:pt>
                <c:pt idx="63" formatCode="0.00">
                  <c:v>312406.69253443682</c:v>
                </c:pt>
                <c:pt idx="64" formatCode="0.00">
                  <c:v>17.549620018631401</c:v>
                </c:pt>
                <c:pt idx="66" formatCode="0.00">
                  <c:v>2838.1837212641499</c:v>
                </c:pt>
                <c:pt idx="67" formatCode="0.00">
                  <c:v>4566.4692690250704</c:v>
                </c:pt>
                <c:pt idx="70" formatCode="0.00">
                  <c:v>3835.3953144847501</c:v>
                </c:pt>
                <c:pt idx="71" formatCode="0.00">
                  <c:v>47869.528600856604</c:v>
                </c:pt>
                <c:pt idx="72" formatCode="0.00">
                  <c:v>121195.218423791</c:v>
                </c:pt>
                <c:pt idx="73" formatCode="0.00">
                  <c:v>36735.392620281193</c:v>
                </c:pt>
                <c:pt idx="75" formatCode="0.00">
                  <c:v>7444.6307408430876</c:v>
                </c:pt>
                <c:pt idx="76" formatCode="0.00">
                  <c:v>11523.8143944649</c:v>
                </c:pt>
                <c:pt idx="77" formatCode="0.00">
                  <c:v>3334.0832755762499</c:v>
                </c:pt>
                <c:pt idx="78" formatCode="0.00">
                  <c:v>207.95200530759499</c:v>
                </c:pt>
                <c:pt idx="79" formatCode="0.00">
                  <c:v>23272.631330181699</c:v>
                </c:pt>
                <c:pt idx="80" formatCode="0.00">
                  <c:v>23737.486233220399</c:v>
                </c:pt>
                <c:pt idx="81" formatCode="0.00">
                  <c:v>51.319725136889097</c:v>
                </c:pt>
              </c:numCache>
            </c:numRef>
          </c:yVal>
          <c:smooth val="0"/>
        </c:ser>
        <c:ser>
          <c:idx val="3"/>
          <c:order val="2"/>
          <c:tx>
            <c:v>-0.5 deg</c:v>
          </c:tx>
          <c:spPr>
            <a:ln w="28575">
              <a:noFill/>
            </a:ln>
          </c:spPr>
          <c:xVal>
            <c:numRef>
              <c:f>'ideal -var hook X rot 300k'!$H$2:$H$83</c:f>
              <c:numCache>
                <c:formatCode>General</c:formatCode>
                <c:ptCount val="82"/>
                <c:pt idx="0" formatCode="0.00">
                  <c:v>400.75517089182102</c:v>
                </c:pt>
                <c:pt idx="2" formatCode="0.00">
                  <c:v>633.8796039630181</c:v>
                </c:pt>
                <c:pt idx="4" formatCode="0.00">
                  <c:v>715.86229956213799</c:v>
                </c:pt>
                <c:pt idx="6" formatCode="0.00">
                  <c:v>761.14938306140505</c:v>
                </c:pt>
                <c:pt idx="7" formatCode="0.00">
                  <c:v>783.43339999465411</c:v>
                </c:pt>
                <c:pt idx="9" formatCode="0.00">
                  <c:v>875.76854641248804</c:v>
                </c:pt>
                <c:pt idx="10" formatCode="0.00">
                  <c:v>909.78439230952301</c:v>
                </c:pt>
                <c:pt idx="11" formatCode="0.00">
                  <c:v>946.69835562763103</c:v>
                </c:pt>
                <c:pt idx="16" formatCode="0.00">
                  <c:v>1104.24699896078</c:v>
                </c:pt>
                <c:pt idx="18" formatCode="0.00">
                  <c:v>1214.6203104214501</c:v>
                </c:pt>
                <c:pt idx="20" formatCode="0.00">
                  <c:v>1235.53498896417</c:v>
                </c:pt>
                <c:pt idx="22" formatCode="0.00">
                  <c:v>1268.11244500458</c:v>
                </c:pt>
                <c:pt idx="23" formatCode="0.00">
                  <c:v>1284.2745562149601</c:v>
                </c:pt>
                <c:pt idx="25" formatCode="0.00">
                  <c:v>1362.4022082151801</c:v>
                </c:pt>
                <c:pt idx="26" formatCode="0.00">
                  <c:v>1372.0205109275901</c:v>
                </c:pt>
                <c:pt idx="27" formatCode="0.00">
                  <c:v>1373.9650703049001</c:v>
                </c:pt>
                <c:pt idx="30" formatCode="0.00">
                  <c:v>1450.2016328888501</c:v>
                </c:pt>
                <c:pt idx="32" formatCode="0.00">
                  <c:v>1475.0651420195099</c:v>
                </c:pt>
                <c:pt idx="33" formatCode="0.00">
                  <c:v>1481.0018838527501</c:v>
                </c:pt>
                <c:pt idx="34" formatCode="0.00">
                  <c:v>1495.1406536591201</c:v>
                </c:pt>
                <c:pt idx="37" formatCode="0.00">
                  <c:v>1599.7192201630201</c:v>
                </c:pt>
                <c:pt idx="39" formatCode="0.00">
                  <c:v>1619.2062184424999</c:v>
                </c:pt>
                <c:pt idx="40" formatCode="0.00">
                  <c:v>1622.6599403648399</c:v>
                </c:pt>
                <c:pt idx="48" formatCode="0.00">
                  <c:v>1724.4568576291099</c:v>
                </c:pt>
                <c:pt idx="49" formatCode="0.00">
                  <c:v>1724.13961254113</c:v>
                </c:pt>
                <c:pt idx="52" formatCode="0.00">
                  <c:v>1762.2948483341099</c:v>
                </c:pt>
                <c:pt idx="53" formatCode="0.00">
                  <c:v>1769.7368023711999</c:v>
                </c:pt>
                <c:pt idx="55" formatCode="0.00">
                  <c:v>1782.4677172479901</c:v>
                </c:pt>
                <c:pt idx="56" formatCode="0.00">
                  <c:v>1815.81569326679</c:v>
                </c:pt>
                <c:pt idx="58" formatCode="0.00">
                  <c:v>1828.1763602231199</c:v>
                </c:pt>
                <c:pt idx="59" formatCode="0.00">
                  <c:v>1838.0068158418401</c:v>
                </c:pt>
                <c:pt idx="60" formatCode="0.00">
                  <c:v>1842.7127443399499</c:v>
                </c:pt>
                <c:pt idx="61" formatCode="0.00">
                  <c:v>1845.6952542450599</c:v>
                </c:pt>
                <c:pt idx="62" formatCode="0.00">
                  <c:v>1854.4650125063999</c:v>
                </c:pt>
                <c:pt idx="63" formatCode="0.00">
                  <c:v>1857.55926086462</c:v>
                </c:pt>
                <c:pt idx="64" formatCode="0.00">
                  <c:v>1877.5091109193399</c:v>
                </c:pt>
                <c:pt idx="65" formatCode="0.00">
                  <c:v>1877.3333771462201</c:v>
                </c:pt>
                <c:pt idx="67" formatCode="0.00">
                  <c:v>1902.4040601306799</c:v>
                </c:pt>
                <c:pt idx="68" formatCode="0.00">
                  <c:v>1908.38265767747</c:v>
                </c:pt>
                <c:pt idx="71" formatCode="0.00">
                  <c:v>1929.26231072516</c:v>
                </c:pt>
                <c:pt idx="72" formatCode="0.00">
                  <c:v>1950.6627938496999</c:v>
                </c:pt>
                <c:pt idx="73" formatCode="0.00">
                  <c:v>1959.2584625299301</c:v>
                </c:pt>
                <c:pt idx="74" formatCode="0.00">
                  <c:v>1960.1369857996301</c:v>
                </c:pt>
                <c:pt idx="75" formatCode="0.00">
                  <c:v>1972.6536149404601</c:v>
                </c:pt>
                <c:pt idx="76" formatCode="0.00">
                  <c:v>1980.98795201639</c:v>
                </c:pt>
                <c:pt idx="78" formatCode="0.00">
                  <c:v>1989.0568617636011</c:v>
                </c:pt>
                <c:pt idx="79" formatCode="0.00">
                  <c:v>2002.96031287503</c:v>
                </c:pt>
                <c:pt idx="80" formatCode="0.00">
                  <c:v>2019.20261067249</c:v>
                </c:pt>
                <c:pt idx="81" formatCode="0.00">
                  <c:v>2027.28873415411</c:v>
                </c:pt>
              </c:numCache>
            </c:numRef>
          </c:xVal>
          <c:yVal>
            <c:numRef>
              <c:f>'ideal -var hook X rot 300k'!$I$2:$I$83</c:f>
              <c:numCache>
                <c:formatCode>General</c:formatCode>
                <c:ptCount val="82"/>
                <c:pt idx="0" formatCode="0.00">
                  <c:v>503215.32025812299</c:v>
                </c:pt>
                <c:pt idx="2" formatCode="0.00">
                  <c:v>1204.3482690911701</c:v>
                </c:pt>
                <c:pt idx="4" formatCode="0.00">
                  <c:v>172.21951743715181</c:v>
                </c:pt>
                <c:pt idx="6" formatCode="0.00">
                  <c:v>279.90718247974411</c:v>
                </c:pt>
                <c:pt idx="7" formatCode="0.00">
                  <c:v>1368.1603502426001</c:v>
                </c:pt>
                <c:pt idx="9" formatCode="0.00">
                  <c:v>136.338749361975</c:v>
                </c:pt>
                <c:pt idx="10" formatCode="0.00">
                  <c:v>266.32546235265897</c:v>
                </c:pt>
                <c:pt idx="11" formatCode="0.00">
                  <c:v>721.74633665619854</c:v>
                </c:pt>
                <c:pt idx="16" formatCode="0.00">
                  <c:v>262.14090893299101</c:v>
                </c:pt>
                <c:pt idx="18" formatCode="0.00">
                  <c:v>62.2919571688236</c:v>
                </c:pt>
                <c:pt idx="20" formatCode="0.00">
                  <c:v>201.23633383529599</c:v>
                </c:pt>
                <c:pt idx="22" formatCode="0.00">
                  <c:v>2160.8090511990999</c:v>
                </c:pt>
                <c:pt idx="23" formatCode="0.00">
                  <c:v>265.09407776853692</c:v>
                </c:pt>
                <c:pt idx="25" formatCode="0.00">
                  <c:v>19.616142440692499</c:v>
                </c:pt>
                <c:pt idx="26" formatCode="0.00">
                  <c:v>46.651310012367702</c:v>
                </c:pt>
                <c:pt idx="27" formatCode="0.00">
                  <c:v>8057.6082031575997</c:v>
                </c:pt>
                <c:pt idx="30" formatCode="0.00">
                  <c:v>48.407484508621373</c:v>
                </c:pt>
                <c:pt idx="32" formatCode="0.00">
                  <c:v>16777.869758336779</c:v>
                </c:pt>
                <c:pt idx="33" formatCode="0.00">
                  <c:v>1732.97975617937</c:v>
                </c:pt>
                <c:pt idx="34" formatCode="0.00">
                  <c:v>890.05833545545295</c:v>
                </c:pt>
                <c:pt idx="37" formatCode="0.00">
                  <c:v>149.98474217085499</c:v>
                </c:pt>
                <c:pt idx="39" formatCode="0.00">
                  <c:v>2155.0749688562501</c:v>
                </c:pt>
                <c:pt idx="40" formatCode="0.00">
                  <c:v>98.250317937591348</c:v>
                </c:pt>
                <c:pt idx="48" formatCode="0.00">
                  <c:v>34356.321210870003</c:v>
                </c:pt>
                <c:pt idx="49" formatCode="0.00">
                  <c:v>39.241760826217593</c:v>
                </c:pt>
                <c:pt idx="52" formatCode="0.00">
                  <c:v>1129.4243451248201</c:v>
                </c:pt>
                <c:pt idx="53" formatCode="0.00">
                  <c:v>117136.363836219</c:v>
                </c:pt>
                <c:pt idx="55" formatCode="0.00">
                  <c:v>63.213151041807798</c:v>
                </c:pt>
                <c:pt idx="56" formatCode="0.00">
                  <c:v>30240.367380800199</c:v>
                </c:pt>
                <c:pt idx="58" formatCode="0.00">
                  <c:v>110.136187792982</c:v>
                </c:pt>
                <c:pt idx="59" formatCode="0.00">
                  <c:v>73.435213419934499</c:v>
                </c:pt>
                <c:pt idx="60" formatCode="0.00">
                  <c:v>34677.180217183603</c:v>
                </c:pt>
                <c:pt idx="61" formatCode="0.00">
                  <c:v>25101.312215466201</c:v>
                </c:pt>
                <c:pt idx="62" formatCode="0.00">
                  <c:v>128.44743672164</c:v>
                </c:pt>
                <c:pt idx="63" formatCode="0.00">
                  <c:v>8528.7232022490898</c:v>
                </c:pt>
                <c:pt idx="64" formatCode="0.00">
                  <c:v>362522.59678105399</c:v>
                </c:pt>
                <c:pt idx="65" formatCode="0.00">
                  <c:v>17.457215623297301</c:v>
                </c:pt>
                <c:pt idx="67" formatCode="0.00">
                  <c:v>2832.7016923457199</c:v>
                </c:pt>
                <c:pt idx="68" formatCode="0.00">
                  <c:v>4274.1679149171496</c:v>
                </c:pt>
                <c:pt idx="71" formatCode="0.00">
                  <c:v>3938.9798810378102</c:v>
                </c:pt>
                <c:pt idx="72" formatCode="0.00">
                  <c:v>49637.792025611969</c:v>
                </c:pt>
                <c:pt idx="73" formatCode="0.00">
                  <c:v>106200.108671567</c:v>
                </c:pt>
                <c:pt idx="74" formatCode="0.00">
                  <c:v>44508.420735380903</c:v>
                </c:pt>
                <c:pt idx="75" formatCode="0.00">
                  <c:v>346.08465716938798</c:v>
                </c:pt>
                <c:pt idx="76" formatCode="0.00">
                  <c:v>230.653373500877</c:v>
                </c:pt>
                <c:pt idx="78" formatCode="0.00">
                  <c:v>8133.67988179862</c:v>
                </c:pt>
                <c:pt idx="79" formatCode="0.00">
                  <c:v>11568.0182431905</c:v>
                </c:pt>
                <c:pt idx="80" formatCode="0.00">
                  <c:v>3343.1139788820801</c:v>
                </c:pt>
                <c:pt idx="81" formatCode="0.00">
                  <c:v>207.581741104538</c:v>
                </c:pt>
              </c:numCache>
            </c:numRef>
          </c:yVal>
          <c:smooth val="0"/>
        </c:ser>
        <c:ser>
          <c:idx val="1"/>
          <c:order val="3"/>
          <c:tx>
            <c:v>1 deg</c:v>
          </c:tx>
          <c:spPr>
            <a:ln w="28575">
              <a:noFill/>
            </a:ln>
          </c:spPr>
          <c:marker>
            <c:symbol val="x"/>
            <c:size val="4"/>
            <c:spPr>
              <a:solidFill>
                <a:schemeClr val="accent2"/>
              </a:solidFill>
              <a:ln>
                <a:solidFill>
                  <a:schemeClr val="accent2"/>
                </a:solidFill>
              </a:ln>
            </c:spPr>
          </c:marker>
          <c:xVal>
            <c:numRef>
              <c:f>'ideal -var hook X rot 300k'!$F$2:$F$84</c:f>
              <c:numCache>
                <c:formatCode>General</c:formatCode>
                <c:ptCount val="83"/>
                <c:pt idx="0" formatCode="0.00">
                  <c:v>400.75565957047979</c:v>
                </c:pt>
                <c:pt idx="2" formatCode="0.00">
                  <c:v>633.87103890236006</c:v>
                </c:pt>
                <c:pt idx="4" formatCode="0.00">
                  <c:v>716.28988900649597</c:v>
                </c:pt>
                <c:pt idx="6" formatCode="0.00">
                  <c:v>760.86534714731704</c:v>
                </c:pt>
                <c:pt idx="7" formatCode="0.00">
                  <c:v>783.43256560344457</c:v>
                </c:pt>
                <c:pt idx="9" formatCode="0.00">
                  <c:v>875.63531182783004</c:v>
                </c:pt>
                <c:pt idx="10" formatCode="0.00">
                  <c:v>909.77413887341595</c:v>
                </c:pt>
                <c:pt idx="11" formatCode="0.00">
                  <c:v>946.55310487995871</c:v>
                </c:pt>
                <c:pt idx="16" formatCode="0.00">
                  <c:v>1104.3242243301399</c:v>
                </c:pt>
                <c:pt idx="18" formatCode="0.00">
                  <c:v>1208.8884385099</c:v>
                </c:pt>
                <c:pt idx="19" formatCode="0.00">
                  <c:v>1234.00049023826</c:v>
                </c:pt>
                <c:pt idx="21" formatCode="0.00">
                  <c:v>1268.1023791221801</c:v>
                </c:pt>
                <c:pt idx="22" formatCode="0.00">
                  <c:v>1282.6382319938</c:v>
                </c:pt>
                <c:pt idx="23" formatCode="0.00">
                  <c:v>1362.6329919212101</c:v>
                </c:pt>
                <c:pt idx="24" formatCode="0.00">
                  <c:v>1371.98899650968</c:v>
                </c:pt>
                <c:pt idx="25" formatCode="0.00">
                  <c:v>1373.92312325544</c:v>
                </c:pt>
                <c:pt idx="28" formatCode="0.00">
                  <c:v>1450.2670102826401</c:v>
                </c:pt>
                <c:pt idx="30" formatCode="0.00">
                  <c:v>1475.0697582753701</c:v>
                </c:pt>
                <c:pt idx="31" formatCode="0.00">
                  <c:v>1481.01306364326</c:v>
                </c:pt>
                <c:pt idx="32" formatCode="0.00">
                  <c:v>1495.3392240360799</c:v>
                </c:pt>
                <c:pt idx="36" formatCode="0.00">
                  <c:v>1602.3473890334899</c:v>
                </c:pt>
                <c:pt idx="37" formatCode="0.00">
                  <c:v>1619.42252221545</c:v>
                </c:pt>
                <c:pt idx="38" formatCode="0.00">
                  <c:v>1622.6378517963601</c:v>
                </c:pt>
                <c:pt idx="40" formatCode="0.00">
                  <c:v>1644.92694051177</c:v>
                </c:pt>
                <c:pt idx="48" formatCode="0.00">
                  <c:v>1724.5073635849101</c:v>
                </c:pt>
                <c:pt idx="49" formatCode="0.00">
                  <c:v>1724.1072513090101</c:v>
                </c:pt>
                <c:pt idx="52" formatCode="0.00">
                  <c:v>1762.4614688347999</c:v>
                </c:pt>
                <c:pt idx="53" formatCode="0.00">
                  <c:v>1769.7582665795801</c:v>
                </c:pt>
                <c:pt idx="54" formatCode="0.00">
                  <c:v>1782.02202744132</c:v>
                </c:pt>
                <c:pt idx="56" formatCode="0.00">
                  <c:v>1815.94339026545</c:v>
                </c:pt>
                <c:pt idx="58" formatCode="0.00">
                  <c:v>1828.2800630294701</c:v>
                </c:pt>
                <c:pt idx="59" formatCode="0.00">
                  <c:v>1837.7614273914901</c:v>
                </c:pt>
                <c:pt idx="60" formatCode="0.00">
                  <c:v>1842.69993520099</c:v>
                </c:pt>
                <c:pt idx="62" formatCode="0.00">
                  <c:v>1845.7234136705599</c:v>
                </c:pt>
                <c:pt idx="63" formatCode="0.00">
                  <c:v>1854.23040795767</c:v>
                </c:pt>
                <c:pt idx="64" formatCode="0.00">
                  <c:v>1857.63895055222</c:v>
                </c:pt>
                <c:pt idx="65" formatCode="0.00">
                  <c:v>1877.52012355238</c:v>
                </c:pt>
                <c:pt idx="67" formatCode="0.00">
                  <c:v>1902.40161648654</c:v>
                </c:pt>
                <c:pt idx="68" formatCode="0.00">
                  <c:v>1907.8870094574499</c:v>
                </c:pt>
                <c:pt idx="71" formatCode="0.00">
                  <c:v>1929.2139126771301</c:v>
                </c:pt>
                <c:pt idx="72" formatCode="0.00">
                  <c:v>1950.6474145247801</c:v>
                </c:pt>
                <c:pt idx="73" formatCode="0.00">
                  <c:v>1959.23586056049</c:v>
                </c:pt>
                <c:pt idx="74" formatCode="0.00">
                  <c:v>1960.0846332947899</c:v>
                </c:pt>
                <c:pt idx="75" formatCode="0.00">
                  <c:v>1972.55184089455</c:v>
                </c:pt>
                <c:pt idx="76" formatCode="0.00">
                  <c:v>1981.01157681771</c:v>
                </c:pt>
                <c:pt idx="78" formatCode="0.00">
                  <c:v>1989.04619594938</c:v>
                </c:pt>
                <c:pt idx="79" formatCode="0.00">
                  <c:v>2002.9459117541501</c:v>
                </c:pt>
                <c:pt idx="80" formatCode="0.00">
                  <c:v>1989.23962676318</c:v>
                </c:pt>
                <c:pt idx="81" formatCode="0.00">
                  <c:v>2019.2198401261401</c:v>
                </c:pt>
                <c:pt idx="82" formatCode="0.00">
                  <c:v>2027.33675914678</c:v>
                </c:pt>
              </c:numCache>
            </c:numRef>
          </c:xVal>
          <c:yVal>
            <c:numRef>
              <c:f>'ideal -var hook X rot 300k'!$G$2:$G$84</c:f>
              <c:numCache>
                <c:formatCode>General</c:formatCode>
                <c:ptCount val="83"/>
                <c:pt idx="0" formatCode="0.00">
                  <c:v>503124.49390879099</c:v>
                </c:pt>
                <c:pt idx="2" formatCode="0.00">
                  <c:v>1496.1000698313301</c:v>
                </c:pt>
                <c:pt idx="4" formatCode="0.00">
                  <c:v>223.94478193273</c:v>
                </c:pt>
                <c:pt idx="6" formatCode="0.00">
                  <c:v>317.15952202353998</c:v>
                </c:pt>
                <c:pt idx="7" formatCode="0.00">
                  <c:v>1373.6434168825001</c:v>
                </c:pt>
                <c:pt idx="9" formatCode="0.00">
                  <c:v>138.048174395431</c:v>
                </c:pt>
                <c:pt idx="10" formatCode="0.00">
                  <c:v>265.98256121910703</c:v>
                </c:pt>
                <c:pt idx="11" formatCode="0.00">
                  <c:v>784.21751262816997</c:v>
                </c:pt>
                <c:pt idx="16" formatCode="0.00">
                  <c:v>261.7435799611838</c:v>
                </c:pt>
                <c:pt idx="18" formatCode="0.00">
                  <c:v>58.423891769092663</c:v>
                </c:pt>
                <c:pt idx="19" formatCode="0.00">
                  <c:v>289.82992392805397</c:v>
                </c:pt>
                <c:pt idx="21" formatCode="0.00">
                  <c:v>2792.7980441034601</c:v>
                </c:pt>
                <c:pt idx="22" formatCode="0.00">
                  <c:v>411.64809050739001</c:v>
                </c:pt>
                <c:pt idx="23" formatCode="0.00">
                  <c:v>19.810226630519502</c:v>
                </c:pt>
                <c:pt idx="24" formatCode="0.00">
                  <c:v>46.195223788818602</c:v>
                </c:pt>
                <c:pt idx="25" formatCode="0.00">
                  <c:v>9521.5220240789604</c:v>
                </c:pt>
                <c:pt idx="28" formatCode="0.00">
                  <c:v>48.4330187900566</c:v>
                </c:pt>
                <c:pt idx="30" formatCode="0.00">
                  <c:v>17615.885924914699</c:v>
                </c:pt>
                <c:pt idx="31" formatCode="0.00">
                  <c:v>1731.5128920412201</c:v>
                </c:pt>
                <c:pt idx="32" formatCode="0.00">
                  <c:v>908.782385437843</c:v>
                </c:pt>
                <c:pt idx="36" formatCode="0.00">
                  <c:v>148.320096361412</c:v>
                </c:pt>
                <c:pt idx="37" formatCode="0.00">
                  <c:v>1910.1258209863399</c:v>
                </c:pt>
                <c:pt idx="38" formatCode="0.00">
                  <c:v>98.616073570604854</c:v>
                </c:pt>
                <c:pt idx="40" formatCode="0.00">
                  <c:v>55.458883204159399</c:v>
                </c:pt>
                <c:pt idx="48" formatCode="0.00">
                  <c:v>24136.714188145899</c:v>
                </c:pt>
                <c:pt idx="49" formatCode="0.00">
                  <c:v>38.830133697320399</c:v>
                </c:pt>
                <c:pt idx="52" formatCode="0.00">
                  <c:v>1260.6302064517399</c:v>
                </c:pt>
                <c:pt idx="53" formatCode="0.00">
                  <c:v>38705.750564364898</c:v>
                </c:pt>
                <c:pt idx="54" formatCode="0.00">
                  <c:v>63.725722804210001</c:v>
                </c:pt>
                <c:pt idx="56" formatCode="0.00">
                  <c:v>50922.023061672182</c:v>
                </c:pt>
                <c:pt idx="58" formatCode="0.00">
                  <c:v>107.03781548622599</c:v>
                </c:pt>
                <c:pt idx="59" formatCode="0.00">
                  <c:v>72.280088245221577</c:v>
                </c:pt>
                <c:pt idx="60" formatCode="0.00">
                  <c:v>35467.689433797801</c:v>
                </c:pt>
                <c:pt idx="62" formatCode="0.00">
                  <c:v>21424.0206558725</c:v>
                </c:pt>
                <c:pt idx="63" formatCode="0.00">
                  <c:v>130.633692207693</c:v>
                </c:pt>
                <c:pt idx="64" formatCode="0.00">
                  <c:v>8542.6069179908372</c:v>
                </c:pt>
                <c:pt idx="65" formatCode="0.00">
                  <c:v>286519.63652408501</c:v>
                </c:pt>
                <c:pt idx="67" formatCode="0.00">
                  <c:v>2836.8400998805</c:v>
                </c:pt>
                <c:pt idx="68" formatCode="0.00">
                  <c:v>4469.7194202712999</c:v>
                </c:pt>
                <c:pt idx="71" formatCode="0.00">
                  <c:v>3789.1048862406901</c:v>
                </c:pt>
                <c:pt idx="72" formatCode="0.00">
                  <c:v>46742.557278591601</c:v>
                </c:pt>
                <c:pt idx="73" formatCode="0.00">
                  <c:v>129111.46138674</c:v>
                </c:pt>
                <c:pt idx="74" formatCode="0.00">
                  <c:v>33929.329290975598</c:v>
                </c:pt>
                <c:pt idx="75" formatCode="0.00">
                  <c:v>345.32381756084698</c:v>
                </c:pt>
                <c:pt idx="76" formatCode="0.00">
                  <c:v>229.967937532023</c:v>
                </c:pt>
                <c:pt idx="78" formatCode="0.00">
                  <c:v>7002.0548682377103</c:v>
                </c:pt>
                <c:pt idx="79" formatCode="0.00">
                  <c:v>11526.630281686101</c:v>
                </c:pt>
                <c:pt idx="80" formatCode="0.00">
                  <c:v>15.0348436115166</c:v>
                </c:pt>
                <c:pt idx="81" formatCode="0.00">
                  <c:v>3345.39047435356</c:v>
                </c:pt>
                <c:pt idx="82" formatCode="0.00">
                  <c:v>208.28987575647301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2351872"/>
        <c:axId val="97335936"/>
      </c:scatterChart>
      <c:valAx>
        <c:axId val="92351872"/>
        <c:scaling>
          <c:orientation val="minMax"/>
          <c:max val="2000"/>
          <c:min val="40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Freq (MHz)</a:t>
                </a:r>
              </a:p>
            </c:rich>
          </c:tx>
          <c:layout/>
          <c:overlay val="0"/>
        </c:title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97335936"/>
        <c:crosses val="autoZero"/>
        <c:crossBetween val="midCat"/>
      </c:valAx>
      <c:valAx>
        <c:axId val="97335936"/>
        <c:scaling>
          <c:logBase val="10"/>
          <c:orientation val="minMax"/>
          <c:max val="10000000"/>
          <c:min val="1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Qext</a:t>
                </a:r>
              </a:p>
            </c:rich>
          </c:tx>
          <c:layout/>
          <c:overlay val="0"/>
        </c:title>
        <c:numFmt formatCode="0.0E+00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9235187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87531166362825297"/>
          <c:y val="0.62530648593634297"/>
          <c:w val="9.6380480523349604E-2"/>
          <c:h val="0.25962070720283797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chemeClr val="tx1"/>
                </a:solidFill>
              </a:defRPr>
            </a:pPr>
            <a:r>
              <a:rPr lang="en-US">
                <a:solidFill>
                  <a:schemeClr val="tx1"/>
                </a:solidFill>
              </a:rPr>
              <a:t>introducing</a:t>
            </a:r>
            <a:r>
              <a:rPr lang="en-US" baseline="0">
                <a:solidFill>
                  <a:schemeClr val="tx1"/>
                </a:solidFill>
              </a:rPr>
              <a:t> hook rotation about z-axis,</a:t>
            </a:r>
          </a:p>
          <a:p>
            <a:pPr>
              <a:defRPr>
                <a:solidFill>
                  <a:schemeClr val="tx1"/>
                </a:solidFill>
              </a:defRPr>
            </a:pPr>
            <a:r>
              <a:rPr lang="en-US" baseline="0">
                <a:solidFill>
                  <a:schemeClr val="tx1"/>
                </a:solidFill>
              </a:rPr>
              <a:t>first pivot point</a:t>
            </a:r>
            <a:endParaRPr lang="en-US">
              <a:solidFill>
                <a:schemeClr val="tx1"/>
              </a:solidFill>
            </a:endParaRP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25685511967421"/>
          <c:y val="0.22355187887643899"/>
          <c:w val="0.65608644625760904"/>
          <c:h val="0.65778581957170901"/>
        </c:manualLayout>
      </c:layout>
      <c:scatterChart>
        <c:scatterStyle val="lineMarker"/>
        <c:varyColors val="0"/>
        <c:ser>
          <c:idx val="0"/>
          <c:order val="0"/>
          <c:tx>
            <c:v>ideal</c:v>
          </c:tx>
          <c:spPr>
            <a:ln w="28575">
              <a:noFill/>
            </a:ln>
          </c:spPr>
          <c:xVal>
            <c:numRef>
              <c:f>'ideal -var hook Z rot 300k'!$B$2:$B$82</c:f>
              <c:numCache>
                <c:formatCode>0.00</c:formatCode>
                <c:ptCount val="81"/>
                <c:pt idx="0">
                  <c:v>400.76462912701902</c:v>
                </c:pt>
                <c:pt idx="1">
                  <c:v>627.35654885855297</c:v>
                </c:pt>
                <c:pt idx="2">
                  <c:v>633.88880252763602</c:v>
                </c:pt>
                <c:pt idx="3">
                  <c:v>450.80985948170201</c:v>
                </c:pt>
                <c:pt idx="4">
                  <c:v>716.03441462282501</c:v>
                </c:pt>
                <c:pt idx="5">
                  <c:v>735.56103230495683</c:v>
                </c:pt>
                <c:pt idx="6">
                  <c:v>761.05822337673101</c:v>
                </c:pt>
                <c:pt idx="7">
                  <c:v>783.43933647403901</c:v>
                </c:pt>
                <c:pt idx="8">
                  <c:v>800.22903276995396</c:v>
                </c:pt>
                <c:pt idx="9">
                  <c:v>875.72826305337605</c:v>
                </c:pt>
                <c:pt idx="10">
                  <c:v>909.78767854042997</c:v>
                </c:pt>
                <c:pt idx="11">
                  <c:v>946.6573978562011</c:v>
                </c:pt>
                <c:pt idx="12">
                  <c:v>1033.54652946191</c:v>
                </c:pt>
                <c:pt idx="13">
                  <c:v>1073.90835924206</c:v>
                </c:pt>
                <c:pt idx="14">
                  <c:v>1053.4022003549601</c:v>
                </c:pt>
                <c:pt idx="15">
                  <c:v>1100.4600424801699</c:v>
                </c:pt>
                <c:pt idx="16">
                  <c:v>1104.28415612956</c:v>
                </c:pt>
                <c:pt idx="17">
                  <c:v>1152.36544624006</c:v>
                </c:pt>
                <c:pt idx="18">
                  <c:v>1212.8918304163999</c:v>
                </c:pt>
                <c:pt idx="19">
                  <c:v>1232.68487344297</c:v>
                </c:pt>
                <c:pt idx="20">
                  <c:v>1234.9532051562301</c:v>
                </c:pt>
                <c:pt idx="21">
                  <c:v>1263.2896895384299</c:v>
                </c:pt>
                <c:pt idx="22">
                  <c:v>1268.1091165549601</c:v>
                </c:pt>
                <c:pt idx="23">
                  <c:v>1283.66606024365</c:v>
                </c:pt>
                <c:pt idx="24">
                  <c:v>1073.9083592479001</c:v>
                </c:pt>
                <c:pt idx="25">
                  <c:v>1362.4739000586701</c:v>
                </c:pt>
                <c:pt idx="26">
                  <c:v>1371.99596293582</c:v>
                </c:pt>
                <c:pt idx="27">
                  <c:v>1373.95274812257</c:v>
                </c:pt>
                <c:pt idx="28">
                  <c:v>1375.3241111960101</c:v>
                </c:pt>
                <c:pt idx="29">
                  <c:v>1416.48822676492</c:v>
                </c:pt>
                <c:pt idx="30">
                  <c:v>1450.21322755811</c:v>
                </c:pt>
                <c:pt idx="31">
                  <c:v>1452.81090205956</c:v>
                </c:pt>
                <c:pt idx="32">
                  <c:v>1475.0625120480099</c:v>
                </c:pt>
                <c:pt idx="33">
                  <c:v>1481.0072243475299</c:v>
                </c:pt>
                <c:pt idx="34">
                  <c:v>1495.21514079547</c:v>
                </c:pt>
                <c:pt idx="35">
                  <c:v>1569.5714143672501</c:v>
                </c:pt>
                <c:pt idx="36">
                  <c:v>1588.4956302457001</c:v>
                </c:pt>
                <c:pt idx="37">
                  <c:v>1600.6587939057099</c:v>
                </c:pt>
                <c:pt idx="38">
                  <c:v>1619.2681473735599</c:v>
                </c:pt>
                <c:pt idx="39">
                  <c:v>1622.6484559374601</c:v>
                </c:pt>
                <c:pt idx="40">
                  <c:v>1641.0880814024999</c:v>
                </c:pt>
                <c:pt idx="41">
                  <c:v>1641.31844039307</c:v>
                </c:pt>
                <c:pt idx="42">
                  <c:v>1666.16607420784</c:v>
                </c:pt>
                <c:pt idx="43">
                  <c:v>1681.3358815966801</c:v>
                </c:pt>
                <c:pt idx="44">
                  <c:v>1696.3888357127801</c:v>
                </c:pt>
                <c:pt idx="45">
                  <c:v>1521.1625508797199</c:v>
                </c:pt>
                <c:pt idx="46">
                  <c:v>1707.1918188914101</c:v>
                </c:pt>
                <c:pt idx="47">
                  <c:v>1717.9970472699199</c:v>
                </c:pt>
                <c:pt idx="48">
                  <c:v>1724.46605602205</c:v>
                </c:pt>
                <c:pt idx="49">
                  <c:v>1724.1233704357101</c:v>
                </c:pt>
                <c:pt idx="50">
                  <c:v>1729.37974246515</c:v>
                </c:pt>
                <c:pt idx="51">
                  <c:v>1729.8318063072099</c:v>
                </c:pt>
                <c:pt idx="52">
                  <c:v>1762.3229391525699</c:v>
                </c:pt>
                <c:pt idx="53">
                  <c:v>1769.71583532404</c:v>
                </c:pt>
                <c:pt idx="54">
                  <c:v>1782.2850505438601</c:v>
                </c:pt>
                <c:pt idx="55">
                  <c:v>1783.28035062454</c:v>
                </c:pt>
                <c:pt idx="56">
                  <c:v>1742.7011947645501</c:v>
                </c:pt>
                <c:pt idx="57">
                  <c:v>1815.82768438482</c:v>
                </c:pt>
                <c:pt idx="58">
                  <c:v>1819.68005917502</c:v>
                </c:pt>
                <c:pt idx="59">
                  <c:v>1828.1581505757899</c:v>
                </c:pt>
                <c:pt idx="60">
                  <c:v>1837.9150790659801</c:v>
                </c:pt>
                <c:pt idx="61">
                  <c:v>1842.6753256459799</c:v>
                </c:pt>
                <c:pt idx="62">
                  <c:v>1845.6806127218399</c:v>
                </c:pt>
                <c:pt idx="63">
                  <c:v>1854.3687609368001</c:v>
                </c:pt>
                <c:pt idx="64">
                  <c:v>1857.56415310395</c:v>
                </c:pt>
                <c:pt idx="65">
                  <c:v>1877.4883346357999</c:v>
                </c:pt>
                <c:pt idx="66">
                  <c:v>1898.54349848225</c:v>
                </c:pt>
                <c:pt idx="67">
                  <c:v>1902.38060134786</c:v>
                </c:pt>
                <c:pt idx="68">
                  <c:v>1877.57579273225</c:v>
                </c:pt>
                <c:pt idx="69">
                  <c:v>1908.1445819891901</c:v>
                </c:pt>
                <c:pt idx="70">
                  <c:v>1924.5620626714001</c:v>
                </c:pt>
                <c:pt idx="71">
                  <c:v>1929.21533993085</c:v>
                </c:pt>
                <c:pt idx="72">
                  <c:v>1950.6304460413301</c:v>
                </c:pt>
                <c:pt idx="73">
                  <c:v>1959.22100794179</c:v>
                </c:pt>
                <c:pt idx="74">
                  <c:v>1960.0844893219501</c:v>
                </c:pt>
                <c:pt idx="75">
                  <c:v>1972.52180997951</c:v>
                </c:pt>
                <c:pt idx="76">
                  <c:v>1980.9652872105301</c:v>
                </c:pt>
                <c:pt idx="77">
                  <c:v>1988.7317732608501</c:v>
                </c:pt>
                <c:pt idx="78">
                  <c:v>1989.0143011725199</c:v>
                </c:pt>
                <c:pt idx="79">
                  <c:v>2002.9180722947699</c:v>
                </c:pt>
              </c:numCache>
            </c:numRef>
          </c:xVal>
          <c:yVal>
            <c:numRef>
              <c:f>'ideal -var hook Z rot 300k'!$E$2:$E$82</c:f>
              <c:numCache>
                <c:formatCode>General</c:formatCode>
                <c:ptCount val="81"/>
                <c:pt idx="0">
                  <c:v>503083.79167983698</c:v>
                </c:pt>
                <c:pt idx="2">
                  <c:v>1289.19055615504</c:v>
                </c:pt>
                <c:pt idx="4">
                  <c:v>191.47759950663999</c:v>
                </c:pt>
                <c:pt idx="6">
                  <c:v>289.22564506861892</c:v>
                </c:pt>
                <c:pt idx="7">
                  <c:v>1369.73942594305</c:v>
                </c:pt>
                <c:pt idx="9">
                  <c:v>136.93231766987799</c:v>
                </c:pt>
                <c:pt idx="10">
                  <c:v>266.22252858399293</c:v>
                </c:pt>
                <c:pt idx="11">
                  <c:v>743.04335345475999</c:v>
                </c:pt>
                <c:pt idx="16">
                  <c:v>262.45692363913298</c:v>
                </c:pt>
                <c:pt idx="18">
                  <c:v>60.621473231849102</c:v>
                </c:pt>
                <c:pt idx="20">
                  <c:v>223.338995260959</c:v>
                </c:pt>
                <c:pt idx="22">
                  <c:v>2402.30471470776</c:v>
                </c:pt>
                <c:pt idx="23">
                  <c:v>305.65886140063901</c:v>
                </c:pt>
                <c:pt idx="25">
                  <c:v>19.653270341843601</c:v>
                </c:pt>
                <c:pt idx="26">
                  <c:v>46.539426123121302</c:v>
                </c:pt>
                <c:pt idx="27">
                  <c:v>8507.494119224466</c:v>
                </c:pt>
                <c:pt idx="30">
                  <c:v>48.398127641452497</c:v>
                </c:pt>
                <c:pt idx="32">
                  <c:v>17003.8048970864</c:v>
                </c:pt>
                <c:pt idx="33">
                  <c:v>1731.4562940359101</c:v>
                </c:pt>
                <c:pt idx="34">
                  <c:v>892.33985447219504</c:v>
                </c:pt>
                <c:pt idx="37">
                  <c:v>147.17287848971401</c:v>
                </c:pt>
                <c:pt idx="38">
                  <c:v>2043.2067183942199</c:v>
                </c:pt>
                <c:pt idx="39">
                  <c:v>98.376876219147078</c:v>
                </c:pt>
                <c:pt idx="41">
                  <c:v>80.133849484502704</c:v>
                </c:pt>
                <c:pt idx="48" formatCode="0.0000">
                  <c:v>30581.5830506895</c:v>
                </c:pt>
                <c:pt idx="49">
                  <c:v>39.157891655171568</c:v>
                </c:pt>
                <c:pt idx="52">
                  <c:v>1175.8096173705801</c:v>
                </c:pt>
                <c:pt idx="53">
                  <c:v>78146.3087543742</c:v>
                </c:pt>
                <c:pt idx="54">
                  <c:v>63.4770669042789</c:v>
                </c:pt>
                <c:pt idx="57">
                  <c:v>50490.331028570603</c:v>
                </c:pt>
                <c:pt idx="59">
                  <c:v>109.04638850948599</c:v>
                </c:pt>
                <c:pt idx="60">
                  <c:v>73.191031363103178</c:v>
                </c:pt>
                <c:pt idx="61">
                  <c:v>35676.246743561969</c:v>
                </c:pt>
                <c:pt idx="62">
                  <c:v>23753.964690074001</c:v>
                </c:pt>
                <c:pt idx="63">
                  <c:v>129.28446663507299</c:v>
                </c:pt>
                <c:pt idx="64">
                  <c:v>8717.0864135119391</c:v>
                </c:pt>
                <c:pt idx="65">
                  <c:v>336825.90696653392</c:v>
                </c:pt>
                <c:pt idx="67">
                  <c:v>2834.2850779671198</c:v>
                </c:pt>
                <c:pt idx="69">
                  <c:v>4502.3119668780701</c:v>
                </c:pt>
                <c:pt idx="71">
                  <c:v>3884.6064360462501</c:v>
                </c:pt>
                <c:pt idx="72">
                  <c:v>48317.986343228898</c:v>
                </c:pt>
                <c:pt idx="73">
                  <c:v>114870.307003186</c:v>
                </c:pt>
                <c:pt idx="74">
                  <c:v>40217.483670499802</c:v>
                </c:pt>
                <c:pt idx="75">
                  <c:v>349.55543188576598</c:v>
                </c:pt>
                <c:pt idx="76">
                  <c:v>230.31140252178901</c:v>
                </c:pt>
                <c:pt idx="78">
                  <c:v>7679.5817798465196</c:v>
                </c:pt>
                <c:pt idx="79">
                  <c:v>11584.7628444199</c:v>
                </c:pt>
              </c:numCache>
            </c:numRef>
          </c:yVal>
          <c:smooth val="0"/>
        </c:ser>
        <c:ser>
          <c:idx val="1"/>
          <c:order val="1"/>
          <c:tx>
            <c:v>-0.5 deg</c:v>
          </c:tx>
          <c:spPr>
            <a:ln w="28575">
              <a:noFill/>
            </a:ln>
          </c:spPr>
          <c:marker>
            <c:symbol val="square"/>
            <c:size val="4"/>
          </c:marker>
          <c:xVal>
            <c:numRef>
              <c:f>'ideal -var hook Z rot 300k'!$H$2:$H$82</c:f>
              <c:numCache>
                <c:formatCode>General</c:formatCode>
                <c:ptCount val="81"/>
                <c:pt idx="0">
                  <c:v>400.76503071702399</c:v>
                </c:pt>
                <c:pt idx="2">
                  <c:v>633.87178519008103</c:v>
                </c:pt>
                <c:pt idx="4">
                  <c:v>715.62515887066695</c:v>
                </c:pt>
                <c:pt idx="6">
                  <c:v>761.32396518759981</c:v>
                </c:pt>
                <c:pt idx="7">
                  <c:v>783.4398434102269</c:v>
                </c:pt>
                <c:pt idx="16">
                  <c:v>1104.1609581370601</c:v>
                </c:pt>
                <c:pt idx="18">
                  <c:v>1209.6639015924</c:v>
                </c:pt>
                <c:pt idx="20">
                  <c:v>1234.40668603464</c:v>
                </c:pt>
                <c:pt idx="22">
                  <c:v>1268.11164225269</c:v>
                </c:pt>
                <c:pt idx="23">
                  <c:v>1283.2140380543301</c:v>
                </c:pt>
                <c:pt idx="25">
                  <c:v>1362.44718196961</c:v>
                </c:pt>
                <c:pt idx="26">
                  <c:v>1371.99762445326</c:v>
                </c:pt>
                <c:pt idx="27">
                  <c:v>1373.94570157258</c:v>
                </c:pt>
                <c:pt idx="30">
                  <c:v>1450.2071669591301</c:v>
                </c:pt>
                <c:pt idx="32">
                  <c:v>1475.0621410772601</c:v>
                </c:pt>
                <c:pt idx="33">
                  <c:v>1481.00628384787</c:v>
                </c:pt>
                <c:pt idx="34">
                  <c:v>1495.20100749365</c:v>
                </c:pt>
                <c:pt idx="37">
                  <c:v>1600.5695062673001</c:v>
                </c:pt>
                <c:pt idx="38">
                  <c:v>1619.26777176271</c:v>
                </c:pt>
                <c:pt idx="39">
                  <c:v>1622.64805786692</c:v>
                </c:pt>
                <c:pt idx="41">
                  <c:v>1641.5918333622801</c:v>
                </c:pt>
                <c:pt idx="48">
                  <c:v>1724.4639251578701</c:v>
                </c:pt>
                <c:pt idx="49">
                  <c:v>1724.1479538613901</c:v>
                </c:pt>
                <c:pt idx="52">
                  <c:v>1762.3219576649899</c:v>
                </c:pt>
                <c:pt idx="53">
                  <c:v>1769.71589338014</c:v>
                </c:pt>
                <c:pt idx="54">
                  <c:v>1782.1833019655901</c:v>
                </c:pt>
                <c:pt idx="57">
                  <c:v>1815.8278682483899</c:v>
                </c:pt>
                <c:pt idx="59">
                  <c:v>1828.08402537916</c:v>
                </c:pt>
                <c:pt idx="60">
                  <c:v>1837.90782694465</c:v>
                </c:pt>
                <c:pt idx="61">
                  <c:v>1842.6695550536999</c:v>
                </c:pt>
                <c:pt idx="62">
                  <c:v>1845.6807939645</c:v>
                </c:pt>
                <c:pt idx="63">
                  <c:v>1854.3577727504501</c:v>
                </c:pt>
                <c:pt idx="64">
                  <c:v>1857.54207932278</c:v>
                </c:pt>
                <c:pt idx="65">
                  <c:v>1877.4884379231701</c:v>
                </c:pt>
                <c:pt idx="68">
                  <c:v>1902.3800173320301</c:v>
                </c:pt>
                <c:pt idx="69">
                  <c:v>1907.7723509714899</c:v>
                </c:pt>
                <c:pt idx="71">
                  <c:v>1929.184245098849</c:v>
                </c:pt>
                <c:pt idx="72">
                  <c:v>1950.62811232692</c:v>
                </c:pt>
                <c:pt idx="73">
                  <c:v>1959.2165240771701</c:v>
                </c:pt>
                <c:pt idx="74">
                  <c:v>1960.07094225937</c:v>
                </c:pt>
                <c:pt idx="75">
                  <c:v>1971.7199942028899</c:v>
                </c:pt>
                <c:pt idx="76">
                  <c:v>1980.9635399197</c:v>
                </c:pt>
                <c:pt idx="78">
                  <c:v>1989.0348465141501</c:v>
                </c:pt>
                <c:pt idx="80">
                  <c:v>2002.9094837620501</c:v>
                </c:pt>
              </c:numCache>
            </c:numRef>
          </c:xVal>
          <c:yVal>
            <c:numRef>
              <c:f>'ideal -var hook Z rot 300k'!$I$2:$I$82</c:f>
              <c:numCache>
                <c:formatCode>General</c:formatCode>
                <c:ptCount val="81"/>
                <c:pt idx="0">
                  <c:v>503077.23746585893</c:v>
                </c:pt>
                <c:pt idx="2">
                  <c:v>2634.4566660435698</c:v>
                </c:pt>
                <c:pt idx="4">
                  <c:v>218.50890962445601</c:v>
                </c:pt>
                <c:pt idx="6">
                  <c:v>263.052184959822</c:v>
                </c:pt>
                <c:pt idx="7">
                  <c:v>1369.9051394379901</c:v>
                </c:pt>
                <c:pt idx="16">
                  <c:v>256.5801532022308</c:v>
                </c:pt>
                <c:pt idx="18">
                  <c:v>61.925253503691494</c:v>
                </c:pt>
                <c:pt idx="20">
                  <c:v>279.19143662678601</c:v>
                </c:pt>
                <c:pt idx="22">
                  <c:v>2550.7958869894501</c:v>
                </c:pt>
                <c:pt idx="23">
                  <c:v>378.39634791234101</c:v>
                </c:pt>
                <c:pt idx="25">
                  <c:v>19.6391431893781</c:v>
                </c:pt>
                <c:pt idx="26">
                  <c:v>46.573495652318478</c:v>
                </c:pt>
                <c:pt idx="27">
                  <c:v>9361.0212519188899</c:v>
                </c:pt>
                <c:pt idx="30">
                  <c:v>48.40144562216328</c:v>
                </c:pt>
                <c:pt idx="32">
                  <c:v>18150.348565370001</c:v>
                </c:pt>
                <c:pt idx="33">
                  <c:v>1732.55321313639</c:v>
                </c:pt>
                <c:pt idx="34">
                  <c:v>954.40896096665494</c:v>
                </c:pt>
                <c:pt idx="37">
                  <c:v>155.8288254906</c:v>
                </c:pt>
                <c:pt idx="38">
                  <c:v>2163.7395709585599</c:v>
                </c:pt>
                <c:pt idx="39">
                  <c:v>98.380471810597925</c:v>
                </c:pt>
                <c:pt idx="41">
                  <c:v>86.033026959004303</c:v>
                </c:pt>
                <c:pt idx="48">
                  <c:v>33632.856895830599</c:v>
                </c:pt>
                <c:pt idx="49">
                  <c:v>39.185872054617093</c:v>
                </c:pt>
                <c:pt idx="52">
                  <c:v>1170.7198056146899</c:v>
                </c:pt>
                <c:pt idx="53">
                  <c:v>79780.643698646702</c:v>
                </c:pt>
                <c:pt idx="54">
                  <c:v>64.044053001760801</c:v>
                </c:pt>
                <c:pt idx="57">
                  <c:v>48784.717372626103</c:v>
                </c:pt>
                <c:pt idx="59">
                  <c:v>108.309351464524</c:v>
                </c:pt>
                <c:pt idx="60">
                  <c:v>73.350867554224138</c:v>
                </c:pt>
                <c:pt idx="61">
                  <c:v>40517.1147082924</c:v>
                </c:pt>
                <c:pt idx="62">
                  <c:v>23898.903995353299</c:v>
                </c:pt>
                <c:pt idx="63">
                  <c:v>129.51626507130001</c:v>
                </c:pt>
                <c:pt idx="64">
                  <c:v>9640.0496400629108</c:v>
                </c:pt>
                <c:pt idx="65">
                  <c:v>343699.63226575492</c:v>
                </c:pt>
                <c:pt idx="68">
                  <c:v>2836.2019128263901</c:v>
                </c:pt>
                <c:pt idx="69">
                  <c:v>5027.9142153387384</c:v>
                </c:pt>
                <c:pt idx="71">
                  <c:v>3833.7067168112499</c:v>
                </c:pt>
                <c:pt idx="72">
                  <c:v>47953.275185059079</c:v>
                </c:pt>
                <c:pt idx="73">
                  <c:v>128991.97206734501</c:v>
                </c:pt>
                <c:pt idx="74">
                  <c:v>35185.210360277597</c:v>
                </c:pt>
                <c:pt idx="75">
                  <c:v>364.88779038415498</c:v>
                </c:pt>
                <c:pt idx="76">
                  <c:v>230.76950061366099</c:v>
                </c:pt>
                <c:pt idx="78">
                  <c:v>8279.3588211565493</c:v>
                </c:pt>
                <c:pt idx="80">
                  <c:v>11617.458208464101</c:v>
                </c:pt>
              </c:numCache>
            </c:numRef>
          </c:yVal>
          <c:smooth val="0"/>
        </c:ser>
        <c:ser>
          <c:idx val="4"/>
          <c:order val="2"/>
          <c:tx>
            <c:v>0.5 deg</c:v>
          </c:tx>
          <c:spPr>
            <a:ln w="28575">
              <a:noFill/>
            </a:ln>
          </c:spPr>
          <c:marker>
            <c:symbol val="triangle"/>
            <c:size val="5"/>
            <c:spPr>
              <a:solidFill>
                <a:schemeClr val="accent3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c:spPr>
          </c:marker>
          <c:xVal>
            <c:numRef>
              <c:f>'ideal -var hook Z rot 300k'!$J$2:$J$82</c:f>
              <c:numCache>
                <c:formatCode>General</c:formatCode>
                <c:ptCount val="81"/>
                <c:pt idx="0">
                  <c:v>400.76491981227178</c:v>
                </c:pt>
                <c:pt idx="2">
                  <c:v>633.79004295728703</c:v>
                </c:pt>
                <c:pt idx="3">
                  <c:v>450.80854215871602</c:v>
                </c:pt>
                <c:pt idx="4">
                  <c:v>716.5476711940305</c:v>
                </c:pt>
                <c:pt idx="5">
                  <c:v>733.74479557271832</c:v>
                </c:pt>
                <c:pt idx="6">
                  <c:v>760.84020793542049</c:v>
                </c:pt>
                <c:pt idx="7">
                  <c:v>783.43907187597199</c:v>
                </c:pt>
                <c:pt idx="9">
                  <c:v>875.70386357529901</c:v>
                </c:pt>
                <c:pt idx="10">
                  <c:v>909.78785145861332</c:v>
                </c:pt>
                <c:pt idx="16">
                  <c:v>1104.4063648096201</c:v>
                </c:pt>
                <c:pt idx="18">
                  <c:v>1215.9167833435999</c:v>
                </c:pt>
                <c:pt idx="20">
                  <c:v>1235.6177684561301</c:v>
                </c:pt>
                <c:pt idx="22">
                  <c:v>1268.1002874210999</c:v>
                </c:pt>
                <c:pt idx="23">
                  <c:v>1284.11550335793</c:v>
                </c:pt>
                <c:pt idx="25">
                  <c:v>1362.4424630783501</c:v>
                </c:pt>
                <c:pt idx="26">
                  <c:v>1372.0023829332199</c:v>
                </c:pt>
                <c:pt idx="27">
                  <c:v>1373.9593066477701</c:v>
                </c:pt>
                <c:pt idx="30">
                  <c:v>1450.20760898508</c:v>
                </c:pt>
                <c:pt idx="32">
                  <c:v>1475.0628516775801</c:v>
                </c:pt>
                <c:pt idx="33">
                  <c:v>1481.00677125331</c:v>
                </c:pt>
                <c:pt idx="34">
                  <c:v>1495.2275929047601</c:v>
                </c:pt>
                <c:pt idx="37">
                  <c:v>1600.6953059682301</c:v>
                </c:pt>
                <c:pt idx="38">
                  <c:v>1619.2648026719301</c:v>
                </c:pt>
                <c:pt idx="39">
                  <c:v>1622.6501489756499</c:v>
                </c:pt>
                <c:pt idx="41">
                  <c:v>1640.85817447564</c:v>
                </c:pt>
                <c:pt idx="48">
                  <c:v>1724.4687090703301</c:v>
                </c:pt>
                <c:pt idx="49">
                  <c:v>1724.12414414875</c:v>
                </c:pt>
                <c:pt idx="52">
                  <c:v>1762.3241100979601</c:v>
                </c:pt>
                <c:pt idx="53">
                  <c:v>1769.7144688692199</c:v>
                </c:pt>
                <c:pt idx="54">
                  <c:v>1782.40240029345</c:v>
                </c:pt>
                <c:pt idx="57">
                  <c:v>1815.8264783259101</c:v>
                </c:pt>
                <c:pt idx="59">
                  <c:v>1828.2486668096401</c:v>
                </c:pt>
                <c:pt idx="60">
                  <c:v>1837.95537212716</c:v>
                </c:pt>
                <c:pt idx="61">
                  <c:v>1842.68250617322</c:v>
                </c:pt>
                <c:pt idx="62">
                  <c:v>1845.67986696308</c:v>
                </c:pt>
                <c:pt idx="63">
                  <c:v>1854.384910879319</c:v>
                </c:pt>
                <c:pt idx="64">
                  <c:v>1857.59061847783</c:v>
                </c:pt>
                <c:pt idx="65">
                  <c:v>1877.48796810197</c:v>
                </c:pt>
                <c:pt idx="68">
                  <c:v>1902.38076959351</c:v>
                </c:pt>
                <c:pt idx="69">
                  <c:v>1908.65407729804</c:v>
                </c:pt>
                <c:pt idx="71">
                  <c:v>1929.26199215424</c:v>
                </c:pt>
                <c:pt idx="72">
                  <c:v>1950.6316947119401</c:v>
                </c:pt>
                <c:pt idx="73">
                  <c:v>1959.2269380494099</c:v>
                </c:pt>
                <c:pt idx="74">
                  <c:v>1960.0991992050001</c:v>
                </c:pt>
                <c:pt idx="75">
                  <c:v>1973.53491845392</c:v>
                </c:pt>
                <c:pt idx="76">
                  <c:v>1980.9645159921899</c:v>
                </c:pt>
                <c:pt idx="78">
                  <c:v>1989.20045285742</c:v>
                </c:pt>
                <c:pt idx="80">
                  <c:v>2002.93545357833</c:v>
                </c:pt>
              </c:numCache>
            </c:numRef>
          </c:xVal>
          <c:yVal>
            <c:numRef>
              <c:f>'ideal -var hook Z rot 300k'!$K$2:$K$82</c:f>
              <c:numCache>
                <c:formatCode>General</c:formatCode>
                <c:ptCount val="81"/>
                <c:pt idx="0">
                  <c:v>503090.18582844682</c:v>
                </c:pt>
                <c:pt idx="2">
                  <c:v>714.30364658116696</c:v>
                </c:pt>
                <c:pt idx="4">
                  <c:v>185.416779868113</c:v>
                </c:pt>
                <c:pt idx="6">
                  <c:v>315.912771158711</c:v>
                </c:pt>
                <c:pt idx="7">
                  <c:v>1368.6709873668301</c:v>
                </c:pt>
                <c:pt idx="9">
                  <c:v>136.79766379287179</c:v>
                </c:pt>
                <c:pt idx="10">
                  <c:v>266.07799635368389</c:v>
                </c:pt>
                <c:pt idx="16">
                  <c:v>266.400627103636</c:v>
                </c:pt>
                <c:pt idx="18">
                  <c:v>60.144492987884597</c:v>
                </c:pt>
                <c:pt idx="20">
                  <c:v>181.49289625181001</c:v>
                </c:pt>
                <c:pt idx="22">
                  <c:v>2257.6477259984799</c:v>
                </c:pt>
                <c:pt idx="23">
                  <c:v>249.937881021284</c:v>
                </c:pt>
                <c:pt idx="25">
                  <c:v>19.6412918798971</c:v>
                </c:pt>
                <c:pt idx="26">
                  <c:v>46.575724307002403</c:v>
                </c:pt>
                <c:pt idx="27">
                  <c:v>7783.6367141043902</c:v>
                </c:pt>
                <c:pt idx="30">
                  <c:v>48.403093941598001</c:v>
                </c:pt>
                <c:pt idx="32">
                  <c:v>16046.834406960599</c:v>
                </c:pt>
                <c:pt idx="33">
                  <c:v>1731.3230000915601</c:v>
                </c:pt>
                <c:pt idx="34">
                  <c:v>841.37829583302789</c:v>
                </c:pt>
                <c:pt idx="37">
                  <c:v>140.29616619712201</c:v>
                </c:pt>
                <c:pt idx="38">
                  <c:v>1946.8381060382401</c:v>
                </c:pt>
                <c:pt idx="39">
                  <c:v>98.320902864400537</c:v>
                </c:pt>
                <c:pt idx="41">
                  <c:v>76.032857420672499</c:v>
                </c:pt>
                <c:pt idx="48">
                  <c:v>27421.144518863701</c:v>
                </c:pt>
                <c:pt idx="49">
                  <c:v>39.1362636375788</c:v>
                </c:pt>
                <c:pt idx="52">
                  <c:v>1182.3221718052</c:v>
                </c:pt>
                <c:pt idx="53">
                  <c:v>76301.205370288793</c:v>
                </c:pt>
                <c:pt idx="54">
                  <c:v>62.780170496171898</c:v>
                </c:pt>
                <c:pt idx="57">
                  <c:v>52413.712493091603</c:v>
                </c:pt>
                <c:pt idx="59">
                  <c:v>110.016087251263</c:v>
                </c:pt>
                <c:pt idx="60">
                  <c:v>73.017137110350589</c:v>
                </c:pt>
                <c:pt idx="61">
                  <c:v>30404.0765736024</c:v>
                </c:pt>
                <c:pt idx="62">
                  <c:v>23546.381023262598</c:v>
                </c:pt>
                <c:pt idx="63">
                  <c:v>128.83754713720899</c:v>
                </c:pt>
                <c:pt idx="64">
                  <c:v>7673.4685251757801</c:v>
                </c:pt>
                <c:pt idx="65">
                  <c:v>330834.49024583399</c:v>
                </c:pt>
                <c:pt idx="68">
                  <c:v>2832.4745340283098</c:v>
                </c:pt>
                <c:pt idx="69">
                  <c:v>3781.6101870105599</c:v>
                </c:pt>
                <c:pt idx="71">
                  <c:v>3950.6106810751598</c:v>
                </c:pt>
                <c:pt idx="72">
                  <c:v>48704.300769038397</c:v>
                </c:pt>
                <c:pt idx="73">
                  <c:v>100738.439774292</c:v>
                </c:pt>
                <c:pt idx="74">
                  <c:v>46987.672502977402</c:v>
                </c:pt>
                <c:pt idx="75">
                  <c:v>330.11150664840392</c:v>
                </c:pt>
                <c:pt idx="76">
                  <c:v>229.79073059327101</c:v>
                </c:pt>
                <c:pt idx="78">
                  <c:v>723.40668078968201</c:v>
                </c:pt>
                <c:pt idx="80">
                  <c:v>11535.9373280365</c:v>
                </c:pt>
              </c:numCache>
            </c:numRef>
          </c:yVal>
          <c:smooth val="0"/>
        </c:ser>
        <c:ser>
          <c:idx val="2"/>
          <c:order val="3"/>
          <c:tx>
            <c:v>1 deg</c:v>
          </c:tx>
          <c:spPr>
            <a:ln w="28575">
              <a:noFill/>
            </a:ln>
          </c:spPr>
          <c:marker>
            <c:symbol val="x"/>
            <c:size val="7"/>
            <c:spPr>
              <a:ln w="9525">
                <a:solidFill>
                  <a:schemeClr val="accent4">
                    <a:lumMod val="75000"/>
                  </a:schemeClr>
                </a:solidFill>
              </a:ln>
            </c:spPr>
          </c:marker>
          <c:xVal>
            <c:numRef>
              <c:f>'ideal -var hook Z rot 300k'!$F$2:$F$83</c:f>
              <c:numCache>
                <c:formatCode>General</c:formatCode>
                <c:ptCount val="82"/>
                <c:pt idx="0">
                  <c:v>400.76677632241592</c:v>
                </c:pt>
                <c:pt idx="2">
                  <c:v>633.55885174704895</c:v>
                </c:pt>
                <c:pt idx="4">
                  <c:v>717.03258414165805</c:v>
                </c:pt>
                <c:pt idx="6">
                  <c:v>760.66250770781289</c:v>
                </c:pt>
                <c:pt idx="7">
                  <c:v>783.43880654239308</c:v>
                </c:pt>
                <c:pt idx="9">
                  <c:v>875.67867183044905</c:v>
                </c:pt>
                <c:pt idx="16">
                  <c:v>1104.5288552264501</c:v>
                </c:pt>
                <c:pt idx="18">
                  <c:v>1218.9175603379001</c:v>
                </c:pt>
                <c:pt idx="20">
                  <c:v>1236.4789868583</c:v>
                </c:pt>
                <c:pt idx="22">
                  <c:v>1268.08535058659</c:v>
                </c:pt>
                <c:pt idx="23">
                  <c:v>1284.54570013329</c:v>
                </c:pt>
                <c:pt idx="25">
                  <c:v>1362.3897024821999</c:v>
                </c:pt>
                <c:pt idx="26">
                  <c:v>1372.0180538008999</c:v>
                </c:pt>
                <c:pt idx="27">
                  <c:v>1373.9638004193</c:v>
                </c:pt>
                <c:pt idx="30">
                  <c:v>1450.1975414024901</c:v>
                </c:pt>
                <c:pt idx="32">
                  <c:v>1475.06253131121</c:v>
                </c:pt>
                <c:pt idx="33">
                  <c:v>1481.0093933498399</c:v>
                </c:pt>
                <c:pt idx="34">
                  <c:v>1495.22688773768</c:v>
                </c:pt>
                <c:pt idx="37">
                  <c:v>1600.66234356722</c:v>
                </c:pt>
                <c:pt idx="38">
                  <c:v>1619.2551991129101</c:v>
                </c:pt>
                <c:pt idx="39">
                  <c:v>1622.6523152719401</c:v>
                </c:pt>
                <c:pt idx="41">
                  <c:v>1640.2482851467701</c:v>
                </c:pt>
                <c:pt idx="48">
                  <c:v>1724.46533918916</c:v>
                </c:pt>
                <c:pt idx="51">
                  <c:v>1724.1228883634301</c:v>
                </c:pt>
                <c:pt idx="52">
                  <c:v>1762.3146183920401</c:v>
                </c:pt>
                <c:pt idx="53">
                  <c:v>1769.70926193226</c:v>
                </c:pt>
                <c:pt idx="55">
                  <c:v>1782.5298953531701</c:v>
                </c:pt>
                <c:pt idx="56">
                  <c:v>1815.8094120923299</c:v>
                </c:pt>
                <c:pt idx="59">
                  <c:v>1828.36737467129</c:v>
                </c:pt>
                <c:pt idx="60">
                  <c:v>1838.0255627844899</c:v>
                </c:pt>
                <c:pt idx="61">
                  <c:v>1842.68085111253</c:v>
                </c:pt>
                <c:pt idx="62">
                  <c:v>1845.6671416454999</c:v>
                </c:pt>
                <c:pt idx="63">
                  <c:v>1854.3922882950901</c:v>
                </c:pt>
                <c:pt idx="64">
                  <c:v>1857.61537326963</c:v>
                </c:pt>
                <c:pt idx="65">
                  <c:v>1877.4819013228</c:v>
                </c:pt>
                <c:pt idx="68">
                  <c:v>1902.3751376907501</c:v>
                </c:pt>
                <c:pt idx="69">
                  <c:v>1909.3264215384299</c:v>
                </c:pt>
                <c:pt idx="71">
                  <c:v>1929.3299745842401</c:v>
                </c:pt>
                <c:pt idx="72">
                  <c:v>1950.6233872592099</c:v>
                </c:pt>
                <c:pt idx="73">
                  <c:v>1959.2244979536499</c:v>
                </c:pt>
                <c:pt idx="74">
                  <c:v>1960.1031363663401</c:v>
                </c:pt>
                <c:pt idx="75">
                  <c:v>1974.7570663046199</c:v>
                </c:pt>
                <c:pt idx="76">
                  <c:v>1980.94952466824</c:v>
                </c:pt>
                <c:pt idx="77">
                  <c:v>1988.9307277209</c:v>
                </c:pt>
                <c:pt idx="79">
                  <c:v>2002.94360478161</c:v>
                </c:pt>
              </c:numCache>
            </c:numRef>
          </c:xVal>
          <c:yVal>
            <c:numRef>
              <c:f>'ideal -var hook Z rot 300k'!$G$2:$G$83</c:f>
              <c:numCache>
                <c:formatCode>General</c:formatCode>
                <c:ptCount val="82"/>
                <c:pt idx="0">
                  <c:v>503109.53508978401</c:v>
                </c:pt>
                <c:pt idx="2">
                  <c:v>570.70126378727196</c:v>
                </c:pt>
                <c:pt idx="4">
                  <c:v>196.19192941751299</c:v>
                </c:pt>
                <c:pt idx="6">
                  <c:v>346.83239131642199</c:v>
                </c:pt>
                <c:pt idx="7">
                  <c:v>1367.89307904473</c:v>
                </c:pt>
                <c:pt idx="9">
                  <c:v>136.732172528457</c:v>
                </c:pt>
                <c:pt idx="16">
                  <c:v>268.66291797697892</c:v>
                </c:pt>
                <c:pt idx="18">
                  <c:v>61.190938841569</c:v>
                </c:pt>
                <c:pt idx="20">
                  <c:v>151.54859713442701</c:v>
                </c:pt>
                <c:pt idx="22">
                  <c:v>2138.1779170791501</c:v>
                </c:pt>
                <c:pt idx="23">
                  <c:v>207.00249460209901</c:v>
                </c:pt>
                <c:pt idx="25">
                  <c:v>19.641068377559801</c:v>
                </c:pt>
                <c:pt idx="26">
                  <c:v>46.603063394730199</c:v>
                </c:pt>
                <c:pt idx="27">
                  <c:v>7174.8320264274298</c:v>
                </c:pt>
                <c:pt idx="30">
                  <c:v>48.426736304121697</c:v>
                </c:pt>
                <c:pt idx="32">
                  <c:v>15218.281069861499</c:v>
                </c:pt>
                <c:pt idx="33">
                  <c:v>1730.8688236524299</c:v>
                </c:pt>
                <c:pt idx="34">
                  <c:v>798.17296126224699</c:v>
                </c:pt>
                <c:pt idx="37">
                  <c:v>134.623640784983</c:v>
                </c:pt>
                <c:pt idx="38">
                  <c:v>1865.5761699529301</c:v>
                </c:pt>
                <c:pt idx="39">
                  <c:v>98.238854760348204</c:v>
                </c:pt>
                <c:pt idx="41">
                  <c:v>73.531071759372495</c:v>
                </c:pt>
                <c:pt idx="48">
                  <c:v>24208.249866864</c:v>
                </c:pt>
                <c:pt idx="51">
                  <c:v>39.094238001324698</c:v>
                </c:pt>
                <c:pt idx="52">
                  <c:v>1188.2889009574999</c:v>
                </c:pt>
                <c:pt idx="53">
                  <c:v>74645.172051095302</c:v>
                </c:pt>
                <c:pt idx="55">
                  <c:v>61.866081317051602</c:v>
                </c:pt>
                <c:pt idx="56">
                  <c:v>54353.895396220301</c:v>
                </c:pt>
                <c:pt idx="59">
                  <c:v>111.243985576841</c:v>
                </c:pt>
                <c:pt idx="60">
                  <c:v>72.709329404134706</c:v>
                </c:pt>
                <c:pt idx="61">
                  <c:v>25038.0479630099</c:v>
                </c:pt>
                <c:pt idx="62">
                  <c:v>23169.487121645401</c:v>
                </c:pt>
                <c:pt idx="63">
                  <c:v>128.16652566734001</c:v>
                </c:pt>
                <c:pt idx="64">
                  <c:v>6567.21352435269</c:v>
                </c:pt>
                <c:pt idx="65">
                  <c:v>322913.18270495778</c:v>
                </c:pt>
                <c:pt idx="68">
                  <c:v>2828.63087130759</c:v>
                </c:pt>
                <c:pt idx="69">
                  <c:v>3048.5667388521902</c:v>
                </c:pt>
                <c:pt idx="71">
                  <c:v>4030.3637843308202</c:v>
                </c:pt>
                <c:pt idx="72">
                  <c:v>48977.7919360589</c:v>
                </c:pt>
                <c:pt idx="73">
                  <c:v>87089.873133169371</c:v>
                </c:pt>
                <c:pt idx="74">
                  <c:v>55365.318601338397</c:v>
                </c:pt>
                <c:pt idx="75">
                  <c:v>305.24646947462702</c:v>
                </c:pt>
                <c:pt idx="76">
                  <c:v>229.01364297606</c:v>
                </c:pt>
                <c:pt idx="77">
                  <c:v>13800.0264053922</c:v>
                </c:pt>
                <c:pt idx="79">
                  <c:v>11427.1445892066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7198848"/>
        <c:axId val="97243136"/>
      </c:scatterChart>
      <c:valAx>
        <c:axId val="97198848"/>
        <c:scaling>
          <c:orientation val="minMax"/>
          <c:max val="2000"/>
          <c:min val="40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Freq (MHz)</a:t>
                </a:r>
              </a:p>
            </c:rich>
          </c:tx>
          <c:layout/>
          <c:overlay val="0"/>
        </c:title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97243136"/>
        <c:crosses val="autoZero"/>
        <c:crossBetween val="midCat"/>
      </c:valAx>
      <c:valAx>
        <c:axId val="97243136"/>
        <c:scaling>
          <c:logBase val="10"/>
          <c:orientation val="minMax"/>
          <c:max val="10000000"/>
          <c:min val="1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Qext</a:t>
                </a:r>
              </a:p>
            </c:rich>
          </c:tx>
          <c:layout>
            <c:manualLayout>
              <c:xMode val="edge"/>
              <c:yMode val="edge"/>
              <c:x val="1.3679720287420099E-2"/>
              <c:y val="0.50847512379080595"/>
            </c:manualLayout>
          </c:layout>
          <c:overlay val="0"/>
        </c:title>
        <c:numFmt formatCode="0.0E+00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9719884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87531166362825297"/>
          <c:y val="0.62530648593634297"/>
          <c:w val="9.6380480523349604E-2"/>
          <c:h val="0.207696565762271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chemeClr val="tx1"/>
                </a:solidFill>
              </a:defRPr>
            </a:pPr>
            <a:r>
              <a:rPr lang="en-US" sz="1800" b="1" i="0" baseline="0">
                <a:solidFill>
                  <a:schemeClr val="tx1"/>
                </a:solidFill>
                <a:effectLst/>
              </a:rPr>
              <a:t>varying gap between T and top of tank,</a:t>
            </a:r>
          </a:p>
          <a:p>
            <a:pPr>
              <a:defRPr>
                <a:solidFill>
                  <a:schemeClr val="tx1"/>
                </a:solidFill>
              </a:defRPr>
            </a:pPr>
            <a:r>
              <a:rPr lang="en-US" sz="1800" b="1" i="0" baseline="0">
                <a:solidFill>
                  <a:schemeClr val="tx1"/>
                </a:solidFill>
                <a:effectLst/>
              </a:rPr>
              <a:t> move T along y-dir</a:t>
            </a:r>
            <a:endParaRPr lang="en-US">
              <a:solidFill>
                <a:schemeClr val="tx1"/>
              </a:solidFill>
              <a:effectLst/>
            </a:endParaRP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2514306517054499"/>
          <c:y val="0.177800602982914"/>
          <c:w val="0.64503561215921801"/>
          <c:h val="0.64358704086108998"/>
        </c:manualLayout>
      </c:layout>
      <c:scatterChart>
        <c:scatterStyle val="lineMarker"/>
        <c:varyColors val="0"/>
        <c:ser>
          <c:idx val="0"/>
          <c:order val="0"/>
          <c:tx>
            <c:v>ideal</c:v>
          </c:tx>
          <c:spPr>
            <a:ln w="28575">
              <a:noFill/>
            </a:ln>
          </c:spPr>
          <c:xVal>
            <c:numRef>
              <c:f>'ideal -var gap top 600k'!$B$2:$B$81</c:f>
              <c:numCache>
                <c:formatCode>0.00</c:formatCode>
                <c:ptCount val="80"/>
                <c:pt idx="0">
                  <c:v>400.76462912701902</c:v>
                </c:pt>
                <c:pt idx="1">
                  <c:v>627.35654885855297</c:v>
                </c:pt>
                <c:pt idx="2">
                  <c:v>633.88880252763602</c:v>
                </c:pt>
                <c:pt idx="3">
                  <c:v>450.80985948170201</c:v>
                </c:pt>
                <c:pt idx="4">
                  <c:v>716.03441462282501</c:v>
                </c:pt>
                <c:pt idx="5">
                  <c:v>735.56103230495683</c:v>
                </c:pt>
                <c:pt idx="6">
                  <c:v>761.05822337673101</c:v>
                </c:pt>
                <c:pt idx="7">
                  <c:v>783.43933647403901</c:v>
                </c:pt>
                <c:pt idx="8">
                  <c:v>800.22903276995396</c:v>
                </c:pt>
                <c:pt idx="9">
                  <c:v>875.72826305337605</c:v>
                </c:pt>
                <c:pt idx="10">
                  <c:v>909.78767854042997</c:v>
                </c:pt>
                <c:pt idx="11">
                  <c:v>946.6573978562011</c:v>
                </c:pt>
                <c:pt idx="12">
                  <c:v>1033.54652946191</c:v>
                </c:pt>
                <c:pt idx="13">
                  <c:v>1073.90835924206</c:v>
                </c:pt>
                <c:pt idx="14">
                  <c:v>1053.4022003549601</c:v>
                </c:pt>
                <c:pt idx="15">
                  <c:v>1100.4600424801699</c:v>
                </c:pt>
                <c:pt idx="16">
                  <c:v>1104.28415612956</c:v>
                </c:pt>
                <c:pt idx="17">
                  <c:v>1152.36544624006</c:v>
                </c:pt>
                <c:pt idx="18">
                  <c:v>1212.8918304163999</c:v>
                </c:pt>
                <c:pt idx="19">
                  <c:v>1232.68487344297</c:v>
                </c:pt>
                <c:pt idx="20">
                  <c:v>1234.9532051562301</c:v>
                </c:pt>
                <c:pt idx="21">
                  <c:v>1263.2896895384299</c:v>
                </c:pt>
                <c:pt idx="22">
                  <c:v>1268.1091165549601</c:v>
                </c:pt>
                <c:pt idx="23">
                  <c:v>1283.66606024365</c:v>
                </c:pt>
                <c:pt idx="24">
                  <c:v>1073.9083592479001</c:v>
                </c:pt>
                <c:pt idx="25">
                  <c:v>1362.4739000586701</c:v>
                </c:pt>
                <c:pt idx="26">
                  <c:v>1371.99596293582</c:v>
                </c:pt>
                <c:pt idx="27">
                  <c:v>1373.95274812257</c:v>
                </c:pt>
                <c:pt idx="28">
                  <c:v>1375.3241111960101</c:v>
                </c:pt>
                <c:pt idx="29">
                  <c:v>1416.48822676492</c:v>
                </c:pt>
                <c:pt idx="30">
                  <c:v>1450.21322755811</c:v>
                </c:pt>
                <c:pt idx="31">
                  <c:v>1452.81090205956</c:v>
                </c:pt>
                <c:pt idx="32">
                  <c:v>1475.0625120480099</c:v>
                </c:pt>
                <c:pt idx="33">
                  <c:v>1481.0072243475299</c:v>
                </c:pt>
                <c:pt idx="34">
                  <c:v>1495.21514079547</c:v>
                </c:pt>
                <c:pt idx="35">
                  <c:v>1569.5714143672501</c:v>
                </c:pt>
                <c:pt idx="36">
                  <c:v>1588.4956302457001</c:v>
                </c:pt>
                <c:pt idx="37">
                  <c:v>1600.6587939057099</c:v>
                </c:pt>
                <c:pt idx="38">
                  <c:v>1619.2681473735599</c:v>
                </c:pt>
                <c:pt idx="39">
                  <c:v>1622.6484559374601</c:v>
                </c:pt>
                <c:pt idx="40">
                  <c:v>1641.0880814024999</c:v>
                </c:pt>
                <c:pt idx="41">
                  <c:v>1641.31844039307</c:v>
                </c:pt>
                <c:pt idx="42">
                  <c:v>1666.16607420784</c:v>
                </c:pt>
                <c:pt idx="44">
                  <c:v>1681.3358815966801</c:v>
                </c:pt>
                <c:pt idx="45">
                  <c:v>1696.3888357127801</c:v>
                </c:pt>
                <c:pt idx="46">
                  <c:v>1521.1625508797199</c:v>
                </c:pt>
                <c:pt idx="47">
                  <c:v>1707.1918188914101</c:v>
                </c:pt>
                <c:pt idx="48">
                  <c:v>1717.9970472699199</c:v>
                </c:pt>
                <c:pt idx="49">
                  <c:v>1724.46605602205</c:v>
                </c:pt>
                <c:pt idx="50">
                  <c:v>1724.1233704357101</c:v>
                </c:pt>
                <c:pt idx="51">
                  <c:v>1729.37974246515</c:v>
                </c:pt>
                <c:pt idx="52">
                  <c:v>1729.8318063072099</c:v>
                </c:pt>
                <c:pt idx="53">
                  <c:v>1762.3229391525699</c:v>
                </c:pt>
                <c:pt idx="54">
                  <c:v>1769.71583532404</c:v>
                </c:pt>
                <c:pt idx="55">
                  <c:v>1782.2850505438601</c:v>
                </c:pt>
                <c:pt idx="56">
                  <c:v>1783.28035062454</c:v>
                </c:pt>
                <c:pt idx="57">
                  <c:v>1742.7011947645501</c:v>
                </c:pt>
                <c:pt idx="58">
                  <c:v>1815.82768438482</c:v>
                </c:pt>
                <c:pt idx="59">
                  <c:v>1819.68005917502</c:v>
                </c:pt>
                <c:pt idx="60">
                  <c:v>1828.1581505757899</c:v>
                </c:pt>
                <c:pt idx="61">
                  <c:v>1837.9150790659801</c:v>
                </c:pt>
                <c:pt idx="62">
                  <c:v>1842.6753256459799</c:v>
                </c:pt>
                <c:pt idx="63">
                  <c:v>1845.6806127218399</c:v>
                </c:pt>
                <c:pt idx="64">
                  <c:v>1854.3687609368001</c:v>
                </c:pt>
                <c:pt idx="65">
                  <c:v>1857.56415310395</c:v>
                </c:pt>
                <c:pt idx="66">
                  <c:v>1877.4883346357999</c:v>
                </c:pt>
                <c:pt idx="67">
                  <c:v>1898.54349848225</c:v>
                </c:pt>
                <c:pt idx="68">
                  <c:v>1902.38060134786</c:v>
                </c:pt>
                <c:pt idx="69">
                  <c:v>1877.57579273225</c:v>
                </c:pt>
                <c:pt idx="70">
                  <c:v>1908.1445819891901</c:v>
                </c:pt>
                <c:pt idx="71">
                  <c:v>1924.5620626714001</c:v>
                </c:pt>
                <c:pt idx="72">
                  <c:v>1929.21533993085</c:v>
                </c:pt>
                <c:pt idx="73">
                  <c:v>1950.6304460413301</c:v>
                </c:pt>
                <c:pt idx="74">
                  <c:v>1959.22100794179</c:v>
                </c:pt>
                <c:pt idx="75">
                  <c:v>1960.0844893219501</c:v>
                </c:pt>
                <c:pt idx="76">
                  <c:v>1972.52180997951</c:v>
                </c:pt>
                <c:pt idx="77">
                  <c:v>1980.9652872105301</c:v>
                </c:pt>
                <c:pt idx="78">
                  <c:v>1988.7317732608501</c:v>
                </c:pt>
                <c:pt idx="79">
                  <c:v>1989.0143011725199</c:v>
                </c:pt>
              </c:numCache>
            </c:numRef>
          </c:xVal>
          <c:yVal>
            <c:numRef>
              <c:f>'ideal -var gap top 600k'!$E$2:$E$81</c:f>
              <c:numCache>
                <c:formatCode>General</c:formatCode>
                <c:ptCount val="80"/>
                <c:pt idx="0">
                  <c:v>503083.79167983698</c:v>
                </c:pt>
                <c:pt idx="2">
                  <c:v>1289.19055615504</c:v>
                </c:pt>
                <c:pt idx="4">
                  <c:v>191.47759950663999</c:v>
                </c:pt>
                <c:pt idx="6">
                  <c:v>289.22564506861892</c:v>
                </c:pt>
                <c:pt idx="7">
                  <c:v>1369.73942594305</c:v>
                </c:pt>
                <c:pt idx="9">
                  <c:v>136.93231766987799</c:v>
                </c:pt>
                <c:pt idx="10">
                  <c:v>266.22252858399293</c:v>
                </c:pt>
                <c:pt idx="11">
                  <c:v>743.04335345475999</c:v>
                </c:pt>
                <c:pt idx="16">
                  <c:v>262.45692363913298</c:v>
                </c:pt>
                <c:pt idx="18">
                  <c:v>60.621473231849102</c:v>
                </c:pt>
                <c:pt idx="20">
                  <c:v>223.338995260959</c:v>
                </c:pt>
                <c:pt idx="22">
                  <c:v>2402.30471470776</c:v>
                </c:pt>
                <c:pt idx="23">
                  <c:v>305.65886140063901</c:v>
                </c:pt>
                <c:pt idx="25">
                  <c:v>19.653270341843601</c:v>
                </c:pt>
                <c:pt idx="26">
                  <c:v>46.539426123121302</c:v>
                </c:pt>
                <c:pt idx="27">
                  <c:v>8507.494119224466</c:v>
                </c:pt>
                <c:pt idx="30">
                  <c:v>48.398127641452497</c:v>
                </c:pt>
                <c:pt idx="32">
                  <c:v>17003.8048970864</c:v>
                </c:pt>
                <c:pt idx="33">
                  <c:v>1731.4562940359101</c:v>
                </c:pt>
                <c:pt idx="34">
                  <c:v>892.33985447219504</c:v>
                </c:pt>
                <c:pt idx="37">
                  <c:v>147.17287848971401</c:v>
                </c:pt>
                <c:pt idx="38">
                  <c:v>2043.2067183942199</c:v>
                </c:pt>
                <c:pt idx="39">
                  <c:v>98.376876219147078</c:v>
                </c:pt>
                <c:pt idx="41">
                  <c:v>80.133849484502704</c:v>
                </c:pt>
                <c:pt idx="49" formatCode="0.0000">
                  <c:v>30581.5830506895</c:v>
                </c:pt>
                <c:pt idx="50">
                  <c:v>39.157891655171568</c:v>
                </c:pt>
                <c:pt idx="53">
                  <c:v>1175.8096173705801</c:v>
                </c:pt>
                <c:pt idx="54">
                  <c:v>78146.3087543742</c:v>
                </c:pt>
                <c:pt idx="55">
                  <c:v>63.4770669042789</c:v>
                </c:pt>
                <c:pt idx="58">
                  <c:v>50490.331028570603</c:v>
                </c:pt>
                <c:pt idx="60">
                  <c:v>109.04638850948599</c:v>
                </c:pt>
                <c:pt idx="61">
                  <c:v>73.191031363103178</c:v>
                </c:pt>
                <c:pt idx="62">
                  <c:v>35676.246743561969</c:v>
                </c:pt>
                <c:pt idx="63">
                  <c:v>23753.964690074001</c:v>
                </c:pt>
                <c:pt idx="64">
                  <c:v>129.28446663507299</c:v>
                </c:pt>
                <c:pt idx="65">
                  <c:v>8717.0864135119391</c:v>
                </c:pt>
                <c:pt idx="66">
                  <c:v>336825.90696653392</c:v>
                </c:pt>
                <c:pt idx="68">
                  <c:v>2834.2850779671198</c:v>
                </c:pt>
                <c:pt idx="70">
                  <c:v>4502.3119668780701</c:v>
                </c:pt>
                <c:pt idx="72">
                  <c:v>3884.6064360462501</c:v>
                </c:pt>
                <c:pt idx="73">
                  <c:v>48317.986343228898</c:v>
                </c:pt>
                <c:pt idx="74">
                  <c:v>114870.307003186</c:v>
                </c:pt>
                <c:pt idx="75">
                  <c:v>40217.483670499802</c:v>
                </c:pt>
                <c:pt idx="76">
                  <c:v>349.55543188576598</c:v>
                </c:pt>
                <c:pt idx="77">
                  <c:v>230.31140252178901</c:v>
                </c:pt>
                <c:pt idx="79">
                  <c:v>7679.5817798465196</c:v>
                </c:pt>
              </c:numCache>
            </c:numRef>
          </c:yVal>
          <c:smooth val="0"/>
        </c:ser>
        <c:ser>
          <c:idx val="1"/>
          <c:order val="1"/>
          <c:tx>
            <c:v>-0.5 mm</c:v>
          </c:tx>
          <c:spPr>
            <a:ln w="28575">
              <a:noFill/>
            </a:ln>
          </c:spPr>
          <c:marker>
            <c:symbol val="square"/>
            <c:size val="4"/>
          </c:marker>
          <c:xVal>
            <c:numRef>
              <c:f>'ideal -var gap top 600k'!$F$2:$F$80</c:f>
              <c:numCache>
                <c:formatCode>General</c:formatCode>
                <c:ptCount val="79"/>
                <c:pt idx="0">
                  <c:v>400.76489285811999</c:v>
                </c:pt>
                <c:pt idx="2" formatCode="0.00">
                  <c:v>633.90052993983397</c:v>
                </c:pt>
                <c:pt idx="4" formatCode="0.00">
                  <c:v>715.96145004698872</c:v>
                </c:pt>
                <c:pt idx="6" formatCode="0.00">
                  <c:v>761.08636795775601</c:v>
                </c:pt>
                <c:pt idx="7" formatCode="0.00">
                  <c:v>783.43940159151896</c:v>
                </c:pt>
                <c:pt idx="9" formatCode="0.00">
                  <c:v>875.72763992328305</c:v>
                </c:pt>
                <c:pt idx="10" formatCode="0.00">
                  <c:v>909.78761146000807</c:v>
                </c:pt>
                <c:pt idx="11" formatCode="0.00">
                  <c:v>946.65682791016002</c:v>
                </c:pt>
                <c:pt idx="16" formatCode="0.00">
                  <c:v>1104.28549023593</c:v>
                </c:pt>
                <c:pt idx="18" formatCode="0.00">
                  <c:v>1212.95576342292</c:v>
                </c:pt>
                <c:pt idx="20" formatCode="0.00">
                  <c:v>1234.97173362239</c:v>
                </c:pt>
                <c:pt idx="22" formatCode="0.00">
                  <c:v>1268.1091350393599</c:v>
                </c:pt>
                <c:pt idx="23" formatCode="0.00">
                  <c:v>1283.6862665045201</c:v>
                </c:pt>
                <c:pt idx="25" formatCode="0.00">
                  <c:v>1362.4643885983101</c:v>
                </c:pt>
                <c:pt idx="26" formatCode="0.00">
                  <c:v>1371.99891920298</c:v>
                </c:pt>
                <c:pt idx="27" formatCode="0.00">
                  <c:v>1373.9539628396999</c:v>
                </c:pt>
                <c:pt idx="30">
                  <c:v>1450.2124278779199</c:v>
                </c:pt>
                <c:pt idx="32">
                  <c:v>1475.0628841642999</c:v>
                </c:pt>
                <c:pt idx="33">
                  <c:v>1481.0072560743199</c:v>
                </c:pt>
                <c:pt idx="34">
                  <c:v>1495.2184965828901</c:v>
                </c:pt>
                <c:pt idx="37">
                  <c:v>1600.5310115393299</c:v>
                </c:pt>
                <c:pt idx="38">
                  <c:v>1619.2605802451801</c:v>
                </c:pt>
                <c:pt idx="39">
                  <c:v>1622.64746365254</c:v>
                </c:pt>
                <c:pt idx="41">
                  <c:v>1640.97990169062</c:v>
                </c:pt>
                <c:pt idx="48">
                  <c:v>1724.46683466276</c:v>
                </c:pt>
                <c:pt idx="49">
                  <c:v>1724.1297973723699</c:v>
                </c:pt>
                <c:pt idx="53">
                  <c:v>1762.3224172376599</c:v>
                </c:pt>
                <c:pt idx="54">
                  <c:v>1769.71581992855</c:v>
                </c:pt>
                <c:pt idx="56">
                  <c:v>1783.28519630904</c:v>
                </c:pt>
                <c:pt idx="57">
                  <c:v>1815.82721074695</c:v>
                </c:pt>
                <c:pt idx="59">
                  <c:v>1828.14787367334</c:v>
                </c:pt>
                <c:pt idx="60">
                  <c:v>1842.67488706377</c:v>
                </c:pt>
                <c:pt idx="61">
                  <c:v>1837.9206282083001</c:v>
                </c:pt>
                <c:pt idx="62">
                  <c:v>1845.6806018525899</c:v>
                </c:pt>
                <c:pt idx="63">
                  <c:v>1854.3670327197799</c:v>
                </c:pt>
                <c:pt idx="64">
                  <c:v>1857.5613911481601</c:v>
                </c:pt>
                <c:pt idx="65">
                  <c:v>1877.4886574253201</c:v>
                </c:pt>
                <c:pt idx="68">
                  <c:v>1902.38038879893</c:v>
                </c:pt>
                <c:pt idx="69">
                  <c:v>1908.1428622798001</c:v>
                </c:pt>
                <c:pt idx="71">
                  <c:v>1929.2167045677199</c:v>
                </c:pt>
                <c:pt idx="72">
                  <c:v>1950.6299528259001</c:v>
                </c:pt>
                <c:pt idx="73">
                  <c:v>1959.22217499769</c:v>
                </c:pt>
                <c:pt idx="74">
                  <c:v>1960.084386899</c:v>
                </c:pt>
                <c:pt idx="75">
                  <c:v>1972.5213558196599</c:v>
                </c:pt>
                <c:pt idx="76">
                  <c:v>1980.9648576376101</c:v>
                </c:pt>
                <c:pt idx="78">
                  <c:v>1989.0148334703399</c:v>
                </c:pt>
              </c:numCache>
            </c:numRef>
          </c:xVal>
          <c:yVal>
            <c:numRef>
              <c:f>'ideal -var gap top 600k'!$G$2:$G$80</c:f>
              <c:numCache>
                <c:formatCode>General</c:formatCode>
                <c:ptCount val="79"/>
                <c:pt idx="0">
                  <c:v>503084.65974004689</c:v>
                </c:pt>
                <c:pt idx="2" formatCode="0.00">
                  <c:v>1458.4928537339999</c:v>
                </c:pt>
                <c:pt idx="4" formatCode="0.00">
                  <c:v>192.13610798705199</c:v>
                </c:pt>
                <c:pt idx="6" formatCode="0.00">
                  <c:v>291.870458136374</c:v>
                </c:pt>
                <c:pt idx="7" formatCode="0.00">
                  <c:v>1369.89428967649</c:v>
                </c:pt>
                <c:pt idx="9" formatCode="0.00">
                  <c:v>137.015512376652</c:v>
                </c:pt>
                <c:pt idx="10" formatCode="0.00">
                  <c:v>266.21542680302599</c:v>
                </c:pt>
                <c:pt idx="11" formatCode="0.00">
                  <c:v>745.4636273911118</c:v>
                </c:pt>
                <c:pt idx="16" formatCode="0.00">
                  <c:v>262.604489660154</c:v>
                </c:pt>
                <c:pt idx="18" formatCode="0.00">
                  <c:v>60.696950709537198</c:v>
                </c:pt>
                <c:pt idx="20" formatCode="0.00">
                  <c:v>222.59948627818099</c:v>
                </c:pt>
                <c:pt idx="22" formatCode="0.00">
                  <c:v>2397.7517444360001</c:v>
                </c:pt>
                <c:pt idx="23" formatCode="0.00">
                  <c:v>304.71500939205703</c:v>
                </c:pt>
                <c:pt idx="25" formatCode="0.00">
                  <c:v>19.653393260475799</c:v>
                </c:pt>
                <c:pt idx="26" formatCode="0.00">
                  <c:v>46.544279875609803</c:v>
                </c:pt>
                <c:pt idx="27" formatCode="0.00">
                  <c:v>8533.1843855294301</c:v>
                </c:pt>
                <c:pt idx="30" formatCode="0.00">
                  <c:v>48.402913120519997</c:v>
                </c:pt>
                <c:pt idx="32" formatCode="0.00">
                  <c:v>17212.595764301601</c:v>
                </c:pt>
                <c:pt idx="33" formatCode="0.00">
                  <c:v>1731.5579286394</c:v>
                </c:pt>
                <c:pt idx="34" formatCode="0.00">
                  <c:v>904.67157203997795</c:v>
                </c:pt>
                <c:pt idx="37" formatCode="0.00">
                  <c:v>147.10296309112181</c:v>
                </c:pt>
                <c:pt idx="38" formatCode="0.00">
                  <c:v>2030.5809240261001</c:v>
                </c:pt>
                <c:pt idx="39" formatCode="0.00">
                  <c:v>98.357853540205795</c:v>
                </c:pt>
                <c:pt idx="41" formatCode="0.00">
                  <c:v>79.402739435385101</c:v>
                </c:pt>
                <c:pt idx="48" formatCode="0.00">
                  <c:v>30474.0890295588</c:v>
                </c:pt>
                <c:pt idx="49" formatCode="0.00">
                  <c:v>39.143178690105003</c:v>
                </c:pt>
                <c:pt idx="53" formatCode="0.00">
                  <c:v>1176.5496537364299</c:v>
                </c:pt>
                <c:pt idx="54" formatCode="0.00">
                  <c:v>78275.129615121099</c:v>
                </c:pt>
                <c:pt idx="56" formatCode="0.00">
                  <c:v>3884.2734830487402</c:v>
                </c:pt>
                <c:pt idx="57" formatCode="0.00">
                  <c:v>50582.774104731179</c:v>
                </c:pt>
                <c:pt idx="59">
                  <c:v>109.129832759057</c:v>
                </c:pt>
                <c:pt idx="60">
                  <c:v>36933.660910783983</c:v>
                </c:pt>
                <c:pt idx="61">
                  <c:v>73.192232630045282</c:v>
                </c:pt>
                <c:pt idx="62">
                  <c:v>23790.449166091199</c:v>
                </c:pt>
                <c:pt idx="63">
                  <c:v>129.28148985023901</c:v>
                </c:pt>
                <c:pt idx="64">
                  <c:v>8864.3633364724355</c:v>
                </c:pt>
                <c:pt idx="65">
                  <c:v>339329.34277531877</c:v>
                </c:pt>
                <c:pt idx="68">
                  <c:v>2833.75840996231</c:v>
                </c:pt>
                <c:pt idx="69">
                  <c:v>4328.06938523589</c:v>
                </c:pt>
                <c:pt idx="71">
                  <c:v>3880.3533785691602</c:v>
                </c:pt>
                <c:pt idx="72">
                  <c:v>48329.281366244897</c:v>
                </c:pt>
                <c:pt idx="73">
                  <c:v>115571.56722005</c:v>
                </c:pt>
                <c:pt idx="74">
                  <c:v>40226.354284695699</c:v>
                </c:pt>
                <c:pt idx="75">
                  <c:v>349.43516355885077</c:v>
                </c:pt>
                <c:pt idx="76">
                  <c:v>230.356321553246</c:v>
                </c:pt>
                <c:pt idx="78">
                  <c:v>7686.33926765047</c:v>
                </c:pt>
              </c:numCache>
            </c:numRef>
          </c:yVal>
          <c:smooth val="0"/>
        </c:ser>
        <c:ser>
          <c:idx val="2"/>
          <c:order val="2"/>
          <c:tx>
            <c:v>0.5 mm</c:v>
          </c:tx>
          <c:spPr>
            <a:ln w="28575">
              <a:noFill/>
            </a:ln>
          </c:spPr>
          <c:marker>
            <c:symbol val="triangle"/>
            <c:size val="5"/>
          </c:marker>
          <c:xVal>
            <c:numRef>
              <c:f>'ideal -var gap top 600k'!$H$2:$H$81</c:f>
              <c:numCache>
                <c:formatCode>General</c:formatCode>
                <c:ptCount val="80"/>
                <c:pt idx="0">
                  <c:v>400.76475890400491</c:v>
                </c:pt>
                <c:pt idx="2" formatCode="0.00">
                  <c:v>633.86919906959099</c:v>
                </c:pt>
                <c:pt idx="4" formatCode="0.00">
                  <c:v>716.11061704638803</c:v>
                </c:pt>
                <c:pt idx="6" formatCode="0.00">
                  <c:v>761.02895323451401</c:v>
                </c:pt>
                <c:pt idx="7" formatCode="0.00">
                  <c:v>783.43939975662306</c:v>
                </c:pt>
                <c:pt idx="9" formatCode="0.00">
                  <c:v>875.72966493840704</c:v>
                </c:pt>
                <c:pt idx="10" formatCode="0.00">
                  <c:v>909.78808934970903</c:v>
                </c:pt>
                <c:pt idx="11" formatCode="0.00">
                  <c:v>946.65890830104695</c:v>
                </c:pt>
                <c:pt idx="16" formatCode="0.00">
                  <c:v>1104.28276022811</c:v>
                </c:pt>
                <c:pt idx="18" formatCode="0.00">
                  <c:v>1212.8288665243699</c:v>
                </c:pt>
                <c:pt idx="20" formatCode="0.00">
                  <c:v>1234.9349393996299</c:v>
                </c:pt>
                <c:pt idx="22" formatCode="0.00">
                  <c:v>1268.1090592093201</c:v>
                </c:pt>
                <c:pt idx="23" formatCode="0.00">
                  <c:v>1283.64551438986</c:v>
                </c:pt>
                <c:pt idx="25" formatCode="0.00">
                  <c:v>1362.45597835898</c:v>
                </c:pt>
                <c:pt idx="26" formatCode="0.00">
                  <c:v>1371.99945207105</c:v>
                </c:pt>
                <c:pt idx="27" formatCode="0.00">
                  <c:v>1373.9522875542</c:v>
                </c:pt>
                <c:pt idx="30">
                  <c:v>1450.21003190074</c:v>
                </c:pt>
                <c:pt idx="32">
                  <c:v>1475.0624877835301</c:v>
                </c:pt>
                <c:pt idx="33">
                  <c:v>1481.00723078072</c:v>
                </c:pt>
                <c:pt idx="34">
                  <c:v>1495.2133561401099</c:v>
                </c:pt>
                <c:pt idx="37">
                  <c:v>1600.7742375548</c:v>
                </c:pt>
                <c:pt idx="38">
                  <c:v>1619.2759744034499</c:v>
                </c:pt>
                <c:pt idx="39">
                  <c:v>1622.65038085063</c:v>
                </c:pt>
                <c:pt idx="41">
                  <c:v>1641.61765093298</c:v>
                </c:pt>
                <c:pt idx="48">
                  <c:v>1724.4653727606701</c:v>
                </c:pt>
                <c:pt idx="49">
                  <c:v>1724.1325463016301</c:v>
                </c:pt>
                <c:pt idx="52">
                  <c:v>1762.32335117712</c:v>
                </c:pt>
                <c:pt idx="53">
                  <c:v>1769.71511701804</c:v>
                </c:pt>
                <c:pt idx="54">
                  <c:v>1782.2662245230399</c:v>
                </c:pt>
                <c:pt idx="57">
                  <c:v>1815.8272102256001</c:v>
                </c:pt>
                <c:pt idx="59">
                  <c:v>1828.1710296719</c:v>
                </c:pt>
                <c:pt idx="60">
                  <c:v>1842.6763733826201</c:v>
                </c:pt>
                <c:pt idx="61">
                  <c:v>1837.92703538265</c:v>
                </c:pt>
                <c:pt idx="62">
                  <c:v>1845.6805961392099</c:v>
                </c:pt>
                <c:pt idx="63">
                  <c:v>1854.37145218665</c:v>
                </c:pt>
                <c:pt idx="64">
                  <c:v>1857.5672254406099</c:v>
                </c:pt>
                <c:pt idx="65">
                  <c:v>1877.48823437243</c:v>
                </c:pt>
                <c:pt idx="68">
                  <c:v>1902.3807455992601</c:v>
                </c:pt>
                <c:pt idx="69">
                  <c:v>1908.1470986489401</c:v>
                </c:pt>
                <c:pt idx="71">
                  <c:v>1929.21523837567</c:v>
                </c:pt>
                <c:pt idx="72">
                  <c:v>1950.6303917406699</c:v>
                </c:pt>
                <c:pt idx="73">
                  <c:v>1959.22204739575</c:v>
                </c:pt>
                <c:pt idx="74">
                  <c:v>1960.0850572668301</c:v>
                </c:pt>
                <c:pt idx="75">
                  <c:v>1972.52168566823</c:v>
                </c:pt>
                <c:pt idx="76">
                  <c:v>1980.96469787459</c:v>
                </c:pt>
                <c:pt idx="78">
                  <c:v>1989.0148522900399</c:v>
                </c:pt>
              </c:numCache>
            </c:numRef>
          </c:xVal>
          <c:yVal>
            <c:numRef>
              <c:f>'ideal -var gap top 600k'!$I$2:$I$81</c:f>
              <c:numCache>
                <c:formatCode>General</c:formatCode>
                <c:ptCount val="80"/>
                <c:pt idx="0">
                  <c:v>503093.78569526708</c:v>
                </c:pt>
                <c:pt idx="2" formatCode="0.00">
                  <c:v>1147.4663916053501</c:v>
                </c:pt>
                <c:pt idx="4" formatCode="0.00">
                  <c:v>191.17281280107099</c:v>
                </c:pt>
                <c:pt idx="6" formatCode="0.00">
                  <c:v>286.59046367128099</c:v>
                </c:pt>
                <c:pt idx="7" formatCode="0.00">
                  <c:v>1369.2303008352301</c:v>
                </c:pt>
                <c:pt idx="9" formatCode="0.00">
                  <c:v>136.82832783978199</c:v>
                </c:pt>
                <c:pt idx="10" formatCode="0.00">
                  <c:v>266.1995601891341</c:v>
                </c:pt>
                <c:pt idx="11" formatCode="0.00">
                  <c:v>740.5507394579181</c:v>
                </c:pt>
                <c:pt idx="16" formatCode="0.00">
                  <c:v>262.31175057782201</c:v>
                </c:pt>
                <c:pt idx="18" formatCode="0.00">
                  <c:v>60.48893079324678</c:v>
                </c:pt>
                <c:pt idx="20" formatCode="0.00">
                  <c:v>223.90066525164499</c:v>
                </c:pt>
                <c:pt idx="22" formatCode="0.00">
                  <c:v>2407.2391034529501</c:v>
                </c:pt>
                <c:pt idx="23" formatCode="0.00">
                  <c:v>306.252090554441</c:v>
                </c:pt>
                <c:pt idx="25" formatCode="0.00">
                  <c:v>19.6470043130081</c:v>
                </c:pt>
                <c:pt idx="26" formatCode="0.00">
                  <c:v>46.558735880167198</c:v>
                </c:pt>
                <c:pt idx="27" formatCode="0.00">
                  <c:v>8474.5443695843605</c:v>
                </c:pt>
                <c:pt idx="30">
                  <c:v>48.401867515300459</c:v>
                </c:pt>
                <c:pt idx="32">
                  <c:v>16804.0228914908</c:v>
                </c:pt>
                <c:pt idx="33">
                  <c:v>1731.5789611482201</c:v>
                </c:pt>
                <c:pt idx="34">
                  <c:v>880.75672716613406</c:v>
                </c:pt>
                <c:pt idx="37">
                  <c:v>147.37800550177201</c:v>
                </c:pt>
                <c:pt idx="38">
                  <c:v>2056.81336079319</c:v>
                </c:pt>
                <c:pt idx="39">
                  <c:v>98.368770095947681</c:v>
                </c:pt>
                <c:pt idx="41">
                  <c:v>81.026533767487578</c:v>
                </c:pt>
                <c:pt idx="48">
                  <c:v>30711.293142294198</c:v>
                </c:pt>
                <c:pt idx="49">
                  <c:v>39.163729691264393</c:v>
                </c:pt>
                <c:pt idx="52">
                  <c:v>1175.29486979839</c:v>
                </c:pt>
                <c:pt idx="53">
                  <c:v>78254.710408054598</c:v>
                </c:pt>
                <c:pt idx="54">
                  <c:v>63.400543179715903</c:v>
                </c:pt>
                <c:pt idx="57">
                  <c:v>50510.743022047784</c:v>
                </c:pt>
                <c:pt idx="59">
                  <c:v>109.074272940057</c:v>
                </c:pt>
                <c:pt idx="60">
                  <c:v>34449.281880670103</c:v>
                </c:pt>
                <c:pt idx="61">
                  <c:v>73.16098593214187</c:v>
                </c:pt>
                <c:pt idx="62">
                  <c:v>23687.559198122199</c:v>
                </c:pt>
                <c:pt idx="63">
                  <c:v>129.185853590481</c:v>
                </c:pt>
                <c:pt idx="64">
                  <c:v>8572.4878419590805</c:v>
                </c:pt>
                <c:pt idx="65">
                  <c:v>337059.89966044499</c:v>
                </c:pt>
                <c:pt idx="68">
                  <c:v>2834.9286927459898</c:v>
                </c:pt>
                <c:pt idx="69">
                  <c:v>4685.7439256707503</c:v>
                </c:pt>
                <c:pt idx="71">
                  <c:v>3890.78685555322</c:v>
                </c:pt>
                <c:pt idx="72">
                  <c:v>48320.567455141078</c:v>
                </c:pt>
                <c:pt idx="73">
                  <c:v>114804.07204510699</c:v>
                </c:pt>
                <c:pt idx="74">
                  <c:v>40223.851919895802</c:v>
                </c:pt>
                <c:pt idx="75">
                  <c:v>349.62010264529277</c:v>
                </c:pt>
                <c:pt idx="76">
                  <c:v>230.366773934527</c:v>
                </c:pt>
                <c:pt idx="78">
                  <c:v>7672.3518049432796</c:v>
                </c:pt>
              </c:numCache>
            </c:numRef>
          </c:yVal>
          <c:smooth val="0"/>
        </c:ser>
        <c:ser>
          <c:idx val="3"/>
          <c:order val="3"/>
          <c:tx>
            <c:v>1 mm</c:v>
          </c:tx>
          <c:spPr>
            <a:ln w="28575">
              <a:noFill/>
            </a:ln>
          </c:spPr>
          <c:xVal>
            <c:numRef>
              <c:f>'ideal -var gap top 600k'!$J$2:$J$82</c:f>
              <c:numCache>
                <c:formatCode>General</c:formatCode>
                <c:ptCount val="81"/>
                <c:pt idx="0">
                  <c:v>400.76492050139098</c:v>
                </c:pt>
                <c:pt idx="2" formatCode="0.00">
                  <c:v>633.83920317892671</c:v>
                </c:pt>
                <c:pt idx="4" formatCode="0.00">
                  <c:v>716.18667939761906</c:v>
                </c:pt>
                <c:pt idx="6" formatCode="0.00">
                  <c:v>760.99703577917001</c:v>
                </c:pt>
                <c:pt idx="7" formatCode="0.00">
                  <c:v>783.43928628427796</c:v>
                </c:pt>
                <c:pt idx="9" formatCode="0.00">
                  <c:v>875.73096086430508</c:v>
                </c:pt>
                <c:pt idx="10" formatCode="0.00">
                  <c:v>909.788431527022</c:v>
                </c:pt>
                <c:pt idx="11" formatCode="0.00">
                  <c:v>946.66088634728897</c:v>
                </c:pt>
                <c:pt idx="16" formatCode="0.00">
                  <c:v>1104.2816759673301</c:v>
                </c:pt>
                <c:pt idx="18" formatCode="0.00">
                  <c:v>1212.7761580933</c:v>
                </c:pt>
                <c:pt idx="20" formatCode="0.00">
                  <c:v>1234.92091662388</c:v>
                </c:pt>
                <c:pt idx="22" formatCode="0.00">
                  <c:v>1268.1090338645699</c:v>
                </c:pt>
                <c:pt idx="23" formatCode="0.00">
                  <c:v>1283.6277706288699</c:v>
                </c:pt>
                <c:pt idx="25">
                  <c:v>1362.43738287514</c:v>
                </c:pt>
                <c:pt idx="26">
                  <c:v>1372.0008937405601</c:v>
                </c:pt>
                <c:pt idx="27">
                  <c:v>1373.95133688122</c:v>
                </c:pt>
                <c:pt idx="30">
                  <c:v>1450.2049312627501</c:v>
                </c:pt>
                <c:pt idx="31">
                  <c:v>1452.8109026827899</c:v>
                </c:pt>
                <c:pt idx="32">
                  <c:v>1475.0620384318399</c:v>
                </c:pt>
                <c:pt idx="33">
                  <c:v>1481.0073311977701</c:v>
                </c:pt>
                <c:pt idx="34">
                  <c:v>1495.2104813077001</c:v>
                </c:pt>
                <c:pt idx="37">
                  <c:v>1600.9093921726001</c:v>
                </c:pt>
                <c:pt idx="38">
                  <c:v>1619.2845598886399</c:v>
                </c:pt>
                <c:pt idx="39">
                  <c:v>1622.6536048210801</c:v>
                </c:pt>
                <c:pt idx="41">
                  <c:v>1641.95381841637</c:v>
                </c:pt>
                <c:pt idx="48">
                  <c:v>1724.4645757963001</c:v>
                </c:pt>
                <c:pt idx="49">
                  <c:v>1724.14060289805</c:v>
                </c:pt>
                <c:pt idx="52">
                  <c:v>1762.32349190941</c:v>
                </c:pt>
                <c:pt idx="53">
                  <c:v>1769.7149101800401</c:v>
                </c:pt>
                <c:pt idx="56">
                  <c:v>1782.2407034199</c:v>
                </c:pt>
                <c:pt idx="57">
                  <c:v>1815.8269981219701</c:v>
                </c:pt>
                <c:pt idx="59">
                  <c:v>1828.1830445707701</c:v>
                </c:pt>
                <c:pt idx="60">
                  <c:v>1837.9363995665301</c:v>
                </c:pt>
                <c:pt idx="61">
                  <c:v>1842.6771160364499</c:v>
                </c:pt>
                <c:pt idx="62">
                  <c:v>1845.68058569348</c:v>
                </c:pt>
                <c:pt idx="63">
                  <c:v>1854.3764343727801</c:v>
                </c:pt>
                <c:pt idx="64">
                  <c:v>1857.57044239167</c:v>
                </c:pt>
                <c:pt idx="65">
                  <c:v>1877.4884460246701</c:v>
                </c:pt>
                <c:pt idx="68">
                  <c:v>1902.3814219656399</c:v>
                </c:pt>
                <c:pt idx="71">
                  <c:v>1929.2173936363399</c:v>
                </c:pt>
                <c:pt idx="72">
                  <c:v>1950.6304298156299</c:v>
                </c:pt>
                <c:pt idx="73">
                  <c:v>1959.22087756165</c:v>
                </c:pt>
                <c:pt idx="74">
                  <c:v>1960.0848764314801</c:v>
                </c:pt>
                <c:pt idx="75">
                  <c:v>1972.5209789646401</c:v>
                </c:pt>
                <c:pt idx="76">
                  <c:v>1980.96371478265</c:v>
                </c:pt>
                <c:pt idx="78">
                  <c:v>1989.0136104836699</c:v>
                </c:pt>
                <c:pt idx="80">
                  <c:v>2002.91910115931</c:v>
                </c:pt>
              </c:numCache>
            </c:numRef>
          </c:xVal>
          <c:yVal>
            <c:numRef>
              <c:f>'ideal -var gap top 600k'!$K$2:$K$82</c:f>
              <c:numCache>
                <c:formatCode>General</c:formatCode>
                <c:ptCount val="81"/>
                <c:pt idx="0">
                  <c:v>503084.82105148002</c:v>
                </c:pt>
                <c:pt idx="2" formatCode="0.00">
                  <c:v>1040.1838232281</c:v>
                </c:pt>
                <c:pt idx="4" formatCode="0.00">
                  <c:v>190.850208693447</c:v>
                </c:pt>
                <c:pt idx="6" formatCode="0.00">
                  <c:v>284.48860122125802</c:v>
                </c:pt>
                <c:pt idx="7" formatCode="0.00">
                  <c:v>1368.80120287057</c:v>
                </c:pt>
                <c:pt idx="9" formatCode="0.00">
                  <c:v>136.71694067774899</c:v>
                </c:pt>
                <c:pt idx="10" formatCode="0.00">
                  <c:v>266.19845195068677</c:v>
                </c:pt>
                <c:pt idx="11" formatCode="0.00">
                  <c:v>737.62619638261299</c:v>
                </c:pt>
                <c:pt idx="16" formatCode="0.00">
                  <c:v>262.22688490539792</c:v>
                </c:pt>
                <c:pt idx="18" formatCode="0.00">
                  <c:v>60.443003606755703</c:v>
                </c:pt>
                <c:pt idx="20" formatCode="0.00">
                  <c:v>224.61645174357901</c:v>
                </c:pt>
                <c:pt idx="22" formatCode="0.00">
                  <c:v>2411.3043133455499</c:v>
                </c:pt>
                <c:pt idx="23" formatCode="0.00">
                  <c:v>307.337140196306</c:v>
                </c:pt>
                <c:pt idx="25">
                  <c:v>19.634890559505799</c:v>
                </c:pt>
                <c:pt idx="26">
                  <c:v>46.58739955109656</c:v>
                </c:pt>
                <c:pt idx="27">
                  <c:v>8456.4663538209261</c:v>
                </c:pt>
                <c:pt idx="30">
                  <c:v>48.400674486557392</c:v>
                </c:pt>
                <c:pt idx="32">
                  <c:v>16595.7201422576</c:v>
                </c:pt>
                <c:pt idx="33">
                  <c:v>1731.5415071019099</c:v>
                </c:pt>
                <c:pt idx="34">
                  <c:v>868.20911725209601</c:v>
                </c:pt>
                <c:pt idx="37">
                  <c:v>147.7076126687468</c:v>
                </c:pt>
                <c:pt idx="38">
                  <c:v>2073.5327354943201</c:v>
                </c:pt>
                <c:pt idx="39">
                  <c:v>98.369009553085689</c:v>
                </c:pt>
                <c:pt idx="41">
                  <c:v>82.183349993449738</c:v>
                </c:pt>
                <c:pt idx="48">
                  <c:v>30850.1318437257</c:v>
                </c:pt>
                <c:pt idx="49">
                  <c:v>39.184159588085997</c:v>
                </c:pt>
                <c:pt idx="52">
                  <c:v>1174.5211078006801</c:v>
                </c:pt>
                <c:pt idx="53">
                  <c:v>78323.556391740407</c:v>
                </c:pt>
                <c:pt idx="56">
                  <c:v>63.328457078806593</c:v>
                </c:pt>
                <c:pt idx="57">
                  <c:v>50385.896108101901</c:v>
                </c:pt>
                <c:pt idx="59">
                  <c:v>109.087515269618</c:v>
                </c:pt>
                <c:pt idx="60">
                  <c:v>73.164644002318695</c:v>
                </c:pt>
                <c:pt idx="61">
                  <c:v>33250.766287380196</c:v>
                </c:pt>
                <c:pt idx="62">
                  <c:v>23616.956932267509</c:v>
                </c:pt>
                <c:pt idx="63">
                  <c:v>129.117480333716</c:v>
                </c:pt>
                <c:pt idx="64">
                  <c:v>8447.8673036182536</c:v>
                </c:pt>
                <c:pt idx="65">
                  <c:v>339730.38549966901</c:v>
                </c:pt>
                <c:pt idx="68">
                  <c:v>2835.78869284339</c:v>
                </c:pt>
                <c:pt idx="71">
                  <c:v>3896.72882928529</c:v>
                </c:pt>
                <c:pt idx="72">
                  <c:v>48354.387083892798</c:v>
                </c:pt>
                <c:pt idx="73">
                  <c:v>115400.236988213</c:v>
                </c:pt>
                <c:pt idx="74">
                  <c:v>40247.092500026301</c:v>
                </c:pt>
                <c:pt idx="75">
                  <c:v>349.69309374148378</c:v>
                </c:pt>
                <c:pt idx="76">
                  <c:v>230.38657393476299</c:v>
                </c:pt>
                <c:pt idx="78">
                  <c:v>7690.6766489244601</c:v>
                </c:pt>
                <c:pt idx="80">
                  <c:v>11593.3538346034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3815808"/>
        <c:axId val="143817728"/>
      </c:scatterChart>
      <c:valAx>
        <c:axId val="143815808"/>
        <c:scaling>
          <c:orientation val="minMax"/>
          <c:max val="2000"/>
          <c:min val="40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Freq (MHz)</a:t>
                </a:r>
              </a:p>
            </c:rich>
          </c:tx>
          <c:layout/>
          <c:overlay val="0"/>
        </c:title>
        <c:numFmt formatCode="0" sourceLinked="0"/>
        <c:majorTickMark val="none"/>
        <c:minorTickMark val="none"/>
        <c:tickLblPos val="nextTo"/>
        <c:crossAx val="143817728"/>
        <c:crosses val="autoZero"/>
        <c:crossBetween val="midCat"/>
      </c:valAx>
      <c:valAx>
        <c:axId val="143817728"/>
        <c:scaling>
          <c:logBase val="10"/>
          <c:orientation val="minMax"/>
          <c:max val="10000000"/>
          <c:min val="1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Qext</a:t>
                </a:r>
              </a:p>
            </c:rich>
          </c:tx>
          <c:layout/>
          <c:overlay val="0"/>
        </c:title>
        <c:numFmt formatCode="0.0E+00" sourceLinked="0"/>
        <c:majorTickMark val="none"/>
        <c:minorTickMark val="none"/>
        <c:tickLblPos val="nextTo"/>
        <c:crossAx val="14381580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86917202463786003"/>
          <c:y val="0.59882311736204297"/>
          <c:w val="8.9388809620273998E-2"/>
          <c:h val="0.2233957971357350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chemeClr val="tx1"/>
                </a:solidFill>
              </a:defRPr>
            </a:pPr>
            <a:r>
              <a:rPr lang="en-US" sz="1800" b="1" i="0" baseline="0">
                <a:solidFill>
                  <a:schemeClr val="tx1"/>
                </a:solidFill>
                <a:effectLst/>
              </a:rPr>
              <a:t>varying gap between probe bar and hook, </a:t>
            </a:r>
          </a:p>
          <a:p>
            <a:pPr>
              <a:defRPr>
                <a:solidFill>
                  <a:schemeClr val="tx1"/>
                </a:solidFill>
              </a:defRPr>
            </a:pPr>
            <a:r>
              <a:rPr lang="en-US" sz="1800" b="1" i="0" baseline="0">
                <a:solidFill>
                  <a:schemeClr val="tx1"/>
                </a:solidFill>
                <a:effectLst/>
              </a:rPr>
              <a:t>move probe along y-dir</a:t>
            </a:r>
            <a:endParaRPr lang="en-US">
              <a:solidFill>
                <a:schemeClr val="tx1"/>
              </a:solidFill>
              <a:effectLst/>
            </a:endParaRP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1031269386781201"/>
          <c:y val="0.164745930785718"/>
          <c:w val="0.65536172751133404"/>
          <c:h val="0.65664080636223399"/>
        </c:manualLayout>
      </c:layout>
      <c:scatterChart>
        <c:scatterStyle val="lineMarker"/>
        <c:varyColors val="0"/>
        <c:ser>
          <c:idx val="0"/>
          <c:order val="0"/>
          <c:tx>
            <c:v>ideal</c:v>
          </c:tx>
          <c:spPr>
            <a:ln w="28575">
              <a:noFill/>
            </a:ln>
          </c:spPr>
          <c:xVal>
            <c:numRef>
              <c:f>'ideal -var gap probe 600k'!$B$2:$B$81</c:f>
              <c:numCache>
                <c:formatCode>0.00</c:formatCode>
                <c:ptCount val="80"/>
                <c:pt idx="0">
                  <c:v>400.76462912701902</c:v>
                </c:pt>
                <c:pt idx="1">
                  <c:v>627.35654885855297</c:v>
                </c:pt>
                <c:pt idx="2">
                  <c:v>633.88880252763602</c:v>
                </c:pt>
                <c:pt idx="3">
                  <c:v>450.80985948170201</c:v>
                </c:pt>
                <c:pt idx="4">
                  <c:v>716.03441462282501</c:v>
                </c:pt>
                <c:pt idx="5">
                  <c:v>735.56103230495683</c:v>
                </c:pt>
                <c:pt idx="6">
                  <c:v>761.05822337673101</c:v>
                </c:pt>
                <c:pt idx="7">
                  <c:v>783.43933647403901</c:v>
                </c:pt>
                <c:pt idx="8">
                  <c:v>800.22903276995396</c:v>
                </c:pt>
                <c:pt idx="9">
                  <c:v>875.72826305337605</c:v>
                </c:pt>
                <c:pt idx="10">
                  <c:v>909.78767854042997</c:v>
                </c:pt>
                <c:pt idx="11">
                  <c:v>946.6573978562011</c:v>
                </c:pt>
                <c:pt idx="12">
                  <c:v>1033.54652946191</c:v>
                </c:pt>
                <c:pt idx="13">
                  <c:v>1073.90835924206</c:v>
                </c:pt>
                <c:pt idx="14">
                  <c:v>1053.4022003549601</c:v>
                </c:pt>
                <c:pt idx="15">
                  <c:v>1100.4600424801699</c:v>
                </c:pt>
                <c:pt idx="16">
                  <c:v>1104.28415612956</c:v>
                </c:pt>
                <c:pt idx="17">
                  <c:v>1152.36544624006</c:v>
                </c:pt>
                <c:pt idx="18">
                  <c:v>1212.8918304163999</c:v>
                </c:pt>
                <c:pt idx="19">
                  <c:v>1232.68487344297</c:v>
                </c:pt>
                <c:pt idx="20">
                  <c:v>1234.9532051562301</c:v>
                </c:pt>
                <c:pt idx="21">
                  <c:v>1263.2896895384299</c:v>
                </c:pt>
                <c:pt idx="22">
                  <c:v>1268.1091165549601</c:v>
                </c:pt>
                <c:pt idx="23">
                  <c:v>1283.66606024365</c:v>
                </c:pt>
                <c:pt idx="24">
                  <c:v>1073.9083592479001</c:v>
                </c:pt>
                <c:pt idx="25">
                  <c:v>1362.4739000586701</c:v>
                </c:pt>
                <c:pt idx="26">
                  <c:v>1371.99596293582</c:v>
                </c:pt>
                <c:pt idx="27">
                  <c:v>1373.95274812257</c:v>
                </c:pt>
                <c:pt idx="28">
                  <c:v>1375.3241111960101</c:v>
                </c:pt>
                <c:pt idx="29">
                  <c:v>1416.48822676492</c:v>
                </c:pt>
                <c:pt idx="30">
                  <c:v>1450.21322755811</c:v>
                </c:pt>
                <c:pt idx="31">
                  <c:v>1452.81090205956</c:v>
                </c:pt>
                <c:pt idx="32">
                  <c:v>1475.0625120480099</c:v>
                </c:pt>
                <c:pt idx="33">
                  <c:v>1481.0072243475299</c:v>
                </c:pt>
                <c:pt idx="34">
                  <c:v>1495.21514079547</c:v>
                </c:pt>
                <c:pt idx="35">
                  <c:v>1569.5714143672501</c:v>
                </c:pt>
                <c:pt idx="36">
                  <c:v>1588.4956302457001</c:v>
                </c:pt>
                <c:pt idx="37">
                  <c:v>1600.6587939057099</c:v>
                </c:pt>
                <c:pt idx="38">
                  <c:v>1619.2681473735599</c:v>
                </c:pt>
                <c:pt idx="39">
                  <c:v>1622.6484559374601</c:v>
                </c:pt>
                <c:pt idx="40">
                  <c:v>1641.0880814024999</c:v>
                </c:pt>
                <c:pt idx="41">
                  <c:v>1641.31844039307</c:v>
                </c:pt>
                <c:pt idx="42">
                  <c:v>1666.16607420784</c:v>
                </c:pt>
                <c:pt idx="44">
                  <c:v>1681.3358815966801</c:v>
                </c:pt>
                <c:pt idx="45">
                  <c:v>1696.3888357127801</c:v>
                </c:pt>
                <c:pt idx="46">
                  <c:v>1521.1625508797199</c:v>
                </c:pt>
                <c:pt idx="47">
                  <c:v>1707.1918188914101</c:v>
                </c:pt>
                <c:pt idx="48">
                  <c:v>1717.9970472699199</c:v>
                </c:pt>
                <c:pt idx="49">
                  <c:v>1724.46605602205</c:v>
                </c:pt>
                <c:pt idx="50">
                  <c:v>1724.1233704357101</c:v>
                </c:pt>
                <c:pt idx="51">
                  <c:v>1729.37974246515</c:v>
                </c:pt>
                <c:pt idx="52">
                  <c:v>1729.8318063072099</c:v>
                </c:pt>
                <c:pt idx="53">
                  <c:v>1762.3229391525699</c:v>
                </c:pt>
                <c:pt idx="54">
                  <c:v>1769.71583532404</c:v>
                </c:pt>
                <c:pt idx="55">
                  <c:v>1782.2850505438601</c:v>
                </c:pt>
                <c:pt idx="56">
                  <c:v>1783.28035062454</c:v>
                </c:pt>
                <c:pt idx="57">
                  <c:v>1742.7011947645501</c:v>
                </c:pt>
                <c:pt idx="58">
                  <c:v>1815.82768438482</c:v>
                </c:pt>
                <c:pt idx="59">
                  <c:v>1819.68005917502</c:v>
                </c:pt>
                <c:pt idx="60">
                  <c:v>1828.1581505757899</c:v>
                </c:pt>
                <c:pt idx="61">
                  <c:v>1837.9150790659801</c:v>
                </c:pt>
                <c:pt idx="62">
                  <c:v>1842.6753256459799</c:v>
                </c:pt>
                <c:pt idx="63">
                  <c:v>1845.6806127218399</c:v>
                </c:pt>
                <c:pt idx="64">
                  <c:v>1854.3687609368001</c:v>
                </c:pt>
                <c:pt idx="65">
                  <c:v>1857.56415310395</c:v>
                </c:pt>
                <c:pt idx="66">
                  <c:v>1877.4883346357999</c:v>
                </c:pt>
                <c:pt idx="67">
                  <c:v>1898.54349848225</c:v>
                </c:pt>
                <c:pt idx="68">
                  <c:v>1902.38060134786</c:v>
                </c:pt>
                <c:pt idx="69">
                  <c:v>1877.57579273225</c:v>
                </c:pt>
                <c:pt idx="70">
                  <c:v>1908.1445819891901</c:v>
                </c:pt>
                <c:pt idx="71">
                  <c:v>1924.5620626714001</c:v>
                </c:pt>
                <c:pt idx="72">
                  <c:v>1929.21533993085</c:v>
                </c:pt>
                <c:pt idx="73">
                  <c:v>1950.6304460413301</c:v>
                </c:pt>
                <c:pt idx="74">
                  <c:v>1959.22100794179</c:v>
                </c:pt>
                <c:pt idx="75">
                  <c:v>1960.0844893219501</c:v>
                </c:pt>
                <c:pt idx="76">
                  <c:v>1972.52180997951</c:v>
                </c:pt>
                <c:pt idx="77">
                  <c:v>1980.9652872105301</c:v>
                </c:pt>
                <c:pt idx="78">
                  <c:v>1988.7317732608501</c:v>
                </c:pt>
                <c:pt idx="79">
                  <c:v>1989.0143011725199</c:v>
                </c:pt>
              </c:numCache>
            </c:numRef>
          </c:xVal>
          <c:yVal>
            <c:numRef>
              <c:f>'ideal -var gap probe 600k'!$E$2:$E$81</c:f>
              <c:numCache>
                <c:formatCode>General</c:formatCode>
                <c:ptCount val="80"/>
                <c:pt idx="0">
                  <c:v>503083.79167983698</c:v>
                </c:pt>
                <c:pt idx="2">
                  <c:v>1289.19055615504</c:v>
                </c:pt>
                <c:pt idx="4">
                  <c:v>191.47759950663999</c:v>
                </c:pt>
                <c:pt idx="6">
                  <c:v>289.22564506861892</c:v>
                </c:pt>
                <c:pt idx="7">
                  <c:v>1369.73942594305</c:v>
                </c:pt>
                <c:pt idx="9">
                  <c:v>136.93231766987799</c:v>
                </c:pt>
                <c:pt idx="10">
                  <c:v>266.22252858399293</c:v>
                </c:pt>
                <c:pt idx="11">
                  <c:v>743.04335345475999</c:v>
                </c:pt>
                <c:pt idx="16">
                  <c:v>262.45692363913298</c:v>
                </c:pt>
                <c:pt idx="18">
                  <c:v>60.621473231849102</c:v>
                </c:pt>
                <c:pt idx="20">
                  <c:v>223.338995260959</c:v>
                </c:pt>
                <c:pt idx="22">
                  <c:v>2402.30471470776</c:v>
                </c:pt>
                <c:pt idx="23">
                  <c:v>305.65886140063901</c:v>
                </c:pt>
                <c:pt idx="25">
                  <c:v>19.653270341843601</c:v>
                </c:pt>
                <c:pt idx="26">
                  <c:v>46.539426123121302</c:v>
                </c:pt>
                <c:pt idx="27">
                  <c:v>8507.494119224466</c:v>
                </c:pt>
                <c:pt idx="30">
                  <c:v>48.398127641452497</c:v>
                </c:pt>
                <c:pt idx="32">
                  <c:v>17003.8048970864</c:v>
                </c:pt>
                <c:pt idx="33">
                  <c:v>1731.4562940359101</c:v>
                </c:pt>
                <c:pt idx="34">
                  <c:v>892.33985447219504</c:v>
                </c:pt>
                <c:pt idx="37">
                  <c:v>147.17287848971401</c:v>
                </c:pt>
                <c:pt idx="38">
                  <c:v>2043.2067183942199</c:v>
                </c:pt>
                <c:pt idx="39">
                  <c:v>98.376876219147078</c:v>
                </c:pt>
                <c:pt idx="41">
                  <c:v>80.133849484502704</c:v>
                </c:pt>
                <c:pt idx="49" formatCode="0.0000">
                  <c:v>30581.5830506895</c:v>
                </c:pt>
                <c:pt idx="50">
                  <c:v>39.157891655171568</c:v>
                </c:pt>
                <c:pt idx="53">
                  <c:v>1175.8096173705801</c:v>
                </c:pt>
                <c:pt idx="54">
                  <c:v>78146.3087543742</c:v>
                </c:pt>
                <c:pt idx="55">
                  <c:v>63.4770669042789</c:v>
                </c:pt>
                <c:pt idx="58">
                  <c:v>50490.331028570603</c:v>
                </c:pt>
                <c:pt idx="60">
                  <c:v>109.04638850948599</c:v>
                </c:pt>
                <c:pt idx="61">
                  <c:v>73.191031363103178</c:v>
                </c:pt>
                <c:pt idx="62">
                  <c:v>35676.246743561969</c:v>
                </c:pt>
                <c:pt idx="63">
                  <c:v>23753.964690074001</c:v>
                </c:pt>
                <c:pt idx="64">
                  <c:v>129.28446663507299</c:v>
                </c:pt>
                <c:pt idx="65">
                  <c:v>8717.0864135119391</c:v>
                </c:pt>
                <c:pt idx="66">
                  <c:v>336825.90696653392</c:v>
                </c:pt>
                <c:pt idx="68">
                  <c:v>2834.2850779671198</c:v>
                </c:pt>
                <c:pt idx="70">
                  <c:v>4502.3119668780701</c:v>
                </c:pt>
                <c:pt idx="72">
                  <c:v>3884.6064360462501</c:v>
                </c:pt>
                <c:pt idx="73">
                  <c:v>48317.986343228898</c:v>
                </c:pt>
                <c:pt idx="74">
                  <c:v>114870.307003186</c:v>
                </c:pt>
                <c:pt idx="75">
                  <c:v>40217.483670499802</c:v>
                </c:pt>
                <c:pt idx="76">
                  <c:v>349.55543188576598</c:v>
                </c:pt>
                <c:pt idx="77">
                  <c:v>230.31140252178901</c:v>
                </c:pt>
                <c:pt idx="79">
                  <c:v>7679.5817798465196</c:v>
                </c:pt>
              </c:numCache>
            </c:numRef>
          </c:yVal>
          <c:smooth val="0"/>
        </c:ser>
        <c:ser>
          <c:idx val="1"/>
          <c:order val="1"/>
          <c:tx>
            <c:v>0.1 mm</c:v>
          </c:tx>
          <c:spPr>
            <a:ln w="28575">
              <a:noFill/>
            </a:ln>
          </c:spPr>
          <c:marker>
            <c:symbol val="square"/>
            <c:size val="5"/>
          </c:marker>
          <c:xVal>
            <c:numRef>
              <c:f>'ideal -var gap probe 600k'!$F$2:$F$81</c:f>
              <c:numCache>
                <c:formatCode>General</c:formatCode>
                <c:ptCount val="80"/>
                <c:pt idx="0" formatCode="0.00">
                  <c:v>400.76484740975701</c:v>
                </c:pt>
                <c:pt idx="2" formatCode="0.00">
                  <c:v>633.88709813753803</c:v>
                </c:pt>
                <c:pt idx="4" formatCode="0.00">
                  <c:v>716.035332757334</c:v>
                </c:pt>
                <c:pt idx="6" formatCode="0.00">
                  <c:v>761.05126165640081</c:v>
                </c:pt>
                <c:pt idx="7" formatCode="0.00">
                  <c:v>783.4394079146731</c:v>
                </c:pt>
                <c:pt idx="9" formatCode="0.00">
                  <c:v>875.72886728347896</c:v>
                </c:pt>
                <c:pt idx="10" formatCode="0.00">
                  <c:v>909.78824219215096</c:v>
                </c:pt>
                <c:pt idx="11" formatCode="0.00">
                  <c:v>946.65968513811697</c:v>
                </c:pt>
                <c:pt idx="16" formatCode="0.00">
                  <c:v>1104.2857164269401</c:v>
                </c:pt>
                <c:pt idx="18" formatCode="0.00">
                  <c:v>1212.9233394299699</c:v>
                </c:pt>
                <c:pt idx="20" formatCode="0.00">
                  <c:v>1234.96262766829</c:v>
                </c:pt>
                <c:pt idx="22" formatCode="0.00">
                  <c:v>1268.1093173276599</c:v>
                </c:pt>
                <c:pt idx="23" formatCode="0.00">
                  <c:v>1283.6732728647301</c:v>
                </c:pt>
                <c:pt idx="25" formatCode="0.00">
                  <c:v>1362.45258923151</c:v>
                </c:pt>
                <c:pt idx="26" formatCode="0.00">
                  <c:v>1371.9984533352899</c:v>
                </c:pt>
                <c:pt idx="27" formatCode="0.00">
                  <c:v>1373.95302965877</c:v>
                </c:pt>
                <c:pt idx="30" formatCode="0.00">
                  <c:v>1450.2082940842499</c:v>
                </c:pt>
                <c:pt idx="32" formatCode="0.00">
                  <c:v>1475.0626029422499</c:v>
                </c:pt>
                <c:pt idx="33" formatCode="0.00">
                  <c:v>1481.00753579924</c:v>
                </c:pt>
                <c:pt idx="34" formatCode="0.00">
                  <c:v>1495.2055286735799</c:v>
                </c:pt>
                <c:pt idx="37" formatCode="0.00">
                  <c:v>1600.6461653904501</c:v>
                </c:pt>
                <c:pt idx="38" formatCode="0.00">
                  <c:v>1619.2789328419501</c:v>
                </c:pt>
                <c:pt idx="39" formatCode="0.00">
                  <c:v>1622.65051811272</c:v>
                </c:pt>
                <c:pt idx="41" formatCode="0.00">
                  <c:v>1641.31116441173</c:v>
                </c:pt>
                <c:pt idx="48" formatCode="0.00">
                  <c:v>1724.47096618554</c:v>
                </c:pt>
                <c:pt idx="49" formatCode="0.00">
                  <c:v>1724.0645191477599</c:v>
                </c:pt>
                <c:pt idx="52" formatCode="0.00">
                  <c:v>1762.33452783146</c:v>
                </c:pt>
                <c:pt idx="53" formatCode="0.00">
                  <c:v>1769.72966968127</c:v>
                </c:pt>
                <c:pt idx="54" formatCode="0.00">
                  <c:v>1782.2668255334199</c:v>
                </c:pt>
                <c:pt idx="57" formatCode="0.00">
                  <c:v>1815.8346003152101</c:v>
                </c:pt>
                <c:pt idx="59" formatCode="0.00">
                  <c:v>1828.2325015895301</c:v>
                </c:pt>
                <c:pt idx="60" formatCode="0.00">
                  <c:v>1837.87465728548</c:v>
                </c:pt>
                <c:pt idx="61" formatCode="0.00">
                  <c:v>1842.7073012974899</c:v>
                </c:pt>
                <c:pt idx="62" formatCode="0.00">
                  <c:v>1845.6990902974401</c:v>
                </c:pt>
                <c:pt idx="63" formatCode="0.00">
                  <c:v>1854.3554308176399</c:v>
                </c:pt>
                <c:pt idx="64" formatCode="0.00">
                  <c:v>1857.58258477716</c:v>
                </c:pt>
                <c:pt idx="65" formatCode="0.00">
                  <c:v>1877.5076310924801</c:v>
                </c:pt>
                <c:pt idx="68" formatCode="0.00">
                  <c:v>1902.40305933749</c:v>
                </c:pt>
                <c:pt idx="69" formatCode="0.00">
                  <c:v>1908.11216398735</c:v>
                </c:pt>
                <c:pt idx="71" formatCode="0.00">
                  <c:v>1929.2403305197899</c:v>
                </c:pt>
                <c:pt idx="72" formatCode="0.00">
                  <c:v>1950.6577955914399</c:v>
                </c:pt>
                <c:pt idx="73" formatCode="0.00">
                  <c:v>1959.2459573657709</c:v>
                </c:pt>
                <c:pt idx="74" formatCode="0.00">
                  <c:v>1960.11470420813</c:v>
                </c:pt>
                <c:pt idx="75" formatCode="0.00">
                  <c:v>1972.45399865421</c:v>
                </c:pt>
                <c:pt idx="76" formatCode="0.00">
                  <c:v>1981.0065157940401</c:v>
                </c:pt>
                <c:pt idx="78" formatCode="0.00">
                  <c:v>1989.0503710862799</c:v>
                </c:pt>
              </c:numCache>
            </c:numRef>
          </c:xVal>
          <c:yVal>
            <c:numRef>
              <c:f>'ideal -var gap probe 600k'!$G$2:$G$81</c:f>
              <c:numCache>
                <c:formatCode>General</c:formatCode>
                <c:ptCount val="80"/>
                <c:pt idx="0" formatCode="0.00">
                  <c:v>503085.836423214</c:v>
                </c:pt>
                <c:pt idx="2" formatCode="0.00">
                  <c:v>1287.4973183049001</c:v>
                </c:pt>
                <c:pt idx="4" formatCode="0.00">
                  <c:v>190.05285956984901</c:v>
                </c:pt>
                <c:pt idx="6" formatCode="0.00">
                  <c:v>290.71622604031393</c:v>
                </c:pt>
                <c:pt idx="7" formatCode="0.00">
                  <c:v>1369.3509428611801</c:v>
                </c:pt>
                <c:pt idx="9" formatCode="0.00">
                  <c:v>136.84865550175701</c:v>
                </c:pt>
                <c:pt idx="10" formatCode="0.00">
                  <c:v>266.206181323642</c:v>
                </c:pt>
                <c:pt idx="11" formatCode="0.00">
                  <c:v>740.21193800816195</c:v>
                </c:pt>
                <c:pt idx="16" formatCode="0.00">
                  <c:v>262.51804059340799</c:v>
                </c:pt>
                <c:pt idx="18" formatCode="0.00">
                  <c:v>60.6932395078721</c:v>
                </c:pt>
                <c:pt idx="20" formatCode="0.00">
                  <c:v>223.218157222331</c:v>
                </c:pt>
                <c:pt idx="22" formatCode="0.00">
                  <c:v>2401.2282705215798</c:v>
                </c:pt>
                <c:pt idx="23" formatCode="0.00">
                  <c:v>305.938026823847</c:v>
                </c:pt>
                <c:pt idx="25" formatCode="0.00">
                  <c:v>19.640735390201399</c:v>
                </c:pt>
                <c:pt idx="26" formatCode="0.00">
                  <c:v>46.570378180725498</c:v>
                </c:pt>
                <c:pt idx="27" formatCode="0.00">
                  <c:v>8528.6395768600596</c:v>
                </c:pt>
                <c:pt idx="30" formatCode="0.00">
                  <c:v>48.398904653098683</c:v>
                </c:pt>
                <c:pt idx="32" formatCode="0.00">
                  <c:v>17010.581242652199</c:v>
                </c:pt>
                <c:pt idx="33" formatCode="0.00">
                  <c:v>1731.6020753135101</c:v>
                </c:pt>
                <c:pt idx="34" formatCode="0.00">
                  <c:v>892.52907282600495</c:v>
                </c:pt>
                <c:pt idx="37" formatCode="0.00">
                  <c:v>146.79762189678499</c:v>
                </c:pt>
                <c:pt idx="38" formatCode="0.00">
                  <c:v>2033.88275691177</c:v>
                </c:pt>
                <c:pt idx="39" formatCode="0.00">
                  <c:v>98.433105135689289</c:v>
                </c:pt>
                <c:pt idx="41" formatCode="0.00">
                  <c:v>80.078273267916501</c:v>
                </c:pt>
                <c:pt idx="48" formatCode="0.00">
                  <c:v>30463.483384422801</c:v>
                </c:pt>
                <c:pt idx="49" formatCode="0.00">
                  <c:v>39.035564695304203</c:v>
                </c:pt>
                <c:pt idx="52" formatCode="0.00">
                  <c:v>1175.3107626118399</c:v>
                </c:pt>
                <c:pt idx="53" formatCode="0.00">
                  <c:v>77475.043653981003</c:v>
                </c:pt>
                <c:pt idx="54" formatCode="0.00">
                  <c:v>63.323441603499482</c:v>
                </c:pt>
                <c:pt idx="57" formatCode="0.00">
                  <c:v>52147.69936772588</c:v>
                </c:pt>
                <c:pt idx="59" formatCode="0.00">
                  <c:v>108.684709512583</c:v>
                </c:pt>
                <c:pt idx="60" formatCode="0.00">
                  <c:v>72.721874217611955</c:v>
                </c:pt>
                <c:pt idx="61" formatCode="0.00">
                  <c:v>35521.100216050501</c:v>
                </c:pt>
                <c:pt idx="62" formatCode="0.00">
                  <c:v>23775.337154514698</c:v>
                </c:pt>
                <c:pt idx="63" formatCode="0.00">
                  <c:v>129.39875954041199</c:v>
                </c:pt>
                <c:pt idx="64" formatCode="0.00">
                  <c:v>8737.4601154728953</c:v>
                </c:pt>
                <c:pt idx="65" formatCode="0.00">
                  <c:v>339531.08088039892</c:v>
                </c:pt>
                <c:pt idx="68" formatCode="0.00">
                  <c:v>2828.7832745564501</c:v>
                </c:pt>
                <c:pt idx="69" formatCode="0.00">
                  <c:v>4507.0064650819104</c:v>
                </c:pt>
                <c:pt idx="71" formatCode="0.00">
                  <c:v>3868.2337709537601</c:v>
                </c:pt>
                <c:pt idx="72" formatCode="0.00">
                  <c:v>48535.442760008802</c:v>
                </c:pt>
                <c:pt idx="73" formatCode="0.00">
                  <c:v>115843.901783355</c:v>
                </c:pt>
                <c:pt idx="74" formatCode="0.00">
                  <c:v>39448.306658084701</c:v>
                </c:pt>
                <c:pt idx="75" formatCode="0.00">
                  <c:v>349.88226416969502</c:v>
                </c:pt>
                <c:pt idx="76" formatCode="0.00">
                  <c:v>230.42113675523601</c:v>
                </c:pt>
                <c:pt idx="78" formatCode="0.00">
                  <c:v>7760.3858719741102</c:v>
                </c:pt>
              </c:numCache>
            </c:numRef>
          </c:yVal>
          <c:smooth val="0"/>
        </c:ser>
        <c:ser>
          <c:idx val="2"/>
          <c:order val="2"/>
          <c:tx>
            <c:v>-0.1 mm</c:v>
          </c:tx>
          <c:spPr>
            <a:ln w="28575">
              <a:noFill/>
            </a:ln>
          </c:spPr>
          <c:xVal>
            <c:numRef>
              <c:f>'ideal -var gap probe 600k'!$H$2:$H$82</c:f>
              <c:numCache>
                <c:formatCode>General</c:formatCode>
                <c:ptCount val="81"/>
                <c:pt idx="0">
                  <c:v>400.76496948088499</c:v>
                </c:pt>
                <c:pt idx="2">
                  <c:v>633.89090283472797</c:v>
                </c:pt>
                <c:pt idx="4">
                  <c:v>716.03224256268004</c:v>
                </c:pt>
                <c:pt idx="6">
                  <c:v>761.06615825824997</c:v>
                </c:pt>
                <c:pt idx="7">
                  <c:v>783.43950110800301</c:v>
                </c:pt>
                <c:pt idx="9">
                  <c:v>875.730504653563</c:v>
                </c:pt>
                <c:pt idx="10">
                  <c:v>909.78885567681596</c:v>
                </c:pt>
                <c:pt idx="11">
                  <c:v>946.65535023012001</c:v>
                </c:pt>
                <c:pt idx="16">
                  <c:v>1104.28162151897</c:v>
                </c:pt>
                <c:pt idx="18">
                  <c:v>1212.85645754088</c:v>
                </c:pt>
                <c:pt idx="20">
                  <c:v>1234.9443096909499</c:v>
                </c:pt>
                <c:pt idx="22">
                  <c:v>1268.10872903112</c:v>
                </c:pt>
                <c:pt idx="23">
                  <c:v>1283.6578315898801</c:v>
                </c:pt>
                <c:pt idx="25">
                  <c:v>1362.42564989581</c:v>
                </c:pt>
                <c:pt idx="26">
                  <c:v>1372.00108692667</c:v>
                </c:pt>
                <c:pt idx="27">
                  <c:v>1373.95305053487</c:v>
                </c:pt>
                <c:pt idx="30">
                  <c:v>1450.2307525723099</c:v>
                </c:pt>
                <c:pt idx="32">
                  <c:v>1475.06613168121</c:v>
                </c:pt>
                <c:pt idx="33">
                  <c:v>1481.01224457443</c:v>
                </c:pt>
                <c:pt idx="34">
                  <c:v>1495.21006815905</c:v>
                </c:pt>
                <c:pt idx="37">
                  <c:v>1600.6202659607</c:v>
                </c:pt>
                <c:pt idx="38">
                  <c:v>1619.2747303728599</c:v>
                </c:pt>
                <c:pt idx="39">
                  <c:v>1622.6562862809701</c:v>
                </c:pt>
                <c:pt idx="41">
                  <c:v>1641.23222020309</c:v>
                </c:pt>
                <c:pt idx="48">
                  <c:v>1724.47511554216</c:v>
                </c:pt>
                <c:pt idx="49">
                  <c:v>1724.1074534484301</c:v>
                </c:pt>
                <c:pt idx="52">
                  <c:v>1762.3379565535599</c:v>
                </c:pt>
                <c:pt idx="53">
                  <c:v>1769.7338907420501</c:v>
                </c:pt>
                <c:pt idx="54">
                  <c:v>1782.3037957521501</c:v>
                </c:pt>
                <c:pt idx="56">
                  <c:v>1743.44399687234</c:v>
                </c:pt>
                <c:pt idx="57">
                  <c:v>1815.83695473021</c:v>
                </c:pt>
                <c:pt idx="59">
                  <c:v>1828.20718056479</c:v>
                </c:pt>
                <c:pt idx="60">
                  <c:v>1842.71011402621</c:v>
                </c:pt>
                <c:pt idx="61">
                  <c:v>1837.92882822567</c:v>
                </c:pt>
                <c:pt idx="62">
                  <c:v>1845.6985318925299</c:v>
                </c:pt>
                <c:pt idx="63">
                  <c:v>1857.5828300384801</c:v>
                </c:pt>
                <c:pt idx="64">
                  <c:v>1854.3726613039701</c:v>
                </c:pt>
                <c:pt idx="65">
                  <c:v>1877.5122853005701</c:v>
                </c:pt>
                <c:pt idx="67">
                  <c:v>1902.40358341568</c:v>
                </c:pt>
                <c:pt idx="68">
                  <c:v>1908.16105314112</c:v>
                </c:pt>
                <c:pt idx="71">
                  <c:v>1929.23784264656</c:v>
                </c:pt>
                <c:pt idx="72">
                  <c:v>1950.6548979169299</c:v>
                </c:pt>
                <c:pt idx="73">
                  <c:v>1959.2480540952599</c:v>
                </c:pt>
                <c:pt idx="74">
                  <c:v>1960.1171237226099</c:v>
                </c:pt>
                <c:pt idx="75">
                  <c:v>1972.5286402457</c:v>
                </c:pt>
                <c:pt idx="76">
                  <c:v>1980.9985193467801</c:v>
                </c:pt>
                <c:pt idx="78">
                  <c:v>1989.05266951404</c:v>
                </c:pt>
                <c:pt idx="79">
                  <c:v>2002.9548493723601</c:v>
                </c:pt>
                <c:pt idx="80">
                  <c:v>1989.2508817189901</c:v>
                </c:pt>
              </c:numCache>
            </c:numRef>
          </c:xVal>
          <c:yVal>
            <c:numRef>
              <c:f>'ideal -var gap probe 600k'!$I$2:$I$82</c:f>
              <c:numCache>
                <c:formatCode>General</c:formatCode>
                <c:ptCount val="81"/>
                <c:pt idx="0">
                  <c:v>503081.20400842797</c:v>
                </c:pt>
                <c:pt idx="2">
                  <c:v>1291.49823168901</c:v>
                </c:pt>
                <c:pt idx="4">
                  <c:v>193.019456258811</c:v>
                </c:pt>
                <c:pt idx="6">
                  <c:v>287.69586581476102</c:v>
                </c:pt>
                <c:pt idx="7">
                  <c:v>1368.7906369966399</c:v>
                </c:pt>
                <c:pt idx="9">
                  <c:v>136.97676046684501</c:v>
                </c:pt>
                <c:pt idx="10">
                  <c:v>266.187613633041</c:v>
                </c:pt>
                <c:pt idx="11">
                  <c:v>746.004549341249</c:v>
                </c:pt>
                <c:pt idx="16">
                  <c:v>262.49422171847982</c:v>
                </c:pt>
                <c:pt idx="18">
                  <c:v>60.490078468330402</c:v>
                </c:pt>
                <c:pt idx="20">
                  <c:v>223.455069292361</c:v>
                </c:pt>
                <c:pt idx="22">
                  <c:v>2404.3570630025602</c:v>
                </c:pt>
                <c:pt idx="23">
                  <c:v>305.26259662096999</c:v>
                </c:pt>
                <c:pt idx="25">
                  <c:v>19.6231981749604</c:v>
                </c:pt>
                <c:pt idx="26">
                  <c:v>46.611606369062173</c:v>
                </c:pt>
                <c:pt idx="27">
                  <c:v>8481.9396784099808</c:v>
                </c:pt>
                <c:pt idx="30">
                  <c:v>48.431170058089798</c:v>
                </c:pt>
                <c:pt idx="32">
                  <c:v>16990.852041647591</c:v>
                </c:pt>
                <c:pt idx="33">
                  <c:v>1731.69838118451</c:v>
                </c:pt>
                <c:pt idx="34">
                  <c:v>892.99326606976808</c:v>
                </c:pt>
                <c:pt idx="37">
                  <c:v>147.44025555003799</c:v>
                </c:pt>
                <c:pt idx="38">
                  <c:v>2038.8071471146</c:v>
                </c:pt>
                <c:pt idx="39">
                  <c:v>98.378050282624244</c:v>
                </c:pt>
                <c:pt idx="41">
                  <c:v>80.260598413348404</c:v>
                </c:pt>
                <c:pt idx="48">
                  <c:v>30370.536670968391</c:v>
                </c:pt>
                <c:pt idx="49">
                  <c:v>39.070322600176702</c:v>
                </c:pt>
                <c:pt idx="52">
                  <c:v>1173.4737511333401</c:v>
                </c:pt>
                <c:pt idx="53">
                  <c:v>78327.447356531105</c:v>
                </c:pt>
                <c:pt idx="54">
                  <c:v>63.412661963700877</c:v>
                </c:pt>
                <c:pt idx="56">
                  <c:v>4.7406154408738104</c:v>
                </c:pt>
                <c:pt idx="57">
                  <c:v>50081.869712566593</c:v>
                </c:pt>
                <c:pt idx="59">
                  <c:v>109.009187884368</c:v>
                </c:pt>
                <c:pt idx="60">
                  <c:v>35642.405215961997</c:v>
                </c:pt>
                <c:pt idx="61">
                  <c:v>72.877286647369701</c:v>
                </c:pt>
                <c:pt idx="62">
                  <c:v>23677.295350650209</c:v>
                </c:pt>
                <c:pt idx="63">
                  <c:v>8690.7145129538894</c:v>
                </c:pt>
                <c:pt idx="64">
                  <c:v>129.25469168858001</c:v>
                </c:pt>
                <c:pt idx="65">
                  <c:v>336115.02440582297</c:v>
                </c:pt>
                <c:pt idx="67">
                  <c:v>2832.7958346761102</c:v>
                </c:pt>
                <c:pt idx="68">
                  <c:v>4507.3530230190499</c:v>
                </c:pt>
                <c:pt idx="71">
                  <c:v>3882.6975437876299</c:v>
                </c:pt>
                <c:pt idx="72">
                  <c:v>48618.505909511878</c:v>
                </c:pt>
                <c:pt idx="73">
                  <c:v>113362.789182265</c:v>
                </c:pt>
                <c:pt idx="74">
                  <c:v>40054.336765717577</c:v>
                </c:pt>
                <c:pt idx="75">
                  <c:v>347.641092301127</c:v>
                </c:pt>
                <c:pt idx="76">
                  <c:v>230.487877783665</c:v>
                </c:pt>
                <c:pt idx="78">
                  <c:v>7766.9780671214676</c:v>
                </c:pt>
                <c:pt idx="79">
                  <c:v>11582.374275386201</c:v>
                </c:pt>
                <c:pt idx="80">
                  <c:v>15.031504365005601</c:v>
                </c:pt>
              </c:numCache>
            </c:numRef>
          </c:yVal>
          <c:smooth val="0"/>
        </c:ser>
        <c:ser>
          <c:idx val="3"/>
          <c:order val="3"/>
          <c:tx>
            <c:v>0.5 mm</c:v>
          </c:tx>
          <c:spPr>
            <a:ln w="28575">
              <a:noFill/>
            </a:ln>
          </c:spPr>
          <c:xVal>
            <c:numRef>
              <c:f>'ideal -var gap probe 600k'!$J$2:$J$83</c:f>
              <c:numCache>
                <c:formatCode>General</c:formatCode>
                <c:ptCount val="82"/>
                <c:pt idx="0" formatCode="0.00">
                  <c:v>400.76492067276502</c:v>
                </c:pt>
                <c:pt idx="2" formatCode="0.00">
                  <c:v>633.88032865351204</c:v>
                </c:pt>
                <c:pt idx="4" formatCode="0.00">
                  <c:v>716.03742531499677</c:v>
                </c:pt>
                <c:pt idx="6" formatCode="0.00">
                  <c:v>761.02566621798007</c:v>
                </c:pt>
                <c:pt idx="7" formatCode="0.00">
                  <c:v>783.43931116425199</c:v>
                </c:pt>
                <c:pt idx="9" formatCode="0.00">
                  <c:v>875.72929948200886</c:v>
                </c:pt>
                <c:pt idx="10" formatCode="0.00">
                  <c:v>909.78928657852396</c:v>
                </c:pt>
                <c:pt idx="16" formatCode="0.00">
                  <c:v>1104.29333964736</c:v>
                </c:pt>
                <c:pt idx="18" formatCode="0.00">
                  <c:v>1213.0549086384599</c:v>
                </c:pt>
                <c:pt idx="20" formatCode="0.00">
                  <c:v>1235.0017780002499</c:v>
                </c:pt>
                <c:pt idx="22" formatCode="0.00">
                  <c:v>1268.10975738601</c:v>
                </c:pt>
                <c:pt idx="23" formatCode="0.00">
                  <c:v>1283.7036546658001</c:v>
                </c:pt>
                <c:pt idx="25" formatCode="0.00">
                  <c:v>1362.42466624809</c:v>
                </c:pt>
                <c:pt idx="26" formatCode="0.00">
                  <c:v>1372.0014722563999</c:v>
                </c:pt>
                <c:pt idx="27" formatCode="0.00">
                  <c:v>1373.9530343752201</c:v>
                </c:pt>
                <c:pt idx="30" formatCode="0.00">
                  <c:v>1450.2011872278399</c:v>
                </c:pt>
                <c:pt idx="32" formatCode="0.00">
                  <c:v>1475.0619218314901</c:v>
                </c:pt>
                <c:pt idx="33" formatCode="0.00">
                  <c:v>1481.00748414792</c:v>
                </c:pt>
                <c:pt idx="34" formatCode="0.00">
                  <c:v>1495.2055452961799</c:v>
                </c:pt>
                <c:pt idx="38" formatCode="0.00">
                  <c:v>1600.73522330264</c:v>
                </c:pt>
                <c:pt idx="46" formatCode="0.00">
                  <c:v>1724.46626877467</c:v>
                </c:pt>
                <c:pt idx="47" formatCode="0.00">
                  <c:v>1724.14517257184</c:v>
                </c:pt>
                <c:pt idx="51" formatCode="0.00">
                  <c:v>1762.32314936392</c:v>
                </c:pt>
                <c:pt idx="52" formatCode="0.00">
                  <c:v>1769.7156514547501</c:v>
                </c:pt>
                <c:pt idx="54" formatCode="0.00">
                  <c:v>1782.28712352669</c:v>
                </c:pt>
                <c:pt idx="55" formatCode="0.00">
                  <c:v>1815.8268386586701</c:v>
                </c:pt>
                <c:pt idx="57" formatCode="0.00">
                  <c:v>1828.15734998265</c:v>
                </c:pt>
                <c:pt idx="58" formatCode="0.00">
                  <c:v>1837.94210291747</c:v>
                </c:pt>
                <c:pt idx="59" formatCode="0.00">
                  <c:v>1842.6763163533999</c:v>
                </c:pt>
                <c:pt idx="60" formatCode="0.00">
                  <c:v>1845.6809476809001</c:v>
                </c:pt>
                <c:pt idx="61" formatCode="0.00">
                  <c:v>1854.3750215243599</c:v>
                </c:pt>
                <c:pt idx="62" formatCode="0.00">
                  <c:v>1857.56554288247</c:v>
                </c:pt>
                <c:pt idx="63" formatCode="0.00">
                  <c:v>1877.4897061992001</c:v>
                </c:pt>
                <c:pt idx="66" formatCode="0.00">
                  <c:v>1902.38090030644</c:v>
                </c:pt>
                <c:pt idx="67" formatCode="0.00">
                  <c:v>1908.1409029977699</c:v>
                </c:pt>
                <c:pt idx="69" formatCode="0.00">
                  <c:v>1929.21725557229</c:v>
                </c:pt>
                <c:pt idx="70" formatCode="0.00">
                  <c:v>1950.63031110774</c:v>
                </c:pt>
                <c:pt idx="71" formatCode="0.00">
                  <c:v>1959.2214814685899</c:v>
                </c:pt>
                <c:pt idx="72">
                  <c:v>1960.1126373239699</c:v>
                </c:pt>
                <c:pt idx="73">
                  <c:v>1972.44794470992</c:v>
                </c:pt>
                <c:pt idx="74">
                  <c:v>1980.99930266709</c:v>
                </c:pt>
                <c:pt idx="76">
                  <c:v>1989.04931882962</c:v>
                </c:pt>
                <c:pt idx="77">
                  <c:v>2002.94428495288</c:v>
                </c:pt>
                <c:pt idx="78">
                  <c:v>2019.2078643761099</c:v>
                </c:pt>
                <c:pt idx="79">
                  <c:v>2027.3102468237</c:v>
                </c:pt>
                <c:pt idx="80">
                  <c:v>1989.2605997769899</c:v>
                </c:pt>
                <c:pt idx="81">
                  <c:v>2043.06760959545</c:v>
                </c:pt>
              </c:numCache>
            </c:numRef>
          </c:xVal>
          <c:yVal>
            <c:numRef>
              <c:f>'ideal -var gap probe 600k'!$K$2:$K$83</c:f>
              <c:numCache>
                <c:formatCode>General</c:formatCode>
                <c:ptCount val="82"/>
                <c:pt idx="0" formatCode="0.00">
                  <c:v>503078.2020576378</c:v>
                </c:pt>
                <c:pt idx="2" formatCode="0.00">
                  <c:v>1282.25181956747</c:v>
                </c:pt>
                <c:pt idx="4" formatCode="0.00">
                  <c:v>184.59179604158601</c:v>
                </c:pt>
                <c:pt idx="6" formatCode="0.00">
                  <c:v>296.88488216535421</c:v>
                </c:pt>
                <c:pt idx="7" formatCode="0.00">
                  <c:v>1368.6585147091801</c:v>
                </c:pt>
                <c:pt idx="9" formatCode="0.00">
                  <c:v>136.529478741746</c:v>
                </c:pt>
                <c:pt idx="10" formatCode="0.00">
                  <c:v>266.16015882007599</c:v>
                </c:pt>
                <c:pt idx="16" formatCode="0.00">
                  <c:v>262.73342122134102</c:v>
                </c:pt>
                <c:pt idx="18" formatCode="0.00">
                  <c:v>61.069626070092703</c:v>
                </c:pt>
                <c:pt idx="20" formatCode="0.00">
                  <c:v>222.84424554007799</c:v>
                </c:pt>
                <c:pt idx="22" formatCode="0.00">
                  <c:v>2395.0939651531498</c:v>
                </c:pt>
                <c:pt idx="23" formatCode="0.00">
                  <c:v>307.36954814837202</c:v>
                </c:pt>
                <c:pt idx="25" formatCode="0.00">
                  <c:v>19.6236881198144</c:v>
                </c:pt>
                <c:pt idx="26" formatCode="0.00">
                  <c:v>46.612353551364997</c:v>
                </c:pt>
                <c:pt idx="27" formatCode="0.00">
                  <c:v>8621.9508851437458</c:v>
                </c:pt>
                <c:pt idx="30" formatCode="0.00">
                  <c:v>48.399802487431998</c:v>
                </c:pt>
                <c:pt idx="32" formatCode="0.00">
                  <c:v>17035.3607853147</c:v>
                </c:pt>
                <c:pt idx="33" formatCode="0.00">
                  <c:v>1731.63449385119</c:v>
                </c:pt>
                <c:pt idx="34" formatCode="0.00">
                  <c:v>890.97253640563372</c:v>
                </c:pt>
                <c:pt idx="38" formatCode="0.00">
                  <c:v>145.802605070129</c:v>
                </c:pt>
                <c:pt idx="46" formatCode="0.00">
                  <c:v>30621.058022033099</c:v>
                </c:pt>
                <c:pt idx="47" formatCode="0.00">
                  <c:v>39.179320905035098</c:v>
                </c:pt>
                <c:pt idx="51" formatCode="0.00">
                  <c:v>1176.142930511829</c:v>
                </c:pt>
                <c:pt idx="52" formatCode="0.00">
                  <c:v>78394.937372146858</c:v>
                </c:pt>
                <c:pt idx="54" formatCode="0.00">
                  <c:v>63.439154290853701</c:v>
                </c:pt>
                <c:pt idx="55" formatCode="0.00">
                  <c:v>50611.526836279103</c:v>
                </c:pt>
                <c:pt idx="57" formatCode="0.00">
                  <c:v>109.235081221863</c:v>
                </c:pt>
                <c:pt idx="58" formatCode="0.00">
                  <c:v>73.237653142585799</c:v>
                </c:pt>
                <c:pt idx="59" formatCode="0.00">
                  <c:v>35710.784510640799</c:v>
                </c:pt>
                <c:pt idx="60" formatCode="0.00">
                  <c:v>23740.577240573399</c:v>
                </c:pt>
                <c:pt idx="61" formatCode="0.00">
                  <c:v>129.185417961919</c:v>
                </c:pt>
                <c:pt idx="62" formatCode="0.00">
                  <c:v>8794.1719128973109</c:v>
                </c:pt>
                <c:pt idx="63" formatCode="0.00">
                  <c:v>342069.68883960089</c:v>
                </c:pt>
                <c:pt idx="66" formatCode="0.00">
                  <c:v>2835.4778116673601</c:v>
                </c:pt>
                <c:pt idx="67" formatCode="0.00">
                  <c:v>4528.8244211990004</c:v>
                </c:pt>
                <c:pt idx="69" formatCode="0.00">
                  <c:v>3885.7415768215301</c:v>
                </c:pt>
                <c:pt idx="70" formatCode="0.00">
                  <c:v>48345.187033531278</c:v>
                </c:pt>
                <c:pt idx="71" formatCode="0.00">
                  <c:v>116843.93298455401</c:v>
                </c:pt>
                <c:pt idx="72">
                  <c:v>39179.810610660898</c:v>
                </c:pt>
                <c:pt idx="73">
                  <c:v>347.79153407064678</c:v>
                </c:pt>
                <c:pt idx="74">
                  <c:v>230.50017207892799</c:v>
                </c:pt>
                <c:pt idx="76">
                  <c:v>7707.0920830380101</c:v>
                </c:pt>
                <c:pt idx="77">
                  <c:v>11564.0893124251</c:v>
                </c:pt>
                <c:pt idx="78">
                  <c:v>3333.5485419131501</c:v>
                </c:pt>
                <c:pt idx="79">
                  <c:v>207.57477455377401</c:v>
                </c:pt>
                <c:pt idx="80">
                  <c:v>15.0386961435117</c:v>
                </c:pt>
                <c:pt idx="81">
                  <c:v>23554.994475642099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2979840"/>
        <c:axId val="162981760"/>
      </c:scatterChart>
      <c:valAx>
        <c:axId val="162979840"/>
        <c:scaling>
          <c:orientation val="minMax"/>
          <c:max val="2000"/>
          <c:min val="40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Freq (MHz)</a:t>
                </a:r>
              </a:p>
            </c:rich>
          </c:tx>
          <c:layout/>
          <c:overlay val="0"/>
        </c:title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62981760"/>
        <c:crosses val="autoZero"/>
        <c:crossBetween val="midCat"/>
      </c:valAx>
      <c:valAx>
        <c:axId val="162981760"/>
        <c:scaling>
          <c:logBase val="10"/>
          <c:orientation val="minMax"/>
          <c:max val="10000000"/>
          <c:min val="1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Qext</a:t>
                </a:r>
              </a:p>
            </c:rich>
          </c:tx>
          <c:layout/>
          <c:overlay val="0"/>
        </c:title>
        <c:numFmt formatCode="0.0E+00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6297984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87810886563461599"/>
          <c:y val="0.56123373641578"/>
          <c:w val="0.105054583581752"/>
          <c:h val="0.22339579713573501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chemeClr val="tx1"/>
                </a:solidFill>
              </a:defRPr>
            </a:pPr>
            <a:r>
              <a:rPr lang="en-US" dirty="0">
                <a:solidFill>
                  <a:schemeClr val="tx1"/>
                </a:solidFill>
              </a:rPr>
              <a:t>varying</a:t>
            </a:r>
            <a:r>
              <a:rPr lang="en-US" baseline="0" dirty="0">
                <a:solidFill>
                  <a:schemeClr val="tx1"/>
                </a:solidFill>
              </a:rPr>
              <a:t> transverse gap between T and probe </a:t>
            </a:r>
          </a:p>
          <a:p>
            <a:pPr>
              <a:defRPr>
                <a:solidFill>
                  <a:schemeClr val="tx1"/>
                </a:solidFill>
              </a:defRPr>
            </a:pPr>
            <a:r>
              <a:rPr lang="en-US" baseline="0" dirty="0">
                <a:solidFill>
                  <a:schemeClr val="tx1"/>
                </a:solidFill>
              </a:rPr>
              <a:t>move probe along x-</a:t>
            </a:r>
            <a:r>
              <a:rPr lang="en-US" baseline="0" dirty="0" err="1">
                <a:solidFill>
                  <a:schemeClr val="tx1"/>
                </a:solidFill>
              </a:rPr>
              <a:t>dir</a:t>
            </a:r>
            <a:endParaRPr lang="en-US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24402505559097001"/>
          <c:y val="8.8008800880088001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06593523016008"/>
          <c:y val="0.244513569467183"/>
          <c:w val="0.65663940240081198"/>
          <c:h val="0.57476035792555702"/>
        </c:manualLayout>
      </c:layout>
      <c:scatterChart>
        <c:scatterStyle val="lineMarker"/>
        <c:varyColors val="0"/>
        <c:ser>
          <c:idx val="0"/>
          <c:order val="0"/>
          <c:tx>
            <c:v>ideal</c:v>
          </c:tx>
          <c:spPr>
            <a:ln w="28575">
              <a:noFill/>
            </a:ln>
          </c:spPr>
          <c:xVal>
            <c:numRef>
              <c:f>'ideal -var gap T probe 600k'!$B$2:$B$81</c:f>
              <c:numCache>
                <c:formatCode>0.00</c:formatCode>
                <c:ptCount val="80"/>
                <c:pt idx="0">
                  <c:v>400.76462912701902</c:v>
                </c:pt>
                <c:pt idx="1">
                  <c:v>627.35654885855297</c:v>
                </c:pt>
                <c:pt idx="2">
                  <c:v>633.88880252763602</c:v>
                </c:pt>
                <c:pt idx="3">
                  <c:v>450.80985948170201</c:v>
                </c:pt>
                <c:pt idx="4">
                  <c:v>716.03441462282501</c:v>
                </c:pt>
                <c:pt idx="5">
                  <c:v>735.56103230495683</c:v>
                </c:pt>
                <c:pt idx="6">
                  <c:v>761.05822337673101</c:v>
                </c:pt>
                <c:pt idx="7">
                  <c:v>783.43933647403901</c:v>
                </c:pt>
                <c:pt idx="8">
                  <c:v>800.22903276995396</c:v>
                </c:pt>
                <c:pt idx="9">
                  <c:v>875.72826305337605</c:v>
                </c:pt>
                <c:pt idx="10">
                  <c:v>909.78767854042997</c:v>
                </c:pt>
                <c:pt idx="11">
                  <c:v>946.6573978562011</c:v>
                </c:pt>
                <c:pt idx="12">
                  <c:v>1033.54652946191</c:v>
                </c:pt>
                <c:pt idx="13">
                  <c:v>1073.90835924206</c:v>
                </c:pt>
                <c:pt idx="14">
                  <c:v>1053.4022003549601</c:v>
                </c:pt>
                <c:pt idx="15">
                  <c:v>1100.4600424801699</c:v>
                </c:pt>
                <c:pt idx="16">
                  <c:v>1104.28415612956</c:v>
                </c:pt>
                <c:pt idx="17">
                  <c:v>1152.36544624006</c:v>
                </c:pt>
                <c:pt idx="18">
                  <c:v>1212.8918304163999</c:v>
                </c:pt>
                <c:pt idx="19">
                  <c:v>1232.68487344297</c:v>
                </c:pt>
                <c:pt idx="20">
                  <c:v>1234.9532051562301</c:v>
                </c:pt>
                <c:pt idx="21">
                  <c:v>1263.2896895384299</c:v>
                </c:pt>
                <c:pt idx="22">
                  <c:v>1268.1091165549601</c:v>
                </c:pt>
                <c:pt idx="23">
                  <c:v>1283.66606024365</c:v>
                </c:pt>
                <c:pt idx="24">
                  <c:v>1073.9083592479001</c:v>
                </c:pt>
                <c:pt idx="25">
                  <c:v>1362.4739000586701</c:v>
                </c:pt>
                <c:pt idx="26">
                  <c:v>1371.99596293582</c:v>
                </c:pt>
                <c:pt idx="27">
                  <c:v>1373.95274812257</c:v>
                </c:pt>
                <c:pt idx="28">
                  <c:v>1375.3241111960101</c:v>
                </c:pt>
                <c:pt idx="29">
                  <c:v>1416.48822676492</c:v>
                </c:pt>
                <c:pt idx="30">
                  <c:v>1450.21322755811</c:v>
                </c:pt>
                <c:pt idx="31">
                  <c:v>1452.81090205956</c:v>
                </c:pt>
                <c:pt idx="32">
                  <c:v>1475.0625120480099</c:v>
                </c:pt>
                <c:pt idx="33">
                  <c:v>1481.0072243475299</c:v>
                </c:pt>
                <c:pt idx="34">
                  <c:v>1495.21514079547</c:v>
                </c:pt>
                <c:pt idx="35">
                  <c:v>1569.5714143672501</c:v>
                </c:pt>
                <c:pt idx="36">
                  <c:v>1588.4956302457001</c:v>
                </c:pt>
                <c:pt idx="37">
                  <c:v>1600.6587939057099</c:v>
                </c:pt>
                <c:pt idx="38">
                  <c:v>1619.2681473735599</c:v>
                </c:pt>
                <c:pt idx="39">
                  <c:v>1622.6484559374601</c:v>
                </c:pt>
                <c:pt idx="40">
                  <c:v>1641.0880814024999</c:v>
                </c:pt>
                <c:pt idx="41">
                  <c:v>1641.31844039307</c:v>
                </c:pt>
                <c:pt idx="42">
                  <c:v>1666.16607420784</c:v>
                </c:pt>
                <c:pt idx="43">
                  <c:v>1681.3358815966801</c:v>
                </c:pt>
                <c:pt idx="44">
                  <c:v>1696.3888357127801</c:v>
                </c:pt>
                <c:pt idx="45">
                  <c:v>1521.1625508797199</c:v>
                </c:pt>
                <c:pt idx="46">
                  <c:v>1707.1918188914101</c:v>
                </c:pt>
                <c:pt idx="47">
                  <c:v>1717.9970472699199</c:v>
                </c:pt>
                <c:pt idx="48">
                  <c:v>1724.46605602205</c:v>
                </c:pt>
                <c:pt idx="49">
                  <c:v>1724.1233704357101</c:v>
                </c:pt>
                <c:pt idx="50">
                  <c:v>1729.37974246515</c:v>
                </c:pt>
                <c:pt idx="51">
                  <c:v>1729.8318063072099</c:v>
                </c:pt>
                <c:pt idx="52">
                  <c:v>1762.3229391525699</c:v>
                </c:pt>
                <c:pt idx="53">
                  <c:v>1769.71583532404</c:v>
                </c:pt>
                <c:pt idx="54">
                  <c:v>1782.2850505438601</c:v>
                </c:pt>
                <c:pt idx="55">
                  <c:v>1783.28035062454</c:v>
                </c:pt>
                <c:pt idx="56">
                  <c:v>1742.7011947645501</c:v>
                </c:pt>
                <c:pt idx="57">
                  <c:v>1815.82768438482</c:v>
                </c:pt>
                <c:pt idx="58">
                  <c:v>1819.68005917502</c:v>
                </c:pt>
                <c:pt idx="59">
                  <c:v>1828.1581505757899</c:v>
                </c:pt>
                <c:pt idx="60">
                  <c:v>1837.9150790659801</c:v>
                </c:pt>
                <c:pt idx="61">
                  <c:v>1842.6753256459799</c:v>
                </c:pt>
                <c:pt idx="62">
                  <c:v>1845.6806127218399</c:v>
                </c:pt>
                <c:pt idx="63">
                  <c:v>1854.3687609368001</c:v>
                </c:pt>
                <c:pt idx="64">
                  <c:v>1857.56415310395</c:v>
                </c:pt>
                <c:pt idx="65">
                  <c:v>1877.4883346357999</c:v>
                </c:pt>
                <c:pt idx="66">
                  <c:v>1898.54349848225</c:v>
                </c:pt>
                <c:pt idx="67">
                  <c:v>1902.38060134786</c:v>
                </c:pt>
                <c:pt idx="68">
                  <c:v>1877.57579273225</c:v>
                </c:pt>
                <c:pt idx="69">
                  <c:v>1908.1445819891901</c:v>
                </c:pt>
                <c:pt idx="70">
                  <c:v>1924.5620626714001</c:v>
                </c:pt>
                <c:pt idx="71">
                  <c:v>1929.21533993085</c:v>
                </c:pt>
                <c:pt idx="72">
                  <c:v>1950.6304460413301</c:v>
                </c:pt>
                <c:pt idx="73">
                  <c:v>1959.22100794179</c:v>
                </c:pt>
                <c:pt idx="74">
                  <c:v>1960.0844893219501</c:v>
                </c:pt>
                <c:pt idx="75">
                  <c:v>1972.52180997951</c:v>
                </c:pt>
                <c:pt idx="76">
                  <c:v>1980.9652872105301</c:v>
                </c:pt>
                <c:pt idx="77">
                  <c:v>1988.7317732608501</c:v>
                </c:pt>
                <c:pt idx="78">
                  <c:v>1989.0143011725199</c:v>
                </c:pt>
                <c:pt idx="79">
                  <c:v>2002.9180722947699</c:v>
                </c:pt>
              </c:numCache>
            </c:numRef>
          </c:xVal>
          <c:yVal>
            <c:numRef>
              <c:f>'ideal -var gap T probe 600k'!$E$2:$E$81</c:f>
              <c:numCache>
                <c:formatCode>General</c:formatCode>
                <c:ptCount val="80"/>
                <c:pt idx="0">
                  <c:v>503083.79167983698</c:v>
                </c:pt>
                <c:pt idx="2">
                  <c:v>1289.19055615504</c:v>
                </c:pt>
                <c:pt idx="4">
                  <c:v>191.47759950663999</c:v>
                </c:pt>
                <c:pt idx="6">
                  <c:v>289.22564506861892</c:v>
                </c:pt>
                <c:pt idx="7">
                  <c:v>1369.73942594305</c:v>
                </c:pt>
                <c:pt idx="9">
                  <c:v>136.93231766987799</c:v>
                </c:pt>
                <c:pt idx="10">
                  <c:v>266.22252858399293</c:v>
                </c:pt>
                <c:pt idx="11">
                  <c:v>743.04335345475999</c:v>
                </c:pt>
                <c:pt idx="16">
                  <c:v>262.45692363913298</c:v>
                </c:pt>
                <c:pt idx="18">
                  <c:v>60.621473231849102</c:v>
                </c:pt>
                <c:pt idx="20">
                  <c:v>223.338995260959</c:v>
                </c:pt>
                <c:pt idx="22">
                  <c:v>2402.30471470776</c:v>
                </c:pt>
                <c:pt idx="23">
                  <c:v>305.65886140063901</c:v>
                </c:pt>
                <c:pt idx="25">
                  <c:v>19.653270341843601</c:v>
                </c:pt>
                <c:pt idx="26">
                  <c:v>46.539426123121302</c:v>
                </c:pt>
                <c:pt idx="27">
                  <c:v>8507.494119224466</c:v>
                </c:pt>
                <c:pt idx="30">
                  <c:v>48.398127641452497</c:v>
                </c:pt>
                <c:pt idx="32">
                  <c:v>17003.8048970864</c:v>
                </c:pt>
                <c:pt idx="33">
                  <c:v>1731.4562940359101</c:v>
                </c:pt>
                <c:pt idx="34">
                  <c:v>892.33985447219504</c:v>
                </c:pt>
                <c:pt idx="37">
                  <c:v>147.17287848971401</c:v>
                </c:pt>
                <c:pt idx="38">
                  <c:v>2043.2067183942199</c:v>
                </c:pt>
                <c:pt idx="39">
                  <c:v>98.376876219147078</c:v>
                </c:pt>
                <c:pt idx="41">
                  <c:v>80.133849484502704</c:v>
                </c:pt>
                <c:pt idx="48" formatCode="0.0000">
                  <c:v>30581.5830506895</c:v>
                </c:pt>
                <c:pt idx="49">
                  <c:v>39.157891655171568</c:v>
                </c:pt>
                <c:pt idx="52">
                  <c:v>1175.8096173705801</c:v>
                </c:pt>
                <c:pt idx="53">
                  <c:v>78146.3087543742</c:v>
                </c:pt>
                <c:pt idx="54">
                  <c:v>63.4770669042789</c:v>
                </c:pt>
                <c:pt idx="57">
                  <c:v>50490.331028570603</c:v>
                </c:pt>
                <c:pt idx="59">
                  <c:v>109.04638850948599</c:v>
                </c:pt>
                <c:pt idx="60">
                  <c:v>73.191031363103178</c:v>
                </c:pt>
                <c:pt idx="61">
                  <c:v>35676.246743561969</c:v>
                </c:pt>
                <c:pt idx="62">
                  <c:v>23753.964690074001</c:v>
                </c:pt>
                <c:pt idx="63">
                  <c:v>129.28446663507299</c:v>
                </c:pt>
                <c:pt idx="64">
                  <c:v>8717.0864135119391</c:v>
                </c:pt>
                <c:pt idx="65">
                  <c:v>336825.90696653392</c:v>
                </c:pt>
                <c:pt idx="67">
                  <c:v>2834.2850779671198</c:v>
                </c:pt>
                <c:pt idx="69">
                  <c:v>4502.3119668780701</c:v>
                </c:pt>
                <c:pt idx="71">
                  <c:v>3884.6064360462501</c:v>
                </c:pt>
                <c:pt idx="72">
                  <c:v>48317.986343228898</c:v>
                </c:pt>
                <c:pt idx="73">
                  <c:v>114870.307003186</c:v>
                </c:pt>
                <c:pt idx="74">
                  <c:v>40217.483670499802</c:v>
                </c:pt>
                <c:pt idx="75">
                  <c:v>349.55543188576598</c:v>
                </c:pt>
                <c:pt idx="76">
                  <c:v>230.31140252178901</c:v>
                </c:pt>
                <c:pt idx="78">
                  <c:v>7679.5817798465196</c:v>
                </c:pt>
                <c:pt idx="79">
                  <c:v>11584.7628444199</c:v>
                </c:pt>
              </c:numCache>
            </c:numRef>
          </c:yVal>
          <c:smooth val="0"/>
        </c:ser>
        <c:ser>
          <c:idx val="1"/>
          <c:order val="1"/>
          <c:tx>
            <c:v>-0.1 mm</c:v>
          </c:tx>
          <c:spPr>
            <a:ln w="28575">
              <a:noFill/>
            </a:ln>
          </c:spPr>
          <c:marker>
            <c:symbol val="square"/>
            <c:size val="5"/>
          </c:marker>
          <c:xVal>
            <c:numRef>
              <c:f>'ideal -var gap T probe 600k'!$F$2:$F$82</c:f>
              <c:numCache>
                <c:formatCode>General</c:formatCode>
                <c:ptCount val="81"/>
                <c:pt idx="0">
                  <c:v>400.76461267776301</c:v>
                </c:pt>
                <c:pt idx="2" formatCode="0.00">
                  <c:v>633.90419313136306</c:v>
                </c:pt>
                <c:pt idx="4" formatCode="0.00">
                  <c:v>715.95785930052671</c:v>
                </c:pt>
                <c:pt idx="6" formatCode="0.00">
                  <c:v>761.08344236177402</c:v>
                </c:pt>
                <c:pt idx="7" formatCode="0.00">
                  <c:v>783.43942018920973</c:v>
                </c:pt>
                <c:pt idx="9" formatCode="0.00">
                  <c:v>875.72588810399998</c:v>
                </c:pt>
                <c:pt idx="10" formatCode="0.00">
                  <c:v>909.78843509747833</c:v>
                </c:pt>
                <c:pt idx="11" formatCode="0.00">
                  <c:v>946.656674471261</c:v>
                </c:pt>
                <c:pt idx="16" formatCode="0.00">
                  <c:v>1104.2882322684</c:v>
                </c:pt>
                <c:pt idx="18" formatCode="0.00">
                  <c:v>1212.9843319731999</c:v>
                </c:pt>
                <c:pt idx="20" formatCode="0.00">
                  <c:v>1234.9695080451399</c:v>
                </c:pt>
                <c:pt idx="22" formatCode="0.00">
                  <c:v>1268.1093109543899</c:v>
                </c:pt>
                <c:pt idx="23" formatCode="0.00">
                  <c:v>1283.68485367271</c:v>
                </c:pt>
                <c:pt idx="25" formatCode="0.00">
                  <c:v>1362.4402259613</c:v>
                </c:pt>
                <c:pt idx="26" formatCode="0.00">
                  <c:v>1372.0011885763799</c:v>
                </c:pt>
                <c:pt idx="27" formatCode="0.00">
                  <c:v>1373.95353058656</c:v>
                </c:pt>
                <c:pt idx="31" formatCode="0.00">
                  <c:v>1450.20626556813</c:v>
                </c:pt>
                <c:pt idx="32" formatCode="0.00">
                  <c:v>1475.06250929164</c:v>
                </c:pt>
                <c:pt idx="33" formatCode="0.00">
                  <c:v>1481.0079435293601</c:v>
                </c:pt>
                <c:pt idx="34" formatCode="0.00">
                  <c:v>1495.21212772951</c:v>
                </c:pt>
                <c:pt idx="37" formatCode="0.00">
                  <c:v>1600.5945242579201</c:v>
                </c:pt>
                <c:pt idx="38" formatCode="0.00">
                  <c:v>1619.2660933484899</c:v>
                </c:pt>
                <c:pt idx="39" formatCode="0.00">
                  <c:v>1622.6523343142101</c:v>
                </c:pt>
                <c:pt idx="41" formatCode="0.00">
                  <c:v>1641.2428333477201</c:v>
                </c:pt>
                <c:pt idx="48" formatCode="0.00">
                  <c:v>1724.46628587234</c:v>
                </c:pt>
                <c:pt idx="49" formatCode="0.00">
                  <c:v>1724.1448351154099</c:v>
                </c:pt>
                <c:pt idx="52" formatCode="0.00">
                  <c:v>1762.3227819270501</c:v>
                </c:pt>
                <c:pt idx="53" formatCode="0.00">
                  <c:v>1769.7152608901599</c:v>
                </c:pt>
                <c:pt idx="54" formatCode="0.00">
                  <c:v>1782.2817823057401</c:v>
                </c:pt>
                <c:pt idx="56" formatCode="0.00">
                  <c:v>1815.8271846821499</c:v>
                </c:pt>
                <c:pt idx="58" formatCode="0.00">
                  <c:v>1828.1527660018</c:v>
                </c:pt>
                <c:pt idx="59" formatCode="0.00">
                  <c:v>1837.93372353892</c:v>
                </c:pt>
                <c:pt idx="60" formatCode="0.00">
                  <c:v>1842.67491357974</c:v>
                </c:pt>
                <c:pt idx="61" formatCode="0.00">
                  <c:v>1845.6808498932501</c:v>
                </c:pt>
                <c:pt idx="62" formatCode="0.00">
                  <c:v>1854.37022837328</c:v>
                </c:pt>
                <c:pt idx="63" formatCode="0.00">
                  <c:v>1857.56342697081</c:v>
                </c:pt>
                <c:pt idx="64" formatCode="0.00">
                  <c:v>1877.4879967478</c:v>
                </c:pt>
                <c:pt idx="67" formatCode="0.00">
                  <c:v>1902.3811707304801</c:v>
                </c:pt>
                <c:pt idx="68" formatCode="0.00">
                  <c:v>1908.1503246504301</c:v>
                </c:pt>
                <c:pt idx="70" formatCode="0.00">
                  <c:v>1929.2180652376701</c:v>
                </c:pt>
                <c:pt idx="71" formatCode="0.00">
                  <c:v>1950.6304274358799</c:v>
                </c:pt>
                <c:pt idx="72" formatCode="0.00">
                  <c:v>1959.2215266184601</c:v>
                </c:pt>
                <c:pt idx="73" formatCode="0.00">
                  <c:v>1960.0849605900601</c:v>
                </c:pt>
                <c:pt idx="74" formatCode="0.00">
                  <c:v>1972.52043082511</c:v>
                </c:pt>
                <c:pt idx="75" formatCode="0.00">
                  <c:v>1980.9642642020001</c:v>
                </c:pt>
                <c:pt idx="77" formatCode="0.00">
                  <c:v>1989.0129761476601</c:v>
                </c:pt>
                <c:pt idx="78" formatCode="0.00">
                  <c:v>2002.91985248622</c:v>
                </c:pt>
                <c:pt idx="79" formatCode="0.00">
                  <c:v>2019.1647067741401</c:v>
                </c:pt>
                <c:pt idx="80" formatCode="0.00">
                  <c:v>2027.27736449796</c:v>
                </c:pt>
              </c:numCache>
            </c:numRef>
          </c:xVal>
          <c:yVal>
            <c:numRef>
              <c:f>'ideal -var gap T probe 600k'!$G$2:$G$82</c:f>
              <c:numCache>
                <c:formatCode>General</c:formatCode>
                <c:ptCount val="81"/>
                <c:pt idx="0">
                  <c:v>503100.60939983092</c:v>
                </c:pt>
                <c:pt idx="2" formatCode="0.00">
                  <c:v>1248.7234612510099</c:v>
                </c:pt>
                <c:pt idx="4" formatCode="0.00">
                  <c:v>194.096006085683</c:v>
                </c:pt>
                <c:pt idx="6" formatCode="0.00">
                  <c:v>295.48157469994999</c:v>
                </c:pt>
                <c:pt idx="7" formatCode="0.00">
                  <c:v>1369.38485937521</c:v>
                </c:pt>
                <c:pt idx="9" formatCode="0.00">
                  <c:v>136.84891584939001</c:v>
                </c:pt>
                <c:pt idx="10" formatCode="0.00">
                  <c:v>266.16392784721103</c:v>
                </c:pt>
                <c:pt idx="11" formatCode="0.00">
                  <c:v>736.32833686448305</c:v>
                </c:pt>
                <c:pt idx="16" formatCode="0.00">
                  <c:v>262.26089036419398</c:v>
                </c:pt>
                <c:pt idx="18" formatCode="0.00">
                  <c:v>60.41194680151898</c:v>
                </c:pt>
                <c:pt idx="20" formatCode="0.00">
                  <c:v>221.60987999525599</c:v>
                </c:pt>
                <c:pt idx="22" formatCode="0.00">
                  <c:v>2397.6905121239502</c:v>
                </c:pt>
                <c:pt idx="23" formatCode="0.00">
                  <c:v>303.81415447579792</c:v>
                </c:pt>
                <c:pt idx="25" formatCode="0.00">
                  <c:v>19.637297860328299</c:v>
                </c:pt>
                <c:pt idx="26" formatCode="0.00">
                  <c:v>46.583017858967096</c:v>
                </c:pt>
                <c:pt idx="27" formatCode="0.00">
                  <c:v>8543.2798683638903</c:v>
                </c:pt>
                <c:pt idx="31" formatCode="0.00">
                  <c:v>48.402915116549401</c:v>
                </c:pt>
                <c:pt idx="32" formatCode="0.00">
                  <c:v>17194.3701601092</c:v>
                </c:pt>
                <c:pt idx="33" formatCode="0.00">
                  <c:v>1731.68259390292</c:v>
                </c:pt>
                <c:pt idx="34" formatCode="0.00">
                  <c:v>902.52610646562198</c:v>
                </c:pt>
                <c:pt idx="37" formatCode="0.00">
                  <c:v>145.19389961028699</c:v>
                </c:pt>
                <c:pt idx="38" formatCode="0.00">
                  <c:v>2013.50017892192</c:v>
                </c:pt>
                <c:pt idx="39" formatCode="0.00">
                  <c:v>98.336508429852799</c:v>
                </c:pt>
                <c:pt idx="41" formatCode="0.00">
                  <c:v>78.226119884411304</c:v>
                </c:pt>
                <c:pt idx="48" formatCode="0.00">
                  <c:v>31099.998215268501</c:v>
                </c:pt>
                <c:pt idx="49" formatCode="0.00">
                  <c:v>39.161281259434404</c:v>
                </c:pt>
                <c:pt idx="52" formatCode="0.00">
                  <c:v>1175.77383313324</c:v>
                </c:pt>
                <c:pt idx="53" formatCode="0.00">
                  <c:v>78524.042808156359</c:v>
                </c:pt>
                <c:pt idx="54" formatCode="0.00">
                  <c:v>63.5853198583902</c:v>
                </c:pt>
                <c:pt idx="56" formatCode="0.00">
                  <c:v>50441.186650588301</c:v>
                </c:pt>
                <c:pt idx="58" formatCode="0.00">
                  <c:v>109.03130054803999</c:v>
                </c:pt>
                <c:pt idx="59" formatCode="0.00">
                  <c:v>73.21504453369927</c:v>
                </c:pt>
                <c:pt idx="60" formatCode="0.00">
                  <c:v>34961.8377976544</c:v>
                </c:pt>
                <c:pt idx="61" formatCode="0.00">
                  <c:v>23719.782584311801</c:v>
                </c:pt>
                <c:pt idx="62" formatCode="0.00">
                  <c:v>129.156227245341</c:v>
                </c:pt>
                <c:pt idx="63" formatCode="0.00">
                  <c:v>8533.4438594095209</c:v>
                </c:pt>
                <c:pt idx="64" formatCode="0.00">
                  <c:v>339554.47719551402</c:v>
                </c:pt>
                <c:pt idx="67" formatCode="0.00">
                  <c:v>2835.0069772481302</c:v>
                </c:pt>
                <c:pt idx="68" formatCode="0.00">
                  <c:v>4526.1593973803183</c:v>
                </c:pt>
                <c:pt idx="70" formatCode="0.00">
                  <c:v>3889.6094640453398</c:v>
                </c:pt>
                <c:pt idx="71" formatCode="0.00">
                  <c:v>48360.225567125883</c:v>
                </c:pt>
                <c:pt idx="72" formatCode="0.00">
                  <c:v>115929.897049326</c:v>
                </c:pt>
                <c:pt idx="73" formatCode="0.00">
                  <c:v>40241.16357360367</c:v>
                </c:pt>
                <c:pt idx="74" formatCode="0.00">
                  <c:v>349.815528090047</c:v>
                </c:pt>
                <c:pt idx="75" formatCode="0.00">
                  <c:v>230.38827427223299</c:v>
                </c:pt>
                <c:pt idx="77" formatCode="0.00">
                  <c:v>7675.6236538370804</c:v>
                </c:pt>
                <c:pt idx="78" formatCode="0.00">
                  <c:v>11601.9985020682</c:v>
                </c:pt>
                <c:pt idx="79" formatCode="0.00">
                  <c:v>3349.30361011273</c:v>
                </c:pt>
                <c:pt idx="80" formatCode="0.00">
                  <c:v>207.27952510913579</c:v>
                </c:pt>
              </c:numCache>
            </c:numRef>
          </c:yVal>
          <c:smooth val="0"/>
        </c:ser>
        <c:ser>
          <c:idx val="2"/>
          <c:order val="2"/>
          <c:tx>
            <c:v>0.1 mm</c:v>
          </c:tx>
          <c:spPr>
            <a:ln w="28575">
              <a:noFill/>
            </a:ln>
          </c:spPr>
          <c:xVal>
            <c:numRef>
              <c:f>'ideal -var gap T probe 600k'!$H$2:$H$82</c:f>
              <c:numCache>
                <c:formatCode>General</c:formatCode>
                <c:ptCount val="81"/>
                <c:pt idx="0" formatCode="0.00">
                  <c:v>400.76457781451398</c:v>
                </c:pt>
                <c:pt idx="2" formatCode="0.00">
                  <c:v>633.87466677518501</c:v>
                </c:pt>
                <c:pt idx="4" formatCode="0.00">
                  <c:v>716.11224506492476</c:v>
                </c:pt>
                <c:pt idx="6" formatCode="0.00">
                  <c:v>761.03204906414305</c:v>
                </c:pt>
                <c:pt idx="7" formatCode="0.00">
                  <c:v>783.43943058907905</c:v>
                </c:pt>
                <c:pt idx="9" formatCode="0.00">
                  <c:v>875.73287277395605</c:v>
                </c:pt>
                <c:pt idx="10" formatCode="0.00">
                  <c:v>909.78828897341498</c:v>
                </c:pt>
                <c:pt idx="11" formatCode="0.00">
                  <c:v>946.65879898485105</c:v>
                </c:pt>
                <c:pt idx="16" formatCode="0.00">
                  <c:v>1104.2808076229501</c:v>
                </c:pt>
                <c:pt idx="18" formatCode="0.00">
                  <c:v>1212.8135822619099</c:v>
                </c:pt>
                <c:pt idx="20" formatCode="0.00">
                  <c:v>1234.94054259768</c:v>
                </c:pt>
                <c:pt idx="22" formatCode="0.00">
                  <c:v>1268.10934112313</c:v>
                </c:pt>
                <c:pt idx="23" formatCode="0.00">
                  <c:v>1283.6466867726199</c:v>
                </c:pt>
                <c:pt idx="25" formatCode="0.00">
                  <c:v>1362.43987153898</c:v>
                </c:pt>
                <c:pt idx="26" formatCode="0.00">
                  <c:v>1372.0001993625899</c:v>
                </c:pt>
                <c:pt idx="27" formatCode="0.00">
                  <c:v>1373.9521519780801</c:v>
                </c:pt>
                <c:pt idx="31" formatCode="0.00">
                  <c:v>1450.20517183726</c:v>
                </c:pt>
                <c:pt idx="32" formatCode="0.00">
                  <c:v>1475.0624173615299</c:v>
                </c:pt>
                <c:pt idx="33" formatCode="0.00">
                  <c:v>1481.0073117142299</c:v>
                </c:pt>
                <c:pt idx="34" formatCode="0.00">
                  <c:v>1495.2183648376799</c:v>
                </c:pt>
                <c:pt idx="37" formatCode="0.00">
                  <c:v>1600.7140168593601</c:v>
                </c:pt>
                <c:pt idx="38" formatCode="0.00">
                  <c:v>1619.2702967023699</c:v>
                </c:pt>
                <c:pt idx="39" formatCode="0.00">
                  <c:v>1622.6514610899101</c:v>
                </c:pt>
                <c:pt idx="41" formatCode="0.00">
                  <c:v>1641.3795367001601</c:v>
                </c:pt>
                <c:pt idx="48" formatCode="0.00">
                  <c:v>1724.46548686955</c:v>
                </c:pt>
                <c:pt idx="49" formatCode="0.00">
                  <c:v>1724.1388617866601</c:v>
                </c:pt>
                <c:pt idx="52" formatCode="0.00">
                  <c:v>1762.32351165723</c:v>
                </c:pt>
                <c:pt idx="53" formatCode="0.00">
                  <c:v>1769.71531368763</c:v>
                </c:pt>
                <c:pt idx="54" formatCode="0.00">
                  <c:v>1782.30561917881</c:v>
                </c:pt>
                <c:pt idx="56" formatCode="0.00">
                  <c:v>1815.8270028684999</c:v>
                </c:pt>
                <c:pt idx="58" formatCode="0.00">
                  <c:v>1828.15527387068</c:v>
                </c:pt>
                <c:pt idx="59" formatCode="0.00">
                  <c:v>1837.9419351736699</c:v>
                </c:pt>
                <c:pt idx="60" formatCode="0.00">
                  <c:v>1842.67596682318</c:v>
                </c:pt>
                <c:pt idx="61" formatCode="0.00">
                  <c:v>1845.6807022308799</c:v>
                </c:pt>
                <c:pt idx="62" formatCode="0.00">
                  <c:v>1854.37374380707</c:v>
                </c:pt>
                <c:pt idx="63" formatCode="0.00">
                  <c:v>1857.5652072816399</c:v>
                </c:pt>
                <c:pt idx="64" formatCode="0.00">
                  <c:v>1877.4879770954899</c:v>
                </c:pt>
                <c:pt idx="67" formatCode="0.00">
                  <c:v>1902.3810505841</c:v>
                </c:pt>
                <c:pt idx="68" formatCode="0.00">
                  <c:v>1908.1400979176301</c:v>
                </c:pt>
                <c:pt idx="70" formatCode="0.00">
                  <c:v>1929.21703803797</c:v>
                </c:pt>
                <c:pt idx="71" formatCode="0.00">
                  <c:v>1950.63048667573</c:v>
                </c:pt>
                <c:pt idx="72" formatCode="0.00">
                  <c:v>1959.2215819022799</c:v>
                </c:pt>
                <c:pt idx="73" formatCode="0.00">
                  <c:v>1960.0847072449201</c:v>
                </c:pt>
                <c:pt idx="74" formatCode="0.00">
                  <c:v>1972.5231729423899</c:v>
                </c:pt>
                <c:pt idx="75" formatCode="0.00">
                  <c:v>1980.9632642993699</c:v>
                </c:pt>
                <c:pt idx="77" formatCode="0.00">
                  <c:v>1989.01424704285</c:v>
                </c:pt>
                <c:pt idx="78" formatCode="0.00">
                  <c:v>2002.9199967004099</c:v>
                </c:pt>
                <c:pt idx="79" formatCode="0.00">
                  <c:v>2019.1629827438701</c:v>
                </c:pt>
                <c:pt idx="80" formatCode="0.00">
                  <c:v>2027.2755108343399</c:v>
                </c:pt>
              </c:numCache>
            </c:numRef>
          </c:xVal>
          <c:yVal>
            <c:numRef>
              <c:f>'ideal -var gap T probe 600k'!$I$2:$I$82</c:f>
              <c:numCache>
                <c:formatCode>General</c:formatCode>
                <c:ptCount val="81"/>
                <c:pt idx="0" formatCode="0.00">
                  <c:v>503105.11164085002</c:v>
                </c:pt>
                <c:pt idx="2" formatCode="0.00">
                  <c:v>1333.84383730625</c:v>
                </c:pt>
                <c:pt idx="4" formatCode="0.00">
                  <c:v>189.330128724399</c:v>
                </c:pt>
                <c:pt idx="6" formatCode="0.00">
                  <c:v>283.39127282225382</c:v>
                </c:pt>
                <c:pt idx="7" formatCode="0.00">
                  <c:v>1369.0174028193701</c:v>
                </c:pt>
                <c:pt idx="9" formatCode="0.00">
                  <c:v>136.97679652442201</c:v>
                </c:pt>
                <c:pt idx="10" formatCode="0.00">
                  <c:v>266.23267204824378</c:v>
                </c:pt>
                <c:pt idx="11" formatCode="0.00">
                  <c:v>749.89055918825477</c:v>
                </c:pt>
                <c:pt idx="16" formatCode="0.00">
                  <c:v>262.78464783552897</c:v>
                </c:pt>
                <c:pt idx="18" formatCode="0.00">
                  <c:v>60.7986526472964</c:v>
                </c:pt>
                <c:pt idx="20" formatCode="0.00">
                  <c:v>224.92023361781901</c:v>
                </c:pt>
                <c:pt idx="22" formatCode="0.00">
                  <c:v>2407.7536954522502</c:v>
                </c:pt>
                <c:pt idx="23" formatCode="0.00">
                  <c:v>307.43545301090103</c:v>
                </c:pt>
                <c:pt idx="25" formatCode="0.00">
                  <c:v>19.634409987624899</c:v>
                </c:pt>
                <c:pt idx="26" formatCode="0.00">
                  <c:v>46.587265615530796</c:v>
                </c:pt>
                <c:pt idx="27" formatCode="0.00">
                  <c:v>8473.2876425252198</c:v>
                </c:pt>
                <c:pt idx="31" formatCode="0.00">
                  <c:v>48.400479919643082</c:v>
                </c:pt>
                <c:pt idx="32" formatCode="0.00">
                  <c:v>16817.850721631701</c:v>
                </c:pt>
                <c:pt idx="33" formatCode="0.00">
                  <c:v>1731.53360558193</c:v>
                </c:pt>
                <c:pt idx="34" formatCode="0.00">
                  <c:v>882.55377532975899</c:v>
                </c:pt>
                <c:pt idx="37" formatCode="0.00">
                  <c:v>149.246863575655</c:v>
                </c:pt>
                <c:pt idx="38" formatCode="0.00">
                  <c:v>2074.1649320255201</c:v>
                </c:pt>
                <c:pt idx="39" formatCode="0.00">
                  <c:v>98.35727421156497</c:v>
                </c:pt>
                <c:pt idx="41" formatCode="0.00">
                  <c:v>82.148163547150205</c:v>
                </c:pt>
                <c:pt idx="48" formatCode="0.00">
                  <c:v>30056.691272260199</c:v>
                </c:pt>
                <c:pt idx="49" formatCode="0.00">
                  <c:v>39.166039462653103</c:v>
                </c:pt>
                <c:pt idx="52" formatCode="0.00">
                  <c:v>1176.5963582776201</c:v>
                </c:pt>
                <c:pt idx="53" formatCode="0.00">
                  <c:v>78035.6060686868</c:v>
                </c:pt>
                <c:pt idx="54" formatCode="0.00">
                  <c:v>63.410287341195982</c:v>
                </c:pt>
                <c:pt idx="56" formatCode="0.00">
                  <c:v>50609.076327184397</c:v>
                </c:pt>
                <c:pt idx="58" formatCode="0.00">
                  <c:v>109.295797473307</c:v>
                </c:pt>
                <c:pt idx="59" formatCode="0.00">
                  <c:v>73.218972699395906</c:v>
                </c:pt>
                <c:pt idx="60" formatCode="0.00">
                  <c:v>36354.234919401002</c:v>
                </c:pt>
                <c:pt idx="61" formatCode="0.00">
                  <c:v>23760.082990116309</c:v>
                </c:pt>
                <c:pt idx="62" formatCode="0.00">
                  <c:v>129.209355933403</c:v>
                </c:pt>
                <c:pt idx="63" formatCode="0.00">
                  <c:v>8885.1724374977894</c:v>
                </c:pt>
                <c:pt idx="64" formatCode="0.00">
                  <c:v>339425.369251044</c:v>
                </c:pt>
                <c:pt idx="67" formatCode="0.00">
                  <c:v>2835.2869145527802</c:v>
                </c:pt>
                <c:pt idx="68" formatCode="0.00">
                  <c:v>4489.2300006227897</c:v>
                </c:pt>
                <c:pt idx="70" formatCode="0.00">
                  <c:v>3883.8826901328998</c:v>
                </c:pt>
                <c:pt idx="71" formatCode="0.00">
                  <c:v>48342.843920899701</c:v>
                </c:pt>
                <c:pt idx="72" formatCode="0.00">
                  <c:v>115449.394565222</c:v>
                </c:pt>
                <c:pt idx="73" formatCode="0.00">
                  <c:v>40264.102743895877</c:v>
                </c:pt>
                <c:pt idx="74" formatCode="0.00">
                  <c:v>349.72022801244202</c:v>
                </c:pt>
                <c:pt idx="75" formatCode="0.00">
                  <c:v>230.39335485717299</c:v>
                </c:pt>
                <c:pt idx="77" formatCode="0.00">
                  <c:v>7683.4945924860294</c:v>
                </c:pt>
                <c:pt idx="78" formatCode="0.00">
                  <c:v>11587.867814924201</c:v>
                </c:pt>
                <c:pt idx="79" formatCode="0.00">
                  <c:v>3340.83530311193</c:v>
                </c:pt>
                <c:pt idx="80" formatCode="0.00">
                  <c:v>207.332445094018</c:v>
                </c:pt>
              </c:numCache>
            </c:numRef>
          </c:yVal>
          <c:smooth val="0"/>
        </c:ser>
        <c:ser>
          <c:idx val="3"/>
          <c:order val="3"/>
          <c:tx>
            <c:v>0.5 mm</c:v>
          </c:tx>
          <c:spPr>
            <a:ln w="28575">
              <a:noFill/>
            </a:ln>
          </c:spPr>
          <c:xVal>
            <c:numRef>
              <c:f>'ideal -var gap T probe 600k'!$J$2:$J$82</c:f>
              <c:numCache>
                <c:formatCode>General</c:formatCode>
                <c:ptCount val="81"/>
                <c:pt idx="0">
                  <c:v>400.76511134002283</c:v>
                </c:pt>
                <c:pt idx="2">
                  <c:v>633.82317366677103</c:v>
                </c:pt>
                <c:pt idx="4">
                  <c:v>716.45004731056906</c:v>
                </c:pt>
                <c:pt idx="6">
                  <c:v>760.91608471394079</c:v>
                </c:pt>
                <c:pt idx="7">
                  <c:v>783.4395907908048</c:v>
                </c:pt>
                <c:pt idx="9">
                  <c:v>875.74697871790397</c:v>
                </c:pt>
                <c:pt idx="10">
                  <c:v>909.78840816457307</c:v>
                </c:pt>
                <c:pt idx="11">
                  <c:v>946.66386907684807</c:v>
                </c:pt>
                <c:pt idx="16">
                  <c:v>1104.26751488022</c:v>
                </c:pt>
                <c:pt idx="18">
                  <c:v>1212.47300372263</c:v>
                </c:pt>
                <c:pt idx="20">
                  <c:v>1234.8827713447599</c:v>
                </c:pt>
                <c:pt idx="22">
                  <c:v>1268.1097833087999</c:v>
                </c:pt>
                <c:pt idx="23">
                  <c:v>1283.5657088183</c:v>
                </c:pt>
                <c:pt idx="25">
                  <c:v>1362.4190197590101</c:v>
                </c:pt>
                <c:pt idx="26">
                  <c:v>1372.0066080407701</c:v>
                </c:pt>
                <c:pt idx="27">
                  <c:v>1373.94929224062</c:v>
                </c:pt>
                <c:pt idx="31" formatCode="0.00">
                  <c:v>1450.2028386289001</c:v>
                </c:pt>
                <c:pt idx="32" formatCode="0.00">
                  <c:v>1475.06331915443</c:v>
                </c:pt>
                <c:pt idx="33" formatCode="0.00">
                  <c:v>1481.0074720978</c:v>
                </c:pt>
                <c:pt idx="34" formatCode="0.00">
                  <c:v>1495.23413589969</c:v>
                </c:pt>
                <c:pt idx="37" formatCode="0.00">
                  <c:v>1600.92550885473</c:v>
                </c:pt>
                <c:pt idx="38" formatCode="0.00">
                  <c:v>1619.27824548378</c:v>
                </c:pt>
                <c:pt idx="39" formatCode="0.00">
                  <c:v>1622.65090400647</c:v>
                </c:pt>
                <c:pt idx="41" formatCode="0.00">
                  <c:v>1641.5883452635201</c:v>
                </c:pt>
                <c:pt idx="48" formatCode="0.00">
                  <c:v>1724.46561473203</c:v>
                </c:pt>
                <c:pt idx="49" formatCode="0.00">
                  <c:v>1724.1312469055399</c:v>
                </c:pt>
                <c:pt idx="52" formatCode="0.00">
                  <c:v>1762.32540100244</c:v>
                </c:pt>
                <c:pt idx="53" formatCode="0.00">
                  <c:v>1769.7161680864799</c:v>
                </c:pt>
                <c:pt idx="54" formatCode="0.00">
                  <c:v>1782.3612129595599</c:v>
                </c:pt>
                <c:pt idx="56" formatCode="0.00">
                  <c:v>1815.8269685662001</c:v>
                </c:pt>
                <c:pt idx="58" formatCode="0.00">
                  <c:v>1828.1613050549499</c:v>
                </c:pt>
                <c:pt idx="59" formatCode="0.00">
                  <c:v>1837.96262876894</c:v>
                </c:pt>
                <c:pt idx="60" formatCode="0.00">
                  <c:v>1842.67845584882</c:v>
                </c:pt>
                <c:pt idx="61" formatCode="0.00">
                  <c:v>1845.6811608144101</c:v>
                </c:pt>
                <c:pt idx="62" formatCode="0.00">
                  <c:v>1854.37799699825</c:v>
                </c:pt>
                <c:pt idx="63" formatCode="0.00">
                  <c:v>1857.56871479593</c:v>
                </c:pt>
                <c:pt idx="64" formatCode="0.00">
                  <c:v>1877.48959140188</c:v>
                </c:pt>
                <c:pt idx="66" formatCode="0.00">
                  <c:v>1902.3807654494101</c:v>
                </c:pt>
                <c:pt idx="68" formatCode="0.00">
                  <c:v>1908.1163597095399</c:v>
                </c:pt>
                <c:pt idx="70" formatCode="0.00">
                  <c:v>1929.2168311794501</c:v>
                </c:pt>
                <c:pt idx="71" formatCode="0.00">
                  <c:v>1950.6301809362999</c:v>
                </c:pt>
                <c:pt idx="72" formatCode="0.00">
                  <c:v>1959.2221000163399</c:v>
                </c:pt>
                <c:pt idx="73" formatCode="0.00">
                  <c:v>1960.0846129889601</c:v>
                </c:pt>
                <c:pt idx="74" formatCode="0.00">
                  <c:v>1972.5199447504001</c:v>
                </c:pt>
                <c:pt idx="75" formatCode="0.00">
                  <c:v>1980.9637049625001</c:v>
                </c:pt>
                <c:pt idx="77" formatCode="0.00">
                  <c:v>1989.0146803545199</c:v>
                </c:pt>
                <c:pt idx="78" formatCode="0.00">
                  <c:v>2002.9198145683399</c:v>
                </c:pt>
                <c:pt idx="79" formatCode="0.00">
                  <c:v>2019.1650802430399</c:v>
                </c:pt>
                <c:pt idx="80" formatCode="0.00">
                  <c:v>2027.2758701530699</c:v>
                </c:pt>
              </c:numCache>
            </c:numRef>
          </c:xVal>
          <c:yVal>
            <c:numRef>
              <c:f>'ideal -var gap T probe 600k'!$K$2:$K$82</c:f>
              <c:numCache>
                <c:formatCode>General</c:formatCode>
                <c:ptCount val="81"/>
                <c:pt idx="0">
                  <c:v>503064.86088507599</c:v>
                </c:pt>
                <c:pt idx="2">
                  <c:v>1523.0372141291</c:v>
                </c:pt>
                <c:pt idx="4">
                  <c:v>188.46798776328001</c:v>
                </c:pt>
                <c:pt idx="6">
                  <c:v>259.48367424277978</c:v>
                </c:pt>
                <c:pt idx="7">
                  <c:v>1367.7387217840201</c:v>
                </c:pt>
                <c:pt idx="9">
                  <c:v>137.27294079141299</c:v>
                </c:pt>
                <c:pt idx="10">
                  <c:v>266.286050423326</c:v>
                </c:pt>
                <c:pt idx="11">
                  <c:v>780.20043324625897</c:v>
                </c:pt>
                <c:pt idx="16">
                  <c:v>263.95836052606398</c:v>
                </c:pt>
                <c:pt idx="18">
                  <c:v>61.639412559527599</c:v>
                </c:pt>
                <c:pt idx="20">
                  <c:v>231.852562879717</c:v>
                </c:pt>
                <c:pt idx="22">
                  <c:v>2429.9432601634899</c:v>
                </c:pt>
                <c:pt idx="23">
                  <c:v>315.36958497976599</c:v>
                </c:pt>
                <c:pt idx="25">
                  <c:v>19.635309394438401</c:v>
                </c:pt>
                <c:pt idx="26">
                  <c:v>46.5955475022459</c:v>
                </c:pt>
                <c:pt idx="27">
                  <c:v>8332.5773751421202</c:v>
                </c:pt>
                <c:pt idx="31" formatCode="0.00">
                  <c:v>48.407549495319579</c:v>
                </c:pt>
                <c:pt idx="32" formatCode="0.00">
                  <c:v>16062.005429053001</c:v>
                </c:pt>
                <c:pt idx="33" formatCode="0.00">
                  <c:v>1731.7104543701601</c:v>
                </c:pt>
                <c:pt idx="34" formatCode="0.00">
                  <c:v>843.19680635217401</c:v>
                </c:pt>
                <c:pt idx="37" formatCode="0.00">
                  <c:v>158.5357945947548</c:v>
                </c:pt>
                <c:pt idx="38" formatCode="0.00">
                  <c:v>2210.66547091245</c:v>
                </c:pt>
                <c:pt idx="39" formatCode="0.00">
                  <c:v>98.380643671033297</c:v>
                </c:pt>
                <c:pt idx="41" formatCode="0.00">
                  <c:v>90.664474977850276</c:v>
                </c:pt>
                <c:pt idx="48" formatCode="0.00">
                  <c:v>28048.899102220101</c:v>
                </c:pt>
                <c:pt idx="49" formatCode="0.00">
                  <c:v>39.162587350133499</c:v>
                </c:pt>
                <c:pt idx="52" formatCode="0.00">
                  <c:v>1178.0915924820999</c:v>
                </c:pt>
                <c:pt idx="53" formatCode="0.00">
                  <c:v>77470.491901518966</c:v>
                </c:pt>
                <c:pt idx="54" formatCode="0.00">
                  <c:v>63.034342750781803</c:v>
                </c:pt>
                <c:pt idx="56" formatCode="0.00">
                  <c:v>51053.308152251302</c:v>
                </c:pt>
                <c:pt idx="58" formatCode="0.00">
                  <c:v>109.849074153085</c:v>
                </c:pt>
                <c:pt idx="59" formatCode="0.00">
                  <c:v>73.198293283428001</c:v>
                </c:pt>
                <c:pt idx="60" formatCode="0.00">
                  <c:v>39304.0729370474</c:v>
                </c:pt>
                <c:pt idx="61" formatCode="0.00">
                  <c:v>23800.606763430991</c:v>
                </c:pt>
                <c:pt idx="62" formatCode="0.00">
                  <c:v>129.24545393841899</c:v>
                </c:pt>
                <c:pt idx="63" formatCode="0.00">
                  <c:v>9590.3952319877335</c:v>
                </c:pt>
                <c:pt idx="64" formatCode="0.00">
                  <c:v>342184.13841715601</c:v>
                </c:pt>
                <c:pt idx="66" formatCode="0.00">
                  <c:v>2835.6895361443298</c:v>
                </c:pt>
                <c:pt idx="68" formatCode="0.00">
                  <c:v>4518.9625021165602</c:v>
                </c:pt>
                <c:pt idx="70" formatCode="0.00">
                  <c:v>3873.5417670152701</c:v>
                </c:pt>
                <c:pt idx="71" formatCode="0.00">
                  <c:v>48342.938633354599</c:v>
                </c:pt>
                <c:pt idx="72" formatCode="0.00">
                  <c:v>115483.43977553101</c:v>
                </c:pt>
                <c:pt idx="73" formatCode="0.00">
                  <c:v>40225.837143609679</c:v>
                </c:pt>
                <c:pt idx="74" formatCode="0.00">
                  <c:v>349.13290838186202</c:v>
                </c:pt>
                <c:pt idx="75" formatCode="0.00">
                  <c:v>230.43894545092701</c:v>
                </c:pt>
                <c:pt idx="77" formatCode="0.00">
                  <c:v>7712.9115815708701</c:v>
                </c:pt>
                <c:pt idx="78" formatCode="0.00">
                  <c:v>11565.734678795399</c:v>
                </c:pt>
                <c:pt idx="79" formatCode="0.00">
                  <c:v>3323.91137227221</c:v>
                </c:pt>
                <c:pt idx="80" formatCode="0.00">
                  <c:v>207.19578509564599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5249408"/>
        <c:axId val="145251328"/>
      </c:scatterChart>
      <c:valAx>
        <c:axId val="145249408"/>
        <c:scaling>
          <c:orientation val="minMax"/>
          <c:max val="2000"/>
          <c:min val="40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Freq (MHz)</a:t>
                </a:r>
              </a:p>
            </c:rich>
          </c:tx>
          <c:layout/>
          <c:overlay val="0"/>
        </c:title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45251328"/>
        <c:crosses val="autoZero"/>
        <c:crossBetween val="midCat"/>
      </c:valAx>
      <c:valAx>
        <c:axId val="145251328"/>
        <c:scaling>
          <c:logBase val="10"/>
          <c:orientation val="minMax"/>
          <c:max val="10000000"/>
          <c:min val="1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Qext</a:t>
                </a:r>
              </a:p>
            </c:rich>
          </c:tx>
          <c:layout/>
          <c:overlay val="0"/>
        </c:title>
        <c:numFmt formatCode="0.0E+00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4524940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84475989452367395"/>
          <c:y val="0.57212511802361399"/>
          <c:w val="9.8415758375030707E-2"/>
          <c:h val="0.207696565762271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chemeClr val="tx1"/>
                </a:solidFill>
              </a:defRPr>
            </a:pPr>
            <a:r>
              <a:rPr lang="en-US">
                <a:solidFill>
                  <a:schemeClr val="tx1"/>
                </a:solidFill>
              </a:rPr>
              <a:t>varying y- location of tip of filter,</a:t>
            </a:r>
          </a:p>
          <a:p>
            <a:pPr>
              <a:defRPr>
                <a:solidFill>
                  <a:schemeClr val="tx1"/>
                </a:solidFill>
              </a:defRPr>
            </a:pPr>
            <a:r>
              <a:rPr lang="en-US">
                <a:solidFill>
                  <a:schemeClr val="tx1"/>
                </a:solidFill>
              </a:rPr>
              <a:t>move all components simultaneously along y-dir </a:t>
            </a:r>
          </a:p>
        </c:rich>
      </c:tx>
      <c:layout>
        <c:manualLayout>
          <c:xMode val="edge"/>
          <c:yMode val="edge"/>
          <c:x val="0.10874611159716099"/>
          <c:y val="1.7948717948717999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1306017303393"/>
          <c:y val="0.206718554411468"/>
          <c:w val="0.66873918537960497"/>
          <c:h val="0.67023702806380003"/>
        </c:manualLayout>
      </c:layout>
      <c:scatterChart>
        <c:scatterStyle val="lineMarker"/>
        <c:varyColors val="0"/>
        <c:ser>
          <c:idx val="0"/>
          <c:order val="0"/>
          <c:tx>
            <c:v>ideal</c:v>
          </c:tx>
          <c:spPr>
            <a:ln w="28575">
              <a:noFill/>
            </a:ln>
          </c:spPr>
          <c:xVal>
            <c:numRef>
              <c:f>'ideal -var ytip 600k'!$B$2:$B$80</c:f>
              <c:numCache>
                <c:formatCode>0.00</c:formatCode>
                <c:ptCount val="79"/>
                <c:pt idx="0">
                  <c:v>400.76462912701902</c:v>
                </c:pt>
                <c:pt idx="1">
                  <c:v>627.35654885855297</c:v>
                </c:pt>
                <c:pt idx="2">
                  <c:v>633.88880252763602</c:v>
                </c:pt>
                <c:pt idx="3">
                  <c:v>450.80985948170201</c:v>
                </c:pt>
                <c:pt idx="4">
                  <c:v>716.03441462282501</c:v>
                </c:pt>
                <c:pt idx="5">
                  <c:v>735.56103230495683</c:v>
                </c:pt>
                <c:pt idx="6">
                  <c:v>761.05822337673101</c:v>
                </c:pt>
                <c:pt idx="7">
                  <c:v>783.43933647403901</c:v>
                </c:pt>
                <c:pt idx="8">
                  <c:v>800.22903276995396</c:v>
                </c:pt>
                <c:pt idx="9">
                  <c:v>875.72826305337605</c:v>
                </c:pt>
                <c:pt idx="10">
                  <c:v>909.78767854042997</c:v>
                </c:pt>
                <c:pt idx="11">
                  <c:v>946.6573978562011</c:v>
                </c:pt>
                <c:pt idx="12">
                  <c:v>1033.54652946191</c:v>
                </c:pt>
                <c:pt idx="13">
                  <c:v>1073.90835924206</c:v>
                </c:pt>
                <c:pt idx="14">
                  <c:v>1053.4022003549601</c:v>
                </c:pt>
                <c:pt idx="15">
                  <c:v>1100.4600424801699</c:v>
                </c:pt>
                <c:pt idx="16">
                  <c:v>1104.28415612956</c:v>
                </c:pt>
                <c:pt idx="17">
                  <c:v>1152.36544624006</c:v>
                </c:pt>
                <c:pt idx="18">
                  <c:v>1212.8918304163999</c:v>
                </c:pt>
                <c:pt idx="19">
                  <c:v>1232.68487344297</c:v>
                </c:pt>
                <c:pt idx="20">
                  <c:v>1234.9532051562301</c:v>
                </c:pt>
                <c:pt idx="21">
                  <c:v>1263.2896895384299</c:v>
                </c:pt>
                <c:pt idx="22">
                  <c:v>1268.1091165549601</c:v>
                </c:pt>
                <c:pt idx="23">
                  <c:v>1283.66606024365</c:v>
                </c:pt>
                <c:pt idx="24">
                  <c:v>1073.9083592479001</c:v>
                </c:pt>
                <c:pt idx="25">
                  <c:v>1362.4739000586701</c:v>
                </c:pt>
                <c:pt idx="26">
                  <c:v>1371.99596293582</c:v>
                </c:pt>
                <c:pt idx="27">
                  <c:v>1373.95274812257</c:v>
                </c:pt>
                <c:pt idx="28">
                  <c:v>1375.3241111960101</c:v>
                </c:pt>
                <c:pt idx="29">
                  <c:v>1416.48822676492</c:v>
                </c:pt>
                <c:pt idx="30">
                  <c:v>1450.21322755811</c:v>
                </c:pt>
                <c:pt idx="31">
                  <c:v>1452.81090205956</c:v>
                </c:pt>
                <c:pt idx="32">
                  <c:v>1475.0625120480099</c:v>
                </c:pt>
                <c:pt idx="33">
                  <c:v>1481.0072243475299</c:v>
                </c:pt>
                <c:pt idx="34">
                  <c:v>1495.21514079547</c:v>
                </c:pt>
                <c:pt idx="35">
                  <c:v>1569.5714143672501</c:v>
                </c:pt>
                <c:pt idx="36">
                  <c:v>1588.4956302457001</c:v>
                </c:pt>
                <c:pt idx="37">
                  <c:v>1600.6587939057099</c:v>
                </c:pt>
                <c:pt idx="38">
                  <c:v>1619.2681473735599</c:v>
                </c:pt>
                <c:pt idx="39">
                  <c:v>1622.6484559374601</c:v>
                </c:pt>
                <c:pt idx="40">
                  <c:v>1641.0880814024999</c:v>
                </c:pt>
                <c:pt idx="41">
                  <c:v>1641.31844039307</c:v>
                </c:pt>
                <c:pt idx="42">
                  <c:v>1666.16607420784</c:v>
                </c:pt>
                <c:pt idx="43">
                  <c:v>1681.3358815966801</c:v>
                </c:pt>
                <c:pt idx="44">
                  <c:v>1696.3888357127801</c:v>
                </c:pt>
                <c:pt idx="45">
                  <c:v>1521.1625508797199</c:v>
                </c:pt>
                <c:pt idx="46">
                  <c:v>1707.1918188914101</c:v>
                </c:pt>
                <c:pt idx="47">
                  <c:v>1717.9970472699199</c:v>
                </c:pt>
                <c:pt idx="48">
                  <c:v>1724.46605602205</c:v>
                </c:pt>
                <c:pt idx="49">
                  <c:v>1724.1233704357101</c:v>
                </c:pt>
                <c:pt idx="50">
                  <c:v>1729.37974246515</c:v>
                </c:pt>
                <c:pt idx="51">
                  <c:v>1729.8318063072099</c:v>
                </c:pt>
                <c:pt idx="52">
                  <c:v>1762.3229391525699</c:v>
                </c:pt>
                <c:pt idx="53">
                  <c:v>1769.71583532404</c:v>
                </c:pt>
                <c:pt idx="54">
                  <c:v>1782.2850505438601</c:v>
                </c:pt>
                <c:pt idx="55">
                  <c:v>1783.28035062454</c:v>
                </c:pt>
                <c:pt idx="56">
                  <c:v>1742.7011947645501</c:v>
                </c:pt>
                <c:pt idx="57">
                  <c:v>1815.82768438482</c:v>
                </c:pt>
                <c:pt idx="58">
                  <c:v>1819.68005917502</c:v>
                </c:pt>
                <c:pt idx="59">
                  <c:v>1828.1581505757899</c:v>
                </c:pt>
                <c:pt idx="60">
                  <c:v>1837.9150790659801</c:v>
                </c:pt>
                <c:pt idx="61">
                  <c:v>1842.6753256459799</c:v>
                </c:pt>
                <c:pt idx="62">
                  <c:v>1845.6806127218399</c:v>
                </c:pt>
                <c:pt idx="63">
                  <c:v>1854.3687609368001</c:v>
                </c:pt>
                <c:pt idx="64">
                  <c:v>1857.56415310395</c:v>
                </c:pt>
                <c:pt idx="65">
                  <c:v>1877.4883346357999</c:v>
                </c:pt>
                <c:pt idx="66">
                  <c:v>1898.54349848225</c:v>
                </c:pt>
                <c:pt idx="67">
                  <c:v>1902.38060134786</c:v>
                </c:pt>
                <c:pt idx="68">
                  <c:v>1877.57579273225</c:v>
                </c:pt>
                <c:pt idx="69">
                  <c:v>1908.1445819891901</c:v>
                </c:pt>
                <c:pt idx="70">
                  <c:v>1924.5620626714001</c:v>
                </c:pt>
                <c:pt idx="71">
                  <c:v>1929.21533993085</c:v>
                </c:pt>
                <c:pt idx="72">
                  <c:v>1950.6304460413301</c:v>
                </c:pt>
                <c:pt idx="73">
                  <c:v>1959.22100794179</c:v>
                </c:pt>
                <c:pt idx="74">
                  <c:v>1960.0844893219501</c:v>
                </c:pt>
                <c:pt idx="75">
                  <c:v>1972.52180997951</c:v>
                </c:pt>
                <c:pt idx="76">
                  <c:v>1980.9652872105301</c:v>
                </c:pt>
                <c:pt idx="77">
                  <c:v>1988.7317732608501</c:v>
                </c:pt>
                <c:pt idx="78">
                  <c:v>1989.0143011725199</c:v>
                </c:pt>
              </c:numCache>
            </c:numRef>
          </c:xVal>
          <c:yVal>
            <c:numRef>
              <c:f>'ideal -var ytip 600k'!$E$2:$E$80</c:f>
              <c:numCache>
                <c:formatCode>General</c:formatCode>
                <c:ptCount val="79"/>
                <c:pt idx="0">
                  <c:v>503083.79167983698</c:v>
                </c:pt>
                <c:pt idx="2">
                  <c:v>1289.19055615504</c:v>
                </c:pt>
                <c:pt idx="4">
                  <c:v>191.47759950663999</c:v>
                </c:pt>
                <c:pt idx="6">
                  <c:v>289.22564506861892</c:v>
                </c:pt>
                <c:pt idx="7">
                  <c:v>1369.73942594305</c:v>
                </c:pt>
                <c:pt idx="9">
                  <c:v>136.93231766987799</c:v>
                </c:pt>
                <c:pt idx="10">
                  <c:v>266.22252858399293</c:v>
                </c:pt>
                <c:pt idx="11">
                  <c:v>743.04335345475999</c:v>
                </c:pt>
                <c:pt idx="16">
                  <c:v>262.45692363913298</c:v>
                </c:pt>
                <c:pt idx="18">
                  <c:v>60.621473231849102</c:v>
                </c:pt>
                <c:pt idx="20">
                  <c:v>223.338995260959</c:v>
                </c:pt>
                <c:pt idx="22">
                  <c:v>2402.30471470776</c:v>
                </c:pt>
                <c:pt idx="23">
                  <c:v>305.65886140063901</c:v>
                </c:pt>
                <c:pt idx="25">
                  <c:v>19.653270341843601</c:v>
                </c:pt>
                <c:pt idx="26">
                  <c:v>46.539426123121302</c:v>
                </c:pt>
                <c:pt idx="27">
                  <c:v>8507.494119224466</c:v>
                </c:pt>
                <c:pt idx="30">
                  <c:v>48.398127641452497</c:v>
                </c:pt>
                <c:pt idx="32">
                  <c:v>17003.8048970864</c:v>
                </c:pt>
                <c:pt idx="33">
                  <c:v>1731.4562940359101</c:v>
                </c:pt>
                <c:pt idx="34">
                  <c:v>892.33985447219504</c:v>
                </c:pt>
                <c:pt idx="37">
                  <c:v>147.17287848971401</c:v>
                </c:pt>
                <c:pt idx="38">
                  <c:v>2043.2067183942199</c:v>
                </c:pt>
                <c:pt idx="39">
                  <c:v>98.376876219147078</c:v>
                </c:pt>
                <c:pt idx="41">
                  <c:v>80.133849484502704</c:v>
                </c:pt>
                <c:pt idx="48" formatCode="0.0000">
                  <c:v>30581.5830506895</c:v>
                </c:pt>
                <c:pt idx="49">
                  <c:v>39.157891655171568</c:v>
                </c:pt>
                <c:pt idx="52">
                  <c:v>1175.8096173705801</c:v>
                </c:pt>
                <c:pt idx="53">
                  <c:v>78146.3087543742</c:v>
                </c:pt>
                <c:pt idx="54">
                  <c:v>63.4770669042789</c:v>
                </c:pt>
                <c:pt idx="57">
                  <c:v>50490.331028570603</c:v>
                </c:pt>
                <c:pt idx="59">
                  <c:v>109.04638850948599</c:v>
                </c:pt>
                <c:pt idx="60">
                  <c:v>73.191031363103178</c:v>
                </c:pt>
                <c:pt idx="61">
                  <c:v>35676.246743561969</c:v>
                </c:pt>
                <c:pt idx="62">
                  <c:v>23753.964690074001</c:v>
                </c:pt>
                <c:pt idx="63">
                  <c:v>129.28446663507299</c:v>
                </c:pt>
                <c:pt idx="64">
                  <c:v>8717.0864135119391</c:v>
                </c:pt>
                <c:pt idx="65">
                  <c:v>336825.90696653392</c:v>
                </c:pt>
                <c:pt idx="67">
                  <c:v>2834.2850779671198</c:v>
                </c:pt>
                <c:pt idx="69">
                  <c:v>4502.3119668780701</c:v>
                </c:pt>
                <c:pt idx="71">
                  <c:v>3884.6064360462501</c:v>
                </c:pt>
                <c:pt idx="72">
                  <c:v>48317.986343228898</c:v>
                </c:pt>
                <c:pt idx="73">
                  <c:v>114870.307003186</c:v>
                </c:pt>
                <c:pt idx="74">
                  <c:v>40217.483670499802</c:v>
                </c:pt>
                <c:pt idx="75">
                  <c:v>349.55543188576598</c:v>
                </c:pt>
                <c:pt idx="76">
                  <c:v>230.31140252178901</c:v>
                </c:pt>
                <c:pt idx="78">
                  <c:v>7679.5817798465196</c:v>
                </c:pt>
              </c:numCache>
            </c:numRef>
          </c:yVal>
          <c:smooth val="0"/>
        </c:ser>
        <c:ser>
          <c:idx val="1"/>
          <c:order val="1"/>
          <c:tx>
            <c:v>-1 mm</c:v>
          </c:tx>
          <c:spPr>
            <a:ln w="28575">
              <a:noFill/>
            </a:ln>
          </c:spPr>
          <c:marker>
            <c:symbol val="square"/>
            <c:size val="4"/>
          </c:marker>
          <c:xVal>
            <c:numRef>
              <c:f>'ideal -var ytip 600k'!$F$2:$F$80</c:f>
              <c:numCache>
                <c:formatCode>General</c:formatCode>
                <c:ptCount val="79"/>
                <c:pt idx="0" formatCode="0.00">
                  <c:v>400.76472663147001</c:v>
                </c:pt>
                <c:pt idx="2" formatCode="0.00">
                  <c:v>633.88721411215772</c:v>
                </c:pt>
                <c:pt idx="4" formatCode="0.00">
                  <c:v>716.001321876308</c:v>
                </c:pt>
                <c:pt idx="6" formatCode="0.00">
                  <c:v>761.11607446875405</c:v>
                </c:pt>
                <c:pt idx="7" formatCode="0.00">
                  <c:v>783.43963891683597</c:v>
                </c:pt>
                <c:pt idx="9" formatCode="0.00">
                  <c:v>875.74331366661454</c:v>
                </c:pt>
                <c:pt idx="10" formatCode="0.00">
                  <c:v>909.78875556296896</c:v>
                </c:pt>
                <c:pt idx="11" formatCode="0.00">
                  <c:v>946.66056018086579</c:v>
                </c:pt>
                <c:pt idx="16" formatCode="0.00">
                  <c:v>1104.2485729264799</c:v>
                </c:pt>
                <c:pt idx="18" formatCode="0.00">
                  <c:v>1213.35150536121</c:v>
                </c:pt>
                <c:pt idx="20" formatCode="0.00">
                  <c:v>1235.1309339746001</c:v>
                </c:pt>
                <c:pt idx="22" formatCode="0.00">
                  <c:v>1268.10321461842</c:v>
                </c:pt>
                <c:pt idx="23" formatCode="0.00">
                  <c:v>1283.9936061577801</c:v>
                </c:pt>
                <c:pt idx="25" formatCode="0.00">
                  <c:v>1362.44854903747</c:v>
                </c:pt>
                <c:pt idx="26" formatCode="0.00">
                  <c:v>1371.9978870060199</c:v>
                </c:pt>
                <c:pt idx="27" formatCode="0.00">
                  <c:v>1373.96795202974</c:v>
                </c:pt>
                <c:pt idx="30" formatCode="0.00">
                  <c:v>1450.2096630553899</c:v>
                </c:pt>
                <c:pt idx="32" formatCode="0.00">
                  <c:v>1475.0699006070499</c:v>
                </c:pt>
                <c:pt idx="33" formatCode="0.00">
                  <c:v>1481.00710172443</c:v>
                </c:pt>
                <c:pt idx="34" formatCode="0.00">
                  <c:v>1495.3399736853601</c:v>
                </c:pt>
                <c:pt idx="37" formatCode="0.00">
                  <c:v>1600.6400592811101</c:v>
                </c:pt>
                <c:pt idx="38" formatCode="0.00">
                  <c:v>1619.2645686158401</c:v>
                </c:pt>
                <c:pt idx="39" formatCode="0.00">
                  <c:v>1622.6467125147999</c:v>
                </c:pt>
                <c:pt idx="41" formatCode="0.00">
                  <c:v>1641.09201631268</c:v>
                </c:pt>
                <c:pt idx="48" formatCode="0.00">
                  <c:v>1724.47066871432</c:v>
                </c:pt>
                <c:pt idx="51" formatCode="0.00">
                  <c:v>1724.14249692301</c:v>
                </c:pt>
                <c:pt idx="52" formatCode="0.00">
                  <c:v>1762.3317842951001</c:v>
                </c:pt>
                <c:pt idx="53" formatCode="0.00">
                  <c:v>1769.72003440821</c:v>
                </c:pt>
                <c:pt idx="55" formatCode="0.00">
                  <c:v>1782.3205363406</c:v>
                </c:pt>
                <c:pt idx="56" formatCode="0.00">
                  <c:v>1815.8407921631799</c:v>
                </c:pt>
                <c:pt idx="58" formatCode="0.00">
                  <c:v>1828.123434214669</c:v>
                </c:pt>
                <c:pt idx="59" formatCode="0.00">
                  <c:v>1837.92219294907</c:v>
                </c:pt>
                <c:pt idx="60" formatCode="0.00">
                  <c:v>1842.6726008396599</c:v>
                </c:pt>
                <c:pt idx="61" formatCode="0.00">
                  <c:v>1845.68374076649</c:v>
                </c:pt>
                <c:pt idx="62" formatCode="0.00">
                  <c:v>1854.3728623314901</c:v>
                </c:pt>
                <c:pt idx="63" formatCode="0.00">
                  <c:v>1857.55416861609</c:v>
                </c:pt>
                <c:pt idx="64" formatCode="0.00">
                  <c:v>1877.48881589338</c:v>
                </c:pt>
                <c:pt idx="67" formatCode="0.00">
                  <c:v>1902.38026564286</c:v>
                </c:pt>
                <c:pt idx="68" formatCode="0.00">
                  <c:v>1908.0481375480799</c:v>
                </c:pt>
                <c:pt idx="70" formatCode="0.00">
                  <c:v>1929.20799835254</c:v>
                </c:pt>
                <c:pt idx="72" formatCode="0.00">
                  <c:v>1950.63259044451</c:v>
                </c:pt>
                <c:pt idx="73" formatCode="0.00">
                  <c:v>1959.2220527383699</c:v>
                </c:pt>
                <c:pt idx="74" formatCode="0.00">
                  <c:v>1960.0866215655701</c:v>
                </c:pt>
                <c:pt idx="75" formatCode="0.00">
                  <c:v>1972.3189504191801</c:v>
                </c:pt>
                <c:pt idx="76" formatCode="0.00">
                  <c:v>1980.9647479032501</c:v>
                </c:pt>
                <c:pt idx="78" formatCode="0.00">
                  <c:v>1989.0223773258599</c:v>
                </c:pt>
              </c:numCache>
            </c:numRef>
          </c:xVal>
          <c:yVal>
            <c:numRef>
              <c:f>'ideal -var ytip 600k'!$G$2:$G$80</c:f>
              <c:numCache>
                <c:formatCode>General</c:formatCode>
                <c:ptCount val="79"/>
                <c:pt idx="0" formatCode="0.00">
                  <c:v>503076.49010608892</c:v>
                </c:pt>
                <c:pt idx="2" formatCode="0.00">
                  <c:v>1223.3290617170101</c:v>
                </c:pt>
                <c:pt idx="4" formatCode="0.00">
                  <c:v>188.60933028845599</c:v>
                </c:pt>
                <c:pt idx="6" formatCode="0.00">
                  <c:v>281.04325922888802</c:v>
                </c:pt>
                <c:pt idx="7" formatCode="0.00">
                  <c:v>1369.3687345220101</c:v>
                </c:pt>
                <c:pt idx="9" formatCode="0.00">
                  <c:v>137.002612686026</c:v>
                </c:pt>
                <c:pt idx="10" formatCode="0.00">
                  <c:v>266.27622154558878</c:v>
                </c:pt>
                <c:pt idx="11" formatCode="0.00">
                  <c:v>740.22009428787305</c:v>
                </c:pt>
                <c:pt idx="16" formatCode="0.00">
                  <c:v>260.67237662799897</c:v>
                </c:pt>
                <c:pt idx="18" formatCode="0.00">
                  <c:v>59.6475731083505</c:v>
                </c:pt>
                <c:pt idx="20" formatCode="0.00">
                  <c:v>210.68886180637401</c:v>
                </c:pt>
                <c:pt idx="22" formatCode="0.00">
                  <c:v>2356.8557369298801</c:v>
                </c:pt>
                <c:pt idx="23" formatCode="0.00">
                  <c:v>272.03998574355501</c:v>
                </c:pt>
                <c:pt idx="25" formatCode="0.00">
                  <c:v>19.639153249958099</c:v>
                </c:pt>
                <c:pt idx="26" formatCode="0.00">
                  <c:v>46.574325817353603</c:v>
                </c:pt>
                <c:pt idx="27" formatCode="0.00">
                  <c:v>7884.0790091056397</c:v>
                </c:pt>
                <c:pt idx="30" formatCode="0.00">
                  <c:v>48.398463211069597</c:v>
                </c:pt>
                <c:pt idx="32" formatCode="0.00">
                  <c:v>16830.7451204688</c:v>
                </c:pt>
                <c:pt idx="33" formatCode="0.00">
                  <c:v>1731.78420207555</c:v>
                </c:pt>
                <c:pt idx="34" formatCode="0.00">
                  <c:v>886.71964682881503</c:v>
                </c:pt>
                <c:pt idx="37" formatCode="0.00">
                  <c:v>149.878279907874</c:v>
                </c:pt>
                <c:pt idx="38" formatCode="0.00">
                  <c:v>2011.0466280728001</c:v>
                </c:pt>
                <c:pt idx="39" formatCode="0.00">
                  <c:v>98.346245119804678</c:v>
                </c:pt>
                <c:pt idx="41" formatCode="0.00">
                  <c:v>3658.3824997052898</c:v>
                </c:pt>
                <c:pt idx="48" formatCode="0.00">
                  <c:v>29032.850383663299</c:v>
                </c:pt>
                <c:pt idx="51" formatCode="0.00">
                  <c:v>39.126484843491703</c:v>
                </c:pt>
                <c:pt idx="52" formatCode="0.00">
                  <c:v>1180.49084731841</c:v>
                </c:pt>
                <c:pt idx="53" formatCode="0.00">
                  <c:v>76668.628511435396</c:v>
                </c:pt>
                <c:pt idx="55" formatCode="0.00">
                  <c:v>63.675987771812594</c:v>
                </c:pt>
                <c:pt idx="56" formatCode="0.00">
                  <c:v>50049.993526047801</c:v>
                </c:pt>
                <c:pt idx="58" formatCode="0.00">
                  <c:v>108.933972270555</c:v>
                </c:pt>
                <c:pt idx="59" formatCode="0.00">
                  <c:v>73.286618518831773</c:v>
                </c:pt>
                <c:pt idx="60" formatCode="0.00">
                  <c:v>37569.397386799901</c:v>
                </c:pt>
                <c:pt idx="61" formatCode="0.00">
                  <c:v>24009.337397297601</c:v>
                </c:pt>
                <c:pt idx="62" formatCode="0.00">
                  <c:v>129.28398315878201</c:v>
                </c:pt>
                <c:pt idx="63" formatCode="0.00">
                  <c:v>8936.4501135000719</c:v>
                </c:pt>
                <c:pt idx="64" formatCode="0.00">
                  <c:v>340884.17219461582</c:v>
                </c:pt>
                <c:pt idx="67" formatCode="0.00">
                  <c:v>2834.6907230350198</c:v>
                </c:pt>
                <c:pt idx="68" formatCode="0.00">
                  <c:v>4284.8616376648597</c:v>
                </c:pt>
                <c:pt idx="70" formatCode="0.00">
                  <c:v>3864.9734479879799</c:v>
                </c:pt>
                <c:pt idx="72" formatCode="0.00">
                  <c:v>48440.928053168202</c:v>
                </c:pt>
                <c:pt idx="73" formatCode="0.00">
                  <c:v>117229.27362265</c:v>
                </c:pt>
                <c:pt idx="74" formatCode="0.00">
                  <c:v>39347.185476623483</c:v>
                </c:pt>
                <c:pt idx="75" formatCode="0.00">
                  <c:v>353.10429319185499</c:v>
                </c:pt>
                <c:pt idx="76" formatCode="0.00">
                  <c:v>230.49220958267901</c:v>
                </c:pt>
                <c:pt idx="78" formatCode="0.00">
                  <c:v>7944.5287514297397</c:v>
                </c:pt>
              </c:numCache>
            </c:numRef>
          </c:yVal>
          <c:smooth val="0"/>
        </c:ser>
        <c:ser>
          <c:idx val="2"/>
          <c:order val="2"/>
          <c:tx>
            <c:v>1 mm</c:v>
          </c:tx>
          <c:spPr>
            <a:ln w="28575">
              <a:noFill/>
            </a:ln>
          </c:spPr>
          <c:xVal>
            <c:numRef>
              <c:f>'ideal -var ytip 600k'!$H$2:$H$82</c:f>
              <c:numCache>
                <c:formatCode>General</c:formatCode>
                <c:ptCount val="81"/>
                <c:pt idx="0" formatCode="0.00">
                  <c:v>400.75558180272009</c:v>
                </c:pt>
                <c:pt idx="2" formatCode="0.00">
                  <c:v>633.87776816254109</c:v>
                </c:pt>
                <c:pt idx="4" formatCode="0.00">
                  <c:v>716.04874222646401</c:v>
                </c:pt>
                <c:pt idx="6" formatCode="0.00">
                  <c:v>760.990990374126</c:v>
                </c:pt>
                <c:pt idx="7" formatCode="0.00">
                  <c:v>783.43336695046196</c:v>
                </c:pt>
                <c:pt idx="9" formatCode="0.00">
                  <c:v>875.70391030193605</c:v>
                </c:pt>
                <c:pt idx="10" formatCode="0.00">
                  <c:v>909.78128408702105</c:v>
                </c:pt>
                <c:pt idx="11" formatCode="0.00">
                  <c:v>946.6326749827748</c:v>
                </c:pt>
                <c:pt idx="16" formatCode="0.00">
                  <c:v>1104.31509169643</c:v>
                </c:pt>
                <c:pt idx="18" formatCode="0.00">
                  <c:v>1212.3822410062601</c:v>
                </c:pt>
                <c:pt idx="20" formatCode="0.00">
                  <c:v>1234.7761409426701</c:v>
                </c:pt>
                <c:pt idx="22" formatCode="0.00">
                  <c:v>1268.1186157008799</c:v>
                </c:pt>
                <c:pt idx="23" formatCode="0.00">
                  <c:v>1283.34002052186</c:v>
                </c:pt>
                <c:pt idx="25" formatCode="0.00">
                  <c:v>1362.45959475018</c:v>
                </c:pt>
                <c:pt idx="26" formatCode="0.00">
                  <c:v>1372.0146708167899</c:v>
                </c:pt>
                <c:pt idx="27" formatCode="0.00">
                  <c:v>1373.93480651562</c:v>
                </c:pt>
                <c:pt idx="30" formatCode="0.00">
                  <c:v>1450.218625044</c:v>
                </c:pt>
                <c:pt idx="32" formatCode="0.00">
                  <c:v>1475.0590963307</c:v>
                </c:pt>
                <c:pt idx="33" formatCode="0.00">
                  <c:v>1481.01143758744</c:v>
                </c:pt>
                <c:pt idx="34" formatCode="0.00">
                  <c:v>1495.07968935074</c:v>
                </c:pt>
                <c:pt idx="37" formatCode="0.00">
                  <c:v>1600.6706939810699</c:v>
                </c:pt>
                <c:pt idx="38" formatCode="0.00">
                  <c:v>1619.2820980658701</c:v>
                </c:pt>
                <c:pt idx="39" formatCode="0.00">
                  <c:v>1622.6665669480001</c:v>
                </c:pt>
                <c:pt idx="41" formatCode="0.00">
                  <c:v>1641.9309310823901</c:v>
                </c:pt>
                <c:pt idx="48" formatCode="0.00">
                  <c:v>1724.4701932892499</c:v>
                </c:pt>
                <c:pt idx="49" formatCode="0.00">
                  <c:v>1724.11943692615</c:v>
                </c:pt>
                <c:pt idx="52" formatCode="0.00">
                  <c:v>1762.3263427874799</c:v>
                </c:pt>
                <c:pt idx="53" formatCode="0.00">
                  <c:v>1769.7309868125999</c:v>
                </c:pt>
                <c:pt idx="54" formatCode="0.00">
                  <c:v>1782.2361333362201</c:v>
                </c:pt>
                <c:pt idx="57" formatCode="0.00">
                  <c:v>1815.8209822730701</c:v>
                </c:pt>
                <c:pt idx="59" formatCode="0.00">
                  <c:v>1828.2285155526199</c:v>
                </c:pt>
                <c:pt idx="60" formatCode="0.00">
                  <c:v>1842.70838675045</c:v>
                </c:pt>
                <c:pt idx="61" formatCode="0.00">
                  <c:v>1837.9409714747701</c:v>
                </c:pt>
                <c:pt idx="62" formatCode="0.00">
                  <c:v>1845.69505494843</c:v>
                </c:pt>
                <c:pt idx="63" formatCode="0.00">
                  <c:v>1854.37010944604</c:v>
                </c:pt>
                <c:pt idx="64" formatCode="0.00">
                  <c:v>1857.59046409694</c:v>
                </c:pt>
                <c:pt idx="65" formatCode="0.00">
                  <c:v>1877.5114923418701</c:v>
                </c:pt>
                <c:pt idx="68" formatCode="0.00">
                  <c:v>1902.40214106293</c:v>
                </c:pt>
                <c:pt idx="69" formatCode="0.00">
                  <c:v>1908.2012247039299</c:v>
                </c:pt>
                <c:pt idx="71" formatCode="0.00">
                  <c:v>1929.2466257405811</c:v>
                </c:pt>
                <c:pt idx="72" formatCode="0.00">
                  <c:v>1950.65286876863</c:v>
                </c:pt>
                <c:pt idx="73" formatCode="0.00">
                  <c:v>1959.24554231409</c:v>
                </c:pt>
                <c:pt idx="74" formatCode="0.00">
                  <c:v>1960.1113324994301</c:v>
                </c:pt>
                <c:pt idx="75" formatCode="0.00">
                  <c:v>1972.64315301639</c:v>
                </c:pt>
                <c:pt idx="76" formatCode="0.00">
                  <c:v>1980.9932379309</c:v>
                </c:pt>
                <c:pt idx="78" formatCode="0.00">
                  <c:v>1989.0437382313801</c:v>
                </c:pt>
                <c:pt idx="80" formatCode="0.00">
                  <c:v>2002.95147428718</c:v>
                </c:pt>
              </c:numCache>
            </c:numRef>
          </c:xVal>
          <c:yVal>
            <c:numRef>
              <c:f>'ideal -var ytip 600k'!$I$2:$I$82</c:f>
              <c:numCache>
                <c:formatCode>General</c:formatCode>
                <c:ptCount val="81"/>
                <c:pt idx="0" formatCode="0.00">
                  <c:v>503178.66582764982</c:v>
                </c:pt>
                <c:pt idx="2" formatCode="0.00">
                  <c:v>1388.6636788124599</c:v>
                </c:pt>
                <c:pt idx="4" formatCode="0.00">
                  <c:v>193.04989435923801</c:v>
                </c:pt>
                <c:pt idx="6" formatCode="0.00">
                  <c:v>298.48819292458279</c:v>
                </c:pt>
                <c:pt idx="7" formatCode="0.00">
                  <c:v>1369.63827377288</c:v>
                </c:pt>
                <c:pt idx="9" formatCode="0.00">
                  <c:v>136.826454477749</c:v>
                </c:pt>
                <c:pt idx="10" formatCode="0.00">
                  <c:v>266.06365988557093</c:v>
                </c:pt>
                <c:pt idx="11" formatCode="0.00">
                  <c:v>745.58945834651195</c:v>
                </c:pt>
                <c:pt idx="16" formatCode="0.00">
                  <c:v>264.26904924426799</c:v>
                </c:pt>
                <c:pt idx="18" formatCode="0.00">
                  <c:v>61.677668655007878</c:v>
                </c:pt>
                <c:pt idx="20" formatCode="0.00">
                  <c:v>237.62724239309301</c:v>
                </c:pt>
                <c:pt idx="22" formatCode="0.00">
                  <c:v>2454.8409403102501</c:v>
                </c:pt>
                <c:pt idx="23" formatCode="0.00">
                  <c:v>345.12883889912399</c:v>
                </c:pt>
                <c:pt idx="25" formatCode="0.00">
                  <c:v>19.6796275851381</c:v>
                </c:pt>
                <c:pt idx="26" formatCode="0.00">
                  <c:v>46.5142166169489</c:v>
                </c:pt>
                <c:pt idx="27" formatCode="0.00">
                  <c:v>9216.72110489638</c:v>
                </c:pt>
                <c:pt idx="30" formatCode="0.00">
                  <c:v>48.427682203642078</c:v>
                </c:pt>
                <c:pt idx="32" formatCode="0.00">
                  <c:v>17257.282399124699</c:v>
                </c:pt>
                <c:pt idx="33" formatCode="0.00">
                  <c:v>1732.9853730591501</c:v>
                </c:pt>
                <c:pt idx="34" formatCode="0.00">
                  <c:v>902.44328217394377</c:v>
                </c:pt>
                <c:pt idx="37" formatCode="0.00">
                  <c:v>143.992110491533</c:v>
                </c:pt>
                <c:pt idx="38" formatCode="0.00">
                  <c:v>2066.48583506057</c:v>
                </c:pt>
                <c:pt idx="39" formatCode="0.00">
                  <c:v>98.37329820581968</c:v>
                </c:pt>
                <c:pt idx="41" formatCode="0.00">
                  <c:v>84.787322606121876</c:v>
                </c:pt>
                <c:pt idx="48" formatCode="0.00">
                  <c:v>32233.132208228799</c:v>
                </c:pt>
                <c:pt idx="49" formatCode="0.00">
                  <c:v>39.140523648512797</c:v>
                </c:pt>
                <c:pt idx="52" formatCode="0.00">
                  <c:v>1173.23500717763</c:v>
                </c:pt>
                <c:pt idx="53" formatCode="0.00">
                  <c:v>79291.724719563194</c:v>
                </c:pt>
                <c:pt idx="54" formatCode="0.00">
                  <c:v>63.31088582313388</c:v>
                </c:pt>
                <c:pt idx="57" formatCode="0.00">
                  <c:v>52413.839959972698</c:v>
                </c:pt>
                <c:pt idx="59" formatCode="0.00">
                  <c:v>109.031080901221</c:v>
                </c:pt>
                <c:pt idx="60" formatCode="0.00">
                  <c:v>33529.846837460311</c:v>
                </c:pt>
                <c:pt idx="61" formatCode="0.00">
                  <c:v>72.962278742642781</c:v>
                </c:pt>
                <c:pt idx="62" formatCode="0.00">
                  <c:v>23583.343814410098</c:v>
                </c:pt>
                <c:pt idx="63" formatCode="0.00">
                  <c:v>129.16106030608401</c:v>
                </c:pt>
                <c:pt idx="64" formatCode="0.00">
                  <c:v>8502.6400428305005</c:v>
                </c:pt>
                <c:pt idx="65" formatCode="0.00">
                  <c:v>336247.70971394709</c:v>
                </c:pt>
                <c:pt idx="68" formatCode="0.00">
                  <c:v>2835.72470895076</c:v>
                </c:pt>
                <c:pt idx="69" formatCode="0.00">
                  <c:v>4755.61358190597</c:v>
                </c:pt>
                <c:pt idx="71" formatCode="0.00">
                  <c:v>3893.96684987048</c:v>
                </c:pt>
                <c:pt idx="72" formatCode="0.00">
                  <c:v>48348.018771508403</c:v>
                </c:pt>
                <c:pt idx="73" formatCode="0.00">
                  <c:v>114282.590248123</c:v>
                </c:pt>
                <c:pt idx="74" formatCode="0.00">
                  <c:v>40195.199654926597</c:v>
                </c:pt>
                <c:pt idx="75" formatCode="0.00">
                  <c:v>345.26301251057703</c:v>
                </c:pt>
                <c:pt idx="76" formatCode="0.00">
                  <c:v>230.354577017488</c:v>
                </c:pt>
                <c:pt idx="78" formatCode="0.00">
                  <c:v>7521.8125139554604</c:v>
                </c:pt>
                <c:pt idx="80" formatCode="0.00">
                  <c:v>11562.7538856007</c:v>
                </c:pt>
              </c:numCache>
            </c:numRef>
          </c:yVal>
          <c:smooth val="0"/>
        </c:ser>
        <c:ser>
          <c:idx val="3"/>
          <c:order val="3"/>
          <c:tx>
            <c:v>3 mm</c:v>
          </c:tx>
          <c:spPr>
            <a:ln w="28575">
              <a:noFill/>
            </a:ln>
          </c:spPr>
          <c:xVal>
            <c:numRef>
              <c:f>'ideal -var ytip 600k'!$J$2:$J$80</c:f>
              <c:numCache>
                <c:formatCode>General</c:formatCode>
                <c:ptCount val="79"/>
                <c:pt idx="0">
                  <c:v>400.76503438331298</c:v>
                </c:pt>
                <c:pt idx="2">
                  <c:v>633.89232477414703</c:v>
                </c:pt>
                <c:pt idx="4">
                  <c:v>716.13773809557472</c:v>
                </c:pt>
                <c:pt idx="6">
                  <c:v>760.88627922924502</c:v>
                </c:pt>
                <c:pt idx="7">
                  <c:v>783.43876872392377</c:v>
                </c:pt>
                <c:pt idx="9">
                  <c:v>875.68649386255095</c:v>
                </c:pt>
                <c:pt idx="10">
                  <c:v>909.787046979411</c:v>
                </c:pt>
                <c:pt idx="11">
                  <c:v>946.64500603079807</c:v>
                </c:pt>
                <c:pt idx="16">
                  <c:v>1104.4067876653</c:v>
                </c:pt>
                <c:pt idx="18">
                  <c:v>1211.5284840121799</c:v>
                </c:pt>
                <c:pt idx="20">
                  <c:v>1234.46137425649</c:v>
                </c:pt>
                <c:pt idx="22">
                  <c:v>1268.1201027499501</c:v>
                </c:pt>
                <c:pt idx="23">
                  <c:v>1282.77283571271</c:v>
                </c:pt>
                <c:pt idx="25">
                  <c:v>1362.44417910078</c:v>
                </c:pt>
                <c:pt idx="26">
                  <c:v>1372.00095220704</c:v>
                </c:pt>
                <c:pt idx="27">
                  <c:v>1373.9106101248699</c:v>
                </c:pt>
                <c:pt idx="30">
                  <c:v>1450.1991662385201</c:v>
                </c:pt>
                <c:pt idx="32">
                  <c:v>1475.04097971849</c:v>
                </c:pt>
                <c:pt idx="33">
                  <c:v>1481.0070292891201</c:v>
                </c:pt>
                <c:pt idx="34">
                  <c:v>1494.82474135913</c:v>
                </c:pt>
                <c:pt idx="37">
                  <c:v>1600.7896958188101</c:v>
                </c:pt>
                <c:pt idx="38">
                  <c:v>1619.2904263908899</c:v>
                </c:pt>
                <c:pt idx="39">
                  <c:v>1622.6607055259899</c:v>
                </c:pt>
                <c:pt idx="42">
                  <c:v>1642.8490449213</c:v>
                </c:pt>
                <c:pt idx="48">
                  <c:v>1724.4603544793099</c:v>
                </c:pt>
                <c:pt idx="49">
                  <c:v>1724.06187617878</c:v>
                </c:pt>
                <c:pt idx="52">
                  <c:v>1762.31024469367</c:v>
                </c:pt>
                <c:pt idx="53">
                  <c:v>1769.72482633812</c:v>
                </c:pt>
                <c:pt idx="54">
                  <c:v>1782.0916046848199</c:v>
                </c:pt>
                <c:pt idx="57">
                  <c:v>1815.7979551941801</c:v>
                </c:pt>
                <c:pt idx="59">
                  <c:v>1828.3426944402499</c:v>
                </c:pt>
                <c:pt idx="60">
                  <c:v>1837.8861722553199</c:v>
                </c:pt>
                <c:pt idx="61">
                  <c:v>1842.71605952303</c:v>
                </c:pt>
                <c:pt idx="62">
                  <c:v>1845.6925750161299</c:v>
                </c:pt>
                <c:pt idx="63">
                  <c:v>1854.3577686302899</c:v>
                </c:pt>
                <c:pt idx="64">
                  <c:v>1857.6095877477401</c:v>
                </c:pt>
                <c:pt idx="65">
                  <c:v>1877.5063620517001</c:v>
                </c:pt>
                <c:pt idx="68">
                  <c:v>1902.4011037226801</c:v>
                </c:pt>
                <c:pt idx="69">
                  <c:v>1908.3941584715801</c:v>
                </c:pt>
                <c:pt idx="71">
                  <c:v>1929.2580237009799</c:v>
                </c:pt>
                <c:pt idx="72">
                  <c:v>1950.6480526918799</c:v>
                </c:pt>
                <c:pt idx="73">
                  <c:v>1959.2469483100101</c:v>
                </c:pt>
                <c:pt idx="74">
                  <c:v>1960.10852085441</c:v>
                </c:pt>
                <c:pt idx="75">
                  <c:v>1973.0644991772001</c:v>
                </c:pt>
                <c:pt idx="76">
                  <c:v>1980.99956883758</c:v>
                </c:pt>
                <c:pt idx="78">
                  <c:v>1989.0230491476</c:v>
                </c:pt>
              </c:numCache>
            </c:numRef>
          </c:xVal>
          <c:yVal>
            <c:numRef>
              <c:f>'ideal -var ytip 600k'!$K$2:$K$80</c:f>
              <c:numCache>
                <c:formatCode>General</c:formatCode>
                <c:ptCount val="79"/>
                <c:pt idx="0">
                  <c:v>503066.74885602482</c:v>
                </c:pt>
                <c:pt idx="2">
                  <c:v>1555.7735219482799</c:v>
                </c:pt>
                <c:pt idx="4">
                  <c:v>199.406814681383</c:v>
                </c:pt>
                <c:pt idx="6">
                  <c:v>318.92091234307179</c:v>
                </c:pt>
                <c:pt idx="7">
                  <c:v>1368.9097142241901</c:v>
                </c:pt>
                <c:pt idx="9">
                  <c:v>136.61853857862499</c:v>
                </c:pt>
                <c:pt idx="10">
                  <c:v>265.99335216033501</c:v>
                </c:pt>
                <c:pt idx="11">
                  <c:v>753.82539885543576</c:v>
                </c:pt>
                <c:pt idx="16">
                  <c:v>268.03260776566202</c:v>
                </c:pt>
                <c:pt idx="18">
                  <c:v>63.948749586442567</c:v>
                </c:pt>
                <c:pt idx="20">
                  <c:v>268.89966052375598</c:v>
                </c:pt>
                <c:pt idx="22">
                  <c:v>2551.3647906084302</c:v>
                </c:pt>
                <c:pt idx="23">
                  <c:v>436.04717554817893</c:v>
                </c:pt>
                <c:pt idx="25">
                  <c:v>19.6296808972482</c:v>
                </c:pt>
                <c:pt idx="26">
                  <c:v>46.594501419912881</c:v>
                </c:pt>
                <c:pt idx="27">
                  <c:v>10800.193102168399</c:v>
                </c:pt>
                <c:pt idx="30">
                  <c:v>48.401886475599667</c:v>
                </c:pt>
                <c:pt idx="32">
                  <c:v>18182.967707522101</c:v>
                </c:pt>
                <c:pt idx="33">
                  <c:v>1731.2076407208699</c:v>
                </c:pt>
                <c:pt idx="34">
                  <c:v>941.79380256142599</c:v>
                </c:pt>
                <c:pt idx="37">
                  <c:v>137.01392876141301</c:v>
                </c:pt>
                <c:pt idx="38">
                  <c:v>2129.2995775592599</c:v>
                </c:pt>
                <c:pt idx="39">
                  <c:v>98.479566969599503</c:v>
                </c:pt>
                <c:pt idx="42">
                  <c:v>97.901179670305794</c:v>
                </c:pt>
                <c:pt idx="48">
                  <c:v>37334.373308367503</c:v>
                </c:pt>
                <c:pt idx="49">
                  <c:v>39.13868100554398</c:v>
                </c:pt>
                <c:pt idx="52">
                  <c:v>1159.6021218539699</c:v>
                </c:pt>
                <c:pt idx="53">
                  <c:v>83150.898055389567</c:v>
                </c:pt>
                <c:pt idx="54">
                  <c:v>62.995607849152996</c:v>
                </c:pt>
                <c:pt idx="57">
                  <c:v>51506.156625580777</c:v>
                </c:pt>
                <c:pt idx="59">
                  <c:v>108.875023078982</c:v>
                </c:pt>
                <c:pt idx="60">
                  <c:v>72.533678003844273</c:v>
                </c:pt>
                <c:pt idx="61">
                  <c:v>29523.6355154702</c:v>
                </c:pt>
                <c:pt idx="62">
                  <c:v>22930.039981887181</c:v>
                </c:pt>
                <c:pt idx="63">
                  <c:v>129.248678450824</c:v>
                </c:pt>
                <c:pt idx="64">
                  <c:v>8103.5167273930801</c:v>
                </c:pt>
                <c:pt idx="65">
                  <c:v>331623.85344017501</c:v>
                </c:pt>
                <c:pt idx="68">
                  <c:v>2833.7267748849399</c:v>
                </c:pt>
                <c:pt idx="69">
                  <c:v>5394.3621892890396</c:v>
                </c:pt>
                <c:pt idx="71">
                  <c:v>3936.1941707589899</c:v>
                </c:pt>
                <c:pt idx="72">
                  <c:v>48128.221007938882</c:v>
                </c:pt>
                <c:pt idx="73">
                  <c:v>109665.79234287</c:v>
                </c:pt>
                <c:pt idx="74">
                  <c:v>41966.846613601898</c:v>
                </c:pt>
                <c:pt idx="75">
                  <c:v>336.93530320922179</c:v>
                </c:pt>
                <c:pt idx="76">
                  <c:v>229.93776934088501</c:v>
                </c:pt>
                <c:pt idx="78">
                  <c:v>7141.2143996248396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8081792"/>
        <c:axId val="98096256"/>
      </c:scatterChart>
      <c:valAx>
        <c:axId val="98081792"/>
        <c:scaling>
          <c:orientation val="minMax"/>
          <c:max val="2000"/>
          <c:min val="40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Freq (MHz)</a:t>
                </a:r>
              </a:p>
            </c:rich>
          </c:tx>
          <c:layout/>
          <c:overlay val="0"/>
        </c:title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98096256"/>
        <c:crosses val="autoZero"/>
        <c:crossBetween val="midCat"/>
      </c:valAx>
      <c:valAx>
        <c:axId val="98096256"/>
        <c:scaling>
          <c:logBase val="10"/>
          <c:orientation val="minMax"/>
          <c:max val="10000000"/>
          <c:min val="1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Qext</a:t>
                </a:r>
              </a:p>
            </c:rich>
          </c:tx>
          <c:layout/>
          <c:overlay val="0"/>
        </c:title>
        <c:numFmt formatCode="0.0E+00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9808179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85146212428144397"/>
          <c:y val="0.57935020225687806"/>
          <c:w val="6.7946847553146797E-2"/>
          <c:h val="0.17743144175943501"/>
        </c:manualLayout>
      </c:layout>
      <c:overlay val="0"/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chemeClr val="tx1"/>
                </a:solidFill>
              </a:defRPr>
            </a:pPr>
            <a:r>
              <a:rPr lang="en-US" dirty="0">
                <a:solidFill>
                  <a:schemeClr val="tx1"/>
                </a:solidFill>
              </a:rPr>
              <a:t>introducing filter rotation</a:t>
            </a:r>
            <a:r>
              <a:rPr lang="en-US" baseline="0" dirty="0">
                <a:solidFill>
                  <a:schemeClr val="tx1"/>
                </a:solidFill>
              </a:rPr>
              <a:t> about Y </a:t>
            </a:r>
            <a:r>
              <a:rPr lang="en-US" baseline="0" dirty="0" smtClean="0">
                <a:solidFill>
                  <a:schemeClr val="tx1"/>
                </a:solidFill>
              </a:rPr>
              <a:t>axis</a:t>
            </a:r>
          </a:p>
        </c:rich>
      </c:tx>
      <c:layout>
        <c:manualLayout>
          <c:xMode val="edge"/>
          <c:yMode val="edge"/>
          <c:x val="0.224311316611431"/>
          <c:y val="5.0505050505050497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2266937028649399"/>
          <c:y val="0.22277061958164299"/>
          <c:w val="0.633414956178598"/>
          <c:h val="0.65905650998170695"/>
        </c:manualLayout>
      </c:layout>
      <c:scatterChart>
        <c:scatterStyle val="lineMarker"/>
        <c:varyColors val="0"/>
        <c:ser>
          <c:idx val="0"/>
          <c:order val="0"/>
          <c:tx>
            <c:v>ideal</c:v>
          </c:tx>
          <c:spPr>
            <a:ln w="28575">
              <a:noFill/>
            </a:ln>
          </c:spPr>
          <c:xVal>
            <c:numRef>
              <c:f>'ideal -var Y rot 300k'!$B$2:$B$81</c:f>
              <c:numCache>
                <c:formatCode>0.00</c:formatCode>
                <c:ptCount val="80"/>
                <c:pt idx="0">
                  <c:v>400.76462912701902</c:v>
                </c:pt>
                <c:pt idx="1">
                  <c:v>627.35654885855297</c:v>
                </c:pt>
                <c:pt idx="2">
                  <c:v>633.88880252763602</c:v>
                </c:pt>
                <c:pt idx="3">
                  <c:v>450.80985948170201</c:v>
                </c:pt>
                <c:pt idx="4">
                  <c:v>716.03441462282501</c:v>
                </c:pt>
                <c:pt idx="5">
                  <c:v>735.56103230495683</c:v>
                </c:pt>
                <c:pt idx="6">
                  <c:v>761.05822337673101</c:v>
                </c:pt>
                <c:pt idx="7">
                  <c:v>783.43933647403901</c:v>
                </c:pt>
                <c:pt idx="8">
                  <c:v>800.22903276995396</c:v>
                </c:pt>
                <c:pt idx="9">
                  <c:v>875.72826305337605</c:v>
                </c:pt>
                <c:pt idx="10">
                  <c:v>909.78767854042997</c:v>
                </c:pt>
                <c:pt idx="11">
                  <c:v>946.6573978562011</c:v>
                </c:pt>
                <c:pt idx="12">
                  <c:v>1033.54652946191</c:v>
                </c:pt>
                <c:pt idx="13">
                  <c:v>1073.90835924206</c:v>
                </c:pt>
                <c:pt idx="14">
                  <c:v>1053.4022003549601</c:v>
                </c:pt>
                <c:pt idx="15">
                  <c:v>1100.4600424801699</c:v>
                </c:pt>
                <c:pt idx="16">
                  <c:v>1104.28415612956</c:v>
                </c:pt>
                <c:pt idx="17">
                  <c:v>1152.36544624006</c:v>
                </c:pt>
                <c:pt idx="18">
                  <c:v>1212.8918304163999</c:v>
                </c:pt>
                <c:pt idx="19">
                  <c:v>1232.68487344297</c:v>
                </c:pt>
                <c:pt idx="20">
                  <c:v>1234.9532051562301</c:v>
                </c:pt>
                <c:pt idx="21">
                  <c:v>1263.2896895384299</c:v>
                </c:pt>
                <c:pt idx="22">
                  <c:v>1268.1091165549601</c:v>
                </c:pt>
                <c:pt idx="23">
                  <c:v>1283.66606024365</c:v>
                </c:pt>
                <c:pt idx="24">
                  <c:v>1073.9083592479001</c:v>
                </c:pt>
                <c:pt idx="25">
                  <c:v>1362.4739000586701</c:v>
                </c:pt>
                <c:pt idx="26">
                  <c:v>1371.99596293582</c:v>
                </c:pt>
                <c:pt idx="27">
                  <c:v>1373.95274812257</c:v>
                </c:pt>
                <c:pt idx="28">
                  <c:v>1375.3241111960101</c:v>
                </c:pt>
                <c:pt idx="29">
                  <c:v>1416.48822676492</c:v>
                </c:pt>
                <c:pt idx="30">
                  <c:v>1450.21322755811</c:v>
                </c:pt>
                <c:pt idx="31">
                  <c:v>1452.81090205956</c:v>
                </c:pt>
                <c:pt idx="32">
                  <c:v>1475.0625120480099</c:v>
                </c:pt>
                <c:pt idx="33">
                  <c:v>1481.0072243475299</c:v>
                </c:pt>
                <c:pt idx="34">
                  <c:v>1495.21514079547</c:v>
                </c:pt>
                <c:pt idx="35">
                  <c:v>1569.5714143672501</c:v>
                </c:pt>
                <c:pt idx="36">
                  <c:v>1588.4956302457001</c:v>
                </c:pt>
                <c:pt idx="37">
                  <c:v>1600.6587939057099</c:v>
                </c:pt>
                <c:pt idx="38">
                  <c:v>1619.2681473735599</c:v>
                </c:pt>
                <c:pt idx="39">
                  <c:v>1622.6484559374601</c:v>
                </c:pt>
                <c:pt idx="40">
                  <c:v>1641.0880814024999</c:v>
                </c:pt>
                <c:pt idx="41">
                  <c:v>1641.31844039307</c:v>
                </c:pt>
                <c:pt idx="42">
                  <c:v>1666.16607420784</c:v>
                </c:pt>
                <c:pt idx="43">
                  <c:v>1681.3358815966801</c:v>
                </c:pt>
                <c:pt idx="44">
                  <c:v>1696.3888357127801</c:v>
                </c:pt>
                <c:pt idx="45">
                  <c:v>1521.1625508797199</c:v>
                </c:pt>
                <c:pt idx="46">
                  <c:v>1707.1918188914101</c:v>
                </c:pt>
                <c:pt idx="47">
                  <c:v>1717.9970472699199</c:v>
                </c:pt>
                <c:pt idx="48">
                  <c:v>1724.46605602205</c:v>
                </c:pt>
                <c:pt idx="49">
                  <c:v>1724.1233704357101</c:v>
                </c:pt>
                <c:pt idx="50">
                  <c:v>1729.37974246515</c:v>
                </c:pt>
                <c:pt idx="51">
                  <c:v>1729.8318063072099</c:v>
                </c:pt>
                <c:pt idx="52">
                  <c:v>1762.3229391525699</c:v>
                </c:pt>
                <c:pt idx="53">
                  <c:v>1769.71583532404</c:v>
                </c:pt>
                <c:pt idx="54">
                  <c:v>1782.2850505438601</c:v>
                </c:pt>
                <c:pt idx="55">
                  <c:v>1783.28035062454</c:v>
                </c:pt>
                <c:pt idx="56">
                  <c:v>1742.7011947645501</c:v>
                </c:pt>
                <c:pt idx="57">
                  <c:v>1815.82768438482</c:v>
                </c:pt>
                <c:pt idx="58">
                  <c:v>1819.68005917502</c:v>
                </c:pt>
                <c:pt idx="59">
                  <c:v>1828.1581505757899</c:v>
                </c:pt>
                <c:pt idx="60">
                  <c:v>1837.9150790659801</c:v>
                </c:pt>
                <c:pt idx="61">
                  <c:v>1842.6753256459799</c:v>
                </c:pt>
                <c:pt idx="62">
                  <c:v>1845.6806127218399</c:v>
                </c:pt>
                <c:pt idx="63">
                  <c:v>1854.3687609368001</c:v>
                </c:pt>
                <c:pt idx="64">
                  <c:v>1857.56415310395</c:v>
                </c:pt>
                <c:pt idx="65">
                  <c:v>1877.4883346357999</c:v>
                </c:pt>
                <c:pt idx="66">
                  <c:v>1898.54349848225</c:v>
                </c:pt>
                <c:pt idx="67">
                  <c:v>1902.38060134786</c:v>
                </c:pt>
                <c:pt idx="68">
                  <c:v>1877.57579273225</c:v>
                </c:pt>
                <c:pt idx="69">
                  <c:v>1908.1445819891901</c:v>
                </c:pt>
                <c:pt idx="70">
                  <c:v>1924.5620626714001</c:v>
                </c:pt>
                <c:pt idx="71">
                  <c:v>1929.21533993085</c:v>
                </c:pt>
                <c:pt idx="72">
                  <c:v>1950.6304460413301</c:v>
                </c:pt>
                <c:pt idx="73">
                  <c:v>1959.22100794179</c:v>
                </c:pt>
                <c:pt idx="74">
                  <c:v>1960.0844893219501</c:v>
                </c:pt>
                <c:pt idx="75">
                  <c:v>1972.52180997951</c:v>
                </c:pt>
                <c:pt idx="76">
                  <c:v>1980.9652872105301</c:v>
                </c:pt>
                <c:pt idx="77">
                  <c:v>1988.7317732608501</c:v>
                </c:pt>
                <c:pt idx="78">
                  <c:v>1989.0143011725199</c:v>
                </c:pt>
                <c:pt idx="79">
                  <c:v>2002.9180722947699</c:v>
                </c:pt>
              </c:numCache>
            </c:numRef>
          </c:xVal>
          <c:yVal>
            <c:numRef>
              <c:f>'ideal -var Y rot 300k'!$E$2:$E$81</c:f>
              <c:numCache>
                <c:formatCode>General</c:formatCode>
                <c:ptCount val="80"/>
                <c:pt idx="0">
                  <c:v>503083.79167983698</c:v>
                </c:pt>
                <c:pt idx="2">
                  <c:v>1289.19055615504</c:v>
                </c:pt>
                <c:pt idx="4">
                  <c:v>191.47759950663999</c:v>
                </c:pt>
                <c:pt idx="6">
                  <c:v>289.22564506861892</c:v>
                </c:pt>
                <c:pt idx="7">
                  <c:v>1369.73942594305</c:v>
                </c:pt>
                <c:pt idx="9">
                  <c:v>136.93231766987799</c:v>
                </c:pt>
                <c:pt idx="10">
                  <c:v>266.22252858399293</c:v>
                </c:pt>
                <c:pt idx="11">
                  <c:v>743.04335345475999</c:v>
                </c:pt>
                <c:pt idx="16">
                  <c:v>262.45692363913298</c:v>
                </c:pt>
                <c:pt idx="18">
                  <c:v>60.621473231849102</c:v>
                </c:pt>
                <c:pt idx="20">
                  <c:v>223.338995260959</c:v>
                </c:pt>
                <c:pt idx="22">
                  <c:v>2402.30471470776</c:v>
                </c:pt>
                <c:pt idx="23">
                  <c:v>305.65886140063901</c:v>
                </c:pt>
                <c:pt idx="25">
                  <c:v>19.653270341843601</c:v>
                </c:pt>
                <c:pt idx="26">
                  <c:v>46.539426123121302</c:v>
                </c:pt>
                <c:pt idx="27">
                  <c:v>8507.494119224466</c:v>
                </c:pt>
                <c:pt idx="30">
                  <c:v>48.398127641452497</c:v>
                </c:pt>
                <c:pt idx="32">
                  <c:v>17003.8048970864</c:v>
                </c:pt>
                <c:pt idx="33">
                  <c:v>1731.4562940359101</c:v>
                </c:pt>
                <c:pt idx="34">
                  <c:v>892.33985447219504</c:v>
                </c:pt>
                <c:pt idx="37">
                  <c:v>147.17287848971401</c:v>
                </c:pt>
                <c:pt idx="38">
                  <c:v>2043.2067183942199</c:v>
                </c:pt>
                <c:pt idx="39">
                  <c:v>98.376876219147078</c:v>
                </c:pt>
                <c:pt idx="41">
                  <c:v>80.133849484502704</c:v>
                </c:pt>
                <c:pt idx="48" formatCode="0.0000">
                  <c:v>30581.5830506895</c:v>
                </c:pt>
                <c:pt idx="49">
                  <c:v>39.157891655171568</c:v>
                </c:pt>
                <c:pt idx="52">
                  <c:v>1175.8096173705801</c:v>
                </c:pt>
                <c:pt idx="53">
                  <c:v>78146.3087543742</c:v>
                </c:pt>
                <c:pt idx="54">
                  <c:v>63.4770669042789</c:v>
                </c:pt>
                <c:pt idx="57">
                  <c:v>50490.331028570603</c:v>
                </c:pt>
                <c:pt idx="59">
                  <c:v>109.04638850948599</c:v>
                </c:pt>
                <c:pt idx="60">
                  <c:v>73.191031363103178</c:v>
                </c:pt>
                <c:pt idx="61">
                  <c:v>35676.246743561969</c:v>
                </c:pt>
                <c:pt idx="62">
                  <c:v>23753.964690074001</c:v>
                </c:pt>
                <c:pt idx="63">
                  <c:v>129.28446663507299</c:v>
                </c:pt>
                <c:pt idx="64">
                  <c:v>8717.0864135119391</c:v>
                </c:pt>
                <c:pt idx="65">
                  <c:v>336825.90696653392</c:v>
                </c:pt>
                <c:pt idx="67">
                  <c:v>2834.2850779671198</c:v>
                </c:pt>
                <c:pt idx="69">
                  <c:v>4502.3119668780701</c:v>
                </c:pt>
                <c:pt idx="71">
                  <c:v>3884.6064360462501</c:v>
                </c:pt>
                <c:pt idx="72">
                  <c:v>48317.986343228898</c:v>
                </c:pt>
                <c:pt idx="73">
                  <c:v>114870.307003186</c:v>
                </c:pt>
                <c:pt idx="74">
                  <c:v>40217.483670499802</c:v>
                </c:pt>
                <c:pt idx="75">
                  <c:v>349.55543188576598</c:v>
                </c:pt>
                <c:pt idx="76">
                  <c:v>230.31140252178901</c:v>
                </c:pt>
                <c:pt idx="78">
                  <c:v>7679.5817798465196</c:v>
                </c:pt>
                <c:pt idx="79">
                  <c:v>11584.7628444199</c:v>
                </c:pt>
              </c:numCache>
            </c:numRef>
          </c:yVal>
          <c:smooth val="0"/>
        </c:ser>
        <c:ser>
          <c:idx val="4"/>
          <c:order val="1"/>
          <c:tx>
            <c:v>-0.5 deg</c:v>
          </c:tx>
          <c:spPr>
            <a:ln w="28575">
              <a:noFill/>
            </a:ln>
          </c:spPr>
          <c:marker>
            <c:symbol val="circle"/>
            <c:size val="5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c:spPr>
          </c:marker>
          <c:xVal>
            <c:numRef>
              <c:f>'ideal -var Y rot 300k'!$H$2:$H$82</c:f>
              <c:numCache>
                <c:formatCode>General</c:formatCode>
                <c:ptCount val="81"/>
                <c:pt idx="0" formatCode="0.00">
                  <c:v>400.75555411829077</c:v>
                </c:pt>
                <c:pt idx="2" formatCode="0.00">
                  <c:v>633.87785530636802</c:v>
                </c:pt>
                <c:pt idx="4" formatCode="0.00">
                  <c:v>716.02070602598303</c:v>
                </c:pt>
                <c:pt idx="6" formatCode="0.00">
                  <c:v>761.04992118874975</c:v>
                </c:pt>
                <c:pt idx="7" formatCode="0.00">
                  <c:v>783.43327759127999</c:v>
                </c:pt>
                <c:pt idx="9" formatCode="0.00">
                  <c:v>875.71527933646996</c:v>
                </c:pt>
                <c:pt idx="10" formatCode="0.00">
                  <c:v>909.77935404575396</c:v>
                </c:pt>
                <c:pt idx="16" formatCode="0.00">
                  <c:v>1104.2848166138201</c:v>
                </c:pt>
                <c:pt idx="18" formatCode="0.00">
                  <c:v>1212.8347625036399</c:v>
                </c:pt>
                <c:pt idx="20" formatCode="0.00">
                  <c:v>1234.94475834594</c:v>
                </c:pt>
                <c:pt idx="22" formatCode="0.00">
                  <c:v>1268.11505822809</c:v>
                </c:pt>
                <c:pt idx="23" formatCode="0.00">
                  <c:v>1283.6550067519299</c:v>
                </c:pt>
                <c:pt idx="25" formatCode="0.00">
                  <c:v>1362.4989433276901</c:v>
                </c:pt>
                <c:pt idx="26" formatCode="0.00">
                  <c:v>1372.0231705450699</c:v>
                </c:pt>
                <c:pt idx="27" formatCode="0.00">
                  <c:v>1373.9497583690199</c:v>
                </c:pt>
                <c:pt idx="30" formatCode="0.00">
                  <c:v>1450.2385594733801</c:v>
                </c:pt>
                <c:pt idx="32" formatCode="0.00">
                  <c:v>1475.0662948843801</c:v>
                </c:pt>
                <c:pt idx="33" formatCode="0.00">
                  <c:v>1481.0140682610199</c:v>
                </c:pt>
                <c:pt idx="34" formatCode="0.00">
                  <c:v>1495.2093798615099</c:v>
                </c:pt>
                <c:pt idx="37" formatCode="0.00">
                  <c:v>1600.6239225273</c:v>
                </c:pt>
                <c:pt idx="39" formatCode="0.00">
                  <c:v>1619.2763351809599</c:v>
                </c:pt>
                <c:pt idx="40" formatCode="0.00">
                  <c:v>1622.65661624619</c:v>
                </c:pt>
                <c:pt idx="42" formatCode="0.00">
                  <c:v>1641.28448931356</c:v>
                </c:pt>
                <c:pt idx="48" formatCode="0.00">
                  <c:v>1724.47349180744</c:v>
                </c:pt>
                <c:pt idx="49" formatCode="0.00">
                  <c:v>1724.0992624381099</c:v>
                </c:pt>
                <c:pt idx="52" formatCode="0.00">
                  <c:v>1762.33332647101</c:v>
                </c:pt>
                <c:pt idx="53" formatCode="0.00">
                  <c:v>1769.73403898129</c:v>
                </c:pt>
                <c:pt idx="55" formatCode="0.00">
                  <c:v>1782.30031612677</c:v>
                </c:pt>
                <c:pt idx="56" formatCode="0.00">
                  <c:v>1815.8374552103201</c:v>
                </c:pt>
                <c:pt idx="58" formatCode="0.00">
                  <c:v>1828.21763338403</c:v>
                </c:pt>
                <c:pt idx="59" formatCode="0.00">
                  <c:v>1837.9217825846499</c:v>
                </c:pt>
                <c:pt idx="60" formatCode="0.00">
                  <c:v>1842.70700554265</c:v>
                </c:pt>
                <c:pt idx="61" formatCode="0.00">
                  <c:v>1845.70006128815</c:v>
                </c:pt>
                <c:pt idx="62" formatCode="0.00">
                  <c:v>1854.3695137131999</c:v>
                </c:pt>
                <c:pt idx="63" formatCode="0.00">
                  <c:v>1857.5813659461101</c:v>
                </c:pt>
                <c:pt idx="64" formatCode="0.00">
                  <c:v>1877.51352072798</c:v>
                </c:pt>
                <c:pt idx="67" formatCode="0.00">
                  <c:v>1902.40306761036</c:v>
                </c:pt>
                <c:pt idx="68" formatCode="0.00">
                  <c:v>1908.16213846298</c:v>
                </c:pt>
                <c:pt idx="71" formatCode="0.00">
                  <c:v>1929.2451650543001</c:v>
                </c:pt>
                <c:pt idx="72" formatCode="0.00">
                  <c:v>1950.6553958367399</c:v>
                </c:pt>
                <c:pt idx="73" formatCode="0.00">
                  <c:v>1959.2448563235901</c:v>
                </c:pt>
                <c:pt idx="74" formatCode="0.00">
                  <c:v>1960.11903747983</c:v>
                </c:pt>
                <c:pt idx="75" formatCode="0.00">
                  <c:v>1972.5128418833899</c:v>
                </c:pt>
                <c:pt idx="76" formatCode="0.00">
                  <c:v>1980.9981768446601</c:v>
                </c:pt>
                <c:pt idx="78" formatCode="0.00">
                  <c:v>1989.0474415999699</c:v>
                </c:pt>
                <c:pt idx="79" formatCode="0.00">
                  <c:v>2002.9492261692201</c:v>
                </c:pt>
                <c:pt idx="80" formatCode="0.00">
                  <c:v>2019.2131642233701</c:v>
                </c:pt>
              </c:numCache>
            </c:numRef>
          </c:xVal>
          <c:yVal>
            <c:numRef>
              <c:f>'ideal -var Y rot 300k'!$I$2:$I$82</c:f>
              <c:numCache>
                <c:formatCode>General</c:formatCode>
                <c:ptCount val="81"/>
                <c:pt idx="0" formatCode="0.00">
                  <c:v>503194.19094469992</c:v>
                </c:pt>
                <c:pt idx="2" formatCode="0.00">
                  <c:v>1316.3736058642501</c:v>
                </c:pt>
                <c:pt idx="4" formatCode="0.00">
                  <c:v>190.98702866727399</c:v>
                </c:pt>
                <c:pt idx="6" formatCode="0.00">
                  <c:v>289.88340753472198</c:v>
                </c:pt>
                <c:pt idx="7" formatCode="0.00">
                  <c:v>1371.4698492510699</c:v>
                </c:pt>
                <c:pt idx="9" formatCode="0.00">
                  <c:v>136.94689673470199</c:v>
                </c:pt>
                <c:pt idx="10" formatCode="0.00">
                  <c:v>266.09757272473098</c:v>
                </c:pt>
                <c:pt idx="16" formatCode="0.00">
                  <c:v>262.30295542191499</c:v>
                </c:pt>
                <c:pt idx="18" formatCode="0.00">
                  <c:v>60.644129683766472</c:v>
                </c:pt>
                <c:pt idx="20" formatCode="0.00">
                  <c:v>223.58578327645901</c:v>
                </c:pt>
                <c:pt idx="22" formatCode="0.00">
                  <c:v>2405.09187968796</c:v>
                </c:pt>
                <c:pt idx="23" formatCode="0.00">
                  <c:v>306.49158501691602</c:v>
                </c:pt>
                <c:pt idx="25" formatCode="0.00">
                  <c:v>19.750384610099001</c:v>
                </c:pt>
                <c:pt idx="26" formatCode="0.00">
                  <c:v>46.381016784695177</c:v>
                </c:pt>
                <c:pt idx="27" formatCode="0.00">
                  <c:v>8516.1346182718207</c:v>
                </c:pt>
                <c:pt idx="30" formatCode="0.00">
                  <c:v>48.452167192553901</c:v>
                </c:pt>
                <c:pt idx="32" formatCode="0.00">
                  <c:v>17001.107874974299</c:v>
                </c:pt>
                <c:pt idx="33" formatCode="0.00">
                  <c:v>1731.9155579391399</c:v>
                </c:pt>
                <c:pt idx="34" formatCode="0.00">
                  <c:v>893.215672496313</c:v>
                </c:pt>
                <c:pt idx="37" formatCode="0.00">
                  <c:v>147.583948318925</c:v>
                </c:pt>
                <c:pt idx="39" formatCode="0.00">
                  <c:v>2042.16414999735</c:v>
                </c:pt>
                <c:pt idx="40" formatCode="0.00">
                  <c:v>98.374102460215198</c:v>
                </c:pt>
                <c:pt idx="42" formatCode="0.00">
                  <c:v>80.5950486297141</c:v>
                </c:pt>
                <c:pt idx="48" formatCode="0.00">
                  <c:v>30622.339739335381</c:v>
                </c:pt>
                <c:pt idx="49" formatCode="0.00">
                  <c:v>39.056870993956103</c:v>
                </c:pt>
                <c:pt idx="52" formatCode="0.00">
                  <c:v>1173.88969689224</c:v>
                </c:pt>
                <c:pt idx="53" formatCode="0.00">
                  <c:v>79576.522248711102</c:v>
                </c:pt>
                <c:pt idx="55" formatCode="0.00">
                  <c:v>63.361208198858897</c:v>
                </c:pt>
                <c:pt idx="56" formatCode="0.00">
                  <c:v>49915.146904734283</c:v>
                </c:pt>
                <c:pt idx="58" formatCode="0.00">
                  <c:v>108.993708735908</c:v>
                </c:pt>
                <c:pt idx="59" formatCode="0.00">
                  <c:v>72.808180621934483</c:v>
                </c:pt>
                <c:pt idx="60" formatCode="0.00">
                  <c:v>35520.473278183599</c:v>
                </c:pt>
                <c:pt idx="61" formatCode="0.00">
                  <c:v>24003.545155923399</c:v>
                </c:pt>
                <c:pt idx="62" formatCode="0.00">
                  <c:v>129.15126151700599</c:v>
                </c:pt>
                <c:pt idx="63" formatCode="0.00">
                  <c:v>8783.1239687843608</c:v>
                </c:pt>
                <c:pt idx="64" formatCode="0.00">
                  <c:v>343442.44905234192</c:v>
                </c:pt>
                <c:pt idx="67" formatCode="0.00">
                  <c:v>2831.3365755304799</c:v>
                </c:pt>
                <c:pt idx="68" formatCode="0.00">
                  <c:v>4467.9405959527076</c:v>
                </c:pt>
                <c:pt idx="71" formatCode="0.00">
                  <c:v>3882.0784238749302</c:v>
                </c:pt>
                <c:pt idx="72" formatCode="0.00">
                  <c:v>48545.572463755379</c:v>
                </c:pt>
                <c:pt idx="73" formatCode="0.00">
                  <c:v>112840.982568461</c:v>
                </c:pt>
                <c:pt idx="74" formatCode="0.00">
                  <c:v>40538.930109218702</c:v>
                </c:pt>
                <c:pt idx="75" formatCode="0.00">
                  <c:v>347.583886344988</c:v>
                </c:pt>
                <c:pt idx="76" formatCode="0.00">
                  <c:v>230.52769993676699</c:v>
                </c:pt>
                <c:pt idx="78" formatCode="0.00">
                  <c:v>8075.8342224602202</c:v>
                </c:pt>
                <c:pt idx="79" formatCode="0.00">
                  <c:v>11568.6504296285</c:v>
                </c:pt>
                <c:pt idx="80" formatCode="0.00">
                  <c:v>3346.9595125733699</c:v>
                </c:pt>
              </c:numCache>
            </c:numRef>
          </c:yVal>
          <c:smooth val="0"/>
        </c:ser>
        <c:ser>
          <c:idx val="1"/>
          <c:order val="2"/>
          <c:tx>
            <c:v>0.5 deg</c:v>
          </c:tx>
          <c:spPr>
            <a:ln w="28575">
              <a:noFill/>
            </a:ln>
          </c:spPr>
          <c:marker>
            <c:symbol val="square"/>
            <c:size val="4"/>
          </c:marker>
          <c:xVal>
            <c:numRef>
              <c:f>'ideal -var Y rot 300k'!$F$2:$F$83</c:f>
              <c:numCache>
                <c:formatCode>General</c:formatCode>
                <c:ptCount val="82"/>
                <c:pt idx="0" formatCode="0.00">
                  <c:v>400.75535891676799</c:v>
                </c:pt>
                <c:pt idx="2" formatCode="0.00">
                  <c:v>633.87807756273503</c:v>
                </c:pt>
                <c:pt idx="4" formatCode="0.00">
                  <c:v>716.01967875223806</c:v>
                </c:pt>
                <c:pt idx="6" formatCode="0.00">
                  <c:v>761.053163731072</c:v>
                </c:pt>
                <c:pt idx="7" formatCode="0.00">
                  <c:v>783.43389973691399</c:v>
                </c:pt>
                <c:pt idx="9" formatCode="0.00">
                  <c:v>875.72592964365401</c:v>
                </c:pt>
                <c:pt idx="10" formatCode="0.00">
                  <c:v>909.78501202279404</c:v>
                </c:pt>
                <c:pt idx="11" formatCode="0.00">
                  <c:v>946.64375031145698</c:v>
                </c:pt>
                <c:pt idx="16" formatCode="0.00">
                  <c:v>1104.2793381981401</c:v>
                </c:pt>
                <c:pt idx="18" formatCode="0.00">
                  <c:v>1212.8320753319199</c:v>
                </c:pt>
                <c:pt idx="20" formatCode="0.00">
                  <c:v>1234.9457920600601</c:v>
                </c:pt>
                <c:pt idx="22" formatCode="0.00">
                  <c:v>1268.1136593267599</c:v>
                </c:pt>
                <c:pt idx="23" formatCode="0.00">
                  <c:v>1283.6538851739101</c:v>
                </c:pt>
                <c:pt idx="25" formatCode="0.00">
                  <c:v>1362.37376999343</c:v>
                </c:pt>
                <c:pt idx="26" formatCode="0.00">
                  <c:v>1372.01939762344</c:v>
                </c:pt>
                <c:pt idx="27" formatCode="0.00">
                  <c:v>1373.9497575241601</c:v>
                </c:pt>
                <c:pt idx="30" formatCode="0.00">
                  <c:v>1450.1964648660901</c:v>
                </c:pt>
                <c:pt idx="32" formatCode="0.00">
                  <c:v>1475.06753602461</c:v>
                </c:pt>
                <c:pt idx="33" formatCode="0.00">
                  <c:v>1481.0125336357801</c:v>
                </c:pt>
                <c:pt idx="34" formatCode="0.00">
                  <c:v>1495.21045707352</c:v>
                </c:pt>
                <c:pt idx="37" formatCode="0.00">
                  <c:v>1600.6191409661601</c:v>
                </c:pt>
                <c:pt idx="39" formatCode="0.00">
                  <c:v>1619.27672517919</c:v>
                </c:pt>
                <c:pt idx="40" formatCode="0.00">
                  <c:v>1622.6721115796699</c:v>
                </c:pt>
                <c:pt idx="42" formatCode="0.00">
                  <c:v>1641.2025279204299</c:v>
                </c:pt>
                <c:pt idx="48" formatCode="0.00">
                  <c:v>1724.4754829363601</c:v>
                </c:pt>
                <c:pt idx="49" formatCode="0.00">
                  <c:v>1724.1743870759501</c:v>
                </c:pt>
                <c:pt idx="52" formatCode="0.00">
                  <c:v>1762.34039058656</c:v>
                </c:pt>
                <c:pt idx="53" formatCode="0.00">
                  <c:v>1769.7358316165601</c:v>
                </c:pt>
                <c:pt idx="55" formatCode="0.00">
                  <c:v>1782.3304793934101</c:v>
                </c:pt>
                <c:pt idx="56" formatCode="0.00">
                  <c:v>1815.8403254034999</c:v>
                </c:pt>
                <c:pt idx="58" formatCode="0.00">
                  <c:v>1828.1790747745999</c:v>
                </c:pt>
                <c:pt idx="59" formatCode="0.00">
                  <c:v>1837.9929237077499</c:v>
                </c:pt>
                <c:pt idx="60" formatCode="0.00">
                  <c:v>1842.70842512276</c:v>
                </c:pt>
                <c:pt idx="61" formatCode="0.00">
                  <c:v>1845.7023263956501</c:v>
                </c:pt>
                <c:pt idx="62" formatCode="0.00">
                  <c:v>1854.38940677856</c:v>
                </c:pt>
                <c:pt idx="63" formatCode="0.00">
                  <c:v>1857.5843964994799</c:v>
                </c:pt>
                <c:pt idx="64" formatCode="0.00">
                  <c:v>1877.5112896120299</c:v>
                </c:pt>
                <c:pt idx="67" formatCode="0.00">
                  <c:v>1902.40606972668</c:v>
                </c:pt>
                <c:pt idx="68" formatCode="0.00">
                  <c:v>1908.1388324823199</c:v>
                </c:pt>
                <c:pt idx="71" formatCode="0.00">
                  <c:v>1929.2448996312501</c:v>
                </c:pt>
                <c:pt idx="72" formatCode="0.00">
                  <c:v>1950.6567982640099</c:v>
                </c:pt>
                <c:pt idx="73" formatCode="0.00">
                  <c:v>1959.24661166534</c:v>
                </c:pt>
                <c:pt idx="74" formatCode="0.00">
                  <c:v>1960.1142914828099</c:v>
                </c:pt>
                <c:pt idx="75" formatCode="0.00">
                  <c:v>1972.4987246819501</c:v>
                </c:pt>
                <c:pt idx="76" formatCode="0.00">
                  <c:v>1980.99156359376</c:v>
                </c:pt>
                <c:pt idx="78" formatCode="0.00">
                  <c:v>1989.0499633935699</c:v>
                </c:pt>
                <c:pt idx="79" formatCode="0.00">
                  <c:v>2002.95421964762</c:v>
                </c:pt>
                <c:pt idx="80" formatCode="0.00">
                  <c:v>2019.21171618468</c:v>
                </c:pt>
                <c:pt idx="81" formatCode="0.00">
                  <c:v>2027.2999528289099</c:v>
                </c:pt>
              </c:numCache>
            </c:numRef>
          </c:xVal>
          <c:yVal>
            <c:numRef>
              <c:f>'ideal -var Y rot 300k'!$G$2:$G$83</c:f>
              <c:numCache>
                <c:formatCode>General</c:formatCode>
                <c:ptCount val="82"/>
                <c:pt idx="0" formatCode="0.00">
                  <c:v>503197.44569371</c:v>
                </c:pt>
                <c:pt idx="2" formatCode="0.00">
                  <c:v>1310.7172005288301</c:v>
                </c:pt>
                <c:pt idx="4" formatCode="0.00">
                  <c:v>191.14580872254879</c:v>
                </c:pt>
                <c:pt idx="6" formatCode="0.00">
                  <c:v>289.46989469231602</c:v>
                </c:pt>
                <c:pt idx="7" formatCode="0.00">
                  <c:v>1367.61398220499</c:v>
                </c:pt>
                <c:pt idx="9" formatCode="0.00">
                  <c:v>136.87594110750399</c:v>
                </c:pt>
                <c:pt idx="10" formatCode="0.00">
                  <c:v>266.08447407832602</c:v>
                </c:pt>
                <c:pt idx="11" formatCode="0.00">
                  <c:v>743.92631686789696</c:v>
                </c:pt>
                <c:pt idx="16" formatCode="0.00">
                  <c:v>262.50862472790698</c:v>
                </c:pt>
                <c:pt idx="18" formatCode="0.00">
                  <c:v>60.462716381194802</c:v>
                </c:pt>
                <c:pt idx="20" formatCode="0.00">
                  <c:v>223.50441086817901</c:v>
                </c:pt>
                <c:pt idx="22" formatCode="0.00">
                  <c:v>2407.35157112979</c:v>
                </c:pt>
                <c:pt idx="23" formatCode="0.00">
                  <c:v>305.98290992419982</c:v>
                </c:pt>
                <c:pt idx="25" formatCode="0.00">
                  <c:v>19.612416525690499</c:v>
                </c:pt>
                <c:pt idx="26" formatCode="0.00">
                  <c:v>46.663785030922703</c:v>
                </c:pt>
                <c:pt idx="27" formatCode="0.00">
                  <c:v>8509.1650388438866</c:v>
                </c:pt>
                <c:pt idx="30" formatCode="0.00">
                  <c:v>48.419358178183401</c:v>
                </c:pt>
                <c:pt idx="32" formatCode="0.00">
                  <c:v>17013.525109607101</c:v>
                </c:pt>
                <c:pt idx="33" formatCode="0.00">
                  <c:v>1733.32967134457</c:v>
                </c:pt>
                <c:pt idx="34" formatCode="0.00">
                  <c:v>893.4012987996598</c:v>
                </c:pt>
                <c:pt idx="37" formatCode="0.00">
                  <c:v>146.84524265306101</c:v>
                </c:pt>
                <c:pt idx="39" formatCode="0.00">
                  <c:v>2029.0429159263199</c:v>
                </c:pt>
                <c:pt idx="40" formatCode="0.00">
                  <c:v>98.287721448578196</c:v>
                </c:pt>
                <c:pt idx="42" formatCode="0.00">
                  <c:v>79.649198307624744</c:v>
                </c:pt>
                <c:pt idx="48" formatCode="0.00">
                  <c:v>30106.6590100664</c:v>
                </c:pt>
                <c:pt idx="49" formatCode="0.00">
                  <c:v>39.145621891973299</c:v>
                </c:pt>
                <c:pt idx="52" formatCode="0.00">
                  <c:v>1177.0707954905299</c:v>
                </c:pt>
                <c:pt idx="53" formatCode="0.00">
                  <c:v>77630.412426294468</c:v>
                </c:pt>
                <c:pt idx="55" formatCode="0.00">
                  <c:v>63.565998828592598</c:v>
                </c:pt>
                <c:pt idx="56" formatCode="0.00">
                  <c:v>50564.132105149503</c:v>
                </c:pt>
                <c:pt idx="58" formatCode="0.00">
                  <c:v>109.300798993942</c:v>
                </c:pt>
                <c:pt idx="59" formatCode="0.00">
                  <c:v>73.153343441055199</c:v>
                </c:pt>
                <c:pt idx="60" formatCode="0.00">
                  <c:v>35815.985009585587</c:v>
                </c:pt>
                <c:pt idx="61" formatCode="0.00">
                  <c:v>23593.536439329298</c:v>
                </c:pt>
                <c:pt idx="62" formatCode="0.00">
                  <c:v>129.04747845661001</c:v>
                </c:pt>
                <c:pt idx="63" formatCode="0.00">
                  <c:v>8694.4694234338949</c:v>
                </c:pt>
                <c:pt idx="64" formatCode="0.00">
                  <c:v>335443.15295283269</c:v>
                </c:pt>
                <c:pt idx="67" formatCode="0.00">
                  <c:v>2838.47450847646</c:v>
                </c:pt>
                <c:pt idx="68" formatCode="0.00">
                  <c:v>4523.9326307086903</c:v>
                </c:pt>
                <c:pt idx="71" formatCode="0.00">
                  <c:v>3878.03915105634</c:v>
                </c:pt>
                <c:pt idx="72" formatCode="0.00">
                  <c:v>48584.588596291098</c:v>
                </c:pt>
                <c:pt idx="73" formatCode="0.00">
                  <c:v>116490.331956034</c:v>
                </c:pt>
                <c:pt idx="74" formatCode="0.00">
                  <c:v>39367.6774942997</c:v>
                </c:pt>
                <c:pt idx="75" formatCode="0.00">
                  <c:v>347.97497470898583</c:v>
                </c:pt>
                <c:pt idx="76" formatCode="0.00">
                  <c:v>230.47063177374901</c:v>
                </c:pt>
                <c:pt idx="78" formatCode="0.00">
                  <c:v>7710.6180619786601</c:v>
                </c:pt>
                <c:pt idx="79" formatCode="0.00">
                  <c:v>11583.985750804501</c:v>
                </c:pt>
                <c:pt idx="80" formatCode="0.00">
                  <c:v>3342.52895711574</c:v>
                </c:pt>
                <c:pt idx="81" formatCode="0.00">
                  <c:v>207.24820702103199</c:v>
                </c:pt>
              </c:numCache>
            </c:numRef>
          </c:yVal>
          <c:smooth val="0"/>
        </c:ser>
        <c:ser>
          <c:idx val="2"/>
          <c:order val="3"/>
          <c:tx>
            <c:v>1 deg</c:v>
          </c:tx>
          <c:spPr>
            <a:ln w="28575">
              <a:noFill/>
            </a:ln>
          </c:spPr>
          <c:marker>
            <c:symbol val="x"/>
            <c:size val="7"/>
            <c:spPr>
              <a:ln>
                <a:solidFill>
                  <a:schemeClr val="accent1"/>
                </a:solidFill>
              </a:ln>
            </c:spPr>
          </c:marker>
          <c:xVal>
            <c:numRef>
              <c:f>'ideal -var Y rot 300k'!$J$2:$J$82</c:f>
              <c:numCache>
                <c:formatCode>General</c:formatCode>
                <c:ptCount val="81"/>
                <c:pt idx="0" formatCode="0.00">
                  <c:v>400.75479719503102</c:v>
                </c:pt>
                <c:pt idx="2" formatCode="0.00">
                  <c:v>633.87748347299203</c:v>
                </c:pt>
                <c:pt idx="4" formatCode="0.00">
                  <c:v>716.01737351111399</c:v>
                </c:pt>
                <c:pt idx="6" formatCode="0.00">
                  <c:v>761.05134873747602</c:v>
                </c:pt>
                <c:pt idx="7" formatCode="0.00">
                  <c:v>783.433314160284</c:v>
                </c:pt>
                <c:pt idx="9" formatCode="0.00">
                  <c:v>875.71743516157903</c:v>
                </c:pt>
                <c:pt idx="10" formatCode="0.00">
                  <c:v>909.78022368309701</c:v>
                </c:pt>
                <c:pt idx="11" formatCode="0.00">
                  <c:v>946.64315844257806</c:v>
                </c:pt>
                <c:pt idx="16" formatCode="0.00">
                  <c:v>1104.2802536848101</c:v>
                </c:pt>
                <c:pt idx="18" formatCode="0.00">
                  <c:v>1212.8256524077599</c:v>
                </c:pt>
                <c:pt idx="20" formatCode="0.00">
                  <c:v>1234.9440954715401</c:v>
                </c:pt>
                <c:pt idx="22" formatCode="0.00">
                  <c:v>1268.1139489585801</c:v>
                </c:pt>
                <c:pt idx="23" formatCode="0.00">
                  <c:v>1283.65207873385</c:v>
                </c:pt>
                <c:pt idx="25" formatCode="0.00">
                  <c:v>1362.5142558062701</c:v>
                </c:pt>
                <c:pt idx="26" formatCode="0.00">
                  <c:v>1372.0119443551</c:v>
                </c:pt>
                <c:pt idx="27" formatCode="0.00">
                  <c:v>1373.9485263582001</c:v>
                </c:pt>
                <c:pt idx="30" formatCode="0.00">
                  <c:v>1450.2364679915199</c:v>
                </c:pt>
                <c:pt idx="32" formatCode="0.00">
                  <c:v>1475.0664786623699</c:v>
                </c:pt>
                <c:pt idx="33" formatCode="0.00">
                  <c:v>1481.0132978163899</c:v>
                </c:pt>
                <c:pt idx="34" formatCode="0.00">
                  <c:v>1495.20752930976</c:v>
                </c:pt>
                <c:pt idx="37" formatCode="0.00">
                  <c:v>1600.6419562804599</c:v>
                </c:pt>
                <c:pt idx="39" formatCode="0.00">
                  <c:v>1619.27850052802</c:v>
                </c:pt>
                <c:pt idx="40" formatCode="0.00">
                  <c:v>1622.65640145577</c:v>
                </c:pt>
                <c:pt idx="42" formatCode="0.00">
                  <c:v>1641.2374122240601</c:v>
                </c:pt>
                <c:pt idx="48" formatCode="0.00">
                  <c:v>1724.4738996533399</c:v>
                </c:pt>
                <c:pt idx="49" formatCode="0.00">
                  <c:v>1724.1032444580901</c:v>
                </c:pt>
                <c:pt idx="52" formatCode="0.00">
                  <c:v>1762.3414153459601</c:v>
                </c:pt>
                <c:pt idx="53" formatCode="0.00">
                  <c:v>1769.7336570427799</c:v>
                </c:pt>
                <c:pt idx="55" formatCode="0.00">
                  <c:v>1782.2922759709199</c:v>
                </c:pt>
                <c:pt idx="56" formatCode="0.00">
                  <c:v>1815.84080838466</c:v>
                </c:pt>
                <c:pt idx="58" formatCode="0.00">
                  <c:v>1828.2149675486901</c:v>
                </c:pt>
                <c:pt idx="59" formatCode="0.00">
                  <c:v>1837.9166543285501</c:v>
                </c:pt>
                <c:pt idx="60" formatCode="0.00">
                  <c:v>1842.7088963393501</c:v>
                </c:pt>
                <c:pt idx="61" formatCode="0.00">
                  <c:v>1845.699496255889</c:v>
                </c:pt>
                <c:pt idx="62" formatCode="0.00">
                  <c:v>1854.35957162471</c:v>
                </c:pt>
                <c:pt idx="63" formatCode="0.00">
                  <c:v>1857.58499573571</c:v>
                </c:pt>
                <c:pt idx="64" formatCode="0.00">
                  <c:v>1877.50774593351</c:v>
                </c:pt>
                <c:pt idx="67" formatCode="0.00">
                  <c:v>1902.40244685984</c:v>
                </c:pt>
                <c:pt idx="68" formatCode="0.00">
                  <c:v>1908.1167306893201</c:v>
                </c:pt>
                <c:pt idx="71" formatCode="0.00">
                  <c:v>1929.2399690780501</c:v>
                </c:pt>
                <c:pt idx="72" formatCode="0.00">
                  <c:v>1950.65295664224</c:v>
                </c:pt>
                <c:pt idx="73" formatCode="0.00">
                  <c:v>1959.24623937764</c:v>
                </c:pt>
                <c:pt idx="74" formatCode="0.00">
                  <c:v>1960.1118102108601</c:v>
                </c:pt>
                <c:pt idx="75" formatCode="0.00">
                  <c:v>1972.4666049657601</c:v>
                </c:pt>
                <c:pt idx="76" formatCode="0.00">
                  <c:v>1981.0021311451201</c:v>
                </c:pt>
                <c:pt idx="78" formatCode="0.00">
                  <c:v>1989.0525579325099</c:v>
                </c:pt>
                <c:pt idx="79" formatCode="0.00">
                  <c:v>2002.9507696988701</c:v>
                </c:pt>
                <c:pt idx="80" formatCode="0.00">
                  <c:v>2019.2102621972399</c:v>
                </c:pt>
              </c:numCache>
            </c:numRef>
          </c:xVal>
          <c:yVal>
            <c:numRef>
              <c:f>'ideal -var Y rot 300k'!$K$2:$K$82</c:f>
              <c:numCache>
                <c:formatCode>General</c:formatCode>
                <c:ptCount val="81"/>
                <c:pt idx="0" formatCode="0.00">
                  <c:v>503186.10908291</c:v>
                </c:pt>
                <c:pt idx="2" formatCode="0.00">
                  <c:v>1316.9641906964</c:v>
                </c:pt>
                <c:pt idx="4" formatCode="0.00">
                  <c:v>190.63248091151601</c:v>
                </c:pt>
                <c:pt idx="6" formatCode="0.00">
                  <c:v>289.68546107135398</c:v>
                </c:pt>
                <c:pt idx="7" formatCode="0.00">
                  <c:v>1371.22745560709</c:v>
                </c:pt>
                <c:pt idx="9" formatCode="0.00">
                  <c:v>136.980461467482</c:v>
                </c:pt>
                <c:pt idx="10" formatCode="0.00">
                  <c:v>266.21214431408401</c:v>
                </c:pt>
                <c:pt idx="11" formatCode="0.00">
                  <c:v>743.93538990594197</c:v>
                </c:pt>
                <c:pt idx="16" formatCode="0.00">
                  <c:v>262.29373189166603</c:v>
                </c:pt>
                <c:pt idx="18" formatCode="0.00">
                  <c:v>60.667136032167399</c:v>
                </c:pt>
                <c:pt idx="20" formatCode="0.00">
                  <c:v>223.86921480695901</c:v>
                </c:pt>
                <c:pt idx="22" formatCode="0.00">
                  <c:v>2405.8652507046399</c:v>
                </c:pt>
                <c:pt idx="23" formatCode="0.00">
                  <c:v>307.00309425019691</c:v>
                </c:pt>
                <c:pt idx="25" formatCode="0.00">
                  <c:v>19.7282023209569</c:v>
                </c:pt>
                <c:pt idx="26" formatCode="0.00">
                  <c:v>46.408414280928199</c:v>
                </c:pt>
                <c:pt idx="27" formatCode="0.00">
                  <c:v>8531.6372514017203</c:v>
                </c:pt>
                <c:pt idx="30" formatCode="0.00">
                  <c:v>48.4378903078712</c:v>
                </c:pt>
                <c:pt idx="32" formatCode="0.00">
                  <c:v>17001.67122607648</c:v>
                </c:pt>
                <c:pt idx="33" formatCode="0.00">
                  <c:v>1731.93973634849</c:v>
                </c:pt>
                <c:pt idx="34" formatCode="0.00">
                  <c:v>891.7261120032648</c:v>
                </c:pt>
                <c:pt idx="37" formatCode="0.00">
                  <c:v>146.190409463458</c:v>
                </c:pt>
                <c:pt idx="39" formatCode="0.00">
                  <c:v>2021.5118431748299</c:v>
                </c:pt>
                <c:pt idx="40" formatCode="0.00">
                  <c:v>98.3975773615756</c:v>
                </c:pt>
                <c:pt idx="42" formatCode="0.00">
                  <c:v>79.212962628727794</c:v>
                </c:pt>
                <c:pt idx="48" formatCode="0.00">
                  <c:v>29770.299446956</c:v>
                </c:pt>
                <c:pt idx="49" formatCode="0.00">
                  <c:v>39.064393375591003</c:v>
                </c:pt>
                <c:pt idx="52" formatCode="0.00">
                  <c:v>1175.0129088445201</c:v>
                </c:pt>
                <c:pt idx="53" formatCode="0.00">
                  <c:v>75840.591974162278</c:v>
                </c:pt>
                <c:pt idx="55" formatCode="0.00">
                  <c:v>63.423965315741</c:v>
                </c:pt>
                <c:pt idx="56" formatCode="0.00">
                  <c:v>50258.365382216303</c:v>
                </c:pt>
                <c:pt idx="58" formatCode="0.00">
                  <c:v>109.006104522492</c:v>
                </c:pt>
                <c:pt idx="59" formatCode="0.00">
                  <c:v>72.806162942921176</c:v>
                </c:pt>
                <c:pt idx="60" formatCode="0.00">
                  <c:v>35746.022401144</c:v>
                </c:pt>
                <c:pt idx="61" formatCode="0.00">
                  <c:v>23455.772775753401</c:v>
                </c:pt>
                <c:pt idx="62" formatCode="0.00">
                  <c:v>129.310295955718</c:v>
                </c:pt>
                <c:pt idx="63" formatCode="0.00">
                  <c:v>8638.9201674549404</c:v>
                </c:pt>
                <c:pt idx="64" formatCode="0.00">
                  <c:v>329703.93915371801</c:v>
                </c:pt>
                <c:pt idx="67" formatCode="0.00">
                  <c:v>2833.2993419334598</c:v>
                </c:pt>
                <c:pt idx="68" formatCode="0.00">
                  <c:v>4577.8214690020204</c:v>
                </c:pt>
                <c:pt idx="71" formatCode="0.00">
                  <c:v>3872.4357077480499</c:v>
                </c:pt>
                <c:pt idx="72" formatCode="0.00">
                  <c:v>48306.360656605597</c:v>
                </c:pt>
                <c:pt idx="73" formatCode="0.00">
                  <c:v>118210.11697867</c:v>
                </c:pt>
                <c:pt idx="74" formatCode="0.00">
                  <c:v>38689.092868450098</c:v>
                </c:pt>
                <c:pt idx="75" formatCode="0.00">
                  <c:v>348.37412880933101</c:v>
                </c:pt>
                <c:pt idx="76" formatCode="0.00">
                  <c:v>230.43918324612599</c:v>
                </c:pt>
                <c:pt idx="78" formatCode="0.00">
                  <c:v>7382.5431011424098</c:v>
                </c:pt>
                <c:pt idx="79" formatCode="0.00">
                  <c:v>11560.815160034401</c:v>
                </c:pt>
                <c:pt idx="80" formatCode="0.00">
                  <c:v>3338.944778994</c:v>
                </c:pt>
              </c:numCache>
            </c:numRef>
          </c:yVal>
          <c:smooth val="0"/>
        </c:ser>
        <c:ser>
          <c:idx val="3"/>
          <c:order val="4"/>
          <c:tx>
            <c:v>3 deg</c:v>
          </c:tx>
          <c:spPr>
            <a:ln w="28575">
              <a:noFill/>
            </a:ln>
          </c:spPr>
          <c:marker>
            <c:symbol val="triangle"/>
            <c:size val="5"/>
            <c:spPr>
              <a:solidFill>
                <a:schemeClr val="accent3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c:spPr>
          </c:marker>
          <c:xVal>
            <c:numRef>
              <c:f>'ideal -var Y rot 300k'!$L$2:$L$82</c:f>
              <c:numCache>
                <c:formatCode>General</c:formatCode>
                <c:ptCount val="81"/>
                <c:pt idx="0" formatCode="0.00">
                  <c:v>400.75479686729801</c:v>
                </c:pt>
                <c:pt idx="2" formatCode="0.00">
                  <c:v>633.87721888772262</c:v>
                </c:pt>
                <c:pt idx="4" formatCode="0.00">
                  <c:v>716.01989882047803</c:v>
                </c:pt>
                <c:pt idx="6" formatCode="0.00">
                  <c:v>761.05272276812195</c:v>
                </c:pt>
                <c:pt idx="7" formatCode="0.00">
                  <c:v>783.43305519412297</c:v>
                </c:pt>
                <c:pt idx="9" formatCode="0.00">
                  <c:v>875.72508583191097</c:v>
                </c:pt>
                <c:pt idx="10" formatCode="0.00">
                  <c:v>909.78352918698499</c:v>
                </c:pt>
                <c:pt idx="11" formatCode="0.00">
                  <c:v>946.64659292495207</c:v>
                </c:pt>
                <c:pt idx="17" formatCode="0.00">
                  <c:v>1104.2816102251199</c:v>
                </c:pt>
                <c:pt idx="19" formatCode="0.00">
                  <c:v>1212.7974842710901</c:v>
                </c:pt>
                <c:pt idx="21" formatCode="0.00">
                  <c:v>1234.9349273672599</c:v>
                </c:pt>
                <c:pt idx="23" formatCode="0.00">
                  <c:v>1268.1130918420899</c:v>
                </c:pt>
                <c:pt idx="24" formatCode="0.00">
                  <c:v>1283.6366764863899</c:v>
                </c:pt>
                <c:pt idx="25" formatCode="0.00">
                  <c:v>1362.3622837892101</c:v>
                </c:pt>
                <c:pt idx="26" formatCode="0.00">
                  <c:v>1372.0268618602499</c:v>
                </c:pt>
                <c:pt idx="27" formatCode="0.00">
                  <c:v>1373.94780992907</c:v>
                </c:pt>
                <c:pt idx="30" formatCode="0.00">
                  <c:v>1450.1950770170099</c:v>
                </c:pt>
                <c:pt idx="32" formatCode="0.00">
                  <c:v>1475.0664704092801</c:v>
                </c:pt>
                <c:pt idx="33" formatCode="0.00">
                  <c:v>1481.0109603114099</c:v>
                </c:pt>
                <c:pt idx="34" formatCode="0.00">
                  <c:v>1495.2030108505501</c:v>
                </c:pt>
                <c:pt idx="37" formatCode="0.00">
                  <c:v>1600.61687863359</c:v>
                </c:pt>
                <c:pt idx="39" formatCode="0.00">
                  <c:v>1619.27522070279</c:v>
                </c:pt>
                <c:pt idx="40" formatCode="0.00">
                  <c:v>1622.6682383647999</c:v>
                </c:pt>
                <c:pt idx="42" formatCode="0.00">
                  <c:v>1641.0855866577799</c:v>
                </c:pt>
                <c:pt idx="48" formatCode="0.00">
                  <c:v>1724.4741677069601</c:v>
                </c:pt>
                <c:pt idx="49" formatCode="0.00">
                  <c:v>1724.17910934827</c:v>
                </c:pt>
                <c:pt idx="52" formatCode="0.00">
                  <c:v>1762.3465204348799</c:v>
                </c:pt>
                <c:pt idx="53" formatCode="0.00">
                  <c:v>1769.7339963217501</c:v>
                </c:pt>
                <c:pt idx="55" formatCode="0.00">
                  <c:v>1782.3081534729799</c:v>
                </c:pt>
                <c:pt idx="56" formatCode="0.00">
                  <c:v>1815.84653545073</c:v>
                </c:pt>
                <c:pt idx="58" formatCode="0.00">
                  <c:v>1828.1697036099999</c:v>
                </c:pt>
                <c:pt idx="59" formatCode="0.00">
                  <c:v>1837.98205985655</c:v>
                </c:pt>
                <c:pt idx="60" formatCode="0.00">
                  <c:v>1842.70688221776</c:v>
                </c:pt>
                <c:pt idx="61" formatCode="0.00">
                  <c:v>1845.70306933813</c:v>
                </c:pt>
                <c:pt idx="62" formatCode="0.00">
                  <c:v>1854.37834883397</c:v>
                </c:pt>
                <c:pt idx="63" formatCode="0.00">
                  <c:v>1857.5866929270901</c:v>
                </c:pt>
                <c:pt idx="64" formatCode="0.00">
                  <c:v>1877.51062118253</c:v>
                </c:pt>
                <c:pt idx="67" formatCode="0.00">
                  <c:v>1902.4051676433801</c:v>
                </c:pt>
                <c:pt idx="68" formatCode="0.00">
                  <c:v>1908.0522219960901</c:v>
                </c:pt>
                <c:pt idx="71" formatCode="0.00">
                  <c:v>1929.2320098002499</c:v>
                </c:pt>
                <c:pt idx="72" formatCode="0.00">
                  <c:v>1950.65048233007</c:v>
                </c:pt>
                <c:pt idx="73" formatCode="0.00">
                  <c:v>1959.2431033835701</c:v>
                </c:pt>
                <c:pt idx="74" formatCode="0.00">
                  <c:v>1960.09951229598</c:v>
                </c:pt>
                <c:pt idx="75" formatCode="0.00">
                  <c:v>1972.40696494136</c:v>
                </c:pt>
                <c:pt idx="76" formatCode="0.00">
                  <c:v>1980.99178139126</c:v>
                </c:pt>
                <c:pt idx="78" formatCode="0.00">
                  <c:v>1989.06001405086</c:v>
                </c:pt>
                <c:pt idx="79" formatCode="0.00">
                  <c:v>2002.9518425871599</c:v>
                </c:pt>
                <c:pt idx="80" formatCode="0.00">
                  <c:v>2019.20956586787</c:v>
                </c:pt>
              </c:numCache>
            </c:numRef>
          </c:xVal>
          <c:yVal>
            <c:numRef>
              <c:f>'ideal -var Y rot 300k'!$M$2:$M$82</c:f>
              <c:numCache>
                <c:formatCode>General</c:formatCode>
                <c:ptCount val="81"/>
                <c:pt idx="0" formatCode="0.00">
                  <c:v>503140.19624095602</c:v>
                </c:pt>
                <c:pt idx="2" formatCode="0.00">
                  <c:v>1311.5197222962199</c:v>
                </c:pt>
                <c:pt idx="4" formatCode="0.00">
                  <c:v>191.087310544953</c:v>
                </c:pt>
                <c:pt idx="6" formatCode="0.00">
                  <c:v>289.19847327251301</c:v>
                </c:pt>
                <c:pt idx="7" formatCode="0.00">
                  <c:v>1368.01102806782</c:v>
                </c:pt>
                <c:pt idx="9" formatCode="0.00">
                  <c:v>136.85468925035201</c:v>
                </c:pt>
                <c:pt idx="10" formatCode="0.00">
                  <c:v>266.05536000719599</c:v>
                </c:pt>
                <c:pt idx="11" formatCode="0.00">
                  <c:v>744.55440412098199</c:v>
                </c:pt>
                <c:pt idx="17" formatCode="0.00">
                  <c:v>262.60526418371302</c:v>
                </c:pt>
                <c:pt idx="19" formatCode="0.00">
                  <c:v>60.490688294911998</c:v>
                </c:pt>
                <c:pt idx="21" formatCode="0.00">
                  <c:v>224.158728584622</c:v>
                </c:pt>
                <c:pt idx="23" formatCode="0.00">
                  <c:v>2414.9898585303999</c:v>
                </c:pt>
                <c:pt idx="24" formatCode="0.00">
                  <c:v>307.88042841627578</c:v>
                </c:pt>
                <c:pt idx="25" formatCode="0.00">
                  <c:v>19.624868168410099</c:v>
                </c:pt>
                <c:pt idx="26" formatCode="0.00">
                  <c:v>46.650128065140898</c:v>
                </c:pt>
                <c:pt idx="27" formatCode="0.00">
                  <c:v>8553.8470687132794</c:v>
                </c:pt>
                <c:pt idx="30" formatCode="0.00">
                  <c:v>48.430181547981398</c:v>
                </c:pt>
                <c:pt idx="32" formatCode="0.00">
                  <c:v>17036.550193810101</c:v>
                </c:pt>
                <c:pt idx="33" formatCode="0.00">
                  <c:v>1733.4512046104001</c:v>
                </c:pt>
                <c:pt idx="34" formatCode="0.00">
                  <c:v>892.11422872549679</c:v>
                </c:pt>
                <c:pt idx="37" formatCode="0.00">
                  <c:v>144.489427549613</c:v>
                </c:pt>
                <c:pt idx="39" formatCode="0.00">
                  <c:v>1993.2981003495599</c:v>
                </c:pt>
                <c:pt idx="40" formatCode="0.00">
                  <c:v>98.271142810398473</c:v>
                </c:pt>
                <c:pt idx="42" formatCode="0.00">
                  <c:v>77.5651810451957</c:v>
                </c:pt>
                <c:pt idx="48" formatCode="0.00">
                  <c:v>28641.495308450201</c:v>
                </c:pt>
                <c:pt idx="49" formatCode="0.00">
                  <c:v>39.133205111891499</c:v>
                </c:pt>
                <c:pt idx="52" formatCode="0.00">
                  <c:v>1177.4812052649199</c:v>
                </c:pt>
                <c:pt idx="53" formatCode="0.00">
                  <c:v>71154.818633012444</c:v>
                </c:pt>
                <c:pt idx="55" formatCode="0.00">
                  <c:v>63.656171481274683</c:v>
                </c:pt>
                <c:pt idx="56" formatCode="0.00">
                  <c:v>48912.875045592496</c:v>
                </c:pt>
                <c:pt idx="58" formatCode="0.00">
                  <c:v>108.95961935750999</c:v>
                </c:pt>
                <c:pt idx="59" formatCode="0.00">
                  <c:v>73.264355499938205</c:v>
                </c:pt>
                <c:pt idx="60" formatCode="0.00">
                  <c:v>36188.942108511183</c:v>
                </c:pt>
                <c:pt idx="61" formatCode="0.00">
                  <c:v>22922.534726649701</c:v>
                </c:pt>
                <c:pt idx="62" formatCode="0.00">
                  <c:v>129.22515338226501</c:v>
                </c:pt>
                <c:pt idx="63" formatCode="0.00">
                  <c:v>8519.8707789798009</c:v>
                </c:pt>
                <c:pt idx="64" formatCode="0.00">
                  <c:v>309286.80713034602</c:v>
                </c:pt>
                <c:pt idx="67" formatCode="0.00">
                  <c:v>2839.5627121845</c:v>
                </c:pt>
                <c:pt idx="68" formatCode="0.00">
                  <c:v>4738.39736865338</c:v>
                </c:pt>
                <c:pt idx="71" formatCode="0.00">
                  <c:v>3859.1710211638601</c:v>
                </c:pt>
                <c:pt idx="72" formatCode="0.00">
                  <c:v>47754.714574949801</c:v>
                </c:pt>
                <c:pt idx="73" formatCode="0.00">
                  <c:v>124278.31440435701</c:v>
                </c:pt>
                <c:pt idx="74" formatCode="0.00">
                  <c:v>36295.16471001348</c:v>
                </c:pt>
                <c:pt idx="75" formatCode="0.00">
                  <c:v>350.01619099379383</c:v>
                </c:pt>
                <c:pt idx="76" formatCode="0.00">
                  <c:v>230.33225597163201</c:v>
                </c:pt>
                <c:pt idx="78" formatCode="0.00">
                  <c:v>6887.5408844209696</c:v>
                </c:pt>
                <c:pt idx="79" formatCode="0.00">
                  <c:v>11596.701610013301</c:v>
                </c:pt>
                <c:pt idx="80" formatCode="0.00">
                  <c:v>3338.8151074909701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7691904"/>
        <c:axId val="97707520"/>
      </c:scatterChart>
      <c:valAx>
        <c:axId val="97691904"/>
        <c:scaling>
          <c:orientation val="minMax"/>
          <c:max val="2000"/>
          <c:min val="40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Freq (MHz)</a:t>
                </a:r>
              </a:p>
            </c:rich>
          </c:tx>
          <c:layout/>
          <c:overlay val="0"/>
        </c:title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97707520"/>
        <c:crosses val="autoZero"/>
        <c:crossBetween val="midCat"/>
      </c:valAx>
      <c:valAx>
        <c:axId val="97707520"/>
        <c:scaling>
          <c:logBase val="10"/>
          <c:orientation val="minMax"/>
          <c:max val="10000000"/>
          <c:min val="1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Qext</a:t>
                </a:r>
              </a:p>
            </c:rich>
          </c:tx>
          <c:layout/>
          <c:overlay val="0"/>
        </c:title>
        <c:numFmt formatCode="0.0E+00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9769190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86053467896844404"/>
          <c:y val="0.67342298329462202"/>
          <c:w val="9.6362213792466803E-2"/>
          <c:h val="0.25962070720283797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6.png"/></Relationships>
</file>

<file path=ppt/drawings/_rels/drawing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29.png"/></Relationships>
</file>

<file path=ppt/drawing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6.png"/></Relationships>
</file>

<file path=ppt/drawing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7.png"/></Relationships>
</file>

<file path=ppt/drawing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/Relationships>
</file>

<file path=ppt/drawing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6.png"/></Relationships>
</file>

<file path=ppt/drawing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6.png"/></Relationships>
</file>

<file path=ppt/drawings/_rels/drawing7.xml.rels><?xml version="1.0" encoding="UTF-8" standalone="yes"?>
<Relationships xmlns="http://schemas.openxmlformats.org/package/2006/relationships"><Relationship Id="rId1" Type="http://schemas.openxmlformats.org/officeDocument/2006/relationships/image" Target="../media/image26.png"/></Relationships>
</file>

<file path=ppt/drawings/_rels/drawing8.xml.rels><?xml version="1.0" encoding="UTF-8" standalone="yes"?>
<Relationships xmlns="http://schemas.openxmlformats.org/package/2006/relationships"><Relationship Id="rId1" Type="http://schemas.openxmlformats.org/officeDocument/2006/relationships/image" Target="../media/image26.png"/></Relationships>
</file>

<file path=ppt/drawings/_rels/drawing9.xml.rels><?xml version="1.0" encoding="UTF-8" standalone="yes"?>
<Relationships xmlns="http://schemas.openxmlformats.org/package/2006/relationships"><Relationship Id="rId1" Type="http://schemas.openxmlformats.org/officeDocument/2006/relationships/image" Target="../media/image28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0.789</cdr:x>
      <cdr:y>0.10884</cdr:y>
    </cdr:from>
    <cdr:to>
      <cdr:x>0.9848</cdr:x>
      <cdr:y>0.50517</cdr:y>
    </cdr:to>
    <cdr:grpSp>
      <cdr:nvGrpSpPr>
        <cdr:cNvPr id="3" name="Group 2"/>
        <cdr:cNvGrpSpPr/>
      </cdr:nvGrpSpPr>
      <cdr:grpSpPr>
        <a:xfrm xmlns:a="http://schemas.openxmlformats.org/drawingml/2006/main">
          <a:off x="6633439" y="544268"/>
          <a:ext cx="1646169" cy="1981898"/>
          <a:chOff x="6462012" y="649031"/>
          <a:chExt cx="1646169" cy="1981898"/>
        </a:xfrm>
      </cdr:grpSpPr>
      <cdr:pic>
        <cdr:nvPicPr>
          <cdr:cNvPr id="2" name="chart"/>
          <cdr:cNvPicPr>
            <a:picLocks xmlns:a="http://schemas.openxmlformats.org/drawingml/2006/main" noChangeAspect="1"/>
          </cdr:cNvPicPr>
        </cdr:nvPicPr>
        <cdr:blipFill>
          <a:blip xmlns:a="http://schemas.openxmlformats.org/drawingml/2006/main" xmlns:r="http://schemas.openxmlformats.org/officeDocument/2006/relationships" r:embed="rId1"/>
          <a:stretch xmlns:a="http://schemas.openxmlformats.org/drawingml/2006/main">
            <a:fillRect/>
          </a:stretch>
        </cdr:blipFill>
        <cdr:spPr>
          <a:xfrm xmlns:a="http://schemas.openxmlformats.org/drawingml/2006/main">
            <a:off x="6462012" y="649031"/>
            <a:ext cx="1646169" cy="1981898"/>
          </a:xfrm>
          <a:prstGeom xmlns:a="http://schemas.openxmlformats.org/drawingml/2006/main" prst="rect">
            <a:avLst/>
          </a:prstGeom>
        </cdr:spPr>
      </cdr:pic>
      <cdr:cxnSp macro="">
        <cdr:nvCxnSpPr>
          <cdr:cNvPr id="4" name="Straight Arrow Connector 3"/>
          <cdr:cNvCxnSpPr/>
        </cdr:nvCxnSpPr>
        <cdr:spPr>
          <a:xfrm xmlns:a="http://schemas.openxmlformats.org/drawingml/2006/main" flipV="1">
            <a:off x="7413393" y="1462683"/>
            <a:ext cx="414149" cy="9501"/>
          </a:xfrm>
          <a:prstGeom xmlns:a="http://schemas.openxmlformats.org/drawingml/2006/main" prst="straightConnector1">
            <a:avLst/>
          </a:prstGeom>
          <a:ln xmlns:a="http://schemas.openxmlformats.org/drawingml/2006/main" w="25400">
            <a:solidFill>
              <a:srgbClr val="FF0000"/>
            </a:solidFill>
            <a:headEnd type="arrow"/>
            <a:tailEnd type="arrow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6" name="Straight Connector 5"/>
          <cdr:cNvCxnSpPr/>
        </cdr:nvCxnSpPr>
        <cdr:spPr>
          <a:xfrm xmlns:a="http://schemas.openxmlformats.org/drawingml/2006/main" flipH="1">
            <a:off x="7268450" y="1303913"/>
            <a:ext cx="10341" cy="389399"/>
          </a:xfrm>
          <a:prstGeom xmlns:a="http://schemas.openxmlformats.org/drawingml/2006/main" prst="line">
            <a:avLst/>
          </a:prstGeom>
          <a:ln xmlns:a="http://schemas.openxmlformats.org/drawingml/2006/main" w="25400">
            <a:solidFill>
              <a:srgbClr val="FF0000"/>
            </a:solidFill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7" name="Straight Connector 6"/>
          <cdr:cNvCxnSpPr/>
        </cdr:nvCxnSpPr>
        <cdr:spPr>
          <a:xfrm xmlns:a="http://schemas.openxmlformats.org/drawingml/2006/main" flipH="1">
            <a:off x="7329655" y="1299763"/>
            <a:ext cx="10341" cy="389448"/>
          </a:xfrm>
          <a:prstGeom xmlns:a="http://schemas.openxmlformats.org/drawingml/2006/main" prst="line">
            <a:avLst/>
          </a:prstGeom>
          <a:ln xmlns:a="http://schemas.openxmlformats.org/drawingml/2006/main" w="25400">
            <a:solidFill>
              <a:srgbClr val="FF0000"/>
            </a:solidFill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</cdr:grpSp>
  </cdr:relSizeAnchor>
</c:userShapes>
</file>

<file path=ppt/drawings/drawing10.xml><?xml version="1.0" encoding="utf-8"?>
<c:userShapes xmlns:c="http://schemas.openxmlformats.org/drawingml/2006/chart">
  <cdr:relSizeAnchor xmlns:cdr="http://schemas.openxmlformats.org/drawingml/2006/chartDrawing">
    <cdr:from>
      <cdr:x>0.81976</cdr:x>
      <cdr:y>0.09004</cdr:y>
    </cdr:from>
    <cdr:to>
      <cdr:x>0.95187</cdr:x>
      <cdr:y>0.66744</cdr:y>
    </cdr:to>
    <cdr:grpSp>
      <cdr:nvGrpSpPr>
        <cdr:cNvPr id="73" name="Group 72"/>
        <cdr:cNvGrpSpPr/>
      </cdr:nvGrpSpPr>
      <cdr:grpSpPr>
        <a:xfrm xmlns:a="http://schemas.openxmlformats.org/drawingml/2006/main">
          <a:off x="6933694" y="473412"/>
          <a:ext cx="1117413" cy="3035854"/>
          <a:chOff x="6348536" y="107461"/>
          <a:chExt cx="1021903" cy="2895601"/>
        </a:xfrm>
      </cdr:grpSpPr>
      <cdr:pic>
        <cdr:nvPicPr>
          <cdr:cNvPr id="37" name="chart"/>
          <cdr:cNvPicPr>
            <a:picLocks xmlns:a="http://schemas.openxmlformats.org/drawingml/2006/main" noChangeAspect="1"/>
          </cdr:cNvPicPr>
        </cdr:nvPicPr>
        <cdr:blipFill>
          <a:blip xmlns:a="http://schemas.openxmlformats.org/drawingml/2006/main" xmlns:r="http://schemas.openxmlformats.org/officeDocument/2006/relationships" r:embed="rId1"/>
          <a:stretch xmlns:a="http://schemas.openxmlformats.org/drawingml/2006/main">
            <a:fillRect/>
          </a:stretch>
        </cdr:blipFill>
        <cdr:spPr>
          <a:xfrm xmlns:a="http://schemas.openxmlformats.org/drawingml/2006/main">
            <a:off x="6348536" y="107461"/>
            <a:ext cx="1021903" cy="2832101"/>
          </a:xfrm>
          <a:prstGeom xmlns:a="http://schemas.openxmlformats.org/drawingml/2006/main" prst="rect">
            <a:avLst/>
          </a:prstGeom>
        </cdr:spPr>
      </cdr:pic>
      <cdr:cxnSp macro="">
        <cdr:nvCxnSpPr>
          <cdr:cNvPr id="19" name="Straight Arrow Connector 18"/>
          <cdr:cNvCxnSpPr/>
        </cdr:nvCxnSpPr>
        <cdr:spPr>
          <a:xfrm xmlns:a="http://schemas.openxmlformats.org/drawingml/2006/main">
            <a:off x="6627935" y="405912"/>
            <a:ext cx="0" cy="152400"/>
          </a:xfrm>
          <a:prstGeom xmlns:a="http://schemas.openxmlformats.org/drawingml/2006/main" prst="straightConnector1">
            <a:avLst/>
          </a:prstGeom>
          <a:ln xmlns:a="http://schemas.openxmlformats.org/drawingml/2006/main" w="19050">
            <a:solidFill>
              <a:srgbClr val="FF0000"/>
            </a:solidFill>
            <a:tailEnd type="arrow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22" name="Straight Arrow Connector 21"/>
          <cdr:cNvCxnSpPr/>
        </cdr:nvCxnSpPr>
        <cdr:spPr>
          <a:xfrm xmlns:a="http://schemas.openxmlformats.org/drawingml/2006/main" flipV="1">
            <a:off x="6627935" y="640862"/>
            <a:ext cx="0" cy="177800"/>
          </a:xfrm>
          <a:prstGeom xmlns:a="http://schemas.openxmlformats.org/drawingml/2006/main" prst="straightConnector1">
            <a:avLst/>
          </a:prstGeom>
          <a:ln xmlns:a="http://schemas.openxmlformats.org/drawingml/2006/main" w="19050">
            <a:solidFill>
              <a:srgbClr val="FF0000"/>
            </a:solidFill>
            <a:tailEnd type="arrow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44" name="Straight Arrow Connector 43"/>
          <cdr:cNvCxnSpPr/>
        </cdr:nvCxnSpPr>
        <cdr:spPr>
          <a:xfrm xmlns:a="http://schemas.openxmlformats.org/drawingml/2006/main">
            <a:off x="7199435" y="831362"/>
            <a:ext cx="0" cy="152400"/>
          </a:xfrm>
          <a:prstGeom xmlns:a="http://schemas.openxmlformats.org/drawingml/2006/main" prst="straightConnector1">
            <a:avLst/>
          </a:prstGeom>
          <a:ln xmlns:a="http://schemas.openxmlformats.org/drawingml/2006/main" w="19050">
            <a:solidFill>
              <a:srgbClr val="FF0000"/>
            </a:solidFill>
            <a:tailEnd type="arrow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45" name="Straight Arrow Connector 44"/>
          <cdr:cNvCxnSpPr/>
        </cdr:nvCxnSpPr>
        <cdr:spPr>
          <a:xfrm xmlns:a="http://schemas.openxmlformats.org/drawingml/2006/main" flipV="1">
            <a:off x="7199435" y="1066312"/>
            <a:ext cx="0" cy="177800"/>
          </a:xfrm>
          <a:prstGeom xmlns:a="http://schemas.openxmlformats.org/drawingml/2006/main" prst="straightConnector1">
            <a:avLst/>
          </a:prstGeom>
          <a:ln xmlns:a="http://schemas.openxmlformats.org/drawingml/2006/main" w="19050">
            <a:solidFill>
              <a:srgbClr val="FF0000"/>
            </a:solidFill>
            <a:tailEnd type="arrow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46" name="Straight Arrow Connector 45"/>
          <cdr:cNvCxnSpPr/>
        </cdr:nvCxnSpPr>
        <cdr:spPr>
          <a:xfrm xmlns:a="http://schemas.openxmlformats.org/drawingml/2006/main">
            <a:off x="6970835" y="2603012"/>
            <a:ext cx="0" cy="152400"/>
          </a:xfrm>
          <a:prstGeom xmlns:a="http://schemas.openxmlformats.org/drawingml/2006/main" prst="straightConnector1">
            <a:avLst/>
          </a:prstGeom>
          <a:ln xmlns:a="http://schemas.openxmlformats.org/drawingml/2006/main" w="19050">
            <a:solidFill>
              <a:srgbClr val="FF0000"/>
            </a:solidFill>
            <a:tailEnd type="arrow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47" name="Straight Arrow Connector 46"/>
          <cdr:cNvCxnSpPr/>
        </cdr:nvCxnSpPr>
        <cdr:spPr>
          <a:xfrm xmlns:a="http://schemas.openxmlformats.org/drawingml/2006/main" flipV="1">
            <a:off x="6970835" y="2825262"/>
            <a:ext cx="0" cy="177800"/>
          </a:xfrm>
          <a:prstGeom xmlns:a="http://schemas.openxmlformats.org/drawingml/2006/main" prst="straightConnector1">
            <a:avLst/>
          </a:prstGeom>
          <a:ln xmlns:a="http://schemas.openxmlformats.org/drawingml/2006/main" w="19050">
            <a:solidFill>
              <a:srgbClr val="FF0000"/>
            </a:solidFill>
            <a:tailEnd type="arrow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49" name="Straight Arrow Connector 48"/>
          <cdr:cNvCxnSpPr/>
        </cdr:nvCxnSpPr>
        <cdr:spPr>
          <a:xfrm xmlns:a="http://schemas.openxmlformats.org/drawingml/2006/main">
            <a:off x="6602535" y="285262"/>
            <a:ext cx="152400" cy="0"/>
          </a:xfrm>
          <a:prstGeom xmlns:a="http://schemas.openxmlformats.org/drawingml/2006/main" prst="straightConnector1">
            <a:avLst/>
          </a:prstGeom>
          <a:ln xmlns:a="http://schemas.openxmlformats.org/drawingml/2006/main" w="19050">
            <a:solidFill>
              <a:srgbClr val="FF0000"/>
            </a:solidFill>
            <a:tailEnd type="arrow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50" name="Straight Arrow Connector 49"/>
          <cdr:cNvCxnSpPr/>
        </cdr:nvCxnSpPr>
        <cdr:spPr>
          <a:xfrm xmlns:a="http://schemas.openxmlformats.org/drawingml/2006/main" flipH="1" flipV="1">
            <a:off x="6896101" y="279400"/>
            <a:ext cx="144584" cy="5862"/>
          </a:xfrm>
          <a:prstGeom xmlns:a="http://schemas.openxmlformats.org/drawingml/2006/main" prst="straightConnector1">
            <a:avLst/>
          </a:prstGeom>
          <a:ln xmlns:a="http://schemas.openxmlformats.org/drawingml/2006/main" w="19050">
            <a:solidFill>
              <a:srgbClr val="FF0000"/>
            </a:solidFill>
            <a:tailEnd type="arrow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59" name="Straight Arrow Connector 58"/>
          <cdr:cNvCxnSpPr/>
        </cdr:nvCxnSpPr>
        <cdr:spPr>
          <a:xfrm xmlns:a="http://schemas.openxmlformats.org/drawingml/2006/main">
            <a:off x="6769100" y="1485412"/>
            <a:ext cx="152400" cy="0"/>
          </a:xfrm>
          <a:prstGeom xmlns:a="http://schemas.openxmlformats.org/drawingml/2006/main" prst="straightConnector1">
            <a:avLst/>
          </a:prstGeom>
          <a:ln xmlns:a="http://schemas.openxmlformats.org/drawingml/2006/main" w="19050">
            <a:solidFill>
              <a:srgbClr val="FF0000"/>
            </a:solidFill>
            <a:tailEnd type="arrow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60" name="Straight Arrow Connector 59"/>
          <cdr:cNvCxnSpPr/>
        </cdr:nvCxnSpPr>
        <cdr:spPr>
          <a:xfrm xmlns:a="http://schemas.openxmlformats.org/drawingml/2006/main" flipH="1">
            <a:off x="7067550" y="1498112"/>
            <a:ext cx="157285" cy="488"/>
          </a:xfrm>
          <a:prstGeom xmlns:a="http://schemas.openxmlformats.org/drawingml/2006/main" prst="straightConnector1">
            <a:avLst/>
          </a:prstGeom>
          <a:ln xmlns:a="http://schemas.openxmlformats.org/drawingml/2006/main" w="19050">
            <a:solidFill>
              <a:srgbClr val="FF0000"/>
            </a:solidFill>
            <a:tailEnd type="arrow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64" name="Straight Arrow Connector 63"/>
          <cdr:cNvCxnSpPr/>
        </cdr:nvCxnSpPr>
        <cdr:spPr>
          <a:xfrm xmlns:a="http://schemas.openxmlformats.org/drawingml/2006/main" flipV="1">
            <a:off x="6883400" y="2247412"/>
            <a:ext cx="138235" cy="95738"/>
          </a:xfrm>
          <a:prstGeom xmlns:a="http://schemas.openxmlformats.org/drawingml/2006/main" prst="straightConnector1">
            <a:avLst/>
          </a:prstGeom>
          <a:ln xmlns:a="http://schemas.openxmlformats.org/drawingml/2006/main" w="19050">
            <a:solidFill>
              <a:srgbClr val="FF0000"/>
            </a:solidFill>
            <a:tailEnd type="arrow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65" name="Straight Arrow Connector 64"/>
          <cdr:cNvCxnSpPr/>
        </cdr:nvCxnSpPr>
        <cdr:spPr>
          <a:xfrm xmlns:a="http://schemas.openxmlformats.org/drawingml/2006/main" flipH="1">
            <a:off x="7112001" y="2082312"/>
            <a:ext cx="138234" cy="96226"/>
          </a:xfrm>
          <a:prstGeom xmlns:a="http://schemas.openxmlformats.org/drawingml/2006/main" prst="straightConnector1">
            <a:avLst/>
          </a:prstGeom>
          <a:ln xmlns:a="http://schemas.openxmlformats.org/drawingml/2006/main" w="19050">
            <a:solidFill>
              <a:srgbClr val="FF0000"/>
            </a:solidFill>
            <a:tailEnd type="arrow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66" name="Straight Arrow Connector 65"/>
          <cdr:cNvCxnSpPr/>
        </cdr:nvCxnSpPr>
        <cdr:spPr>
          <a:xfrm xmlns:a="http://schemas.openxmlformats.org/drawingml/2006/main">
            <a:off x="6502400" y="2463800"/>
            <a:ext cx="152400" cy="0"/>
          </a:xfrm>
          <a:prstGeom xmlns:a="http://schemas.openxmlformats.org/drawingml/2006/main" prst="straightConnector1">
            <a:avLst/>
          </a:prstGeom>
          <a:ln xmlns:a="http://schemas.openxmlformats.org/drawingml/2006/main" w="19050">
            <a:solidFill>
              <a:srgbClr val="FF0000"/>
            </a:solidFill>
            <a:tailEnd type="arrow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67" name="Straight Arrow Connector 66"/>
          <cdr:cNvCxnSpPr/>
        </cdr:nvCxnSpPr>
        <cdr:spPr>
          <a:xfrm xmlns:a="http://schemas.openxmlformats.org/drawingml/2006/main" flipH="1">
            <a:off x="6743700" y="2457450"/>
            <a:ext cx="157285" cy="488"/>
          </a:xfrm>
          <a:prstGeom xmlns:a="http://schemas.openxmlformats.org/drawingml/2006/main" prst="straightConnector1">
            <a:avLst/>
          </a:prstGeom>
          <a:ln xmlns:a="http://schemas.openxmlformats.org/drawingml/2006/main" w="19050">
            <a:solidFill>
              <a:srgbClr val="FF0000"/>
            </a:solidFill>
            <a:tailEnd type="arrow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70" name="Straight Arrow Connector 69"/>
          <cdr:cNvCxnSpPr/>
        </cdr:nvCxnSpPr>
        <cdr:spPr>
          <a:xfrm xmlns:a="http://schemas.openxmlformats.org/drawingml/2006/main" flipH="1">
            <a:off x="7169150" y="2552700"/>
            <a:ext cx="157285" cy="488"/>
          </a:xfrm>
          <a:prstGeom xmlns:a="http://schemas.openxmlformats.org/drawingml/2006/main" prst="straightConnector1">
            <a:avLst/>
          </a:prstGeom>
          <a:ln xmlns:a="http://schemas.openxmlformats.org/drawingml/2006/main" w="19050">
            <a:solidFill>
              <a:srgbClr val="FF0000"/>
            </a:solidFill>
            <a:tailEnd type="arrow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72" name="Straight Arrow Connector 71"/>
          <cdr:cNvCxnSpPr/>
        </cdr:nvCxnSpPr>
        <cdr:spPr>
          <a:xfrm xmlns:a="http://schemas.openxmlformats.org/drawingml/2006/main">
            <a:off x="6908800" y="2559050"/>
            <a:ext cx="152400" cy="0"/>
          </a:xfrm>
          <a:prstGeom xmlns:a="http://schemas.openxmlformats.org/drawingml/2006/main" prst="straightConnector1">
            <a:avLst/>
          </a:prstGeom>
          <a:ln xmlns:a="http://schemas.openxmlformats.org/drawingml/2006/main" w="19050">
            <a:solidFill>
              <a:srgbClr val="FF0000"/>
            </a:solidFill>
            <a:tailEnd type="arrow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</cdr:grp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0.78429</cdr:x>
      <cdr:y>0.04519</cdr:y>
    </cdr:from>
    <cdr:to>
      <cdr:x>0.96779</cdr:x>
      <cdr:y>0.51525</cdr:y>
    </cdr:to>
    <cdr:grpSp>
      <cdr:nvGrpSpPr>
        <cdr:cNvPr id="6" name="Group 5"/>
        <cdr:cNvGrpSpPr/>
      </cdr:nvGrpSpPr>
      <cdr:grpSpPr>
        <a:xfrm xmlns:a="http://schemas.openxmlformats.org/drawingml/2006/main">
          <a:off x="6751170" y="223180"/>
          <a:ext cx="1579568" cy="2321491"/>
          <a:chOff x="6751170" y="161940"/>
          <a:chExt cx="1713423" cy="2382731"/>
        </a:xfrm>
      </cdr:grpSpPr>
      <cdr:pic>
        <cdr:nvPicPr>
          <cdr:cNvPr id="2" name="chart"/>
          <cdr:cNvPicPr>
            <a:picLocks xmlns:a="http://schemas.openxmlformats.org/drawingml/2006/main" noChangeAspect="1"/>
          </cdr:cNvPicPr>
        </cdr:nvPicPr>
        <cdr:blipFill>
          <a:blip xmlns:a="http://schemas.openxmlformats.org/drawingml/2006/main" xmlns:r="http://schemas.openxmlformats.org/officeDocument/2006/relationships" r:embed="rId1"/>
          <a:stretch xmlns:a="http://schemas.openxmlformats.org/drawingml/2006/main">
            <a:fillRect/>
          </a:stretch>
        </cdr:blipFill>
        <cdr:spPr>
          <a:xfrm xmlns:a="http://schemas.openxmlformats.org/drawingml/2006/main">
            <a:off x="6751170" y="161940"/>
            <a:ext cx="1713423" cy="2382731"/>
          </a:xfrm>
          <a:prstGeom xmlns:a="http://schemas.openxmlformats.org/drawingml/2006/main" prst="rect">
            <a:avLst/>
          </a:prstGeom>
        </cdr:spPr>
      </cdr:pic>
      <cdr:cxnSp macro="">
        <cdr:nvCxnSpPr>
          <cdr:cNvPr id="3" name="Straight Arrow Connector 2"/>
          <cdr:cNvCxnSpPr/>
        </cdr:nvCxnSpPr>
        <cdr:spPr>
          <a:xfrm xmlns:a="http://schemas.openxmlformats.org/drawingml/2006/main">
            <a:off x="7202315" y="2054702"/>
            <a:ext cx="591973" cy="8494"/>
          </a:xfrm>
          <a:prstGeom xmlns:a="http://schemas.openxmlformats.org/drawingml/2006/main" prst="straightConnector1">
            <a:avLst/>
          </a:prstGeom>
          <a:ln xmlns:a="http://schemas.openxmlformats.org/drawingml/2006/main" w="25400">
            <a:solidFill>
              <a:srgbClr val="FF0000"/>
            </a:solidFill>
            <a:headEnd type="arrow"/>
            <a:tailEnd type="arrow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4" name="Straight Connector 3"/>
          <cdr:cNvCxnSpPr/>
        </cdr:nvCxnSpPr>
        <cdr:spPr>
          <a:xfrm xmlns:a="http://schemas.openxmlformats.org/drawingml/2006/main" flipH="1">
            <a:off x="7598628" y="1147905"/>
            <a:ext cx="10329" cy="389368"/>
          </a:xfrm>
          <a:prstGeom xmlns:a="http://schemas.openxmlformats.org/drawingml/2006/main" prst="line">
            <a:avLst/>
          </a:prstGeom>
          <a:ln xmlns:a="http://schemas.openxmlformats.org/drawingml/2006/main" w="25400">
            <a:solidFill>
              <a:srgbClr val="FF0000"/>
            </a:solidFill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5" name="Straight Connector 4"/>
          <cdr:cNvCxnSpPr/>
        </cdr:nvCxnSpPr>
        <cdr:spPr>
          <a:xfrm xmlns:a="http://schemas.openxmlformats.org/drawingml/2006/main" flipH="1">
            <a:off x="7654408" y="1150522"/>
            <a:ext cx="10329" cy="389467"/>
          </a:xfrm>
          <a:prstGeom xmlns:a="http://schemas.openxmlformats.org/drawingml/2006/main" prst="line">
            <a:avLst/>
          </a:prstGeom>
          <a:ln xmlns:a="http://schemas.openxmlformats.org/drawingml/2006/main" w="25400">
            <a:solidFill>
              <a:srgbClr val="FF0000"/>
            </a:solidFill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</cdr:grp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0.77243</cdr:x>
      <cdr:y>0.11668</cdr:y>
    </cdr:from>
    <cdr:to>
      <cdr:x>0.98643</cdr:x>
      <cdr:y>0.6219</cdr:y>
    </cdr:to>
    <cdr:grpSp>
      <cdr:nvGrpSpPr>
        <cdr:cNvPr id="2" name="Group 1"/>
        <cdr:cNvGrpSpPr/>
      </cdr:nvGrpSpPr>
      <cdr:grpSpPr>
        <a:xfrm xmlns:a="http://schemas.openxmlformats.org/drawingml/2006/main">
          <a:off x="6702022" y="621538"/>
          <a:ext cx="1856780" cy="2691234"/>
          <a:chOff x="6710438" y="142875"/>
          <a:chExt cx="1856781" cy="2533634"/>
        </a:xfrm>
      </cdr:grpSpPr>
      <cdr:pic>
        <cdr:nvPicPr>
          <cdr:cNvPr id="23" name="chart"/>
          <cdr:cNvPicPr>
            <a:picLocks xmlns:a="http://schemas.openxmlformats.org/drawingml/2006/main" noChangeAspect="1"/>
          </cdr:cNvPicPr>
        </cdr:nvPicPr>
        <cdr:blipFill>
          <a:blip xmlns:a="http://schemas.openxmlformats.org/drawingml/2006/main" xmlns:r="http://schemas.openxmlformats.org/officeDocument/2006/relationships" r:embed="rId1"/>
          <a:stretch xmlns:a="http://schemas.openxmlformats.org/drawingml/2006/main">
            <a:fillRect/>
          </a:stretch>
        </cdr:blipFill>
        <cdr:spPr>
          <a:xfrm xmlns:a="http://schemas.openxmlformats.org/drawingml/2006/main">
            <a:off x="6710438" y="142875"/>
            <a:ext cx="1856781" cy="2533634"/>
          </a:xfrm>
          <a:prstGeom xmlns:a="http://schemas.openxmlformats.org/drawingml/2006/main" prst="rect">
            <a:avLst/>
          </a:prstGeom>
        </cdr:spPr>
      </cdr:pic>
      <cdr:sp macro="" textlink="">
        <cdr:nvSpPr>
          <cdr:cNvPr id="22" name="Arc 21"/>
          <cdr:cNvSpPr/>
        </cdr:nvSpPr>
        <cdr:spPr>
          <a:xfrm xmlns:a="http://schemas.openxmlformats.org/drawingml/2006/main" rot="8700479">
            <a:off x="7151641" y="990596"/>
            <a:ext cx="1346339" cy="933475"/>
          </a:xfrm>
          <a:prstGeom xmlns:a="http://schemas.openxmlformats.org/drawingml/2006/main" prst="arc">
            <a:avLst/>
          </a:prstGeom>
          <a:ln xmlns:a="http://schemas.openxmlformats.org/drawingml/2006/main" w="25400">
            <a:solidFill>
              <a:srgbClr val="FF0000"/>
            </a:solidFill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  <cdr:txBody>
          <a:bodyPr xmlns:a="http://schemas.openxmlformats.org/drawingml/2006/main" vertOverflow="clip"/>
          <a:lstStyle xmlns:a="http://schemas.openxmlformats.org/drawingml/2006/main"/>
          <a:p xmlns:a="http://schemas.openxmlformats.org/drawingml/2006/main">
            <a:endParaRPr lang="en-US"/>
          </a:p>
        </cdr:txBody>
      </cdr:sp>
      <cdr:cxnSp macro="">
        <cdr:nvCxnSpPr>
          <cdr:cNvPr id="25" name="Straight Connector 24"/>
          <cdr:cNvCxnSpPr/>
        </cdr:nvCxnSpPr>
        <cdr:spPr>
          <a:xfrm xmlns:a="http://schemas.openxmlformats.org/drawingml/2006/main">
            <a:off x="7707834" y="1298965"/>
            <a:ext cx="0" cy="1003785"/>
          </a:xfrm>
          <a:prstGeom xmlns:a="http://schemas.openxmlformats.org/drawingml/2006/main" prst="line">
            <a:avLst/>
          </a:prstGeom>
          <a:ln xmlns:a="http://schemas.openxmlformats.org/drawingml/2006/main" w="25400">
            <a:solidFill>
              <a:srgbClr val="FF0000"/>
            </a:solidFill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27" name="Straight Connector 26"/>
          <cdr:cNvCxnSpPr/>
        </cdr:nvCxnSpPr>
        <cdr:spPr>
          <a:xfrm xmlns:a="http://schemas.openxmlformats.org/drawingml/2006/main" flipH="1">
            <a:off x="7651923" y="1338453"/>
            <a:ext cx="39134" cy="772873"/>
          </a:xfrm>
          <a:prstGeom xmlns:a="http://schemas.openxmlformats.org/drawingml/2006/main" prst="line">
            <a:avLst/>
          </a:prstGeom>
          <a:ln xmlns:a="http://schemas.openxmlformats.org/drawingml/2006/main" w="25400">
            <a:solidFill>
              <a:srgbClr val="FF0000"/>
            </a:solidFill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</cdr:grp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0.79991</cdr:x>
      <cdr:y>0.04207</cdr:y>
    </cdr:from>
    <cdr:to>
      <cdr:x>0.98435</cdr:x>
      <cdr:y>0.58674</cdr:y>
    </cdr:to>
    <cdr:grpSp>
      <cdr:nvGrpSpPr>
        <cdr:cNvPr id="3" name="Group 2"/>
        <cdr:cNvGrpSpPr/>
      </cdr:nvGrpSpPr>
      <cdr:grpSpPr>
        <a:xfrm xmlns:a="http://schemas.openxmlformats.org/drawingml/2006/main">
          <a:off x="6683595" y="210977"/>
          <a:ext cx="1541076" cy="2731472"/>
          <a:chOff x="6071856" y="249091"/>
          <a:chExt cx="1426380" cy="2731472"/>
        </a:xfrm>
      </cdr:grpSpPr>
      <cdr:pic>
        <cdr:nvPicPr>
          <cdr:cNvPr id="29" name="chart"/>
          <cdr:cNvPicPr>
            <a:picLocks xmlns:a="http://schemas.openxmlformats.org/drawingml/2006/main" noChangeAspect="1"/>
          </cdr:cNvPicPr>
        </cdr:nvPicPr>
        <cdr:blipFill>
          <a:blip xmlns:a="http://schemas.openxmlformats.org/drawingml/2006/main" xmlns:r="http://schemas.openxmlformats.org/officeDocument/2006/relationships" r:embed="rId1"/>
          <a:stretch xmlns:a="http://schemas.openxmlformats.org/drawingml/2006/main">
            <a:fillRect/>
          </a:stretch>
        </cdr:blipFill>
        <cdr:spPr>
          <a:xfrm xmlns:a="http://schemas.openxmlformats.org/drawingml/2006/main">
            <a:off x="6071856" y="249091"/>
            <a:ext cx="1358015" cy="2731472"/>
          </a:xfrm>
          <a:prstGeom xmlns:a="http://schemas.openxmlformats.org/drawingml/2006/main" prst="rect">
            <a:avLst/>
          </a:prstGeom>
        </cdr:spPr>
      </cdr:pic>
      <cdr:grpSp>
        <cdr:nvGrpSpPr>
          <cdr:cNvPr id="2" name="Group 1"/>
          <cdr:cNvGrpSpPr/>
        </cdr:nvGrpSpPr>
        <cdr:grpSpPr>
          <a:xfrm xmlns:a="http://schemas.openxmlformats.org/drawingml/2006/main">
            <a:off x="6298218" y="1247760"/>
            <a:ext cx="1200018" cy="1101977"/>
            <a:chOff x="6374393" y="990596"/>
            <a:chExt cx="1200018" cy="1101976"/>
          </a:xfrm>
        </cdr:grpSpPr>
        <cdr:sp macro="" textlink="">
          <cdr:nvSpPr>
            <cdr:cNvPr id="22" name="Arc 21"/>
            <cdr:cNvSpPr/>
          </cdr:nvSpPr>
          <cdr:spPr>
            <a:xfrm xmlns:a="http://schemas.openxmlformats.org/drawingml/2006/main" rot="8700479">
              <a:off x="6374393" y="990596"/>
              <a:ext cx="1200018" cy="933475"/>
            </a:xfrm>
            <a:prstGeom xmlns:a="http://schemas.openxmlformats.org/drawingml/2006/main" prst="arc">
              <a:avLst/>
            </a:prstGeom>
            <a:ln xmlns:a="http://schemas.openxmlformats.org/drawingml/2006/main" w="25400">
              <a:solidFill>
                <a:srgbClr val="FF0000"/>
              </a:solidFill>
            </a:ln>
          </cdr:spPr>
          <cdr:style>
            <a:lnRef xmlns:a="http://schemas.openxmlformats.org/drawingml/2006/main" idx="1">
              <a:schemeClr val="accent1"/>
            </a:lnRef>
            <a:fillRef xmlns:a="http://schemas.openxmlformats.org/drawingml/2006/main" idx="0">
              <a:schemeClr val="accent1"/>
            </a:fillRef>
            <a:effectRef xmlns:a="http://schemas.openxmlformats.org/drawingml/2006/main" idx="0">
              <a:schemeClr val="accent1"/>
            </a:effectRef>
            <a:fontRef xmlns:a="http://schemas.openxmlformats.org/drawingml/2006/main" idx="minor">
              <a:schemeClr val="tx1"/>
            </a:fontRef>
          </cdr:style>
          <cdr:txBody>
            <a:bodyPr xmlns:a="http://schemas.openxmlformats.org/drawingml/2006/main" vertOverflow="clip"/>
            <a:lstStyle xmlns:a="http://schemas.openxmlformats.org/drawingml/2006/main"/>
            <a:p xmlns:a="http://schemas.openxmlformats.org/drawingml/2006/main">
              <a:endParaRPr lang="en-US"/>
            </a:p>
          </cdr:txBody>
        </cdr:sp>
        <cdr:cxnSp macro="">
          <cdr:nvCxnSpPr>
            <cdr:cNvPr id="25" name="Straight Connector 24"/>
            <cdr:cNvCxnSpPr/>
          </cdr:nvCxnSpPr>
          <cdr:spPr>
            <a:xfrm xmlns:a="http://schemas.openxmlformats.org/drawingml/2006/main" flipH="1">
              <a:off x="6870270" y="1330556"/>
              <a:ext cx="7347" cy="710714"/>
            </a:xfrm>
            <a:prstGeom xmlns:a="http://schemas.openxmlformats.org/drawingml/2006/main" prst="line">
              <a:avLst/>
            </a:prstGeom>
            <a:ln xmlns:a="http://schemas.openxmlformats.org/drawingml/2006/main" w="25400">
              <a:solidFill>
                <a:srgbClr val="FF0000"/>
              </a:solidFill>
            </a:ln>
          </cdr:spPr>
          <cdr:style>
            <a:lnRef xmlns:a="http://schemas.openxmlformats.org/drawingml/2006/main" idx="1">
              <a:schemeClr val="accent1"/>
            </a:lnRef>
            <a:fillRef xmlns:a="http://schemas.openxmlformats.org/drawingml/2006/main" idx="0">
              <a:schemeClr val="accent1"/>
            </a:fillRef>
            <a:effectRef xmlns:a="http://schemas.openxmlformats.org/drawingml/2006/main" idx="0">
              <a:schemeClr val="accent1"/>
            </a:effectRef>
            <a:fontRef xmlns:a="http://schemas.openxmlformats.org/drawingml/2006/main" idx="minor">
              <a:schemeClr val="tx1"/>
            </a:fontRef>
          </cdr:style>
        </cdr:cxnSp>
        <cdr:cxnSp macro="">
          <cdr:nvCxnSpPr>
            <cdr:cNvPr id="27" name="Straight Connector 26"/>
            <cdr:cNvCxnSpPr/>
          </cdr:nvCxnSpPr>
          <cdr:spPr>
            <a:xfrm xmlns:a="http://schemas.openxmlformats.org/drawingml/2006/main" flipH="1">
              <a:off x="6818919" y="1330556"/>
              <a:ext cx="58698" cy="762016"/>
            </a:xfrm>
            <a:prstGeom xmlns:a="http://schemas.openxmlformats.org/drawingml/2006/main" prst="line">
              <a:avLst/>
            </a:prstGeom>
            <a:ln xmlns:a="http://schemas.openxmlformats.org/drawingml/2006/main" w="25400">
              <a:solidFill>
                <a:srgbClr val="FF0000"/>
              </a:solidFill>
            </a:ln>
          </cdr:spPr>
          <cdr:style>
            <a:lnRef xmlns:a="http://schemas.openxmlformats.org/drawingml/2006/main" idx="1">
              <a:schemeClr val="accent1"/>
            </a:lnRef>
            <a:fillRef xmlns:a="http://schemas.openxmlformats.org/drawingml/2006/main" idx="0">
              <a:schemeClr val="accent1"/>
            </a:fillRef>
            <a:effectRef xmlns:a="http://schemas.openxmlformats.org/drawingml/2006/main" idx="0">
              <a:schemeClr val="accent1"/>
            </a:effectRef>
            <a:fontRef xmlns:a="http://schemas.openxmlformats.org/drawingml/2006/main" idx="minor">
              <a:schemeClr val="tx1"/>
            </a:fontRef>
          </cdr:style>
        </cdr:cxnSp>
      </cdr:grpSp>
    </cdr:grp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0.78523</cdr:x>
      <cdr:y>0.06333</cdr:y>
    </cdr:from>
    <cdr:to>
      <cdr:x>0.98098</cdr:x>
      <cdr:y>0.56384</cdr:y>
    </cdr:to>
    <cdr:grpSp>
      <cdr:nvGrpSpPr>
        <cdr:cNvPr id="3" name="Group 2"/>
        <cdr:cNvGrpSpPr/>
      </cdr:nvGrpSpPr>
      <cdr:grpSpPr>
        <a:xfrm xmlns:a="http://schemas.openxmlformats.org/drawingml/2006/main">
          <a:off x="6686508" y="321497"/>
          <a:ext cx="1666880" cy="2540860"/>
          <a:chOff x="6765020" y="295275"/>
          <a:chExt cx="1458679" cy="1914511"/>
        </a:xfrm>
      </cdr:grpSpPr>
      <cdr:pic>
        <cdr:nvPicPr>
          <cdr:cNvPr id="2" name="chart"/>
          <cdr:cNvPicPr>
            <a:picLocks xmlns:a="http://schemas.openxmlformats.org/drawingml/2006/main" noChangeAspect="1"/>
          </cdr:cNvPicPr>
        </cdr:nvPicPr>
        <cdr:blipFill>
          <a:blip xmlns:a="http://schemas.openxmlformats.org/drawingml/2006/main" xmlns:r="http://schemas.openxmlformats.org/officeDocument/2006/relationships" r:embed="rId1"/>
          <a:stretch xmlns:a="http://schemas.openxmlformats.org/drawingml/2006/main">
            <a:fillRect/>
          </a:stretch>
        </cdr:blipFill>
        <cdr:spPr>
          <a:xfrm xmlns:a="http://schemas.openxmlformats.org/drawingml/2006/main">
            <a:off x="6765020" y="295275"/>
            <a:ext cx="1458679" cy="1914511"/>
          </a:xfrm>
          <a:prstGeom xmlns:a="http://schemas.openxmlformats.org/drawingml/2006/main" prst="rect">
            <a:avLst/>
          </a:prstGeom>
        </cdr:spPr>
      </cdr:pic>
      <cdr:cxnSp macro="">
        <cdr:nvCxnSpPr>
          <cdr:cNvPr id="5" name="Straight Arrow Connector 4"/>
          <cdr:cNvCxnSpPr/>
        </cdr:nvCxnSpPr>
        <cdr:spPr>
          <a:xfrm xmlns:a="http://schemas.openxmlformats.org/drawingml/2006/main">
            <a:off x="7642186" y="850904"/>
            <a:ext cx="0" cy="457203"/>
          </a:xfrm>
          <a:prstGeom xmlns:a="http://schemas.openxmlformats.org/drawingml/2006/main" prst="straightConnector1">
            <a:avLst/>
          </a:prstGeom>
          <a:ln xmlns:a="http://schemas.openxmlformats.org/drawingml/2006/main" w="25400">
            <a:solidFill>
              <a:srgbClr val="FF0000"/>
            </a:solidFill>
            <a:headEnd type="arrow"/>
            <a:tailEnd type="arrow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6" name="Straight Connector 5"/>
          <cdr:cNvCxnSpPr/>
        </cdr:nvCxnSpPr>
        <cdr:spPr>
          <a:xfrm xmlns:a="http://schemas.openxmlformats.org/drawingml/2006/main" flipH="1">
            <a:off x="7634096" y="555442"/>
            <a:ext cx="348534" cy="0"/>
          </a:xfrm>
          <a:prstGeom xmlns:a="http://schemas.openxmlformats.org/drawingml/2006/main" prst="line">
            <a:avLst/>
          </a:prstGeom>
          <a:ln xmlns:a="http://schemas.openxmlformats.org/drawingml/2006/main" w="25400">
            <a:solidFill>
              <a:srgbClr val="FF0000"/>
            </a:solidFill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7" name="Straight Connector 6"/>
          <cdr:cNvCxnSpPr/>
        </cdr:nvCxnSpPr>
        <cdr:spPr>
          <a:xfrm xmlns:a="http://schemas.openxmlformats.org/drawingml/2006/main" flipH="1">
            <a:off x="7642186" y="431793"/>
            <a:ext cx="348618" cy="0"/>
          </a:xfrm>
          <a:prstGeom xmlns:a="http://schemas.openxmlformats.org/drawingml/2006/main" prst="line">
            <a:avLst/>
          </a:prstGeom>
          <a:ln xmlns:a="http://schemas.openxmlformats.org/drawingml/2006/main" w="25400">
            <a:solidFill>
              <a:srgbClr val="FF0000"/>
            </a:solidFill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</cdr:grp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0.78415</cdr:x>
      <cdr:y>0.07031</cdr:y>
    </cdr:from>
    <cdr:to>
      <cdr:x>0.98445</cdr:x>
      <cdr:y>0.55043</cdr:y>
    </cdr:to>
    <cdr:grpSp>
      <cdr:nvGrpSpPr>
        <cdr:cNvPr id="7" name="Group 6"/>
        <cdr:cNvGrpSpPr>
          <a:grpSpLocks xmlns:a="http://schemas.openxmlformats.org/drawingml/2006/main" noChangeAspect="1"/>
        </cdr:cNvGrpSpPr>
      </cdr:nvGrpSpPr>
      <cdr:grpSpPr>
        <a:xfrm xmlns:a="http://schemas.openxmlformats.org/drawingml/2006/main">
          <a:off x="6572745" y="356784"/>
          <a:ext cx="1678915" cy="2436342"/>
          <a:chOff x="5957671" y="495296"/>
          <a:chExt cx="1124337" cy="1722229"/>
        </a:xfrm>
      </cdr:grpSpPr>
      <cdr:pic>
        <cdr:nvPicPr>
          <cdr:cNvPr id="2" name="chart"/>
          <cdr:cNvPicPr>
            <a:picLocks xmlns:a="http://schemas.openxmlformats.org/drawingml/2006/main" noChangeAspect="1"/>
          </cdr:cNvPicPr>
        </cdr:nvPicPr>
        <cdr:blipFill>
          <a:blip xmlns:a="http://schemas.openxmlformats.org/drawingml/2006/main" xmlns:r="http://schemas.openxmlformats.org/officeDocument/2006/relationships" r:embed="rId1"/>
          <a:stretch xmlns:a="http://schemas.openxmlformats.org/drawingml/2006/main">
            <a:fillRect/>
          </a:stretch>
        </cdr:blipFill>
        <cdr:spPr>
          <a:xfrm xmlns:a="http://schemas.openxmlformats.org/drawingml/2006/main">
            <a:off x="5957671" y="495296"/>
            <a:ext cx="1124337" cy="1722229"/>
          </a:xfrm>
          <a:prstGeom xmlns:a="http://schemas.openxmlformats.org/drawingml/2006/main" prst="rect">
            <a:avLst/>
          </a:prstGeom>
        </cdr:spPr>
      </cdr:pic>
      <cdr:cxnSp macro="">
        <cdr:nvCxnSpPr>
          <cdr:cNvPr id="3" name="Straight Arrow Connector 2"/>
          <cdr:cNvCxnSpPr/>
        </cdr:nvCxnSpPr>
        <cdr:spPr>
          <a:xfrm xmlns:a="http://schemas.openxmlformats.org/drawingml/2006/main">
            <a:off x="6450088" y="569383"/>
            <a:ext cx="0" cy="457203"/>
          </a:xfrm>
          <a:prstGeom xmlns:a="http://schemas.openxmlformats.org/drawingml/2006/main" prst="straightConnector1">
            <a:avLst/>
          </a:prstGeom>
          <a:ln xmlns:a="http://schemas.openxmlformats.org/drawingml/2006/main" w="25400">
            <a:solidFill>
              <a:srgbClr val="FF0000"/>
            </a:solidFill>
            <a:headEnd type="arrow"/>
            <a:tailEnd type="arrow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4" name="Straight Connector 3"/>
          <cdr:cNvCxnSpPr/>
        </cdr:nvCxnSpPr>
        <cdr:spPr>
          <a:xfrm xmlns:a="http://schemas.openxmlformats.org/drawingml/2006/main" flipH="1">
            <a:off x="6082873" y="1250945"/>
            <a:ext cx="298632" cy="0"/>
          </a:xfrm>
          <a:prstGeom xmlns:a="http://schemas.openxmlformats.org/drawingml/2006/main" prst="line">
            <a:avLst/>
          </a:prstGeom>
          <a:ln xmlns:a="http://schemas.openxmlformats.org/drawingml/2006/main" w="25400">
            <a:solidFill>
              <a:srgbClr val="FF0000"/>
            </a:solidFill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5" name="Straight Connector 4"/>
          <cdr:cNvCxnSpPr/>
        </cdr:nvCxnSpPr>
        <cdr:spPr>
          <a:xfrm xmlns:a="http://schemas.openxmlformats.org/drawingml/2006/main" flipH="1">
            <a:off x="6082873" y="1174760"/>
            <a:ext cx="298632" cy="0"/>
          </a:xfrm>
          <a:prstGeom xmlns:a="http://schemas.openxmlformats.org/drawingml/2006/main" prst="line">
            <a:avLst/>
          </a:prstGeom>
          <a:ln xmlns:a="http://schemas.openxmlformats.org/drawingml/2006/main" w="25400">
            <a:solidFill>
              <a:srgbClr val="FF0000"/>
            </a:solidFill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</cdr:grp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0.78241</cdr:x>
      <cdr:y>0.12976</cdr:y>
    </cdr:from>
    <cdr:to>
      <cdr:x>0.9734</cdr:x>
      <cdr:y>0.51635</cdr:y>
    </cdr:to>
    <cdr:grpSp>
      <cdr:nvGrpSpPr>
        <cdr:cNvPr id="3" name="Group 2"/>
        <cdr:cNvGrpSpPr>
          <a:grpSpLocks xmlns:a="http://schemas.openxmlformats.org/drawingml/2006/main" noChangeAspect="1"/>
        </cdr:cNvGrpSpPr>
      </cdr:nvGrpSpPr>
      <cdr:grpSpPr>
        <a:xfrm xmlns:a="http://schemas.openxmlformats.org/drawingml/2006/main">
          <a:off x="6535803" y="748994"/>
          <a:ext cx="1595421" cy="2231456"/>
          <a:chOff x="5697008" y="540206"/>
          <a:chExt cx="1627683" cy="2136303"/>
        </a:xfrm>
      </cdr:grpSpPr>
      <cdr:pic>
        <cdr:nvPicPr>
          <cdr:cNvPr id="2" name="chart"/>
          <cdr:cNvPicPr>
            <a:picLocks xmlns:a="http://schemas.openxmlformats.org/drawingml/2006/main" noChangeAspect="1"/>
          </cdr:cNvPicPr>
        </cdr:nvPicPr>
        <cdr:blipFill>
          <a:blip xmlns:a="http://schemas.openxmlformats.org/drawingml/2006/main" xmlns:r="http://schemas.openxmlformats.org/officeDocument/2006/relationships" r:embed="rId1"/>
          <a:stretch xmlns:a="http://schemas.openxmlformats.org/drawingml/2006/main">
            <a:fillRect/>
          </a:stretch>
        </cdr:blipFill>
        <cdr:spPr>
          <a:xfrm xmlns:a="http://schemas.openxmlformats.org/drawingml/2006/main">
            <a:off x="5697008" y="540206"/>
            <a:ext cx="1627683" cy="2136303"/>
          </a:xfrm>
          <a:prstGeom xmlns:a="http://schemas.openxmlformats.org/drawingml/2006/main" prst="rect">
            <a:avLst/>
          </a:prstGeom>
        </cdr:spPr>
      </cdr:pic>
      <cdr:cxnSp macro="">
        <cdr:nvCxnSpPr>
          <cdr:cNvPr id="4" name="Straight Arrow Connector 3"/>
          <cdr:cNvCxnSpPr/>
        </cdr:nvCxnSpPr>
        <cdr:spPr>
          <a:xfrm xmlns:a="http://schemas.openxmlformats.org/drawingml/2006/main">
            <a:off x="6124560" y="771544"/>
            <a:ext cx="558107" cy="0"/>
          </a:xfrm>
          <a:prstGeom xmlns:a="http://schemas.openxmlformats.org/drawingml/2006/main" prst="straightConnector1">
            <a:avLst/>
          </a:prstGeom>
          <a:ln xmlns:a="http://schemas.openxmlformats.org/drawingml/2006/main" w="25400">
            <a:solidFill>
              <a:srgbClr val="FF0000"/>
            </a:solidFill>
            <a:headEnd type="arrow"/>
            <a:tailEnd type="arrow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6" name="Straight Connector 5"/>
          <cdr:cNvCxnSpPr/>
        </cdr:nvCxnSpPr>
        <cdr:spPr>
          <a:xfrm xmlns:a="http://schemas.openxmlformats.org/drawingml/2006/main" flipH="1">
            <a:off x="6505552" y="1001729"/>
            <a:ext cx="10286" cy="407963"/>
          </a:xfrm>
          <a:prstGeom xmlns:a="http://schemas.openxmlformats.org/drawingml/2006/main" prst="line">
            <a:avLst/>
          </a:prstGeom>
          <a:ln xmlns:a="http://schemas.openxmlformats.org/drawingml/2006/main" w="25400">
            <a:solidFill>
              <a:srgbClr val="FF0000"/>
            </a:solidFill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7" name="Straight Connector 6"/>
          <cdr:cNvCxnSpPr/>
        </cdr:nvCxnSpPr>
        <cdr:spPr>
          <a:xfrm xmlns:a="http://schemas.openxmlformats.org/drawingml/2006/main" flipH="1">
            <a:off x="6565879" y="1004888"/>
            <a:ext cx="10287" cy="407963"/>
          </a:xfrm>
          <a:prstGeom xmlns:a="http://schemas.openxmlformats.org/drawingml/2006/main" prst="line">
            <a:avLst/>
          </a:prstGeom>
          <a:ln xmlns:a="http://schemas.openxmlformats.org/drawingml/2006/main" w="25400">
            <a:solidFill>
              <a:srgbClr val="FF0000"/>
            </a:solidFill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</cdr:grp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0.79856</cdr:x>
      <cdr:y>0.06265</cdr:y>
    </cdr:from>
    <cdr:to>
      <cdr:x>0.98312</cdr:x>
      <cdr:y>0.50507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6571824" y="310315"/>
          <a:ext cx="1518855" cy="2191306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0.88031</cdr:x>
      <cdr:y>0.06869</cdr:y>
    </cdr:from>
    <cdr:to>
      <cdr:x>0.88031</cdr:x>
      <cdr:y>0.18057</cdr:y>
    </cdr:to>
    <cdr:cxnSp macro="">
      <cdr:nvCxnSpPr>
        <cdr:cNvPr id="4" name="Straight Arrow Connector 3"/>
        <cdr:cNvCxnSpPr/>
      </cdr:nvCxnSpPr>
      <cdr:spPr>
        <a:xfrm xmlns:a="http://schemas.openxmlformats.org/drawingml/2006/main" flipH="1">
          <a:off x="7496175" y="333375"/>
          <a:ext cx="1" cy="542925"/>
        </a:xfrm>
        <a:prstGeom xmlns:a="http://schemas.openxmlformats.org/drawingml/2006/main" prst="straightConnector1">
          <a:avLst/>
        </a:prstGeom>
        <a:ln xmlns:a="http://schemas.openxmlformats.org/drawingml/2006/main" w="25400">
          <a:solidFill>
            <a:srgbClr val="FF0000"/>
          </a:solidFill>
          <a:headEnd type="arrow"/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0.88069</cdr:x>
      <cdr:y>0.28328</cdr:y>
    </cdr:from>
    <cdr:to>
      <cdr:x>0.88069</cdr:x>
      <cdr:y>0.39516</cdr:y>
    </cdr:to>
    <cdr:cxnSp macro="">
      <cdr:nvCxnSpPr>
        <cdr:cNvPr id="7" name="Straight Arrow Connector 6"/>
        <cdr:cNvCxnSpPr/>
      </cdr:nvCxnSpPr>
      <cdr:spPr>
        <a:xfrm xmlns:a="http://schemas.openxmlformats.org/drawingml/2006/main" flipH="1">
          <a:off x="7499350" y="1374775"/>
          <a:ext cx="1" cy="542925"/>
        </a:xfrm>
        <a:prstGeom xmlns:a="http://schemas.openxmlformats.org/drawingml/2006/main" prst="straightConnector1">
          <a:avLst/>
        </a:prstGeom>
        <a:ln xmlns:a="http://schemas.openxmlformats.org/drawingml/2006/main" w="25400">
          <a:solidFill>
            <a:srgbClr val="FF0000"/>
          </a:solidFill>
          <a:headEnd type="arrow"/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0.90641</cdr:x>
      <cdr:y>0.14393</cdr:y>
    </cdr:from>
    <cdr:to>
      <cdr:x>0.90641</cdr:x>
      <cdr:y>0.25581</cdr:y>
    </cdr:to>
    <cdr:cxnSp macro="">
      <cdr:nvCxnSpPr>
        <cdr:cNvPr id="8" name="Straight Arrow Connector 7"/>
        <cdr:cNvCxnSpPr/>
      </cdr:nvCxnSpPr>
      <cdr:spPr>
        <a:xfrm xmlns:a="http://schemas.openxmlformats.org/drawingml/2006/main" flipH="1">
          <a:off x="7718425" y="698500"/>
          <a:ext cx="1" cy="542925"/>
        </a:xfrm>
        <a:prstGeom xmlns:a="http://schemas.openxmlformats.org/drawingml/2006/main" prst="straightConnector1">
          <a:avLst/>
        </a:prstGeom>
        <a:ln xmlns:a="http://schemas.openxmlformats.org/drawingml/2006/main" w="25400">
          <a:solidFill>
            <a:srgbClr val="FF0000"/>
          </a:solidFill>
          <a:headEnd type="arrow"/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0.78358</cdr:x>
      <cdr:y>0.09924</cdr:y>
    </cdr:from>
    <cdr:to>
      <cdr:x>0.98683</cdr:x>
      <cdr:y>0.56954</cdr:y>
    </cdr:to>
    <cdr:grpSp>
      <cdr:nvGrpSpPr>
        <cdr:cNvPr id="10" name="Group 9"/>
        <cdr:cNvGrpSpPr/>
      </cdr:nvGrpSpPr>
      <cdr:grpSpPr>
        <a:xfrm xmlns:a="http://schemas.openxmlformats.org/drawingml/2006/main">
          <a:off x="6795846" y="499098"/>
          <a:ext cx="1762750" cy="2365233"/>
          <a:chOff x="6061018" y="171460"/>
          <a:chExt cx="1572146" cy="2358513"/>
        </a:xfrm>
      </cdr:grpSpPr>
      <cdr:pic>
        <cdr:nvPicPr>
          <cdr:cNvPr id="2" name="chart"/>
          <cdr:cNvPicPr>
            <a:picLocks xmlns:a="http://schemas.openxmlformats.org/drawingml/2006/main" noChangeAspect="1"/>
          </cdr:cNvPicPr>
        </cdr:nvPicPr>
        <cdr:blipFill>
          <a:blip xmlns:a="http://schemas.openxmlformats.org/drawingml/2006/main" xmlns:r="http://schemas.openxmlformats.org/officeDocument/2006/relationships" r:embed="rId1"/>
          <a:stretch xmlns:a="http://schemas.openxmlformats.org/drawingml/2006/main">
            <a:fillRect/>
          </a:stretch>
        </cdr:blipFill>
        <cdr:spPr>
          <a:xfrm xmlns:a="http://schemas.openxmlformats.org/drawingml/2006/main">
            <a:off x="6061018" y="171460"/>
            <a:ext cx="1572146" cy="2358513"/>
          </a:xfrm>
          <a:prstGeom xmlns:a="http://schemas.openxmlformats.org/drawingml/2006/main" prst="rect">
            <a:avLst/>
          </a:prstGeom>
        </cdr:spPr>
      </cdr:pic>
      <cdr:sp macro="" textlink="">
        <cdr:nvSpPr>
          <cdr:cNvPr id="3" name="Arc 2"/>
          <cdr:cNvSpPr/>
        </cdr:nvSpPr>
        <cdr:spPr>
          <a:xfrm xmlns:a="http://schemas.openxmlformats.org/drawingml/2006/main" rot="1905706">
            <a:off x="7123193" y="1362100"/>
            <a:ext cx="257112" cy="351646"/>
          </a:xfrm>
          <a:prstGeom xmlns:a="http://schemas.openxmlformats.org/drawingml/2006/main" prst="arc">
            <a:avLst/>
          </a:prstGeom>
          <a:ln xmlns:a="http://schemas.openxmlformats.org/drawingml/2006/main" w="25400">
            <a:solidFill>
              <a:srgbClr val="FF0000"/>
            </a:solidFill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  <cdr:txBody>
          <a:bodyPr xmlns:a="http://schemas.openxmlformats.org/drawingml/2006/main" vertOverflow="clip"/>
          <a:lstStyle xmlns:a="http://schemas.openxmlformats.org/drawingml/2006/main"/>
          <a:p xmlns:a="http://schemas.openxmlformats.org/drawingml/2006/main">
            <a:endParaRPr lang="en-US"/>
          </a:p>
        </cdr:txBody>
      </cdr:sp>
      <cdr:cxnSp macro="">
        <cdr:nvCxnSpPr>
          <cdr:cNvPr id="4" name="Straight Connector 3"/>
          <cdr:cNvCxnSpPr/>
        </cdr:nvCxnSpPr>
        <cdr:spPr>
          <a:xfrm xmlns:a="http://schemas.openxmlformats.org/drawingml/2006/main">
            <a:off x="6830372" y="1511788"/>
            <a:ext cx="713200" cy="0"/>
          </a:xfrm>
          <a:prstGeom xmlns:a="http://schemas.openxmlformats.org/drawingml/2006/main" prst="line">
            <a:avLst/>
          </a:prstGeom>
          <a:ln xmlns:a="http://schemas.openxmlformats.org/drawingml/2006/main" w="25400">
            <a:solidFill>
              <a:srgbClr val="FF0000"/>
            </a:solidFill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5" name="Straight Connector 4"/>
          <cdr:cNvCxnSpPr/>
        </cdr:nvCxnSpPr>
        <cdr:spPr>
          <a:xfrm xmlns:a="http://schemas.openxmlformats.org/drawingml/2006/main" flipV="1">
            <a:off x="6859752" y="1450487"/>
            <a:ext cx="688933" cy="61304"/>
          </a:xfrm>
          <a:prstGeom xmlns:a="http://schemas.openxmlformats.org/drawingml/2006/main" prst="line">
            <a:avLst/>
          </a:prstGeom>
          <a:ln xmlns:a="http://schemas.openxmlformats.org/drawingml/2006/main" w="25400">
            <a:solidFill>
              <a:srgbClr val="FF0000"/>
            </a:solidFill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</cdr:grp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477518" y="8897764"/>
            <a:ext cx="411122" cy="27614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126684" tIns="61717" rIns="126684" bIns="61717" anchor="ctr">
            <a:spAutoFit/>
          </a:bodyPr>
          <a:lstStyle/>
          <a:p>
            <a:pPr algn="r" defTabSz="1283382">
              <a:defRPr/>
            </a:pPr>
            <a:fld id="{F752B1B1-5586-4E15-8AED-7BA5A6AD5113}" type="slidenum">
              <a:rPr lang="en-US" sz="1000" b="0">
                <a:cs typeface="+mn-cs"/>
              </a:rPr>
              <a:pPr algn="r" defTabSz="1283382">
                <a:defRPr/>
              </a:pPr>
              <a:t>‹#›</a:t>
            </a:fld>
            <a:endParaRPr lang="en-US" sz="1000" b="0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7125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5809" y="4410442"/>
            <a:ext cx="5076253" cy="417823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126684" tIns="61717" rIns="126684" bIns="61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notes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1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0938" y="703263"/>
            <a:ext cx="4625975" cy="34702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6336293" y="8820884"/>
            <a:ext cx="552347" cy="41421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126684" tIns="61717" rIns="126684" bIns="61717" anchor="ctr">
            <a:spAutoFit/>
          </a:bodyPr>
          <a:lstStyle/>
          <a:p>
            <a:pPr algn="r" defTabSz="1283382">
              <a:defRPr/>
            </a:pPr>
            <a:fld id="{AE436D56-BC2B-430C-A5AE-24920E72B34B}" type="slidenum">
              <a:rPr lang="en-US" sz="1900" b="0">
                <a:cs typeface="+mn-cs"/>
              </a:rPr>
              <a:pPr algn="r" defTabSz="1283382">
                <a:defRPr/>
              </a:pPr>
              <a:t>‹#›</a:t>
            </a:fld>
            <a:endParaRPr lang="en-US" sz="1900" b="0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68117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608013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1216025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824038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2432050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05283"/>
            <a:ext cx="6153150" cy="457200"/>
          </a:xfrm>
        </p:spPr>
        <p:txBody>
          <a:bodyPr/>
          <a:lstStyle>
            <a:lvl1pPr>
              <a:buNone/>
              <a:defRPr sz="2000" b="1" baseline="0">
                <a:solidFill>
                  <a:srgbClr val="1D4F9F"/>
                </a:solidFill>
              </a:defRPr>
            </a:lvl1pPr>
          </a:lstStyle>
          <a:p>
            <a:pPr lvl="0"/>
            <a:r>
              <a:rPr lang="en-US" dirty="0" smtClean="0"/>
              <a:t>Crab Cavity Manufacturing Readiness Meeting</a:t>
            </a:r>
            <a:endParaRPr lang="en-US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133252" y="205867"/>
            <a:ext cx="3010748" cy="457200"/>
          </a:xfrm>
        </p:spPr>
        <p:txBody>
          <a:bodyPr/>
          <a:lstStyle>
            <a:lvl1pPr algn="r">
              <a:buNone/>
              <a:defRPr sz="1800" b="1" baseline="0">
                <a:solidFill>
                  <a:srgbClr val="1D4F9F"/>
                </a:solidFill>
              </a:defRPr>
            </a:lvl1pPr>
          </a:lstStyle>
          <a:p>
            <a:pPr lvl="0"/>
            <a:r>
              <a:rPr lang="en-US" dirty="0" smtClean="0"/>
              <a:t>October 1-2, 2014 CERN</a:t>
            </a:r>
            <a:endParaRPr lang="en-US" dirty="0"/>
          </a:p>
        </p:txBody>
      </p:sp>
      <p:sp>
        <p:nvSpPr>
          <p:cNvPr id="7" name="Title 3"/>
          <p:cNvSpPr txBox="1">
            <a:spLocks/>
          </p:cNvSpPr>
          <p:nvPr userDrawn="1"/>
        </p:nvSpPr>
        <p:spPr bwMode="auto">
          <a:xfrm>
            <a:off x="419100" y="1981692"/>
            <a:ext cx="84582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1D4F9F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smtClean="0"/>
              <a:t>Higher Order Mode Couplers</a:t>
            </a:r>
          </a:p>
          <a:p>
            <a:r>
              <a:rPr lang="en-US" kern="0" dirty="0" smtClean="0"/>
              <a:t>for RFD Cavity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2286000" y="3916918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HyeKyoung Park</a:t>
            </a:r>
          </a:p>
          <a:p>
            <a:r>
              <a:rPr lang="en-US" sz="2000" b="1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Center for Accelerator Science</a:t>
            </a:r>
          </a:p>
          <a:p>
            <a:r>
              <a:rPr lang="en-US" sz="2000" b="1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Old Dominion University</a:t>
            </a:r>
            <a:endParaRPr lang="en-US" sz="2000" b="1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1898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1898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049782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100" y="0"/>
            <a:ext cx="22479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5913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2815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990600"/>
            <a:ext cx="8229600" cy="52578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168664034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495917"/>
            <a:ext cx="7772400" cy="1470025"/>
          </a:xfrm>
        </p:spPr>
        <p:txBody>
          <a:bodyPr/>
          <a:lstStyle>
            <a:lvl1pPr>
              <a:defRPr sz="3400" baseline="0">
                <a:solidFill>
                  <a:srgbClr val="1D4F9F"/>
                </a:solidFill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05283"/>
            <a:ext cx="5075853" cy="457200"/>
          </a:xfrm>
        </p:spPr>
        <p:txBody>
          <a:bodyPr/>
          <a:lstStyle>
            <a:lvl1pPr>
              <a:buNone/>
              <a:defRPr sz="2000" b="1" baseline="0">
                <a:solidFill>
                  <a:srgbClr val="1D4F9F"/>
                </a:solidFill>
              </a:defRPr>
            </a:lvl1pPr>
          </a:lstStyle>
          <a:p>
            <a:pPr lvl="0"/>
            <a:r>
              <a:rPr lang="en-US" dirty="0" smtClean="0"/>
              <a:t>Click to add location</a:t>
            </a:r>
            <a:endParaRPr lang="en-US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260841" y="177292"/>
            <a:ext cx="2845907" cy="457200"/>
          </a:xfrm>
        </p:spPr>
        <p:txBody>
          <a:bodyPr/>
          <a:lstStyle>
            <a:lvl1pPr algn="r">
              <a:buNone/>
              <a:defRPr sz="2000" b="1" baseline="0">
                <a:solidFill>
                  <a:srgbClr val="1D4F9F"/>
                </a:solidFill>
              </a:defRPr>
            </a:lvl1pPr>
          </a:lstStyle>
          <a:p>
            <a:pPr lvl="0"/>
            <a:r>
              <a:rPr lang="en-US" dirty="0" smtClean="0"/>
              <a:t>Click to add 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6576724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2693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644284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0458265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51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245775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0308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422798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51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1928320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0929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100" y="0"/>
            <a:ext cx="2247900" cy="6248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5913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11642788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93772817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1898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16562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100" y="0"/>
            <a:ext cx="22479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5913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67761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990600"/>
            <a:ext cx="8229600" cy="52578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904716160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2321" y="6356350"/>
            <a:ext cx="3898618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LARP Crab Cavity HOM Coupler EM Design Internal Review   12/16/2014   Z. Li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217B12A-4F81-664D-9D82-FAACD85009F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57001942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495917"/>
            <a:ext cx="7772400" cy="1470025"/>
          </a:xfrm>
        </p:spPr>
        <p:txBody>
          <a:bodyPr/>
          <a:lstStyle>
            <a:lvl1pPr>
              <a:defRPr sz="3400" baseline="0">
                <a:solidFill>
                  <a:srgbClr val="1D4F9F"/>
                </a:solidFill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05283"/>
            <a:ext cx="5075853" cy="457200"/>
          </a:xfrm>
        </p:spPr>
        <p:txBody>
          <a:bodyPr/>
          <a:lstStyle>
            <a:lvl1pPr>
              <a:buNone/>
              <a:defRPr sz="2000" b="1" baseline="0">
                <a:solidFill>
                  <a:srgbClr val="1D4F9F"/>
                </a:solidFill>
              </a:defRPr>
            </a:lvl1pPr>
          </a:lstStyle>
          <a:p>
            <a:pPr lvl="0"/>
            <a:r>
              <a:rPr lang="en-US" dirty="0" smtClean="0"/>
              <a:t>Click to add location</a:t>
            </a:r>
            <a:endParaRPr lang="en-US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260841" y="177292"/>
            <a:ext cx="2845907" cy="457200"/>
          </a:xfrm>
        </p:spPr>
        <p:txBody>
          <a:bodyPr/>
          <a:lstStyle>
            <a:lvl1pPr algn="r">
              <a:buNone/>
              <a:defRPr sz="2000" b="1" baseline="0">
                <a:solidFill>
                  <a:srgbClr val="1D4F9F"/>
                </a:solidFill>
              </a:defRPr>
            </a:lvl1pPr>
          </a:lstStyle>
          <a:p>
            <a:pPr lvl="0"/>
            <a:r>
              <a:rPr lang="en-US" dirty="0" smtClean="0"/>
              <a:t>Click to add 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039435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2693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741779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6805285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51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2602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990600"/>
            <a:ext cx="8229600" cy="52578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dirty="0" smtClean="0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0308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341671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51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756528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2626723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0310959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7791472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1898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675937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100" y="0"/>
            <a:ext cx="22479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5913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106786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990600"/>
            <a:ext cx="8229600" cy="52578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364813953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2321" y="6356350"/>
            <a:ext cx="3898618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LARP Crab Cavity HOM Coupler EM Design Internal Review   12/16/2014   Z. Li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217B12A-4F81-664D-9D82-FAACD85009F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60751151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495917"/>
            <a:ext cx="7772400" cy="1470025"/>
          </a:xfrm>
        </p:spPr>
        <p:txBody>
          <a:bodyPr/>
          <a:lstStyle>
            <a:lvl1pPr>
              <a:defRPr sz="3400" baseline="0">
                <a:solidFill>
                  <a:srgbClr val="1D4F9F"/>
                </a:solidFill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05283"/>
            <a:ext cx="5075853" cy="457200"/>
          </a:xfrm>
        </p:spPr>
        <p:txBody>
          <a:bodyPr/>
          <a:lstStyle>
            <a:lvl1pPr>
              <a:buNone/>
              <a:defRPr sz="2000" b="1" baseline="0">
                <a:solidFill>
                  <a:srgbClr val="1D4F9F"/>
                </a:solidFill>
              </a:defRPr>
            </a:lvl1pPr>
          </a:lstStyle>
          <a:p>
            <a:pPr lvl="0"/>
            <a:r>
              <a:rPr lang="en-US" dirty="0" smtClean="0"/>
              <a:t>Click to add location</a:t>
            </a:r>
            <a:endParaRPr lang="en-US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260841" y="177292"/>
            <a:ext cx="2845907" cy="457200"/>
          </a:xfrm>
        </p:spPr>
        <p:txBody>
          <a:bodyPr/>
          <a:lstStyle>
            <a:lvl1pPr algn="r">
              <a:buNone/>
              <a:defRPr sz="2000" b="1" baseline="0">
                <a:solidFill>
                  <a:srgbClr val="1D4F9F"/>
                </a:solidFill>
              </a:defRPr>
            </a:lvl1pPr>
          </a:lstStyle>
          <a:p>
            <a:pPr lvl="0"/>
            <a:r>
              <a:rPr lang="en-US" dirty="0" smtClean="0"/>
              <a:t>Click to add 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4091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495917"/>
            <a:ext cx="7772400" cy="1470025"/>
          </a:xfrm>
        </p:spPr>
        <p:txBody>
          <a:bodyPr/>
          <a:lstStyle>
            <a:lvl1pPr>
              <a:defRPr sz="3400" baseline="0">
                <a:solidFill>
                  <a:srgbClr val="1D4F9F"/>
                </a:solidFill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05283"/>
            <a:ext cx="5075853" cy="457200"/>
          </a:xfrm>
        </p:spPr>
        <p:txBody>
          <a:bodyPr/>
          <a:lstStyle>
            <a:lvl1pPr>
              <a:buNone/>
              <a:defRPr sz="2000" b="1" baseline="0">
                <a:solidFill>
                  <a:srgbClr val="1D4F9F"/>
                </a:solidFill>
              </a:defRPr>
            </a:lvl1pPr>
          </a:lstStyle>
          <a:p>
            <a:pPr lvl="0"/>
            <a:r>
              <a:rPr lang="en-US" dirty="0" smtClean="0"/>
              <a:t>Click to add location</a:t>
            </a:r>
            <a:endParaRPr lang="en-US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260841" y="177292"/>
            <a:ext cx="2845907" cy="457200"/>
          </a:xfrm>
        </p:spPr>
        <p:txBody>
          <a:bodyPr/>
          <a:lstStyle>
            <a:lvl1pPr algn="r">
              <a:buNone/>
              <a:defRPr sz="2000" b="1" baseline="0">
                <a:solidFill>
                  <a:srgbClr val="1D4F9F"/>
                </a:solidFill>
              </a:defRPr>
            </a:lvl1pPr>
          </a:lstStyle>
          <a:p>
            <a:pPr lvl="0"/>
            <a:r>
              <a:rPr lang="en-US" dirty="0" smtClean="0"/>
              <a:t>Click to add 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172751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2693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969039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2577486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51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936356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0308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382159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51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2233705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6006837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90689079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3346526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1898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208001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100" y="0"/>
            <a:ext cx="22479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5913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2719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2693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662892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990600"/>
            <a:ext cx="8229600" cy="52578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267143775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2321" y="6356350"/>
            <a:ext cx="3898618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LARP Crab Cavity HOM Coupler EM Design Internal Review   12/16/2014   Z. Li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217B12A-4F81-664D-9D82-FAACD85009F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09952696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495917"/>
            <a:ext cx="7772400" cy="1470025"/>
          </a:xfrm>
        </p:spPr>
        <p:txBody>
          <a:bodyPr/>
          <a:lstStyle>
            <a:lvl1pPr>
              <a:defRPr sz="3400" baseline="0">
                <a:solidFill>
                  <a:srgbClr val="1D4F9F"/>
                </a:solidFill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05283"/>
            <a:ext cx="5075853" cy="457200"/>
          </a:xfrm>
        </p:spPr>
        <p:txBody>
          <a:bodyPr/>
          <a:lstStyle>
            <a:lvl1pPr>
              <a:buNone/>
              <a:defRPr sz="2000" b="1" baseline="0">
                <a:solidFill>
                  <a:srgbClr val="1D4F9F"/>
                </a:solidFill>
              </a:defRPr>
            </a:lvl1pPr>
          </a:lstStyle>
          <a:p>
            <a:pPr lvl="0"/>
            <a:r>
              <a:rPr lang="en-US" dirty="0" smtClean="0"/>
              <a:t>Click to add location</a:t>
            </a:r>
            <a:endParaRPr lang="en-US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260841" y="177292"/>
            <a:ext cx="2845907" cy="457200"/>
          </a:xfrm>
        </p:spPr>
        <p:txBody>
          <a:bodyPr/>
          <a:lstStyle>
            <a:lvl1pPr algn="r">
              <a:buNone/>
              <a:defRPr sz="2000" b="1" baseline="0">
                <a:solidFill>
                  <a:srgbClr val="1D4F9F"/>
                </a:solidFill>
              </a:defRPr>
            </a:lvl1pPr>
          </a:lstStyle>
          <a:p>
            <a:pPr lvl="0"/>
            <a:r>
              <a:rPr lang="en-US" dirty="0" smtClean="0"/>
              <a:t>Click to add 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388719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2693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840360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0364335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51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745079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0308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536596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51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60700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4040013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172571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62775918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26530711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1898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694530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100" y="0"/>
            <a:ext cx="22479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5913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253570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990600"/>
            <a:ext cx="8229600" cy="52578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82700233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2321" y="6356350"/>
            <a:ext cx="3898618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LARP Crab Cavity HOM Coupler EM Design Internal Review   12/16/2014   Z. Li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217B12A-4F81-664D-9D82-FAACD85009F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24675279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495917"/>
            <a:ext cx="7772400" cy="1470025"/>
          </a:xfrm>
        </p:spPr>
        <p:txBody>
          <a:bodyPr/>
          <a:lstStyle>
            <a:lvl1pPr>
              <a:defRPr sz="3400" baseline="0">
                <a:solidFill>
                  <a:srgbClr val="1D4F9F"/>
                </a:solidFill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05283"/>
            <a:ext cx="5075853" cy="457200"/>
          </a:xfrm>
        </p:spPr>
        <p:txBody>
          <a:bodyPr/>
          <a:lstStyle>
            <a:lvl1pPr>
              <a:buNone/>
              <a:defRPr sz="2000" b="1" baseline="0">
                <a:solidFill>
                  <a:srgbClr val="1D4F9F"/>
                </a:solidFill>
              </a:defRPr>
            </a:lvl1pPr>
          </a:lstStyle>
          <a:p>
            <a:pPr lvl="0"/>
            <a:r>
              <a:rPr lang="en-US" dirty="0" smtClean="0"/>
              <a:t>Click to add location</a:t>
            </a:r>
            <a:endParaRPr lang="en-US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260841" y="177292"/>
            <a:ext cx="2845907" cy="457200"/>
          </a:xfrm>
        </p:spPr>
        <p:txBody>
          <a:bodyPr/>
          <a:lstStyle>
            <a:lvl1pPr algn="r">
              <a:buNone/>
              <a:defRPr sz="2000" b="1" baseline="0">
                <a:solidFill>
                  <a:srgbClr val="1D4F9F"/>
                </a:solidFill>
              </a:defRPr>
            </a:lvl1pPr>
          </a:lstStyle>
          <a:p>
            <a:pPr lvl="0"/>
            <a:r>
              <a:rPr lang="en-US" dirty="0" smtClean="0"/>
              <a:t>Click to add 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78062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2693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460177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16501311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51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669349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0308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1400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51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995821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51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118850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6161940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75505117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47297079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1898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185280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100" y="0"/>
            <a:ext cx="22479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5913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921991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990600"/>
            <a:ext cx="8229600" cy="52578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1344153851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2321" y="6356350"/>
            <a:ext cx="3898618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LARP Crab Cavity HOM Coupler EM Design Internal Review   12/16/2014   Z. Li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217B12A-4F81-664D-9D82-FAACD85009F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88781826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495917"/>
            <a:ext cx="7772400" cy="1470025"/>
          </a:xfrm>
        </p:spPr>
        <p:txBody>
          <a:bodyPr/>
          <a:lstStyle>
            <a:lvl1pPr>
              <a:defRPr sz="3400" baseline="0">
                <a:solidFill>
                  <a:srgbClr val="1D4F9F"/>
                </a:solidFill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05283"/>
            <a:ext cx="5075853" cy="457200"/>
          </a:xfrm>
        </p:spPr>
        <p:txBody>
          <a:bodyPr/>
          <a:lstStyle>
            <a:lvl1pPr>
              <a:buNone/>
              <a:defRPr sz="2000" b="1" baseline="0">
                <a:solidFill>
                  <a:srgbClr val="1D4F9F"/>
                </a:solidFill>
              </a:defRPr>
            </a:lvl1pPr>
          </a:lstStyle>
          <a:p>
            <a:pPr lvl="0"/>
            <a:r>
              <a:rPr lang="en-US" dirty="0" smtClean="0"/>
              <a:t>Click to add location</a:t>
            </a:r>
            <a:endParaRPr lang="en-US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260841" y="177292"/>
            <a:ext cx="2845907" cy="457200"/>
          </a:xfrm>
        </p:spPr>
        <p:txBody>
          <a:bodyPr/>
          <a:lstStyle>
            <a:lvl1pPr algn="r">
              <a:buNone/>
              <a:defRPr sz="2000" b="1" baseline="0">
                <a:solidFill>
                  <a:srgbClr val="1D4F9F"/>
                </a:solidFill>
              </a:defRPr>
            </a:lvl1pPr>
          </a:lstStyle>
          <a:p>
            <a:pPr lvl="0"/>
            <a:r>
              <a:rPr lang="en-US" dirty="0" smtClean="0"/>
              <a:t>Click to add 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3748210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2693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3752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0308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444722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29270963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51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495033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0308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272898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51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255661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2245405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97262408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57386685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1898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82795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100" y="0"/>
            <a:ext cx="22479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5913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96393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990600"/>
            <a:ext cx="8229600" cy="52578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3187523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51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968458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2321" y="6356350"/>
            <a:ext cx="3898618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LARP Crab Cavity HOM Coupler EM Design Internal Review   12/16/2014   Z. Li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217B12A-4F81-664D-9D82-FAACD85009F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33630062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495917"/>
            <a:ext cx="7772400" cy="1470025"/>
          </a:xfrm>
        </p:spPr>
        <p:txBody>
          <a:bodyPr/>
          <a:lstStyle>
            <a:lvl1pPr>
              <a:defRPr sz="3400" baseline="0">
                <a:solidFill>
                  <a:srgbClr val="1D4F9F"/>
                </a:solidFill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05283"/>
            <a:ext cx="5075853" cy="457200"/>
          </a:xfrm>
        </p:spPr>
        <p:txBody>
          <a:bodyPr/>
          <a:lstStyle>
            <a:lvl1pPr>
              <a:buNone/>
              <a:defRPr sz="2000" b="1" baseline="0">
                <a:solidFill>
                  <a:srgbClr val="1D4F9F"/>
                </a:solidFill>
              </a:defRPr>
            </a:lvl1pPr>
          </a:lstStyle>
          <a:p>
            <a:pPr lvl="0"/>
            <a:r>
              <a:rPr lang="en-US" dirty="0" smtClean="0"/>
              <a:t>Click to add location</a:t>
            </a:r>
            <a:endParaRPr lang="en-US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260841" y="177292"/>
            <a:ext cx="2845907" cy="457200"/>
          </a:xfrm>
        </p:spPr>
        <p:txBody>
          <a:bodyPr/>
          <a:lstStyle>
            <a:lvl1pPr algn="r">
              <a:buNone/>
              <a:defRPr sz="2000" b="1" baseline="0">
                <a:solidFill>
                  <a:srgbClr val="1D4F9F"/>
                </a:solidFill>
              </a:defRPr>
            </a:lvl1pPr>
          </a:lstStyle>
          <a:p>
            <a:pPr lvl="0"/>
            <a:r>
              <a:rPr lang="en-US" dirty="0" smtClean="0"/>
              <a:t>Click to add 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235993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2693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637297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38216199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51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810562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0308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609504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51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6323373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2949832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52179576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353126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2206793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1898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091511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100" y="0"/>
            <a:ext cx="22479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5913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899163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990600"/>
            <a:ext cx="8229600" cy="52578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124542131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2321" y="6356350"/>
            <a:ext cx="3898618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LARP Crab Cavity HOM Coupler EM Design Internal Review   12/16/2014   Z. Li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217B12A-4F81-664D-9D82-FAACD85009F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4612144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495917"/>
            <a:ext cx="7772400" cy="1470025"/>
          </a:xfrm>
        </p:spPr>
        <p:txBody>
          <a:bodyPr/>
          <a:lstStyle>
            <a:lvl1pPr>
              <a:defRPr sz="3400" baseline="0">
                <a:solidFill>
                  <a:srgbClr val="1D4F9F"/>
                </a:solidFill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05283"/>
            <a:ext cx="5075853" cy="457200"/>
          </a:xfrm>
        </p:spPr>
        <p:txBody>
          <a:bodyPr/>
          <a:lstStyle>
            <a:lvl1pPr>
              <a:buNone/>
              <a:defRPr sz="2000" b="1" baseline="0">
                <a:solidFill>
                  <a:srgbClr val="1D4F9F"/>
                </a:solidFill>
              </a:defRPr>
            </a:lvl1pPr>
          </a:lstStyle>
          <a:p>
            <a:pPr lvl="0"/>
            <a:r>
              <a:rPr lang="en-US" dirty="0" smtClean="0"/>
              <a:t>Click to add location</a:t>
            </a:r>
            <a:endParaRPr lang="en-US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260841" y="177292"/>
            <a:ext cx="2845907" cy="457200"/>
          </a:xfrm>
        </p:spPr>
        <p:txBody>
          <a:bodyPr/>
          <a:lstStyle>
            <a:lvl1pPr algn="r">
              <a:buNone/>
              <a:defRPr sz="2000" b="1" baseline="0">
                <a:solidFill>
                  <a:srgbClr val="1D4F9F"/>
                </a:solidFill>
              </a:defRPr>
            </a:lvl1pPr>
          </a:lstStyle>
          <a:p>
            <a:pPr lvl="0"/>
            <a:r>
              <a:rPr lang="en-US" dirty="0" smtClean="0"/>
              <a:t>Click to add 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760504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2693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954155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65147888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51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221809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0308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661869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51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789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26936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11982282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9958189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82358175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0206054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1898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391833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100" y="0"/>
            <a:ext cx="22479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5913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964241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990600"/>
            <a:ext cx="8229600" cy="52578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564109251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2321" y="6356350"/>
            <a:ext cx="3898618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LARP Crab Cavity HOM Coupler EM Design Internal Review   12/16/2014   Z. Li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217B12A-4F81-664D-9D82-FAACD85009F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79306261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495917"/>
            <a:ext cx="7772400" cy="1470025"/>
          </a:xfrm>
        </p:spPr>
        <p:txBody>
          <a:bodyPr/>
          <a:lstStyle>
            <a:lvl1pPr>
              <a:defRPr sz="3400" baseline="0">
                <a:solidFill>
                  <a:srgbClr val="1D4F9F"/>
                </a:solidFill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05283"/>
            <a:ext cx="5075853" cy="457200"/>
          </a:xfrm>
        </p:spPr>
        <p:txBody>
          <a:bodyPr/>
          <a:lstStyle>
            <a:lvl1pPr>
              <a:buNone/>
              <a:defRPr sz="2000" b="1" baseline="0">
                <a:solidFill>
                  <a:srgbClr val="1D4F9F"/>
                </a:solidFill>
              </a:defRPr>
            </a:lvl1pPr>
          </a:lstStyle>
          <a:p>
            <a:pPr lvl="0"/>
            <a:r>
              <a:rPr lang="en-US" dirty="0" smtClean="0"/>
              <a:t>Click to add location</a:t>
            </a:r>
            <a:endParaRPr lang="en-US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260841" y="177292"/>
            <a:ext cx="2845907" cy="457200"/>
          </a:xfrm>
        </p:spPr>
        <p:txBody>
          <a:bodyPr/>
          <a:lstStyle>
            <a:lvl1pPr algn="r">
              <a:buNone/>
              <a:defRPr sz="2000" b="1" baseline="0">
                <a:solidFill>
                  <a:srgbClr val="1D4F9F"/>
                </a:solidFill>
              </a:defRPr>
            </a:lvl1pPr>
          </a:lstStyle>
          <a:p>
            <a:pPr lvl="0"/>
            <a:r>
              <a:rPr lang="en-US" dirty="0" smtClean="0"/>
              <a:t>Click to add 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189254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2693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986187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214930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76130368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51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270591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0308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013476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51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3780762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5699089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82144256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13287604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1898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965608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100" y="0"/>
            <a:ext cx="22479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5913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710006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990600"/>
            <a:ext cx="8229600" cy="52578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4073834245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2321" y="6356350"/>
            <a:ext cx="3898618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LARP Crab Cavity HOM Coupler EM Design Internal Review   12/16/2014   Z. Li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217B12A-4F81-664D-9D82-FAACD85009F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609079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1898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422120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495917"/>
            <a:ext cx="7772400" cy="1470025"/>
          </a:xfrm>
        </p:spPr>
        <p:txBody>
          <a:bodyPr/>
          <a:lstStyle>
            <a:lvl1pPr>
              <a:defRPr sz="3400" baseline="0">
                <a:solidFill>
                  <a:srgbClr val="1D4F9F"/>
                </a:solidFill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05283"/>
            <a:ext cx="5075853" cy="457200"/>
          </a:xfrm>
        </p:spPr>
        <p:txBody>
          <a:bodyPr/>
          <a:lstStyle>
            <a:lvl1pPr>
              <a:buNone/>
              <a:defRPr sz="2000" b="1" baseline="0">
                <a:solidFill>
                  <a:srgbClr val="1D4F9F"/>
                </a:solidFill>
              </a:defRPr>
            </a:lvl1pPr>
          </a:lstStyle>
          <a:p>
            <a:pPr lvl="0"/>
            <a:r>
              <a:rPr lang="en-US" dirty="0" smtClean="0"/>
              <a:t>Click to add location</a:t>
            </a:r>
            <a:endParaRPr lang="en-US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260841" y="177292"/>
            <a:ext cx="2845907" cy="457200"/>
          </a:xfrm>
        </p:spPr>
        <p:txBody>
          <a:bodyPr/>
          <a:lstStyle>
            <a:lvl1pPr algn="r">
              <a:buNone/>
              <a:defRPr sz="2000" b="1" baseline="0">
                <a:solidFill>
                  <a:srgbClr val="1D4F9F"/>
                </a:solidFill>
              </a:defRPr>
            </a:lvl1pPr>
          </a:lstStyle>
          <a:p>
            <a:pPr lvl="0"/>
            <a:r>
              <a:rPr lang="en-US" dirty="0" smtClean="0"/>
              <a:t>Click to add 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666691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2693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012493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0226162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51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474302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0308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87648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51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600245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4011098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25469868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77180966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1898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4729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100" y="0"/>
            <a:ext cx="22479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5913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942587"/>
      </p:ext>
    </p:extLst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100" y="0"/>
            <a:ext cx="22479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5913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948894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990600"/>
            <a:ext cx="8229600" cy="52578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1064497262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2321" y="6356350"/>
            <a:ext cx="3898618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LARP Crab Cavity HOM Coupler EM Design Internal Review   12/16/2014   Z. Li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217B12A-4F81-664D-9D82-FAACD85009F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638142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990600"/>
            <a:ext cx="8229600" cy="52578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124690337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2321" y="6356350"/>
            <a:ext cx="3898618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LARP Crab Cavity HOM Coupler EM Design Internal Review   12/16/2014   Z. Li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217B12A-4F81-664D-9D82-FAACD85009F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9514336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495917"/>
            <a:ext cx="7772400" cy="1470025"/>
          </a:xfrm>
        </p:spPr>
        <p:txBody>
          <a:bodyPr/>
          <a:lstStyle>
            <a:lvl1pPr>
              <a:defRPr sz="3400" baseline="0">
                <a:solidFill>
                  <a:srgbClr val="1D4F9F"/>
                </a:solidFill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05283"/>
            <a:ext cx="5075853" cy="457200"/>
          </a:xfrm>
        </p:spPr>
        <p:txBody>
          <a:bodyPr/>
          <a:lstStyle>
            <a:lvl1pPr>
              <a:buNone/>
              <a:defRPr sz="2000" b="1" baseline="0">
                <a:solidFill>
                  <a:srgbClr val="1D4F9F"/>
                </a:solidFill>
              </a:defRPr>
            </a:lvl1pPr>
          </a:lstStyle>
          <a:p>
            <a:pPr lvl="0"/>
            <a:r>
              <a:rPr lang="en-US" dirty="0" smtClean="0"/>
              <a:t>Click to add location</a:t>
            </a:r>
            <a:endParaRPr lang="en-US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260841" y="177292"/>
            <a:ext cx="2845907" cy="457200"/>
          </a:xfrm>
        </p:spPr>
        <p:txBody>
          <a:bodyPr/>
          <a:lstStyle>
            <a:lvl1pPr algn="r">
              <a:buNone/>
              <a:defRPr sz="2000" b="1" baseline="0">
                <a:solidFill>
                  <a:srgbClr val="1D4F9F"/>
                </a:solidFill>
              </a:defRPr>
            </a:lvl1pPr>
          </a:lstStyle>
          <a:p>
            <a:pPr lvl="0"/>
            <a:r>
              <a:rPr lang="en-US" dirty="0" smtClean="0"/>
              <a:t>Click to add 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12540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2693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3188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609406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51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037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0308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2110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51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3201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468063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4589272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152628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1898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46924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100" y="0"/>
            <a:ext cx="22479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5913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82530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990600"/>
            <a:ext cx="8229600" cy="52578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4972698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2321" y="6356350"/>
            <a:ext cx="3898618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LARP Crab Cavity HOM Coupler EM Design Internal Review   12/16/2014   Z. Li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217B12A-4F81-664D-9D82-FAACD85009F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4249811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495917"/>
            <a:ext cx="7772400" cy="1470025"/>
          </a:xfrm>
        </p:spPr>
        <p:txBody>
          <a:bodyPr/>
          <a:lstStyle>
            <a:lvl1pPr>
              <a:defRPr sz="3400" baseline="0">
                <a:solidFill>
                  <a:srgbClr val="1D4F9F"/>
                </a:solidFill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05283"/>
            <a:ext cx="5075853" cy="457200"/>
          </a:xfrm>
        </p:spPr>
        <p:txBody>
          <a:bodyPr/>
          <a:lstStyle>
            <a:lvl1pPr>
              <a:buNone/>
              <a:defRPr sz="2000" b="1" baseline="0">
                <a:solidFill>
                  <a:srgbClr val="1D4F9F"/>
                </a:solidFill>
              </a:defRPr>
            </a:lvl1pPr>
          </a:lstStyle>
          <a:p>
            <a:pPr lvl="0"/>
            <a:r>
              <a:rPr lang="en-US" dirty="0" smtClean="0"/>
              <a:t>Click to add location</a:t>
            </a:r>
            <a:endParaRPr lang="en-US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260841" y="177292"/>
            <a:ext cx="2845907" cy="457200"/>
          </a:xfrm>
        </p:spPr>
        <p:txBody>
          <a:bodyPr/>
          <a:lstStyle>
            <a:lvl1pPr algn="r">
              <a:buNone/>
              <a:defRPr sz="2000" b="1" baseline="0">
                <a:solidFill>
                  <a:srgbClr val="1D4F9F"/>
                </a:solidFill>
              </a:defRPr>
            </a:lvl1pPr>
          </a:lstStyle>
          <a:p>
            <a:pPr lvl="0"/>
            <a:r>
              <a:rPr lang="en-US" dirty="0" smtClean="0"/>
              <a:t>Click to add 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096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513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2693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03098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014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51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15204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0308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44417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51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068081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470394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5752032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1396797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1898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67877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100" y="0"/>
            <a:ext cx="22479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5913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932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0308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990600"/>
            <a:ext cx="8229600" cy="52578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90146278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2321" y="6356350"/>
            <a:ext cx="3898618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LARP Crab Cavity HOM Coupler EM Design Internal Review   12/16/2014   Z. Li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217B12A-4F81-664D-9D82-FAACD85009F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6500967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495917"/>
            <a:ext cx="7772400" cy="1470025"/>
          </a:xfrm>
        </p:spPr>
        <p:txBody>
          <a:bodyPr/>
          <a:lstStyle>
            <a:lvl1pPr>
              <a:defRPr sz="3400" baseline="0">
                <a:solidFill>
                  <a:srgbClr val="1D4F9F"/>
                </a:solidFill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05283"/>
            <a:ext cx="5075853" cy="457200"/>
          </a:xfrm>
        </p:spPr>
        <p:txBody>
          <a:bodyPr/>
          <a:lstStyle>
            <a:lvl1pPr>
              <a:buNone/>
              <a:defRPr sz="2000" b="1" baseline="0">
                <a:solidFill>
                  <a:srgbClr val="1D4F9F"/>
                </a:solidFill>
              </a:defRPr>
            </a:lvl1pPr>
          </a:lstStyle>
          <a:p>
            <a:pPr lvl="0"/>
            <a:r>
              <a:rPr lang="en-US" dirty="0" smtClean="0"/>
              <a:t>Click to add location</a:t>
            </a:r>
            <a:endParaRPr lang="en-US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260841" y="177292"/>
            <a:ext cx="2845907" cy="457200"/>
          </a:xfrm>
        </p:spPr>
        <p:txBody>
          <a:bodyPr/>
          <a:lstStyle>
            <a:lvl1pPr algn="r">
              <a:buNone/>
              <a:defRPr sz="2000" b="1" baseline="0">
                <a:solidFill>
                  <a:srgbClr val="1D4F9F"/>
                </a:solidFill>
              </a:defRPr>
            </a:lvl1pPr>
          </a:lstStyle>
          <a:p>
            <a:pPr lvl="0"/>
            <a:r>
              <a:rPr lang="en-US" dirty="0" smtClean="0"/>
              <a:t>Click to add 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506430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2693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17428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8487114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51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02700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0308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54501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51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460827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575322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83244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513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0136734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1898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61534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100" y="0"/>
            <a:ext cx="22479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5913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91582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990600"/>
            <a:ext cx="8229600" cy="52578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64989001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2321" y="6356350"/>
            <a:ext cx="3898618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LARP Crab Cavity HOM Coupler EM Design Internal Review   12/16/2014   Z. Li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217B12A-4F81-664D-9D82-FAACD85009F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5607295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495917"/>
            <a:ext cx="7772400" cy="1470025"/>
          </a:xfrm>
        </p:spPr>
        <p:txBody>
          <a:bodyPr/>
          <a:lstStyle>
            <a:lvl1pPr>
              <a:defRPr sz="3400" baseline="0">
                <a:solidFill>
                  <a:srgbClr val="1D4F9F"/>
                </a:solidFill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05283"/>
            <a:ext cx="5075853" cy="457200"/>
          </a:xfrm>
        </p:spPr>
        <p:txBody>
          <a:bodyPr/>
          <a:lstStyle>
            <a:lvl1pPr>
              <a:buNone/>
              <a:defRPr sz="2000" b="1" baseline="0">
                <a:solidFill>
                  <a:srgbClr val="1D4F9F"/>
                </a:solidFill>
              </a:defRPr>
            </a:lvl1pPr>
          </a:lstStyle>
          <a:p>
            <a:pPr lvl="0"/>
            <a:r>
              <a:rPr lang="en-US" dirty="0" smtClean="0"/>
              <a:t>Click to add location</a:t>
            </a:r>
            <a:endParaRPr lang="en-US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260841" y="177292"/>
            <a:ext cx="2845907" cy="457200"/>
          </a:xfrm>
        </p:spPr>
        <p:txBody>
          <a:bodyPr/>
          <a:lstStyle>
            <a:lvl1pPr algn="r">
              <a:buNone/>
              <a:defRPr sz="2000" b="1" baseline="0">
                <a:solidFill>
                  <a:srgbClr val="1D4F9F"/>
                </a:solidFill>
              </a:defRPr>
            </a:lvl1pPr>
          </a:lstStyle>
          <a:p>
            <a:pPr lvl="0"/>
            <a:r>
              <a:rPr lang="en-US" dirty="0" smtClean="0"/>
              <a:t>Click to add 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6609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2693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55505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1621890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51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15086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0308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487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51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280678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767730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175499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3058907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1898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05289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100" y="0"/>
            <a:ext cx="22479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5913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77928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990600"/>
            <a:ext cx="8229600" cy="52578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12543068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2321" y="6356350"/>
            <a:ext cx="3898618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LARP Crab Cavity HOM Coupler EM Design Internal Review   12/16/2014   Z. Li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217B12A-4F81-664D-9D82-FAACD85009F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7603435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495917"/>
            <a:ext cx="7772400" cy="1470025"/>
          </a:xfrm>
        </p:spPr>
        <p:txBody>
          <a:bodyPr/>
          <a:lstStyle>
            <a:lvl1pPr>
              <a:defRPr sz="3400" baseline="0">
                <a:solidFill>
                  <a:srgbClr val="1D4F9F"/>
                </a:solidFill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05283"/>
            <a:ext cx="5075853" cy="457200"/>
          </a:xfrm>
        </p:spPr>
        <p:txBody>
          <a:bodyPr/>
          <a:lstStyle>
            <a:lvl1pPr>
              <a:buNone/>
              <a:defRPr sz="2000" b="1" baseline="0">
                <a:solidFill>
                  <a:srgbClr val="1D4F9F"/>
                </a:solidFill>
              </a:defRPr>
            </a:lvl1pPr>
          </a:lstStyle>
          <a:p>
            <a:pPr lvl="0"/>
            <a:r>
              <a:rPr lang="en-US" dirty="0" smtClean="0"/>
              <a:t>Click to add location</a:t>
            </a:r>
            <a:endParaRPr lang="en-US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260841" y="177292"/>
            <a:ext cx="2845907" cy="457200"/>
          </a:xfrm>
        </p:spPr>
        <p:txBody>
          <a:bodyPr/>
          <a:lstStyle>
            <a:lvl1pPr algn="r">
              <a:buNone/>
              <a:defRPr sz="2000" b="1" baseline="0">
                <a:solidFill>
                  <a:srgbClr val="1D4F9F"/>
                </a:solidFill>
              </a:defRPr>
            </a:lvl1pPr>
          </a:lstStyle>
          <a:p>
            <a:pPr lvl="0"/>
            <a:r>
              <a:rPr lang="en-US" dirty="0" smtClean="0"/>
              <a:t>Click to add 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12027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2693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4425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0985456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51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99948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0308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681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51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691001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821995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895205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2600098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1898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983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100" y="0"/>
            <a:ext cx="22479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5913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2890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990600"/>
            <a:ext cx="8229600" cy="52578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489983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2321" y="6356350"/>
            <a:ext cx="3898618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LARP Crab Cavity HOM Coupler EM Design Internal Review   12/16/2014   Z. Li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217B12A-4F81-664D-9D82-FAACD85009F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34112297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495917"/>
            <a:ext cx="7772400" cy="1470025"/>
          </a:xfrm>
        </p:spPr>
        <p:txBody>
          <a:bodyPr/>
          <a:lstStyle>
            <a:lvl1pPr>
              <a:defRPr sz="3400" baseline="0">
                <a:solidFill>
                  <a:srgbClr val="1D4F9F"/>
                </a:solidFill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05283"/>
            <a:ext cx="5075853" cy="457200"/>
          </a:xfrm>
        </p:spPr>
        <p:txBody>
          <a:bodyPr/>
          <a:lstStyle>
            <a:lvl1pPr>
              <a:buNone/>
              <a:defRPr sz="2000" b="1" baseline="0">
                <a:solidFill>
                  <a:srgbClr val="1D4F9F"/>
                </a:solidFill>
              </a:defRPr>
            </a:lvl1pPr>
          </a:lstStyle>
          <a:p>
            <a:pPr lvl="0"/>
            <a:r>
              <a:rPr lang="en-US" dirty="0" smtClean="0"/>
              <a:t>Click to add location</a:t>
            </a:r>
            <a:endParaRPr lang="en-US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260841" y="177292"/>
            <a:ext cx="2845907" cy="457200"/>
          </a:xfrm>
        </p:spPr>
        <p:txBody>
          <a:bodyPr/>
          <a:lstStyle>
            <a:lvl1pPr algn="r">
              <a:buNone/>
              <a:defRPr sz="2000" b="1" baseline="0">
                <a:solidFill>
                  <a:srgbClr val="1D4F9F"/>
                </a:solidFill>
              </a:defRPr>
            </a:lvl1pPr>
          </a:lstStyle>
          <a:p>
            <a:pPr lvl="0"/>
            <a:r>
              <a:rPr lang="en-US" dirty="0" smtClean="0"/>
              <a:t>Click to add Date</a:t>
            </a:r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049451"/>
            <a:ext cx="9144000" cy="144655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</a:rPr>
              <a:t>HyeKyoung Park</a:t>
            </a:r>
          </a:p>
          <a:p>
            <a:endParaRPr lang="en-US" sz="2000" dirty="0" smtClean="0">
              <a:solidFill>
                <a:srgbClr val="000000"/>
              </a:solidFill>
            </a:endParaRPr>
          </a:p>
          <a:p>
            <a:r>
              <a:rPr lang="en-US" sz="2000" dirty="0" smtClean="0">
                <a:solidFill>
                  <a:srgbClr val="000000"/>
                </a:solidFill>
              </a:rPr>
              <a:t>Center for Accelerator Science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Old Dominion University</a:t>
            </a:r>
            <a:endParaRPr lang="en-US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40358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2693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99942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35708600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51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910470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0308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233243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51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518272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4802839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8946228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57151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gif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3.xml"/><Relationship Id="rId13" Type="http://schemas.openxmlformats.org/officeDocument/2006/relationships/slideLayout" Target="../slideLayouts/slideLayout128.xml"/><Relationship Id="rId18" Type="http://schemas.openxmlformats.org/officeDocument/2006/relationships/image" Target="../media/image4.jpeg"/><Relationship Id="rId3" Type="http://schemas.openxmlformats.org/officeDocument/2006/relationships/slideLayout" Target="../slideLayouts/slideLayout118.xml"/><Relationship Id="rId7" Type="http://schemas.openxmlformats.org/officeDocument/2006/relationships/slideLayout" Target="../slideLayouts/slideLayout122.xml"/><Relationship Id="rId12" Type="http://schemas.openxmlformats.org/officeDocument/2006/relationships/slideLayout" Target="../slideLayouts/slideLayout127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17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16.xml"/><Relationship Id="rId6" Type="http://schemas.openxmlformats.org/officeDocument/2006/relationships/slideLayout" Target="../slideLayouts/slideLayout121.xml"/><Relationship Id="rId11" Type="http://schemas.openxmlformats.org/officeDocument/2006/relationships/slideLayout" Target="../slideLayouts/slideLayout126.xml"/><Relationship Id="rId5" Type="http://schemas.openxmlformats.org/officeDocument/2006/relationships/slideLayout" Target="../slideLayouts/slideLayout120.xml"/><Relationship Id="rId15" Type="http://schemas.openxmlformats.org/officeDocument/2006/relationships/image" Target="../media/image1.gif"/><Relationship Id="rId10" Type="http://schemas.openxmlformats.org/officeDocument/2006/relationships/slideLayout" Target="../slideLayouts/slideLayout125.xml"/><Relationship Id="rId4" Type="http://schemas.openxmlformats.org/officeDocument/2006/relationships/slideLayout" Target="../slideLayouts/slideLayout119.xml"/><Relationship Id="rId9" Type="http://schemas.openxmlformats.org/officeDocument/2006/relationships/slideLayout" Target="../slideLayouts/slideLayout124.xml"/><Relationship Id="rId1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6.xml"/><Relationship Id="rId13" Type="http://schemas.openxmlformats.org/officeDocument/2006/relationships/slideLayout" Target="../slideLayouts/slideLayout141.xml"/><Relationship Id="rId18" Type="http://schemas.openxmlformats.org/officeDocument/2006/relationships/image" Target="../media/image4.jpeg"/><Relationship Id="rId3" Type="http://schemas.openxmlformats.org/officeDocument/2006/relationships/slideLayout" Target="../slideLayouts/slideLayout131.xml"/><Relationship Id="rId7" Type="http://schemas.openxmlformats.org/officeDocument/2006/relationships/slideLayout" Target="../slideLayouts/slideLayout135.xml"/><Relationship Id="rId12" Type="http://schemas.openxmlformats.org/officeDocument/2006/relationships/slideLayout" Target="../slideLayouts/slideLayout140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30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29.xml"/><Relationship Id="rId6" Type="http://schemas.openxmlformats.org/officeDocument/2006/relationships/slideLayout" Target="../slideLayouts/slideLayout134.xml"/><Relationship Id="rId11" Type="http://schemas.openxmlformats.org/officeDocument/2006/relationships/slideLayout" Target="../slideLayouts/slideLayout139.xml"/><Relationship Id="rId5" Type="http://schemas.openxmlformats.org/officeDocument/2006/relationships/slideLayout" Target="../slideLayouts/slideLayout133.xml"/><Relationship Id="rId15" Type="http://schemas.openxmlformats.org/officeDocument/2006/relationships/image" Target="../media/image1.gif"/><Relationship Id="rId10" Type="http://schemas.openxmlformats.org/officeDocument/2006/relationships/slideLayout" Target="../slideLayouts/slideLayout138.xml"/><Relationship Id="rId4" Type="http://schemas.openxmlformats.org/officeDocument/2006/relationships/slideLayout" Target="../slideLayouts/slideLayout132.xml"/><Relationship Id="rId9" Type="http://schemas.openxmlformats.org/officeDocument/2006/relationships/slideLayout" Target="../slideLayouts/slideLayout137.xml"/><Relationship Id="rId14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9.xml"/><Relationship Id="rId13" Type="http://schemas.openxmlformats.org/officeDocument/2006/relationships/slideLayout" Target="../slideLayouts/slideLayout154.xml"/><Relationship Id="rId18" Type="http://schemas.openxmlformats.org/officeDocument/2006/relationships/image" Target="../media/image4.jpeg"/><Relationship Id="rId3" Type="http://schemas.openxmlformats.org/officeDocument/2006/relationships/slideLayout" Target="../slideLayouts/slideLayout144.xml"/><Relationship Id="rId7" Type="http://schemas.openxmlformats.org/officeDocument/2006/relationships/slideLayout" Target="../slideLayouts/slideLayout148.xml"/><Relationship Id="rId12" Type="http://schemas.openxmlformats.org/officeDocument/2006/relationships/slideLayout" Target="../slideLayouts/slideLayout153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43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42.xml"/><Relationship Id="rId6" Type="http://schemas.openxmlformats.org/officeDocument/2006/relationships/slideLayout" Target="../slideLayouts/slideLayout147.xml"/><Relationship Id="rId11" Type="http://schemas.openxmlformats.org/officeDocument/2006/relationships/slideLayout" Target="../slideLayouts/slideLayout152.xml"/><Relationship Id="rId5" Type="http://schemas.openxmlformats.org/officeDocument/2006/relationships/slideLayout" Target="../slideLayouts/slideLayout146.xml"/><Relationship Id="rId15" Type="http://schemas.openxmlformats.org/officeDocument/2006/relationships/image" Target="../media/image1.gif"/><Relationship Id="rId10" Type="http://schemas.openxmlformats.org/officeDocument/2006/relationships/slideLayout" Target="../slideLayouts/slideLayout151.xml"/><Relationship Id="rId4" Type="http://schemas.openxmlformats.org/officeDocument/2006/relationships/slideLayout" Target="../slideLayouts/slideLayout145.xml"/><Relationship Id="rId9" Type="http://schemas.openxmlformats.org/officeDocument/2006/relationships/slideLayout" Target="../slideLayouts/slideLayout150.xml"/><Relationship Id="rId14" Type="http://schemas.openxmlformats.org/officeDocument/2006/relationships/theme" Target="../theme/theme12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13" Type="http://schemas.openxmlformats.org/officeDocument/2006/relationships/slideLayout" Target="../slideLayouts/slideLayout167.xml"/><Relationship Id="rId18" Type="http://schemas.openxmlformats.org/officeDocument/2006/relationships/image" Target="../media/image4.jpeg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slideLayout" Target="../slideLayouts/slideLayout166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56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5" Type="http://schemas.openxmlformats.org/officeDocument/2006/relationships/image" Target="../media/image1.gif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Relationship Id="rId14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5.xml"/><Relationship Id="rId13" Type="http://schemas.openxmlformats.org/officeDocument/2006/relationships/slideLayout" Target="../slideLayouts/slideLayout180.xml"/><Relationship Id="rId18" Type="http://schemas.openxmlformats.org/officeDocument/2006/relationships/image" Target="../media/image4.jpeg"/><Relationship Id="rId3" Type="http://schemas.openxmlformats.org/officeDocument/2006/relationships/slideLayout" Target="../slideLayouts/slideLayout170.xml"/><Relationship Id="rId7" Type="http://schemas.openxmlformats.org/officeDocument/2006/relationships/slideLayout" Target="../slideLayouts/slideLayout174.xml"/><Relationship Id="rId12" Type="http://schemas.openxmlformats.org/officeDocument/2006/relationships/slideLayout" Target="../slideLayouts/slideLayout179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69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68.xml"/><Relationship Id="rId6" Type="http://schemas.openxmlformats.org/officeDocument/2006/relationships/slideLayout" Target="../slideLayouts/slideLayout173.xml"/><Relationship Id="rId11" Type="http://schemas.openxmlformats.org/officeDocument/2006/relationships/slideLayout" Target="../slideLayouts/slideLayout178.xml"/><Relationship Id="rId5" Type="http://schemas.openxmlformats.org/officeDocument/2006/relationships/slideLayout" Target="../slideLayouts/slideLayout172.xml"/><Relationship Id="rId15" Type="http://schemas.openxmlformats.org/officeDocument/2006/relationships/image" Target="../media/image1.gif"/><Relationship Id="rId10" Type="http://schemas.openxmlformats.org/officeDocument/2006/relationships/slideLayout" Target="../slideLayouts/slideLayout177.xml"/><Relationship Id="rId4" Type="http://schemas.openxmlformats.org/officeDocument/2006/relationships/slideLayout" Target="../slideLayouts/slideLayout171.xml"/><Relationship Id="rId9" Type="http://schemas.openxmlformats.org/officeDocument/2006/relationships/slideLayout" Target="../slideLayouts/slideLayout176.xml"/><Relationship Id="rId14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8.xml"/><Relationship Id="rId13" Type="http://schemas.openxmlformats.org/officeDocument/2006/relationships/slideLayout" Target="../slideLayouts/slideLayout193.xml"/><Relationship Id="rId18" Type="http://schemas.openxmlformats.org/officeDocument/2006/relationships/image" Target="../media/image4.jpeg"/><Relationship Id="rId3" Type="http://schemas.openxmlformats.org/officeDocument/2006/relationships/slideLayout" Target="../slideLayouts/slideLayout183.xml"/><Relationship Id="rId7" Type="http://schemas.openxmlformats.org/officeDocument/2006/relationships/slideLayout" Target="../slideLayouts/slideLayout187.xml"/><Relationship Id="rId12" Type="http://schemas.openxmlformats.org/officeDocument/2006/relationships/slideLayout" Target="../slideLayouts/slideLayout19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8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81.xml"/><Relationship Id="rId6" Type="http://schemas.openxmlformats.org/officeDocument/2006/relationships/slideLayout" Target="../slideLayouts/slideLayout186.xml"/><Relationship Id="rId11" Type="http://schemas.openxmlformats.org/officeDocument/2006/relationships/slideLayout" Target="../slideLayouts/slideLayout191.xml"/><Relationship Id="rId5" Type="http://schemas.openxmlformats.org/officeDocument/2006/relationships/slideLayout" Target="../slideLayouts/slideLayout185.xml"/><Relationship Id="rId15" Type="http://schemas.openxmlformats.org/officeDocument/2006/relationships/image" Target="../media/image1.gif"/><Relationship Id="rId10" Type="http://schemas.openxmlformats.org/officeDocument/2006/relationships/slideLayout" Target="../slideLayouts/slideLayout190.xml"/><Relationship Id="rId4" Type="http://schemas.openxmlformats.org/officeDocument/2006/relationships/slideLayout" Target="../slideLayouts/slideLayout184.xml"/><Relationship Id="rId9" Type="http://schemas.openxmlformats.org/officeDocument/2006/relationships/slideLayout" Target="../slideLayouts/slideLayout189.xml"/><Relationship Id="rId14" Type="http://schemas.openxmlformats.org/officeDocument/2006/relationships/theme" Target="../theme/theme15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1.xml"/><Relationship Id="rId13" Type="http://schemas.openxmlformats.org/officeDocument/2006/relationships/slideLayout" Target="../slideLayouts/slideLayout206.xml"/><Relationship Id="rId18" Type="http://schemas.openxmlformats.org/officeDocument/2006/relationships/image" Target="../media/image4.jpeg"/><Relationship Id="rId3" Type="http://schemas.openxmlformats.org/officeDocument/2006/relationships/slideLayout" Target="../slideLayouts/slideLayout196.xml"/><Relationship Id="rId7" Type="http://schemas.openxmlformats.org/officeDocument/2006/relationships/slideLayout" Target="../slideLayouts/slideLayout200.xml"/><Relationship Id="rId12" Type="http://schemas.openxmlformats.org/officeDocument/2006/relationships/slideLayout" Target="../slideLayouts/slideLayout205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95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94.xml"/><Relationship Id="rId6" Type="http://schemas.openxmlformats.org/officeDocument/2006/relationships/slideLayout" Target="../slideLayouts/slideLayout199.xml"/><Relationship Id="rId11" Type="http://schemas.openxmlformats.org/officeDocument/2006/relationships/slideLayout" Target="../slideLayouts/slideLayout204.xml"/><Relationship Id="rId5" Type="http://schemas.openxmlformats.org/officeDocument/2006/relationships/slideLayout" Target="../slideLayouts/slideLayout198.xml"/><Relationship Id="rId15" Type="http://schemas.openxmlformats.org/officeDocument/2006/relationships/image" Target="../media/image1.gif"/><Relationship Id="rId10" Type="http://schemas.openxmlformats.org/officeDocument/2006/relationships/slideLayout" Target="../slideLayouts/slideLayout203.xml"/><Relationship Id="rId4" Type="http://schemas.openxmlformats.org/officeDocument/2006/relationships/slideLayout" Target="../slideLayouts/slideLayout197.xml"/><Relationship Id="rId9" Type="http://schemas.openxmlformats.org/officeDocument/2006/relationships/slideLayout" Target="../slideLayouts/slideLayout202.xml"/><Relationship Id="rId14" Type="http://schemas.openxmlformats.org/officeDocument/2006/relationships/theme" Target="../theme/theme16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4.xml"/><Relationship Id="rId13" Type="http://schemas.openxmlformats.org/officeDocument/2006/relationships/slideLayout" Target="../slideLayouts/slideLayout219.xml"/><Relationship Id="rId18" Type="http://schemas.openxmlformats.org/officeDocument/2006/relationships/image" Target="../media/image4.jpeg"/><Relationship Id="rId3" Type="http://schemas.openxmlformats.org/officeDocument/2006/relationships/slideLayout" Target="../slideLayouts/slideLayout209.xml"/><Relationship Id="rId7" Type="http://schemas.openxmlformats.org/officeDocument/2006/relationships/slideLayout" Target="../slideLayouts/slideLayout213.xml"/><Relationship Id="rId12" Type="http://schemas.openxmlformats.org/officeDocument/2006/relationships/slideLayout" Target="../slideLayouts/slideLayout218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08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207.xml"/><Relationship Id="rId6" Type="http://schemas.openxmlformats.org/officeDocument/2006/relationships/slideLayout" Target="../slideLayouts/slideLayout212.xml"/><Relationship Id="rId11" Type="http://schemas.openxmlformats.org/officeDocument/2006/relationships/slideLayout" Target="../slideLayouts/slideLayout217.xml"/><Relationship Id="rId5" Type="http://schemas.openxmlformats.org/officeDocument/2006/relationships/slideLayout" Target="../slideLayouts/slideLayout211.xml"/><Relationship Id="rId15" Type="http://schemas.openxmlformats.org/officeDocument/2006/relationships/image" Target="../media/image1.gif"/><Relationship Id="rId10" Type="http://schemas.openxmlformats.org/officeDocument/2006/relationships/slideLayout" Target="../slideLayouts/slideLayout216.xml"/><Relationship Id="rId4" Type="http://schemas.openxmlformats.org/officeDocument/2006/relationships/slideLayout" Target="../slideLayouts/slideLayout210.xml"/><Relationship Id="rId9" Type="http://schemas.openxmlformats.org/officeDocument/2006/relationships/slideLayout" Target="../slideLayouts/slideLayout215.xml"/><Relationship Id="rId14" Type="http://schemas.openxmlformats.org/officeDocument/2006/relationships/theme" Target="../theme/theme17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7.xml"/><Relationship Id="rId13" Type="http://schemas.openxmlformats.org/officeDocument/2006/relationships/slideLayout" Target="../slideLayouts/slideLayout232.xml"/><Relationship Id="rId18" Type="http://schemas.openxmlformats.org/officeDocument/2006/relationships/image" Target="../media/image4.jpeg"/><Relationship Id="rId3" Type="http://schemas.openxmlformats.org/officeDocument/2006/relationships/slideLayout" Target="../slideLayouts/slideLayout222.xml"/><Relationship Id="rId7" Type="http://schemas.openxmlformats.org/officeDocument/2006/relationships/slideLayout" Target="../slideLayouts/slideLayout226.xml"/><Relationship Id="rId12" Type="http://schemas.openxmlformats.org/officeDocument/2006/relationships/slideLayout" Target="../slideLayouts/slideLayout231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21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220.xml"/><Relationship Id="rId6" Type="http://schemas.openxmlformats.org/officeDocument/2006/relationships/slideLayout" Target="../slideLayouts/slideLayout225.xml"/><Relationship Id="rId11" Type="http://schemas.openxmlformats.org/officeDocument/2006/relationships/slideLayout" Target="../slideLayouts/slideLayout230.xml"/><Relationship Id="rId5" Type="http://schemas.openxmlformats.org/officeDocument/2006/relationships/slideLayout" Target="../slideLayouts/slideLayout224.xml"/><Relationship Id="rId15" Type="http://schemas.openxmlformats.org/officeDocument/2006/relationships/image" Target="../media/image1.gif"/><Relationship Id="rId10" Type="http://schemas.openxmlformats.org/officeDocument/2006/relationships/slideLayout" Target="../slideLayouts/slideLayout229.xml"/><Relationship Id="rId4" Type="http://schemas.openxmlformats.org/officeDocument/2006/relationships/slideLayout" Target="../slideLayouts/slideLayout223.xml"/><Relationship Id="rId9" Type="http://schemas.openxmlformats.org/officeDocument/2006/relationships/slideLayout" Target="../slideLayouts/slideLayout228.xml"/><Relationship Id="rId14" Type="http://schemas.openxmlformats.org/officeDocument/2006/relationships/theme" Target="../theme/theme1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image" Target="../media/image4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1.gif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18" Type="http://schemas.openxmlformats.org/officeDocument/2006/relationships/image" Target="../media/image4.jpeg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7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image" Target="../media/image1.gif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51.xml"/><Relationship Id="rId18" Type="http://schemas.openxmlformats.org/officeDocument/2006/relationships/image" Target="../media/image4.jpeg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40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5" Type="http://schemas.openxmlformats.org/officeDocument/2006/relationships/image" Target="../media/image1.gif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4.xml"/><Relationship Id="rId18" Type="http://schemas.openxmlformats.org/officeDocument/2006/relationships/image" Target="../media/image4.jpeg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63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53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5" Type="http://schemas.openxmlformats.org/officeDocument/2006/relationships/image" Target="../media/image1.gif"/><Relationship Id="rId10" Type="http://schemas.openxmlformats.org/officeDocument/2006/relationships/slideLayout" Target="../slideLayouts/slideLayout61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Relationship Id="rId1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13" Type="http://schemas.openxmlformats.org/officeDocument/2006/relationships/slideLayout" Target="../slideLayouts/slideLayout77.xml"/><Relationship Id="rId18" Type="http://schemas.openxmlformats.org/officeDocument/2006/relationships/image" Target="../media/image4.jpeg"/><Relationship Id="rId3" Type="http://schemas.openxmlformats.org/officeDocument/2006/relationships/slideLayout" Target="../slideLayouts/slideLayout67.xml"/><Relationship Id="rId7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76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66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11" Type="http://schemas.openxmlformats.org/officeDocument/2006/relationships/slideLayout" Target="../slideLayouts/slideLayout75.xml"/><Relationship Id="rId5" Type="http://schemas.openxmlformats.org/officeDocument/2006/relationships/slideLayout" Target="../slideLayouts/slideLayout69.xml"/><Relationship Id="rId15" Type="http://schemas.openxmlformats.org/officeDocument/2006/relationships/image" Target="../media/image1.gif"/><Relationship Id="rId10" Type="http://schemas.openxmlformats.org/officeDocument/2006/relationships/slideLayout" Target="../slideLayouts/slideLayout74.xml"/><Relationship Id="rId4" Type="http://schemas.openxmlformats.org/officeDocument/2006/relationships/slideLayout" Target="../slideLayouts/slideLayout68.xml"/><Relationship Id="rId9" Type="http://schemas.openxmlformats.org/officeDocument/2006/relationships/slideLayout" Target="../slideLayouts/slideLayout73.xml"/><Relationship Id="rId1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slideLayout" Target="../slideLayouts/slideLayout90.xml"/><Relationship Id="rId18" Type="http://schemas.openxmlformats.org/officeDocument/2006/relationships/image" Target="../media/image4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slideLayout" Target="../slideLayouts/slideLayout89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79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5" Type="http://schemas.openxmlformats.org/officeDocument/2006/relationships/image" Target="../media/image1.gif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8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93.xml"/><Relationship Id="rId7" Type="http://schemas.openxmlformats.org/officeDocument/2006/relationships/slideLayout" Target="../slideLayouts/slideLayout97.xml"/><Relationship Id="rId12" Type="http://schemas.openxmlformats.org/officeDocument/2006/relationships/slideLayout" Target="../slideLayouts/slideLayout102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9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91.xml"/><Relationship Id="rId6" Type="http://schemas.openxmlformats.org/officeDocument/2006/relationships/slideLayout" Target="../slideLayouts/slideLayout96.xml"/><Relationship Id="rId11" Type="http://schemas.openxmlformats.org/officeDocument/2006/relationships/slideLayout" Target="../slideLayouts/slideLayout101.xml"/><Relationship Id="rId5" Type="http://schemas.openxmlformats.org/officeDocument/2006/relationships/slideLayout" Target="../slideLayouts/slideLayout9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0.xml"/><Relationship Id="rId4" Type="http://schemas.openxmlformats.org/officeDocument/2006/relationships/slideLayout" Target="../slideLayouts/slideLayout94.xml"/><Relationship Id="rId9" Type="http://schemas.openxmlformats.org/officeDocument/2006/relationships/slideLayout" Target="../slideLayouts/slideLayout99.xml"/><Relationship Id="rId14" Type="http://schemas.openxmlformats.org/officeDocument/2006/relationships/image" Target="../media/image1.gif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0.xml"/><Relationship Id="rId13" Type="http://schemas.openxmlformats.org/officeDocument/2006/relationships/slideLayout" Target="../slideLayouts/slideLayout115.xml"/><Relationship Id="rId18" Type="http://schemas.openxmlformats.org/officeDocument/2006/relationships/image" Target="../media/image4.jpeg"/><Relationship Id="rId3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9.xml"/><Relationship Id="rId12" Type="http://schemas.openxmlformats.org/officeDocument/2006/relationships/slideLayout" Target="../slideLayouts/slideLayout114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04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03.xml"/><Relationship Id="rId6" Type="http://schemas.openxmlformats.org/officeDocument/2006/relationships/slideLayout" Target="../slideLayouts/slideLayout108.xml"/><Relationship Id="rId11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07.xml"/><Relationship Id="rId15" Type="http://schemas.openxmlformats.org/officeDocument/2006/relationships/image" Target="../media/image1.gif"/><Relationship Id="rId10" Type="http://schemas.openxmlformats.org/officeDocument/2006/relationships/slideLayout" Target="../slideLayouts/slideLayout112.xml"/><Relationship Id="rId4" Type="http://schemas.openxmlformats.org/officeDocument/2006/relationships/slideLayout" Target="../slideLayouts/slideLayout106.xml"/><Relationship Id="rId9" Type="http://schemas.openxmlformats.org/officeDocument/2006/relationships/slideLayout" Target="../slideLayouts/slideLayout111.xml"/><Relationship Id="rId1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716" name="Line 4"/>
          <p:cNvSpPr>
            <a:spLocks noChangeShapeType="1"/>
          </p:cNvSpPr>
          <p:nvPr/>
        </p:nvSpPr>
        <p:spPr bwMode="auto">
          <a:xfrm>
            <a:off x="0" y="816742"/>
            <a:ext cx="9144000" cy="0"/>
          </a:xfrm>
          <a:prstGeom prst="line">
            <a:avLst/>
          </a:prstGeom>
          <a:noFill/>
          <a:ln w="63500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627717" name="Line 5"/>
          <p:cNvSpPr>
            <a:spLocks noChangeShapeType="1"/>
          </p:cNvSpPr>
          <p:nvPr/>
        </p:nvSpPr>
        <p:spPr bwMode="auto">
          <a:xfrm>
            <a:off x="0" y="6281531"/>
            <a:ext cx="9144000" cy="0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627720" name="Text Box 8"/>
          <p:cNvSpPr txBox="1">
            <a:spLocks noChangeArrowheads="1"/>
          </p:cNvSpPr>
          <p:nvPr/>
        </p:nvSpPr>
        <p:spPr bwMode="auto">
          <a:xfrm>
            <a:off x="2971800" y="6554908"/>
            <a:ext cx="313055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800" b="0" i="1" dirty="0" smtClean="0">
                <a:latin typeface="Times New Roman" pitchFamily="18" charset="0"/>
                <a:cs typeface="+mn-cs"/>
              </a:rPr>
              <a:t>Page </a:t>
            </a:r>
            <a:fld id="{1B5B5EA7-2DCA-4A86-8031-B157A36EB5B6}" type="slidenum">
              <a:rPr lang="en-US" sz="800" b="0" i="1" smtClean="0">
                <a:latin typeface="Times New Roman" pitchFamily="18" charset="0"/>
                <a:cs typeface="+mn-cs"/>
              </a:rPr>
              <a:pPr eaLnBrk="1" hangingPunct="1">
                <a:spcBef>
                  <a:spcPct val="50000"/>
                </a:spcBef>
                <a:defRPr/>
              </a:pPr>
              <a:t>‹#›</a:t>
            </a:fld>
            <a:endParaRPr lang="en-US" sz="800" b="0" i="1" dirty="0">
              <a:latin typeface="Times New Roman" pitchFamily="18" charset="0"/>
              <a:cs typeface="+mn-cs"/>
            </a:endParaRP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90600"/>
            <a:ext cx="8229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pic>
        <p:nvPicPr>
          <p:cNvPr id="12" name="Picture 11" descr="identifier.gif"/>
          <p:cNvPicPr>
            <a:picLocks noChangeAspect="1"/>
          </p:cNvPicPr>
          <p:nvPr/>
        </p:nvPicPr>
        <p:blipFill>
          <a:blip r:embed="rId14" cstate="print">
            <a:lum bright="9000"/>
          </a:blip>
          <a:stretch>
            <a:fillRect/>
          </a:stretch>
        </p:blipFill>
        <p:spPr>
          <a:xfrm>
            <a:off x="7197884" y="6320316"/>
            <a:ext cx="796967" cy="518029"/>
          </a:xfrm>
          <a:prstGeom prst="rect">
            <a:avLst/>
          </a:prstGeom>
        </p:spPr>
      </p:pic>
      <p:pic>
        <p:nvPicPr>
          <p:cNvPr id="8" name="Picture 7" descr="SLAC_Logo_our_name.jpg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124897" y="6418497"/>
            <a:ext cx="938660" cy="335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79200" y="6324731"/>
            <a:ext cx="1339200" cy="461648"/>
            <a:chOff x="140854" y="5334000"/>
            <a:chExt cx="2471332" cy="85191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16"/>
            <a:srcRect l="71532" r="-1"/>
            <a:stretch/>
          </p:blipFill>
          <p:spPr>
            <a:xfrm>
              <a:off x="1880757" y="5334000"/>
              <a:ext cx="731429" cy="844550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1" name="Picture 10" descr="HiLumi logo.jpeg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0854" y="5334000"/>
              <a:ext cx="1763268" cy="851916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4F9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803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627716" name="Line 4"/>
          <p:cNvSpPr>
            <a:spLocks noChangeShapeType="1"/>
          </p:cNvSpPr>
          <p:nvPr/>
        </p:nvSpPr>
        <p:spPr bwMode="auto">
          <a:xfrm>
            <a:off x="0" y="816742"/>
            <a:ext cx="9144000" cy="0"/>
          </a:xfrm>
          <a:prstGeom prst="line">
            <a:avLst/>
          </a:prstGeom>
          <a:noFill/>
          <a:ln w="63500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/>
            </a:endParaRPr>
          </a:p>
        </p:txBody>
      </p:sp>
      <p:sp>
        <p:nvSpPr>
          <p:cNvPr id="627717" name="Line 5"/>
          <p:cNvSpPr>
            <a:spLocks noChangeShapeType="1"/>
          </p:cNvSpPr>
          <p:nvPr/>
        </p:nvSpPr>
        <p:spPr bwMode="auto">
          <a:xfrm>
            <a:off x="0" y="6281531"/>
            <a:ext cx="9144000" cy="0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/>
            </a:endParaRPr>
          </a:p>
        </p:txBody>
      </p:sp>
      <p:sp>
        <p:nvSpPr>
          <p:cNvPr id="627720" name="Text Box 8"/>
          <p:cNvSpPr txBox="1">
            <a:spLocks noChangeArrowheads="1"/>
          </p:cNvSpPr>
          <p:nvPr/>
        </p:nvSpPr>
        <p:spPr bwMode="auto">
          <a:xfrm>
            <a:off x="2971800" y="6554908"/>
            <a:ext cx="313055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800" b="0" i="1" dirty="0" smtClean="0">
                <a:solidFill>
                  <a:prstClr val="black"/>
                </a:solidFill>
                <a:latin typeface="Times New Roman" pitchFamily="18" charset="0"/>
                <a:cs typeface="Arial"/>
              </a:rPr>
              <a:t>Page </a:t>
            </a:r>
            <a:fld id="{1B5B5EA7-2DCA-4A86-8031-B157A36EB5B6}" type="slidenum">
              <a:rPr lang="en-US" sz="800" b="0" i="1" smtClean="0">
                <a:solidFill>
                  <a:prstClr val="black"/>
                </a:solidFill>
                <a:latin typeface="Times New Roman" pitchFamily="18" charset="0"/>
                <a:cs typeface="Arial"/>
              </a:rPr>
              <a:pPr eaLnBrk="1" hangingPunct="1">
                <a:spcBef>
                  <a:spcPct val="50000"/>
                </a:spcBef>
                <a:defRPr/>
              </a:pPr>
              <a:t>‹#›</a:t>
            </a:fld>
            <a:endParaRPr lang="en-US" sz="800" b="0" i="1" dirty="0">
              <a:solidFill>
                <a:prstClr val="black"/>
              </a:solidFill>
              <a:latin typeface="Times New Roman" pitchFamily="18" charset="0"/>
              <a:cs typeface="Arial"/>
            </a:endParaRP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90600"/>
            <a:ext cx="8229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pic>
        <p:nvPicPr>
          <p:cNvPr id="12" name="Picture 11" descr="identifier.gif"/>
          <p:cNvPicPr>
            <a:picLocks noChangeAspect="1"/>
          </p:cNvPicPr>
          <p:nvPr/>
        </p:nvPicPr>
        <p:blipFill>
          <a:blip r:embed="rId15" cstate="print">
            <a:lum bright="9000"/>
          </a:blip>
          <a:stretch>
            <a:fillRect/>
          </a:stretch>
        </p:blipFill>
        <p:spPr>
          <a:xfrm>
            <a:off x="7197884" y="6320316"/>
            <a:ext cx="796967" cy="518029"/>
          </a:xfrm>
          <a:prstGeom prst="rect">
            <a:avLst/>
          </a:prstGeom>
        </p:spPr>
      </p:pic>
      <p:pic>
        <p:nvPicPr>
          <p:cNvPr id="8" name="Picture 7" descr="SLAC_Logo_our_name.jpg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124897" y="6418497"/>
            <a:ext cx="938660" cy="335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79200" y="6324731"/>
            <a:ext cx="1339200" cy="461648"/>
            <a:chOff x="140854" y="5334000"/>
            <a:chExt cx="2471332" cy="85191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17"/>
            <a:srcRect l="71532" r="-1"/>
            <a:stretch/>
          </p:blipFill>
          <p:spPr>
            <a:xfrm>
              <a:off x="1880757" y="5334000"/>
              <a:ext cx="731429" cy="844550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1" name="Picture 10" descr="HiLumi logo.jpeg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0854" y="5334000"/>
              <a:ext cx="1763268" cy="8519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6260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  <p:sldLayoutId id="2147483791" r:id="rId1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4F9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803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627716" name="Line 4"/>
          <p:cNvSpPr>
            <a:spLocks noChangeShapeType="1"/>
          </p:cNvSpPr>
          <p:nvPr/>
        </p:nvSpPr>
        <p:spPr bwMode="auto">
          <a:xfrm>
            <a:off x="0" y="816742"/>
            <a:ext cx="9144000" cy="0"/>
          </a:xfrm>
          <a:prstGeom prst="line">
            <a:avLst/>
          </a:prstGeom>
          <a:noFill/>
          <a:ln w="63500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/>
            </a:endParaRPr>
          </a:p>
        </p:txBody>
      </p:sp>
      <p:sp>
        <p:nvSpPr>
          <p:cNvPr id="627717" name="Line 5"/>
          <p:cNvSpPr>
            <a:spLocks noChangeShapeType="1"/>
          </p:cNvSpPr>
          <p:nvPr/>
        </p:nvSpPr>
        <p:spPr bwMode="auto">
          <a:xfrm>
            <a:off x="0" y="6281531"/>
            <a:ext cx="9144000" cy="0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/>
            </a:endParaRPr>
          </a:p>
        </p:txBody>
      </p:sp>
      <p:sp>
        <p:nvSpPr>
          <p:cNvPr id="627720" name="Text Box 8"/>
          <p:cNvSpPr txBox="1">
            <a:spLocks noChangeArrowheads="1"/>
          </p:cNvSpPr>
          <p:nvPr/>
        </p:nvSpPr>
        <p:spPr bwMode="auto">
          <a:xfrm>
            <a:off x="2971800" y="6554908"/>
            <a:ext cx="313055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800" b="0" i="1" dirty="0" smtClean="0">
                <a:solidFill>
                  <a:prstClr val="black"/>
                </a:solidFill>
                <a:latin typeface="Times New Roman" pitchFamily="18" charset="0"/>
                <a:cs typeface="Arial"/>
              </a:rPr>
              <a:t>Page </a:t>
            </a:r>
            <a:fld id="{1B5B5EA7-2DCA-4A86-8031-B157A36EB5B6}" type="slidenum">
              <a:rPr lang="en-US" sz="800" b="0" i="1" smtClean="0">
                <a:solidFill>
                  <a:prstClr val="black"/>
                </a:solidFill>
                <a:latin typeface="Times New Roman" pitchFamily="18" charset="0"/>
                <a:cs typeface="Arial"/>
              </a:rPr>
              <a:pPr eaLnBrk="1" hangingPunct="1">
                <a:spcBef>
                  <a:spcPct val="50000"/>
                </a:spcBef>
                <a:defRPr/>
              </a:pPr>
              <a:t>‹#›</a:t>
            </a:fld>
            <a:endParaRPr lang="en-US" sz="800" b="0" i="1" dirty="0">
              <a:solidFill>
                <a:prstClr val="black"/>
              </a:solidFill>
              <a:latin typeface="Times New Roman" pitchFamily="18" charset="0"/>
              <a:cs typeface="Arial"/>
            </a:endParaRP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90600"/>
            <a:ext cx="8229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pic>
        <p:nvPicPr>
          <p:cNvPr id="12" name="Picture 11" descr="identifier.gif"/>
          <p:cNvPicPr>
            <a:picLocks noChangeAspect="1"/>
          </p:cNvPicPr>
          <p:nvPr/>
        </p:nvPicPr>
        <p:blipFill>
          <a:blip r:embed="rId15" cstate="print">
            <a:lum bright="9000"/>
          </a:blip>
          <a:stretch>
            <a:fillRect/>
          </a:stretch>
        </p:blipFill>
        <p:spPr>
          <a:xfrm>
            <a:off x="7197884" y="6320316"/>
            <a:ext cx="796967" cy="518029"/>
          </a:xfrm>
          <a:prstGeom prst="rect">
            <a:avLst/>
          </a:prstGeom>
        </p:spPr>
      </p:pic>
      <p:pic>
        <p:nvPicPr>
          <p:cNvPr id="8" name="Picture 7" descr="SLAC_Logo_our_name.jpg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124897" y="6418497"/>
            <a:ext cx="938660" cy="335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79200" y="6324731"/>
            <a:ext cx="1339200" cy="461648"/>
            <a:chOff x="140854" y="5334000"/>
            <a:chExt cx="2471332" cy="85191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17"/>
            <a:srcRect l="71532" r="-1"/>
            <a:stretch/>
          </p:blipFill>
          <p:spPr>
            <a:xfrm>
              <a:off x="1880757" y="5334000"/>
              <a:ext cx="731429" cy="844550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1" name="Picture 10" descr="HiLumi logo.jpeg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0854" y="5334000"/>
              <a:ext cx="1763268" cy="8519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15311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  <p:sldLayoutId id="2147483805" r:id="rId1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4F9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803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627716" name="Line 4"/>
          <p:cNvSpPr>
            <a:spLocks noChangeShapeType="1"/>
          </p:cNvSpPr>
          <p:nvPr/>
        </p:nvSpPr>
        <p:spPr bwMode="auto">
          <a:xfrm>
            <a:off x="0" y="816742"/>
            <a:ext cx="9144000" cy="0"/>
          </a:xfrm>
          <a:prstGeom prst="line">
            <a:avLst/>
          </a:prstGeom>
          <a:noFill/>
          <a:ln w="63500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/>
            </a:endParaRPr>
          </a:p>
        </p:txBody>
      </p:sp>
      <p:sp>
        <p:nvSpPr>
          <p:cNvPr id="627717" name="Line 5"/>
          <p:cNvSpPr>
            <a:spLocks noChangeShapeType="1"/>
          </p:cNvSpPr>
          <p:nvPr/>
        </p:nvSpPr>
        <p:spPr bwMode="auto">
          <a:xfrm>
            <a:off x="0" y="6281531"/>
            <a:ext cx="9144000" cy="0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/>
            </a:endParaRPr>
          </a:p>
        </p:txBody>
      </p:sp>
      <p:sp>
        <p:nvSpPr>
          <p:cNvPr id="627720" name="Text Box 8"/>
          <p:cNvSpPr txBox="1">
            <a:spLocks noChangeArrowheads="1"/>
          </p:cNvSpPr>
          <p:nvPr/>
        </p:nvSpPr>
        <p:spPr bwMode="auto">
          <a:xfrm>
            <a:off x="2971800" y="6554908"/>
            <a:ext cx="313055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800" b="0" i="1" dirty="0" smtClean="0">
                <a:solidFill>
                  <a:prstClr val="black"/>
                </a:solidFill>
                <a:latin typeface="Times New Roman" pitchFamily="18" charset="0"/>
                <a:cs typeface="Arial"/>
              </a:rPr>
              <a:t>Page </a:t>
            </a:r>
            <a:fld id="{1B5B5EA7-2DCA-4A86-8031-B157A36EB5B6}" type="slidenum">
              <a:rPr lang="en-US" sz="800" b="0" i="1" smtClean="0">
                <a:solidFill>
                  <a:prstClr val="black"/>
                </a:solidFill>
                <a:latin typeface="Times New Roman" pitchFamily="18" charset="0"/>
                <a:cs typeface="Arial"/>
              </a:rPr>
              <a:pPr eaLnBrk="1" hangingPunct="1">
                <a:spcBef>
                  <a:spcPct val="50000"/>
                </a:spcBef>
                <a:defRPr/>
              </a:pPr>
              <a:t>‹#›</a:t>
            </a:fld>
            <a:endParaRPr lang="en-US" sz="800" b="0" i="1" dirty="0">
              <a:solidFill>
                <a:prstClr val="black"/>
              </a:solidFill>
              <a:latin typeface="Times New Roman" pitchFamily="18" charset="0"/>
              <a:cs typeface="Arial"/>
            </a:endParaRP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90600"/>
            <a:ext cx="8229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pic>
        <p:nvPicPr>
          <p:cNvPr id="12" name="Picture 11" descr="identifier.gif"/>
          <p:cNvPicPr>
            <a:picLocks noChangeAspect="1"/>
          </p:cNvPicPr>
          <p:nvPr/>
        </p:nvPicPr>
        <p:blipFill>
          <a:blip r:embed="rId15" cstate="print">
            <a:lum bright="9000"/>
          </a:blip>
          <a:stretch>
            <a:fillRect/>
          </a:stretch>
        </p:blipFill>
        <p:spPr>
          <a:xfrm>
            <a:off x="7197884" y="6320316"/>
            <a:ext cx="796967" cy="518029"/>
          </a:xfrm>
          <a:prstGeom prst="rect">
            <a:avLst/>
          </a:prstGeom>
        </p:spPr>
      </p:pic>
      <p:pic>
        <p:nvPicPr>
          <p:cNvPr id="8" name="Picture 7" descr="SLAC_Logo_our_name.jpg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124897" y="6418497"/>
            <a:ext cx="938660" cy="335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79200" y="6324731"/>
            <a:ext cx="1339200" cy="461648"/>
            <a:chOff x="140854" y="5334000"/>
            <a:chExt cx="2471332" cy="85191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17"/>
            <a:srcRect l="71532" r="-1"/>
            <a:stretch/>
          </p:blipFill>
          <p:spPr>
            <a:xfrm>
              <a:off x="1880757" y="5334000"/>
              <a:ext cx="731429" cy="844550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1" name="Picture 10" descr="HiLumi logo.jpeg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0854" y="5334000"/>
              <a:ext cx="1763268" cy="8519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71807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  <p:sldLayoutId id="2147483818" r:id="rId12"/>
    <p:sldLayoutId id="2147483819" r:id="rId1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4F9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803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627716" name="Line 4"/>
          <p:cNvSpPr>
            <a:spLocks noChangeShapeType="1"/>
          </p:cNvSpPr>
          <p:nvPr/>
        </p:nvSpPr>
        <p:spPr bwMode="auto">
          <a:xfrm>
            <a:off x="0" y="816742"/>
            <a:ext cx="9144000" cy="0"/>
          </a:xfrm>
          <a:prstGeom prst="line">
            <a:avLst/>
          </a:prstGeom>
          <a:noFill/>
          <a:ln w="63500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/>
            </a:endParaRPr>
          </a:p>
        </p:txBody>
      </p:sp>
      <p:sp>
        <p:nvSpPr>
          <p:cNvPr id="627717" name="Line 5"/>
          <p:cNvSpPr>
            <a:spLocks noChangeShapeType="1"/>
          </p:cNvSpPr>
          <p:nvPr/>
        </p:nvSpPr>
        <p:spPr bwMode="auto">
          <a:xfrm>
            <a:off x="0" y="6281531"/>
            <a:ext cx="9144000" cy="0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/>
            </a:endParaRPr>
          </a:p>
        </p:txBody>
      </p:sp>
      <p:sp>
        <p:nvSpPr>
          <p:cNvPr id="627720" name="Text Box 8"/>
          <p:cNvSpPr txBox="1">
            <a:spLocks noChangeArrowheads="1"/>
          </p:cNvSpPr>
          <p:nvPr/>
        </p:nvSpPr>
        <p:spPr bwMode="auto">
          <a:xfrm>
            <a:off x="2971800" y="6554908"/>
            <a:ext cx="313055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800" b="0" i="1" dirty="0" smtClean="0">
                <a:solidFill>
                  <a:prstClr val="black"/>
                </a:solidFill>
                <a:latin typeface="Times New Roman" pitchFamily="18" charset="0"/>
                <a:cs typeface="Arial"/>
              </a:rPr>
              <a:t>Page </a:t>
            </a:r>
            <a:fld id="{1B5B5EA7-2DCA-4A86-8031-B157A36EB5B6}" type="slidenum">
              <a:rPr lang="en-US" sz="800" b="0" i="1" smtClean="0">
                <a:solidFill>
                  <a:prstClr val="black"/>
                </a:solidFill>
                <a:latin typeface="Times New Roman" pitchFamily="18" charset="0"/>
                <a:cs typeface="Arial"/>
              </a:rPr>
              <a:pPr eaLnBrk="1" hangingPunct="1">
                <a:spcBef>
                  <a:spcPct val="50000"/>
                </a:spcBef>
                <a:defRPr/>
              </a:pPr>
              <a:t>‹#›</a:t>
            </a:fld>
            <a:endParaRPr lang="en-US" sz="800" b="0" i="1" dirty="0">
              <a:solidFill>
                <a:prstClr val="black"/>
              </a:solidFill>
              <a:latin typeface="Times New Roman" pitchFamily="18" charset="0"/>
              <a:cs typeface="Arial"/>
            </a:endParaRP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90600"/>
            <a:ext cx="8229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pic>
        <p:nvPicPr>
          <p:cNvPr id="12" name="Picture 11" descr="identifier.gif"/>
          <p:cNvPicPr>
            <a:picLocks noChangeAspect="1"/>
          </p:cNvPicPr>
          <p:nvPr/>
        </p:nvPicPr>
        <p:blipFill>
          <a:blip r:embed="rId15" cstate="print">
            <a:lum bright="9000"/>
          </a:blip>
          <a:stretch>
            <a:fillRect/>
          </a:stretch>
        </p:blipFill>
        <p:spPr>
          <a:xfrm>
            <a:off x="7197884" y="6320316"/>
            <a:ext cx="796967" cy="518029"/>
          </a:xfrm>
          <a:prstGeom prst="rect">
            <a:avLst/>
          </a:prstGeom>
        </p:spPr>
      </p:pic>
      <p:pic>
        <p:nvPicPr>
          <p:cNvPr id="8" name="Picture 7" descr="SLAC_Logo_our_name.jpg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124897" y="6418497"/>
            <a:ext cx="938660" cy="335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79200" y="6324731"/>
            <a:ext cx="1339200" cy="461648"/>
            <a:chOff x="140854" y="5334000"/>
            <a:chExt cx="2471332" cy="85191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17"/>
            <a:srcRect l="71532" r="-1"/>
            <a:stretch/>
          </p:blipFill>
          <p:spPr>
            <a:xfrm>
              <a:off x="1880757" y="5334000"/>
              <a:ext cx="731429" cy="844550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1" name="Picture 10" descr="HiLumi logo.jpeg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0854" y="5334000"/>
              <a:ext cx="1763268" cy="8519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9889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2" r:id="rId2"/>
    <p:sldLayoutId id="2147483823" r:id="rId3"/>
    <p:sldLayoutId id="2147483824" r:id="rId4"/>
    <p:sldLayoutId id="2147483825" r:id="rId5"/>
    <p:sldLayoutId id="2147483826" r:id="rId6"/>
    <p:sldLayoutId id="2147483827" r:id="rId7"/>
    <p:sldLayoutId id="2147483828" r:id="rId8"/>
    <p:sldLayoutId id="2147483829" r:id="rId9"/>
    <p:sldLayoutId id="2147483830" r:id="rId10"/>
    <p:sldLayoutId id="2147483831" r:id="rId11"/>
    <p:sldLayoutId id="2147483832" r:id="rId12"/>
    <p:sldLayoutId id="2147483833" r:id="rId1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4F9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803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627716" name="Line 4"/>
          <p:cNvSpPr>
            <a:spLocks noChangeShapeType="1"/>
          </p:cNvSpPr>
          <p:nvPr/>
        </p:nvSpPr>
        <p:spPr bwMode="auto">
          <a:xfrm>
            <a:off x="0" y="816742"/>
            <a:ext cx="9144000" cy="0"/>
          </a:xfrm>
          <a:prstGeom prst="line">
            <a:avLst/>
          </a:prstGeom>
          <a:noFill/>
          <a:ln w="63500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/>
            </a:endParaRPr>
          </a:p>
        </p:txBody>
      </p:sp>
      <p:sp>
        <p:nvSpPr>
          <p:cNvPr id="627717" name="Line 5"/>
          <p:cNvSpPr>
            <a:spLocks noChangeShapeType="1"/>
          </p:cNvSpPr>
          <p:nvPr/>
        </p:nvSpPr>
        <p:spPr bwMode="auto">
          <a:xfrm>
            <a:off x="0" y="6281531"/>
            <a:ext cx="9144000" cy="0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/>
            </a:endParaRPr>
          </a:p>
        </p:txBody>
      </p:sp>
      <p:sp>
        <p:nvSpPr>
          <p:cNvPr id="627720" name="Text Box 8"/>
          <p:cNvSpPr txBox="1">
            <a:spLocks noChangeArrowheads="1"/>
          </p:cNvSpPr>
          <p:nvPr/>
        </p:nvSpPr>
        <p:spPr bwMode="auto">
          <a:xfrm>
            <a:off x="2971800" y="6554908"/>
            <a:ext cx="313055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800" b="0" i="1" dirty="0" smtClean="0">
                <a:solidFill>
                  <a:prstClr val="black"/>
                </a:solidFill>
                <a:latin typeface="Times New Roman" pitchFamily="18" charset="0"/>
                <a:cs typeface="Arial"/>
              </a:rPr>
              <a:t>Page </a:t>
            </a:r>
            <a:fld id="{1B5B5EA7-2DCA-4A86-8031-B157A36EB5B6}" type="slidenum">
              <a:rPr lang="en-US" sz="800" b="0" i="1" smtClean="0">
                <a:solidFill>
                  <a:prstClr val="black"/>
                </a:solidFill>
                <a:latin typeface="Times New Roman" pitchFamily="18" charset="0"/>
                <a:cs typeface="Arial"/>
              </a:rPr>
              <a:pPr eaLnBrk="1" hangingPunct="1">
                <a:spcBef>
                  <a:spcPct val="50000"/>
                </a:spcBef>
                <a:defRPr/>
              </a:pPr>
              <a:t>‹#›</a:t>
            </a:fld>
            <a:endParaRPr lang="en-US" sz="800" b="0" i="1" dirty="0">
              <a:solidFill>
                <a:prstClr val="black"/>
              </a:solidFill>
              <a:latin typeface="Times New Roman" pitchFamily="18" charset="0"/>
              <a:cs typeface="Arial"/>
            </a:endParaRP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90600"/>
            <a:ext cx="8229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pic>
        <p:nvPicPr>
          <p:cNvPr id="12" name="Picture 11" descr="identifier.gif"/>
          <p:cNvPicPr>
            <a:picLocks noChangeAspect="1"/>
          </p:cNvPicPr>
          <p:nvPr/>
        </p:nvPicPr>
        <p:blipFill>
          <a:blip r:embed="rId15" cstate="print">
            <a:lum bright="9000"/>
          </a:blip>
          <a:stretch>
            <a:fillRect/>
          </a:stretch>
        </p:blipFill>
        <p:spPr>
          <a:xfrm>
            <a:off x="7197884" y="6320316"/>
            <a:ext cx="796967" cy="518029"/>
          </a:xfrm>
          <a:prstGeom prst="rect">
            <a:avLst/>
          </a:prstGeom>
        </p:spPr>
      </p:pic>
      <p:pic>
        <p:nvPicPr>
          <p:cNvPr id="8" name="Picture 7" descr="SLAC_Logo_our_name.jpg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124897" y="6418497"/>
            <a:ext cx="938660" cy="335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79200" y="6324731"/>
            <a:ext cx="1339200" cy="461648"/>
            <a:chOff x="140854" y="5334000"/>
            <a:chExt cx="2471332" cy="85191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17"/>
            <a:srcRect l="71532" r="-1"/>
            <a:stretch/>
          </p:blipFill>
          <p:spPr>
            <a:xfrm>
              <a:off x="1880757" y="5334000"/>
              <a:ext cx="731429" cy="844550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1" name="Picture 10" descr="HiLumi logo.jpeg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0854" y="5334000"/>
              <a:ext cx="1763268" cy="8519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8181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  <p:sldLayoutId id="2147483847" r:id="rId1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4F9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803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627716" name="Line 4"/>
          <p:cNvSpPr>
            <a:spLocks noChangeShapeType="1"/>
          </p:cNvSpPr>
          <p:nvPr/>
        </p:nvSpPr>
        <p:spPr bwMode="auto">
          <a:xfrm>
            <a:off x="0" y="816742"/>
            <a:ext cx="9144000" cy="0"/>
          </a:xfrm>
          <a:prstGeom prst="line">
            <a:avLst/>
          </a:prstGeom>
          <a:noFill/>
          <a:ln w="63500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/>
            </a:endParaRPr>
          </a:p>
        </p:txBody>
      </p:sp>
      <p:sp>
        <p:nvSpPr>
          <p:cNvPr id="627717" name="Line 5"/>
          <p:cNvSpPr>
            <a:spLocks noChangeShapeType="1"/>
          </p:cNvSpPr>
          <p:nvPr/>
        </p:nvSpPr>
        <p:spPr bwMode="auto">
          <a:xfrm>
            <a:off x="0" y="6281531"/>
            <a:ext cx="9144000" cy="0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/>
            </a:endParaRPr>
          </a:p>
        </p:txBody>
      </p:sp>
      <p:sp>
        <p:nvSpPr>
          <p:cNvPr id="627720" name="Text Box 8"/>
          <p:cNvSpPr txBox="1">
            <a:spLocks noChangeArrowheads="1"/>
          </p:cNvSpPr>
          <p:nvPr/>
        </p:nvSpPr>
        <p:spPr bwMode="auto">
          <a:xfrm>
            <a:off x="2971800" y="6554908"/>
            <a:ext cx="313055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800" b="0" i="1" dirty="0" smtClean="0">
                <a:solidFill>
                  <a:prstClr val="black"/>
                </a:solidFill>
                <a:latin typeface="Times New Roman" pitchFamily="18" charset="0"/>
                <a:cs typeface="Arial"/>
              </a:rPr>
              <a:t>Page </a:t>
            </a:r>
            <a:fld id="{1B5B5EA7-2DCA-4A86-8031-B157A36EB5B6}" type="slidenum">
              <a:rPr lang="en-US" sz="800" b="0" i="1" smtClean="0">
                <a:solidFill>
                  <a:prstClr val="black"/>
                </a:solidFill>
                <a:latin typeface="Times New Roman" pitchFamily="18" charset="0"/>
                <a:cs typeface="Arial"/>
              </a:rPr>
              <a:pPr eaLnBrk="1" hangingPunct="1">
                <a:spcBef>
                  <a:spcPct val="50000"/>
                </a:spcBef>
                <a:defRPr/>
              </a:pPr>
              <a:t>‹#›</a:t>
            </a:fld>
            <a:endParaRPr lang="en-US" sz="800" b="0" i="1" dirty="0">
              <a:solidFill>
                <a:prstClr val="black"/>
              </a:solidFill>
              <a:latin typeface="Times New Roman" pitchFamily="18" charset="0"/>
              <a:cs typeface="Arial"/>
            </a:endParaRP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90600"/>
            <a:ext cx="8229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pic>
        <p:nvPicPr>
          <p:cNvPr id="12" name="Picture 11" descr="identifier.gif"/>
          <p:cNvPicPr>
            <a:picLocks noChangeAspect="1"/>
          </p:cNvPicPr>
          <p:nvPr/>
        </p:nvPicPr>
        <p:blipFill>
          <a:blip r:embed="rId15" cstate="print">
            <a:lum bright="9000"/>
          </a:blip>
          <a:stretch>
            <a:fillRect/>
          </a:stretch>
        </p:blipFill>
        <p:spPr>
          <a:xfrm>
            <a:off x="7197884" y="6320316"/>
            <a:ext cx="796967" cy="518029"/>
          </a:xfrm>
          <a:prstGeom prst="rect">
            <a:avLst/>
          </a:prstGeom>
        </p:spPr>
      </p:pic>
      <p:pic>
        <p:nvPicPr>
          <p:cNvPr id="8" name="Picture 7" descr="SLAC_Logo_our_name.jpg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124897" y="6418497"/>
            <a:ext cx="938660" cy="335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79200" y="6324731"/>
            <a:ext cx="1339200" cy="461648"/>
            <a:chOff x="140854" y="5334000"/>
            <a:chExt cx="2471332" cy="85191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17"/>
            <a:srcRect l="71532" r="-1"/>
            <a:stretch/>
          </p:blipFill>
          <p:spPr>
            <a:xfrm>
              <a:off x="1880757" y="5334000"/>
              <a:ext cx="731429" cy="844550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1" name="Picture 10" descr="HiLumi logo.jpeg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0854" y="5334000"/>
              <a:ext cx="1763268" cy="8519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46268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  <p:sldLayoutId id="2147483850" r:id="rId2"/>
    <p:sldLayoutId id="2147483851" r:id="rId3"/>
    <p:sldLayoutId id="2147483852" r:id="rId4"/>
    <p:sldLayoutId id="2147483853" r:id="rId5"/>
    <p:sldLayoutId id="2147483854" r:id="rId6"/>
    <p:sldLayoutId id="2147483855" r:id="rId7"/>
    <p:sldLayoutId id="2147483856" r:id="rId8"/>
    <p:sldLayoutId id="2147483857" r:id="rId9"/>
    <p:sldLayoutId id="2147483858" r:id="rId10"/>
    <p:sldLayoutId id="2147483859" r:id="rId11"/>
    <p:sldLayoutId id="2147483860" r:id="rId12"/>
    <p:sldLayoutId id="2147483861" r:id="rId1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4F9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803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627716" name="Line 4"/>
          <p:cNvSpPr>
            <a:spLocks noChangeShapeType="1"/>
          </p:cNvSpPr>
          <p:nvPr/>
        </p:nvSpPr>
        <p:spPr bwMode="auto">
          <a:xfrm>
            <a:off x="0" y="816742"/>
            <a:ext cx="9144000" cy="0"/>
          </a:xfrm>
          <a:prstGeom prst="line">
            <a:avLst/>
          </a:prstGeom>
          <a:noFill/>
          <a:ln w="63500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/>
            </a:endParaRPr>
          </a:p>
        </p:txBody>
      </p:sp>
      <p:sp>
        <p:nvSpPr>
          <p:cNvPr id="627717" name="Line 5"/>
          <p:cNvSpPr>
            <a:spLocks noChangeShapeType="1"/>
          </p:cNvSpPr>
          <p:nvPr/>
        </p:nvSpPr>
        <p:spPr bwMode="auto">
          <a:xfrm>
            <a:off x="0" y="6281531"/>
            <a:ext cx="9144000" cy="0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/>
            </a:endParaRPr>
          </a:p>
        </p:txBody>
      </p:sp>
      <p:sp>
        <p:nvSpPr>
          <p:cNvPr id="627720" name="Text Box 8"/>
          <p:cNvSpPr txBox="1">
            <a:spLocks noChangeArrowheads="1"/>
          </p:cNvSpPr>
          <p:nvPr/>
        </p:nvSpPr>
        <p:spPr bwMode="auto">
          <a:xfrm>
            <a:off x="2971800" y="6554908"/>
            <a:ext cx="313055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800" b="0" i="1" dirty="0" smtClean="0">
                <a:solidFill>
                  <a:prstClr val="black"/>
                </a:solidFill>
                <a:latin typeface="Times New Roman" pitchFamily="18" charset="0"/>
                <a:cs typeface="Arial"/>
              </a:rPr>
              <a:t>Page </a:t>
            </a:r>
            <a:fld id="{1B5B5EA7-2DCA-4A86-8031-B157A36EB5B6}" type="slidenum">
              <a:rPr lang="en-US" sz="800" b="0" i="1" smtClean="0">
                <a:solidFill>
                  <a:prstClr val="black"/>
                </a:solidFill>
                <a:latin typeface="Times New Roman" pitchFamily="18" charset="0"/>
                <a:cs typeface="Arial"/>
              </a:rPr>
              <a:pPr eaLnBrk="1" hangingPunct="1">
                <a:spcBef>
                  <a:spcPct val="50000"/>
                </a:spcBef>
                <a:defRPr/>
              </a:pPr>
              <a:t>‹#›</a:t>
            </a:fld>
            <a:endParaRPr lang="en-US" sz="800" b="0" i="1" dirty="0">
              <a:solidFill>
                <a:prstClr val="black"/>
              </a:solidFill>
              <a:latin typeface="Times New Roman" pitchFamily="18" charset="0"/>
              <a:cs typeface="Arial"/>
            </a:endParaRP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90600"/>
            <a:ext cx="8229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pic>
        <p:nvPicPr>
          <p:cNvPr id="12" name="Picture 11" descr="identifier.gif"/>
          <p:cNvPicPr>
            <a:picLocks noChangeAspect="1"/>
          </p:cNvPicPr>
          <p:nvPr/>
        </p:nvPicPr>
        <p:blipFill>
          <a:blip r:embed="rId15" cstate="print">
            <a:lum bright="9000"/>
          </a:blip>
          <a:stretch>
            <a:fillRect/>
          </a:stretch>
        </p:blipFill>
        <p:spPr>
          <a:xfrm>
            <a:off x="7197884" y="6320316"/>
            <a:ext cx="796967" cy="518029"/>
          </a:xfrm>
          <a:prstGeom prst="rect">
            <a:avLst/>
          </a:prstGeom>
        </p:spPr>
      </p:pic>
      <p:pic>
        <p:nvPicPr>
          <p:cNvPr id="8" name="Picture 7" descr="SLAC_Logo_our_name.jpg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124897" y="6418497"/>
            <a:ext cx="938660" cy="335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79200" y="6324731"/>
            <a:ext cx="1339200" cy="461648"/>
            <a:chOff x="140854" y="5334000"/>
            <a:chExt cx="2471332" cy="85191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17"/>
            <a:srcRect l="71532" r="-1"/>
            <a:stretch/>
          </p:blipFill>
          <p:spPr>
            <a:xfrm>
              <a:off x="1880757" y="5334000"/>
              <a:ext cx="731429" cy="844550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1" name="Picture 10" descr="HiLumi logo.jpeg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0854" y="5334000"/>
              <a:ext cx="1763268" cy="8519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06911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64" r:id="rId2"/>
    <p:sldLayoutId id="2147483865" r:id="rId3"/>
    <p:sldLayoutId id="2147483866" r:id="rId4"/>
    <p:sldLayoutId id="2147483867" r:id="rId5"/>
    <p:sldLayoutId id="2147483868" r:id="rId6"/>
    <p:sldLayoutId id="2147483869" r:id="rId7"/>
    <p:sldLayoutId id="2147483870" r:id="rId8"/>
    <p:sldLayoutId id="2147483871" r:id="rId9"/>
    <p:sldLayoutId id="2147483872" r:id="rId10"/>
    <p:sldLayoutId id="2147483873" r:id="rId11"/>
    <p:sldLayoutId id="2147483874" r:id="rId12"/>
    <p:sldLayoutId id="2147483875" r:id="rId1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4F9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803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627716" name="Line 4"/>
          <p:cNvSpPr>
            <a:spLocks noChangeShapeType="1"/>
          </p:cNvSpPr>
          <p:nvPr/>
        </p:nvSpPr>
        <p:spPr bwMode="auto">
          <a:xfrm>
            <a:off x="0" y="816742"/>
            <a:ext cx="9144000" cy="0"/>
          </a:xfrm>
          <a:prstGeom prst="line">
            <a:avLst/>
          </a:prstGeom>
          <a:noFill/>
          <a:ln w="63500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/>
            </a:endParaRPr>
          </a:p>
        </p:txBody>
      </p:sp>
      <p:sp>
        <p:nvSpPr>
          <p:cNvPr id="627717" name="Line 5"/>
          <p:cNvSpPr>
            <a:spLocks noChangeShapeType="1"/>
          </p:cNvSpPr>
          <p:nvPr/>
        </p:nvSpPr>
        <p:spPr bwMode="auto">
          <a:xfrm>
            <a:off x="0" y="6281531"/>
            <a:ext cx="9144000" cy="0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/>
            </a:endParaRPr>
          </a:p>
        </p:txBody>
      </p:sp>
      <p:sp>
        <p:nvSpPr>
          <p:cNvPr id="627720" name="Text Box 8"/>
          <p:cNvSpPr txBox="1">
            <a:spLocks noChangeArrowheads="1"/>
          </p:cNvSpPr>
          <p:nvPr/>
        </p:nvSpPr>
        <p:spPr bwMode="auto">
          <a:xfrm>
            <a:off x="2971800" y="6554908"/>
            <a:ext cx="313055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800" b="0" i="1" dirty="0" smtClean="0">
                <a:solidFill>
                  <a:prstClr val="black"/>
                </a:solidFill>
                <a:latin typeface="Times New Roman" pitchFamily="18" charset="0"/>
                <a:cs typeface="Arial"/>
              </a:rPr>
              <a:t>Page </a:t>
            </a:r>
            <a:fld id="{1B5B5EA7-2DCA-4A86-8031-B157A36EB5B6}" type="slidenum">
              <a:rPr lang="en-US" sz="800" b="0" i="1" smtClean="0">
                <a:solidFill>
                  <a:prstClr val="black"/>
                </a:solidFill>
                <a:latin typeface="Times New Roman" pitchFamily="18" charset="0"/>
                <a:cs typeface="Arial"/>
              </a:rPr>
              <a:pPr eaLnBrk="1" hangingPunct="1">
                <a:spcBef>
                  <a:spcPct val="50000"/>
                </a:spcBef>
                <a:defRPr/>
              </a:pPr>
              <a:t>‹#›</a:t>
            </a:fld>
            <a:endParaRPr lang="en-US" sz="800" b="0" i="1" dirty="0">
              <a:solidFill>
                <a:prstClr val="black"/>
              </a:solidFill>
              <a:latin typeface="Times New Roman" pitchFamily="18" charset="0"/>
              <a:cs typeface="Arial"/>
            </a:endParaRP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90600"/>
            <a:ext cx="8229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pic>
        <p:nvPicPr>
          <p:cNvPr id="12" name="Picture 11" descr="identifier.gif"/>
          <p:cNvPicPr>
            <a:picLocks noChangeAspect="1"/>
          </p:cNvPicPr>
          <p:nvPr/>
        </p:nvPicPr>
        <p:blipFill>
          <a:blip r:embed="rId15" cstate="print">
            <a:lum bright="9000"/>
          </a:blip>
          <a:stretch>
            <a:fillRect/>
          </a:stretch>
        </p:blipFill>
        <p:spPr>
          <a:xfrm>
            <a:off x="7197884" y="6320316"/>
            <a:ext cx="796967" cy="518029"/>
          </a:xfrm>
          <a:prstGeom prst="rect">
            <a:avLst/>
          </a:prstGeom>
        </p:spPr>
      </p:pic>
      <p:pic>
        <p:nvPicPr>
          <p:cNvPr id="8" name="Picture 7" descr="SLAC_Logo_our_name.jpg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124897" y="6418497"/>
            <a:ext cx="938660" cy="335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79200" y="6324731"/>
            <a:ext cx="1339200" cy="461648"/>
            <a:chOff x="140854" y="5334000"/>
            <a:chExt cx="2471332" cy="85191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17"/>
            <a:srcRect l="71532" r="-1"/>
            <a:stretch/>
          </p:blipFill>
          <p:spPr>
            <a:xfrm>
              <a:off x="1880757" y="5334000"/>
              <a:ext cx="731429" cy="844550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1" name="Picture 10" descr="HiLumi logo.jpeg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0854" y="5334000"/>
              <a:ext cx="1763268" cy="8519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27436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  <p:sldLayoutId id="2147483888" r:id="rId12"/>
    <p:sldLayoutId id="2147483889" r:id="rId1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4F9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803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627716" name="Line 4"/>
          <p:cNvSpPr>
            <a:spLocks noChangeShapeType="1"/>
          </p:cNvSpPr>
          <p:nvPr/>
        </p:nvSpPr>
        <p:spPr bwMode="auto">
          <a:xfrm>
            <a:off x="0" y="816742"/>
            <a:ext cx="9144000" cy="0"/>
          </a:xfrm>
          <a:prstGeom prst="line">
            <a:avLst/>
          </a:prstGeom>
          <a:noFill/>
          <a:ln w="63500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/>
            </a:endParaRPr>
          </a:p>
        </p:txBody>
      </p:sp>
      <p:sp>
        <p:nvSpPr>
          <p:cNvPr id="627717" name="Line 5"/>
          <p:cNvSpPr>
            <a:spLocks noChangeShapeType="1"/>
          </p:cNvSpPr>
          <p:nvPr/>
        </p:nvSpPr>
        <p:spPr bwMode="auto">
          <a:xfrm>
            <a:off x="0" y="6281531"/>
            <a:ext cx="9144000" cy="0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/>
            </a:endParaRPr>
          </a:p>
        </p:txBody>
      </p:sp>
      <p:sp>
        <p:nvSpPr>
          <p:cNvPr id="627720" name="Text Box 8"/>
          <p:cNvSpPr txBox="1">
            <a:spLocks noChangeArrowheads="1"/>
          </p:cNvSpPr>
          <p:nvPr/>
        </p:nvSpPr>
        <p:spPr bwMode="auto">
          <a:xfrm>
            <a:off x="2971800" y="6554908"/>
            <a:ext cx="313055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800" b="0" i="1" dirty="0" smtClean="0">
                <a:solidFill>
                  <a:prstClr val="black"/>
                </a:solidFill>
                <a:latin typeface="Times New Roman" pitchFamily="18" charset="0"/>
                <a:cs typeface="Arial"/>
              </a:rPr>
              <a:t>Page </a:t>
            </a:r>
            <a:fld id="{1B5B5EA7-2DCA-4A86-8031-B157A36EB5B6}" type="slidenum">
              <a:rPr lang="en-US" sz="800" b="0" i="1" smtClean="0">
                <a:solidFill>
                  <a:prstClr val="black"/>
                </a:solidFill>
                <a:latin typeface="Times New Roman" pitchFamily="18" charset="0"/>
                <a:cs typeface="Arial"/>
              </a:rPr>
              <a:pPr eaLnBrk="1" hangingPunct="1">
                <a:spcBef>
                  <a:spcPct val="50000"/>
                </a:spcBef>
                <a:defRPr/>
              </a:pPr>
              <a:t>‹#›</a:t>
            </a:fld>
            <a:endParaRPr lang="en-US" sz="800" b="0" i="1" dirty="0">
              <a:solidFill>
                <a:prstClr val="black"/>
              </a:solidFill>
              <a:latin typeface="Times New Roman" pitchFamily="18" charset="0"/>
              <a:cs typeface="Arial"/>
            </a:endParaRP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90600"/>
            <a:ext cx="8229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pic>
        <p:nvPicPr>
          <p:cNvPr id="12" name="Picture 11" descr="identifier.gif"/>
          <p:cNvPicPr>
            <a:picLocks noChangeAspect="1"/>
          </p:cNvPicPr>
          <p:nvPr/>
        </p:nvPicPr>
        <p:blipFill>
          <a:blip r:embed="rId15" cstate="print">
            <a:lum bright="9000"/>
          </a:blip>
          <a:stretch>
            <a:fillRect/>
          </a:stretch>
        </p:blipFill>
        <p:spPr>
          <a:xfrm>
            <a:off x="7197884" y="6320316"/>
            <a:ext cx="796967" cy="518029"/>
          </a:xfrm>
          <a:prstGeom prst="rect">
            <a:avLst/>
          </a:prstGeom>
        </p:spPr>
      </p:pic>
      <p:pic>
        <p:nvPicPr>
          <p:cNvPr id="8" name="Picture 7" descr="SLAC_Logo_our_name.jpg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124897" y="6418497"/>
            <a:ext cx="938660" cy="335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79200" y="6324731"/>
            <a:ext cx="1339200" cy="461648"/>
            <a:chOff x="140854" y="5334000"/>
            <a:chExt cx="2471332" cy="85191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17"/>
            <a:srcRect l="71532" r="-1"/>
            <a:stretch/>
          </p:blipFill>
          <p:spPr>
            <a:xfrm>
              <a:off x="1880757" y="5334000"/>
              <a:ext cx="731429" cy="844550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1" name="Picture 10" descr="HiLumi logo.jpeg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0854" y="5334000"/>
              <a:ext cx="1763268" cy="8519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5191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1" r:id="rId1"/>
    <p:sldLayoutId id="2147483892" r:id="rId2"/>
    <p:sldLayoutId id="2147483893" r:id="rId3"/>
    <p:sldLayoutId id="2147483894" r:id="rId4"/>
    <p:sldLayoutId id="2147483895" r:id="rId5"/>
    <p:sldLayoutId id="2147483896" r:id="rId6"/>
    <p:sldLayoutId id="2147483897" r:id="rId7"/>
    <p:sldLayoutId id="2147483898" r:id="rId8"/>
    <p:sldLayoutId id="2147483899" r:id="rId9"/>
    <p:sldLayoutId id="2147483900" r:id="rId10"/>
    <p:sldLayoutId id="2147483901" r:id="rId11"/>
    <p:sldLayoutId id="2147483902" r:id="rId12"/>
    <p:sldLayoutId id="2147483903" r:id="rId1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4F9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803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627716" name="Line 4"/>
          <p:cNvSpPr>
            <a:spLocks noChangeShapeType="1"/>
          </p:cNvSpPr>
          <p:nvPr/>
        </p:nvSpPr>
        <p:spPr bwMode="auto">
          <a:xfrm>
            <a:off x="0" y="816742"/>
            <a:ext cx="9144000" cy="0"/>
          </a:xfrm>
          <a:prstGeom prst="line">
            <a:avLst/>
          </a:prstGeom>
          <a:noFill/>
          <a:ln w="63500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/>
            </a:endParaRPr>
          </a:p>
        </p:txBody>
      </p:sp>
      <p:sp>
        <p:nvSpPr>
          <p:cNvPr id="627717" name="Line 5"/>
          <p:cNvSpPr>
            <a:spLocks noChangeShapeType="1"/>
          </p:cNvSpPr>
          <p:nvPr/>
        </p:nvSpPr>
        <p:spPr bwMode="auto">
          <a:xfrm>
            <a:off x="0" y="6281531"/>
            <a:ext cx="9144000" cy="0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/>
            </a:endParaRPr>
          </a:p>
        </p:txBody>
      </p:sp>
      <p:sp>
        <p:nvSpPr>
          <p:cNvPr id="627720" name="Text Box 8"/>
          <p:cNvSpPr txBox="1">
            <a:spLocks noChangeArrowheads="1"/>
          </p:cNvSpPr>
          <p:nvPr/>
        </p:nvSpPr>
        <p:spPr bwMode="auto">
          <a:xfrm>
            <a:off x="2971800" y="6554908"/>
            <a:ext cx="313055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800" b="0" i="1" dirty="0" smtClean="0">
                <a:solidFill>
                  <a:prstClr val="black"/>
                </a:solidFill>
                <a:latin typeface="Times New Roman" pitchFamily="18" charset="0"/>
                <a:cs typeface="Arial"/>
              </a:rPr>
              <a:t>Page </a:t>
            </a:r>
            <a:fld id="{1B5B5EA7-2DCA-4A86-8031-B157A36EB5B6}" type="slidenum">
              <a:rPr lang="en-US" sz="800" b="0" i="1" smtClean="0">
                <a:solidFill>
                  <a:prstClr val="black"/>
                </a:solidFill>
                <a:latin typeface="Times New Roman" pitchFamily="18" charset="0"/>
                <a:cs typeface="Arial"/>
              </a:rPr>
              <a:pPr eaLnBrk="1" hangingPunct="1">
                <a:spcBef>
                  <a:spcPct val="50000"/>
                </a:spcBef>
                <a:defRPr/>
              </a:pPr>
              <a:t>‹#›</a:t>
            </a:fld>
            <a:endParaRPr lang="en-US" sz="800" b="0" i="1" dirty="0">
              <a:solidFill>
                <a:prstClr val="black"/>
              </a:solidFill>
              <a:latin typeface="Times New Roman" pitchFamily="18" charset="0"/>
              <a:cs typeface="Arial"/>
            </a:endParaRP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90600"/>
            <a:ext cx="8229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pic>
        <p:nvPicPr>
          <p:cNvPr id="12" name="Picture 11" descr="identifier.gif"/>
          <p:cNvPicPr>
            <a:picLocks noChangeAspect="1"/>
          </p:cNvPicPr>
          <p:nvPr/>
        </p:nvPicPr>
        <p:blipFill>
          <a:blip r:embed="rId15" cstate="print">
            <a:lum bright="9000"/>
          </a:blip>
          <a:stretch>
            <a:fillRect/>
          </a:stretch>
        </p:blipFill>
        <p:spPr>
          <a:xfrm>
            <a:off x="7197884" y="6320316"/>
            <a:ext cx="796967" cy="518029"/>
          </a:xfrm>
          <a:prstGeom prst="rect">
            <a:avLst/>
          </a:prstGeom>
        </p:spPr>
      </p:pic>
      <p:pic>
        <p:nvPicPr>
          <p:cNvPr id="8" name="Picture 7" descr="SLAC_Logo_our_name.jpg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124897" y="6418497"/>
            <a:ext cx="938660" cy="335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79200" y="6324731"/>
            <a:ext cx="1339200" cy="461648"/>
            <a:chOff x="140854" y="5334000"/>
            <a:chExt cx="2471332" cy="85191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17"/>
            <a:srcRect l="71532" r="-1"/>
            <a:stretch/>
          </p:blipFill>
          <p:spPr>
            <a:xfrm>
              <a:off x="1880757" y="5334000"/>
              <a:ext cx="731429" cy="844550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1" name="Picture 10" descr="HiLumi logo.jpeg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0854" y="5334000"/>
              <a:ext cx="1763268" cy="8519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38479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4F9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803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627716" name="Line 4"/>
          <p:cNvSpPr>
            <a:spLocks noChangeShapeType="1"/>
          </p:cNvSpPr>
          <p:nvPr/>
        </p:nvSpPr>
        <p:spPr bwMode="auto">
          <a:xfrm>
            <a:off x="0" y="816742"/>
            <a:ext cx="9144000" cy="0"/>
          </a:xfrm>
          <a:prstGeom prst="line">
            <a:avLst/>
          </a:prstGeom>
          <a:noFill/>
          <a:ln w="63500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/>
            </a:endParaRPr>
          </a:p>
        </p:txBody>
      </p:sp>
      <p:sp>
        <p:nvSpPr>
          <p:cNvPr id="627717" name="Line 5"/>
          <p:cNvSpPr>
            <a:spLocks noChangeShapeType="1"/>
          </p:cNvSpPr>
          <p:nvPr/>
        </p:nvSpPr>
        <p:spPr bwMode="auto">
          <a:xfrm>
            <a:off x="0" y="6281531"/>
            <a:ext cx="9144000" cy="0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/>
            </a:endParaRPr>
          </a:p>
        </p:txBody>
      </p:sp>
      <p:sp>
        <p:nvSpPr>
          <p:cNvPr id="627720" name="Text Box 8"/>
          <p:cNvSpPr txBox="1">
            <a:spLocks noChangeArrowheads="1"/>
          </p:cNvSpPr>
          <p:nvPr/>
        </p:nvSpPr>
        <p:spPr bwMode="auto">
          <a:xfrm>
            <a:off x="2971800" y="6554908"/>
            <a:ext cx="313055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800" b="0" i="1" dirty="0" smtClean="0">
                <a:solidFill>
                  <a:prstClr val="black"/>
                </a:solidFill>
                <a:latin typeface="Times New Roman" pitchFamily="18" charset="0"/>
                <a:cs typeface="Arial"/>
              </a:rPr>
              <a:t>Page </a:t>
            </a:r>
            <a:fld id="{1B5B5EA7-2DCA-4A86-8031-B157A36EB5B6}" type="slidenum">
              <a:rPr lang="en-US" sz="800" b="0" i="1" smtClean="0">
                <a:solidFill>
                  <a:prstClr val="black"/>
                </a:solidFill>
                <a:latin typeface="Times New Roman" pitchFamily="18" charset="0"/>
                <a:cs typeface="Arial"/>
              </a:rPr>
              <a:pPr eaLnBrk="1" hangingPunct="1">
                <a:spcBef>
                  <a:spcPct val="50000"/>
                </a:spcBef>
                <a:defRPr/>
              </a:pPr>
              <a:t>‹#›</a:t>
            </a:fld>
            <a:endParaRPr lang="en-US" sz="800" b="0" i="1" dirty="0">
              <a:solidFill>
                <a:prstClr val="black"/>
              </a:solidFill>
              <a:latin typeface="Times New Roman" pitchFamily="18" charset="0"/>
              <a:cs typeface="Arial"/>
            </a:endParaRP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90600"/>
            <a:ext cx="8229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pic>
        <p:nvPicPr>
          <p:cNvPr id="12" name="Picture 11" descr="identifier.gif"/>
          <p:cNvPicPr>
            <a:picLocks noChangeAspect="1"/>
          </p:cNvPicPr>
          <p:nvPr/>
        </p:nvPicPr>
        <p:blipFill>
          <a:blip r:embed="rId15" cstate="print">
            <a:lum bright="9000"/>
          </a:blip>
          <a:stretch>
            <a:fillRect/>
          </a:stretch>
        </p:blipFill>
        <p:spPr>
          <a:xfrm>
            <a:off x="7197884" y="6320316"/>
            <a:ext cx="796967" cy="518029"/>
          </a:xfrm>
          <a:prstGeom prst="rect">
            <a:avLst/>
          </a:prstGeom>
        </p:spPr>
      </p:pic>
      <p:pic>
        <p:nvPicPr>
          <p:cNvPr id="8" name="Picture 7" descr="SLAC_Logo_our_name.jpg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124897" y="6418497"/>
            <a:ext cx="938660" cy="335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79200" y="6324731"/>
            <a:ext cx="1339200" cy="461648"/>
            <a:chOff x="140854" y="5334000"/>
            <a:chExt cx="2471332" cy="85191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17"/>
            <a:srcRect l="71532" r="-1"/>
            <a:stretch/>
          </p:blipFill>
          <p:spPr>
            <a:xfrm>
              <a:off x="1880757" y="5334000"/>
              <a:ext cx="731429" cy="844550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1" name="Picture 10" descr="HiLumi logo.jpeg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0854" y="5334000"/>
              <a:ext cx="1763268" cy="8519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37169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4F9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803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627716" name="Line 4"/>
          <p:cNvSpPr>
            <a:spLocks noChangeShapeType="1"/>
          </p:cNvSpPr>
          <p:nvPr/>
        </p:nvSpPr>
        <p:spPr bwMode="auto">
          <a:xfrm>
            <a:off x="0" y="816742"/>
            <a:ext cx="9144000" cy="0"/>
          </a:xfrm>
          <a:prstGeom prst="line">
            <a:avLst/>
          </a:prstGeom>
          <a:noFill/>
          <a:ln w="63500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/>
            </a:endParaRPr>
          </a:p>
        </p:txBody>
      </p:sp>
      <p:sp>
        <p:nvSpPr>
          <p:cNvPr id="627717" name="Line 5"/>
          <p:cNvSpPr>
            <a:spLocks noChangeShapeType="1"/>
          </p:cNvSpPr>
          <p:nvPr/>
        </p:nvSpPr>
        <p:spPr bwMode="auto">
          <a:xfrm>
            <a:off x="0" y="6281531"/>
            <a:ext cx="9144000" cy="0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/>
            </a:endParaRPr>
          </a:p>
        </p:txBody>
      </p:sp>
      <p:sp>
        <p:nvSpPr>
          <p:cNvPr id="627720" name="Text Box 8"/>
          <p:cNvSpPr txBox="1">
            <a:spLocks noChangeArrowheads="1"/>
          </p:cNvSpPr>
          <p:nvPr/>
        </p:nvSpPr>
        <p:spPr bwMode="auto">
          <a:xfrm>
            <a:off x="2971800" y="6554908"/>
            <a:ext cx="313055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800" b="0" i="1" dirty="0" smtClean="0">
                <a:solidFill>
                  <a:prstClr val="black"/>
                </a:solidFill>
                <a:latin typeface="Times New Roman" pitchFamily="18" charset="0"/>
                <a:cs typeface="Arial"/>
              </a:rPr>
              <a:t>Page </a:t>
            </a:r>
            <a:fld id="{1B5B5EA7-2DCA-4A86-8031-B157A36EB5B6}" type="slidenum">
              <a:rPr lang="en-US" sz="800" b="0" i="1" smtClean="0">
                <a:solidFill>
                  <a:prstClr val="black"/>
                </a:solidFill>
                <a:latin typeface="Times New Roman" pitchFamily="18" charset="0"/>
                <a:cs typeface="Arial"/>
              </a:rPr>
              <a:pPr eaLnBrk="1" hangingPunct="1">
                <a:spcBef>
                  <a:spcPct val="50000"/>
                </a:spcBef>
                <a:defRPr/>
              </a:pPr>
              <a:t>‹#›</a:t>
            </a:fld>
            <a:endParaRPr lang="en-US" sz="800" b="0" i="1" dirty="0">
              <a:solidFill>
                <a:prstClr val="black"/>
              </a:solidFill>
              <a:latin typeface="Times New Roman" pitchFamily="18" charset="0"/>
              <a:cs typeface="Arial"/>
            </a:endParaRP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90600"/>
            <a:ext cx="8229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pic>
        <p:nvPicPr>
          <p:cNvPr id="12" name="Picture 11" descr="identifier.gif"/>
          <p:cNvPicPr>
            <a:picLocks noChangeAspect="1"/>
          </p:cNvPicPr>
          <p:nvPr/>
        </p:nvPicPr>
        <p:blipFill>
          <a:blip r:embed="rId15" cstate="print">
            <a:lum bright="9000"/>
          </a:blip>
          <a:stretch>
            <a:fillRect/>
          </a:stretch>
        </p:blipFill>
        <p:spPr>
          <a:xfrm>
            <a:off x="7197884" y="6320316"/>
            <a:ext cx="796967" cy="518029"/>
          </a:xfrm>
          <a:prstGeom prst="rect">
            <a:avLst/>
          </a:prstGeom>
        </p:spPr>
      </p:pic>
      <p:pic>
        <p:nvPicPr>
          <p:cNvPr id="8" name="Picture 7" descr="SLAC_Logo_our_name.jpg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124897" y="6418497"/>
            <a:ext cx="938660" cy="335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79200" y="6324731"/>
            <a:ext cx="1339200" cy="461648"/>
            <a:chOff x="140854" y="5334000"/>
            <a:chExt cx="2471332" cy="85191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17"/>
            <a:srcRect l="71532" r="-1"/>
            <a:stretch/>
          </p:blipFill>
          <p:spPr>
            <a:xfrm>
              <a:off x="1880757" y="5334000"/>
              <a:ext cx="731429" cy="844550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1" name="Picture 10" descr="HiLumi logo.jpeg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0854" y="5334000"/>
              <a:ext cx="1763268" cy="8519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33631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4F9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803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627716" name="Line 4"/>
          <p:cNvSpPr>
            <a:spLocks noChangeShapeType="1"/>
          </p:cNvSpPr>
          <p:nvPr/>
        </p:nvSpPr>
        <p:spPr bwMode="auto">
          <a:xfrm>
            <a:off x="0" y="816742"/>
            <a:ext cx="9144000" cy="0"/>
          </a:xfrm>
          <a:prstGeom prst="line">
            <a:avLst/>
          </a:prstGeom>
          <a:noFill/>
          <a:ln w="63500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/>
            </a:endParaRPr>
          </a:p>
        </p:txBody>
      </p:sp>
      <p:sp>
        <p:nvSpPr>
          <p:cNvPr id="627717" name="Line 5"/>
          <p:cNvSpPr>
            <a:spLocks noChangeShapeType="1"/>
          </p:cNvSpPr>
          <p:nvPr/>
        </p:nvSpPr>
        <p:spPr bwMode="auto">
          <a:xfrm>
            <a:off x="0" y="6281531"/>
            <a:ext cx="9144000" cy="0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/>
            </a:endParaRPr>
          </a:p>
        </p:txBody>
      </p:sp>
      <p:sp>
        <p:nvSpPr>
          <p:cNvPr id="627720" name="Text Box 8"/>
          <p:cNvSpPr txBox="1">
            <a:spLocks noChangeArrowheads="1"/>
          </p:cNvSpPr>
          <p:nvPr/>
        </p:nvSpPr>
        <p:spPr bwMode="auto">
          <a:xfrm>
            <a:off x="2971800" y="6554908"/>
            <a:ext cx="313055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800" b="0" i="1" dirty="0" smtClean="0">
                <a:solidFill>
                  <a:prstClr val="black"/>
                </a:solidFill>
                <a:latin typeface="Times New Roman" pitchFamily="18" charset="0"/>
                <a:cs typeface="Arial"/>
              </a:rPr>
              <a:t>Page </a:t>
            </a:r>
            <a:fld id="{1B5B5EA7-2DCA-4A86-8031-B157A36EB5B6}" type="slidenum">
              <a:rPr lang="en-US" sz="800" b="0" i="1" smtClean="0">
                <a:solidFill>
                  <a:prstClr val="black"/>
                </a:solidFill>
                <a:latin typeface="Times New Roman" pitchFamily="18" charset="0"/>
                <a:cs typeface="Arial"/>
              </a:rPr>
              <a:pPr eaLnBrk="1" hangingPunct="1">
                <a:spcBef>
                  <a:spcPct val="50000"/>
                </a:spcBef>
                <a:defRPr/>
              </a:pPr>
              <a:t>‹#›</a:t>
            </a:fld>
            <a:endParaRPr lang="en-US" sz="800" b="0" i="1" dirty="0">
              <a:solidFill>
                <a:prstClr val="black"/>
              </a:solidFill>
              <a:latin typeface="Times New Roman" pitchFamily="18" charset="0"/>
              <a:cs typeface="Arial"/>
            </a:endParaRP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90600"/>
            <a:ext cx="8229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pic>
        <p:nvPicPr>
          <p:cNvPr id="12" name="Picture 11" descr="identifier.gif"/>
          <p:cNvPicPr>
            <a:picLocks noChangeAspect="1"/>
          </p:cNvPicPr>
          <p:nvPr/>
        </p:nvPicPr>
        <p:blipFill>
          <a:blip r:embed="rId15" cstate="print">
            <a:lum bright="9000"/>
          </a:blip>
          <a:stretch>
            <a:fillRect/>
          </a:stretch>
        </p:blipFill>
        <p:spPr>
          <a:xfrm>
            <a:off x="7197884" y="6320316"/>
            <a:ext cx="796967" cy="518029"/>
          </a:xfrm>
          <a:prstGeom prst="rect">
            <a:avLst/>
          </a:prstGeom>
        </p:spPr>
      </p:pic>
      <p:pic>
        <p:nvPicPr>
          <p:cNvPr id="8" name="Picture 7" descr="SLAC_Logo_our_name.jpg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124897" y="6418497"/>
            <a:ext cx="938660" cy="335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79200" y="6324731"/>
            <a:ext cx="1339200" cy="461648"/>
            <a:chOff x="140854" y="5334000"/>
            <a:chExt cx="2471332" cy="85191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17"/>
            <a:srcRect l="71532" r="-1"/>
            <a:stretch/>
          </p:blipFill>
          <p:spPr>
            <a:xfrm>
              <a:off x="1880757" y="5334000"/>
              <a:ext cx="731429" cy="844550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1" name="Picture 10" descr="HiLumi logo.jpeg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0854" y="5334000"/>
              <a:ext cx="1763268" cy="8519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60887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  <p:sldLayoutId id="2147483722" r:id="rId1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4F9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803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627716" name="Line 4"/>
          <p:cNvSpPr>
            <a:spLocks noChangeShapeType="1"/>
          </p:cNvSpPr>
          <p:nvPr/>
        </p:nvSpPr>
        <p:spPr bwMode="auto">
          <a:xfrm>
            <a:off x="0" y="816742"/>
            <a:ext cx="9144000" cy="0"/>
          </a:xfrm>
          <a:prstGeom prst="line">
            <a:avLst/>
          </a:prstGeom>
          <a:noFill/>
          <a:ln w="63500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/>
            </a:endParaRPr>
          </a:p>
        </p:txBody>
      </p:sp>
      <p:sp>
        <p:nvSpPr>
          <p:cNvPr id="627717" name="Line 5"/>
          <p:cNvSpPr>
            <a:spLocks noChangeShapeType="1"/>
          </p:cNvSpPr>
          <p:nvPr/>
        </p:nvSpPr>
        <p:spPr bwMode="auto">
          <a:xfrm>
            <a:off x="0" y="6281531"/>
            <a:ext cx="9144000" cy="0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/>
            </a:endParaRPr>
          </a:p>
        </p:txBody>
      </p:sp>
      <p:sp>
        <p:nvSpPr>
          <p:cNvPr id="627720" name="Text Box 8"/>
          <p:cNvSpPr txBox="1">
            <a:spLocks noChangeArrowheads="1"/>
          </p:cNvSpPr>
          <p:nvPr/>
        </p:nvSpPr>
        <p:spPr bwMode="auto">
          <a:xfrm>
            <a:off x="2971800" y="6554908"/>
            <a:ext cx="313055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800" b="0" i="1" dirty="0" smtClean="0">
                <a:solidFill>
                  <a:prstClr val="black"/>
                </a:solidFill>
                <a:latin typeface="Times New Roman" pitchFamily="18" charset="0"/>
                <a:cs typeface="Arial"/>
              </a:rPr>
              <a:t>Page </a:t>
            </a:r>
            <a:fld id="{1B5B5EA7-2DCA-4A86-8031-B157A36EB5B6}" type="slidenum">
              <a:rPr lang="en-US" sz="800" b="0" i="1" smtClean="0">
                <a:solidFill>
                  <a:prstClr val="black"/>
                </a:solidFill>
                <a:latin typeface="Times New Roman" pitchFamily="18" charset="0"/>
                <a:cs typeface="Arial"/>
              </a:rPr>
              <a:pPr eaLnBrk="1" hangingPunct="1">
                <a:spcBef>
                  <a:spcPct val="50000"/>
                </a:spcBef>
                <a:defRPr/>
              </a:pPr>
              <a:t>‹#›</a:t>
            </a:fld>
            <a:endParaRPr lang="en-US" sz="800" b="0" i="1" dirty="0">
              <a:solidFill>
                <a:prstClr val="black"/>
              </a:solidFill>
              <a:latin typeface="Times New Roman" pitchFamily="18" charset="0"/>
              <a:cs typeface="Arial"/>
            </a:endParaRP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90600"/>
            <a:ext cx="8229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pic>
        <p:nvPicPr>
          <p:cNvPr id="12" name="Picture 11" descr="identifier.gif"/>
          <p:cNvPicPr>
            <a:picLocks noChangeAspect="1"/>
          </p:cNvPicPr>
          <p:nvPr/>
        </p:nvPicPr>
        <p:blipFill>
          <a:blip r:embed="rId15" cstate="print">
            <a:lum bright="9000"/>
          </a:blip>
          <a:stretch>
            <a:fillRect/>
          </a:stretch>
        </p:blipFill>
        <p:spPr>
          <a:xfrm>
            <a:off x="7197884" y="6320316"/>
            <a:ext cx="796967" cy="518029"/>
          </a:xfrm>
          <a:prstGeom prst="rect">
            <a:avLst/>
          </a:prstGeom>
        </p:spPr>
      </p:pic>
      <p:pic>
        <p:nvPicPr>
          <p:cNvPr id="8" name="Picture 7" descr="SLAC_Logo_our_name.jpg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124897" y="6418497"/>
            <a:ext cx="938660" cy="335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79200" y="6324731"/>
            <a:ext cx="1339200" cy="461648"/>
            <a:chOff x="140854" y="5334000"/>
            <a:chExt cx="2471332" cy="85191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17"/>
            <a:srcRect l="71532" r="-1"/>
            <a:stretch/>
          </p:blipFill>
          <p:spPr>
            <a:xfrm>
              <a:off x="1880757" y="5334000"/>
              <a:ext cx="731429" cy="844550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1" name="Picture 10" descr="HiLumi logo.jpeg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0854" y="5334000"/>
              <a:ext cx="1763268" cy="8519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64094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4F9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803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627716" name="Line 4"/>
          <p:cNvSpPr>
            <a:spLocks noChangeShapeType="1"/>
          </p:cNvSpPr>
          <p:nvPr/>
        </p:nvSpPr>
        <p:spPr bwMode="auto">
          <a:xfrm>
            <a:off x="0" y="816742"/>
            <a:ext cx="9144000" cy="0"/>
          </a:xfrm>
          <a:prstGeom prst="line">
            <a:avLst/>
          </a:prstGeom>
          <a:noFill/>
          <a:ln w="63500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/>
            </a:endParaRPr>
          </a:p>
        </p:txBody>
      </p:sp>
      <p:sp>
        <p:nvSpPr>
          <p:cNvPr id="627717" name="Line 5"/>
          <p:cNvSpPr>
            <a:spLocks noChangeShapeType="1"/>
          </p:cNvSpPr>
          <p:nvPr/>
        </p:nvSpPr>
        <p:spPr bwMode="auto">
          <a:xfrm>
            <a:off x="0" y="6281531"/>
            <a:ext cx="9144000" cy="0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/>
            </a:endParaRPr>
          </a:p>
        </p:txBody>
      </p:sp>
      <p:sp>
        <p:nvSpPr>
          <p:cNvPr id="627720" name="Text Box 8"/>
          <p:cNvSpPr txBox="1">
            <a:spLocks noChangeArrowheads="1"/>
          </p:cNvSpPr>
          <p:nvPr/>
        </p:nvSpPr>
        <p:spPr bwMode="auto">
          <a:xfrm>
            <a:off x="2971800" y="6554908"/>
            <a:ext cx="313055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800" b="0" i="1" dirty="0" smtClean="0">
                <a:solidFill>
                  <a:prstClr val="black"/>
                </a:solidFill>
                <a:latin typeface="Times New Roman" pitchFamily="18" charset="0"/>
                <a:cs typeface="Arial"/>
              </a:rPr>
              <a:t>Page </a:t>
            </a:r>
            <a:fld id="{1B5B5EA7-2DCA-4A86-8031-B157A36EB5B6}" type="slidenum">
              <a:rPr lang="en-US" sz="800" b="0" i="1" smtClean="0">
                <a:solidFill>
                  <a:prstClr val="black"/>
                </a:solidFill>
                <a:latin typeface="Times New Roman" pitchFamily="18" charset="0"/>
                <a:cs typeface="Arial"/>
              </a:rPr>
              <a:pPr eaLnBrk="1" hangingPunct="1">
                <a:spcBef>
                  <a:spcPct val="50000"/>
                </a:spcBef>
                <a:defRPr/>
              </a:pPr>
              <a:t>‹#›</a:t>
            </a:fld>
            <a:endParaRPr lang="en-US" sz="800" b="0" i="1" dirty="0">
              <a:solidFill>
                <a:prstClr val="black"/>
              </a:solidFill>
              <a:latin typeface="Times New Roman" pitchFamily="18" charset="0"/>
              <a:cs typeface="Arial"/>
            </a:endParaRP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90600"/>
            <a:ext cx="8229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pic>
        <p:nvPicPr>
          <p:cNvPr id="12" name="Picture 11" descr="identifier.gif"/>
          <p:cNvPicPr>
            <a:picLocks noChangeAspect="1"/>
          </p:cNvPicPr>
          <p:nvPr/>
        </p:nvPicPr>
        <p:blipFill>
          <a:blip r:embed="rId15" cstate="print">
            <a:lum bright="9000"/>
          </a:blip>
          <a:stretch>
            <a:fillRect/>
          </a:stretch>
        </p:blipFill>
        <p:spPr>
          <a:xfrm>
            <a:off x="7197884" y="6320316"/>
            <a:ext cx="796967" cy="518029"/>
          </a:xfrm>
          <a:prstGeom prst="rect">
            <a:avLst/>
          </a:prstGeom>
        </p:spPr>
      </p:pic>
      <p:pic>
        <p:nvPicPr>
          <p:cNvPr id="8" name="Picture 7" descr="SLAC_Logo_our_name.jpg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124897" y="6418497"/>
            <a:ext cx="938660" cy="335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79200" y="6324731"/>
            <a:ext cx="1339200" cy="461648"/>
            <a:chOff x="140854" y="5334000"/>
            <a:chExt cx="2471332" cy="85191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17"/>
            <a:srcRect l="71532" r="-1"/>
            <a:stretch/>
          </p:blipFill>
          <p:spPr>
            <a:xfrm>
              <a:off x="1880757" y="5334000"/>
              <a:ext cx="731429" cy="844550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1" name="Picture 10" descr="HiLumi logo.jpeg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0854" y="5334000"/>
              <a:ext cx="1763268" cy="8519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77997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  <p:sldLayoutId id="2147483749" r:id="rId12"/>
    <p:sldLayoutId id="2147483750" r:id="rId1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4F9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803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627716" name="Line 4"/>
          <p:cNvSpPr>
            <a:spLocks noChangeShapeType="1"/>
          </p:cNvSpPr>
          <p:nvPr/>
        </p:nvSpPr>
        <p:spPr bwMode="auto">
          <a:xfrm>
            <a:off x="0" y="816742"/>
            <a:ext cx="9144000" cy="0"/>
          </a:xfrm>
          <a:prstGeom prst="line">
            <a:avLst/>
          </a:prstGeom>
          <a:noFill/>
          <a:ln w="63500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srgbClr val="000000"/>
              </a:solidFill>
              <a:cs typeface="Arial"/>
            </a:endParaRPr>
          </a:p>
        </p:txBody>
      </p:sp>
      <p:sp>
        <p:nvSpPr>
          <p:cNvPr id="627717" name="Line 5"/>
          <p:cNvSpPr>
            <a:spLocks noChangeShapeType="1"/>
          </p:cNvSpPr>
          <p:nvPr/>
        </p:nvSpPr>
        <p:spPr bwMode="auto">
          <a:xfrm>
            <a:off x="0" y="6281531"/>
            <a:ext cx="9144000" cy="0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srgbClr val="000000"/>
              </a:solidFill>
              <a:cs typeface="Arial"/>
            </a:endParaRPr>
          </a:p>
        </p:txBody>
      </p:sp>
      <p:sp>
        <p:nvSpPr>
          <p:cNvPr id="627720" name="Text Box 8"/>
          <p:cNvSpPr txBox="1">
            <a:spLocks noChangeArrowheads="1"/>
          </p:cNvSpPr>
          <p:nvPr/>
        </p:nvSpPr>
        <p:spPr bwMode="auto">
          <a:xfrm>
            <a:off x="2971800" y="6554908"/>
            <a:ext cx="313055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800" b="0" i="1" dirty="0" smtClean="0">
                <a:solidFill>
                  <a:srgbClr val="000000"/>
                </a:solidFill>
                <a:latin typeface="Times New Roman" pitchFamily="18" charset="0"/>
                <a:cs typeface="Arial"/>
              </a:rPr>
              <a:t>Page </a:t>
            </a:r>
            <a:fld id="{1B5B5EA7-2DCA-4A86-8031-B157A36EB5B6}" type="slidenum">
              <a:rPr lang="en-US" sz="800" b="0" i="1" smtClean="0">
                <a:solidFill>
                  <a:srgbClr val="000000"/>
                </a:solidFill>
                <a:latin typeface="Times New Roman" pitchFamily="18" charset="0"/>
                <a:cs typeface="Arial"/>
              </a:rPr>
              <a:pPr eaLnBrk="1" hangingPunct="1">
                <a:spcBef>
                  <a:spcPct val="50000"/>
                </a:spcBef>
                <a:defRPr/>
              </a:pPr>
              <a:t>‹#›</a:t>
            </a:fld>
            <a:endParaRPr lang="en-US" sz="800" b="0" i="1" dirty="0">
              <a:solidFill>
                <a:srgbClr val="000000"/>
              </a:solidFill>
              <a:latin typeface="Times New Roman" pitchFamily="18" charset="0"/>
              <a:cs typeface="Arial"/>
            </a:endParaRP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90600"/>
            <a:ext cx="8229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pic>
        <p:nvPicPr>
          <p:cNvPr id="12" name="Picture 11" descr="identifier.gif"/>
          <p:cNvPicPr>
            <a:picLocks noChangeAspect="1"/>
          </p:cNvPicPr>
          <p:nvPr/>
        </p:nvPicPr>
        <p:blipFill>
          <a:blip r:embed="rId14" cstate="print">
            <a:lum bright="9000"/>
          </a:blip>
          <a:stretch>
            <a:fillRect/>
          </a:stretch>
        </p:blipFill>
        <p:spPr>
          <a:xfrm>
            <a:off x="7197884" y="6320316"/>
            <a:ext cx="796967" cy="518029"/>
          </a:xfrm>
          <a:prstGeom prst="rect">
            <a:avLst/>
          </a:prstGeom>
        </p:spPr>
      </p:pic>
      <p:pic>
        <p:nvPicPr>
          <p:cNvPr id="8" name="Picture 7" descr="SLAC_Logo_our_name.jpg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124897" y="6418497"/>
            <a:ext cx="938660" cy="335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79200" y="6324731"/>
            <a:ext cx="1339200" cy="461648"/>
            <a:chOff x="140854" y="5334000"/>
            <a:chExt cx="2471332" cy="85191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16"/>
            <a:srcRect l="71532" r="-1"/>
            <a:stretch/>
          </p:blipFill>
          <p:spPr>
            <a:xfrm>
              <a:off x="1880757" y="5334000"/>
              <a:ext cx="731429" cy="844550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1" name="Picture 10" descr="HiLumi logo.jpeg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0854" y="5334000"/>
              <a:ext cx="1763268" cy="8519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45542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4F9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803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627716" name="Line 4"/>
          <p:cNvSpPr>
            <a:spLocks noChangeShapeType="1"/>
          </p:cNvSpPr>
          <p:nvPr/>
        </p:nvSpPr>
        <p:spPr bwMode="auto">
          <a:xfrm>
            <a:off x="0" y="816742"/>
            <a:ext cx="9144000" cy="0"/>
          </a:xfrm>
          <a:prstGeom prst="line">
            <a:avLst/>
          </a:prstGeom>
          <a:noFill/>
          <a:ln w="63500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/>
            </a:endParaRPr>
          </a:p>
        </p:txBody>
      </p:sp>
      <p:sp>
        <p:nvSpPr>
          <p:cNvPr id="627717" name="Line 5"/>
          <p:cNvSpPr>
            <a:spLocks noChangeShapeType="1"/>
          </p:cNvSpPr>
          <p:nvPr/>
        </p:nvSpPr>
        <p:spPr bwMode="auto">
          <a:xfrm>
            <a:off x="0" y="6281531"/>
            <a:ext cx="9144000" cy="0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/>
            </a:endParaRPr>
          </a:p>
        </p:txBody>
      </p:sp>
      <p:sp>
        <p:nvSpPr>
          <p:cNvPr id="627720" name="Text Box 8"/>
          <p:cNvSpPr txBox="1">
            <a:spLocks noChangeArrowheads="1"/>
          </p:cNvSpPr>
          <p:nvPr/>
        </p:nvSpPr>
        <p:spPr bwMode="auto">
          <a:xfrm>
            <a:off x="2971800" y="6554908"/>
            <a:ext cx="313055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800" b="0" i="1" dirty="0" smtClean="0">
                <a:solidFill>
                  <a:prstClr val="black"/>
                </a:solidFill>
                <a:latin typeface="Times New Roman" pitchFamily="18" charset="0"/>
                <a:cs typeface="Arial"/>
              </a:rPr>
              <a:t>Page </a:t>
            </a:r>
            <a:fld id="{1B5B5EA7-2DCA-4A86-8031-B157A36EB5B6}" type="slidenum">
              <a:rPr lang="en-US" sz="800" b="0" i="1" smtClean="0">
                <a:solidFill>
                  <a:prstClr val="black"/>
                </a:solidFill>
                <a:latin typeface="Times New Roman" pitchFamily="18" charset="0"/>
                <a:cs typeface="Arial"/>
              </a:rPr>
              <a:pPr eaLnBrk="1" hangingPunct="1">
                <a:spcBef>
                  <a:spcPct val="50000"/>
                </a:spcBef>
                <a:defRPr/>
              </a:pPr>
              <a:t>‹#›</a:t>
            </a:fld>
            <a:endParaRPr lang="en-US" sz="800" b="0" i="1" dirty="0">
              <a:solidFill>
                <a:prstClr val="black"/>
              </a:solidFill>
              <a:latin typeface="Times New Roman" pitchFamily="18" charset="0"/>
              <a:cs typeface="Arial"/>
            </a:endParaRP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90600"/>
            <a:ext cx="8229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pic>
        <p:nvPicPr>
          <p:cNvPr id="12" name="Picture 11" descr="identifier.gif"/>
          <p:cNvPicPr>
            <a:picLocks noChangeAspect="1"/>
          </p:cNvPicPr>
          <p:nvPr/>
        </p:nvPicPr>
        <p:blipFill>
          <a:blip r:embed="rId15" cstate="print">
            <a:lum bright="9000"/>
          </a:blip>
          <a:stretch>
            <a:fillRect/>
          </a:stretch>
        </p:blipFill>
        <p:spPr>
          <a:xfrm>
            <a:off x="7197884" y="6320316"/>
            <a:ext cx="796967" cy="518029"/>
          </a:xfrm>
          <a:prstGeom prst="rect">
            <a:avLst/>
          </a:prstGeom>
        </p:spPr>
      </p:pic>
      <p:pic>
        <p:nvPicPr>
          <p:cNvPr id="8" name="Picture 7" descr="SLAC_Logo_our_name.jpg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124897" y="6418497"/>
            <a:ext cx="938660" cy="335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79200" y="6324731"/>
            <a:ext cx="1339200" cy="461648"/>
            <a:chOff x="140854" y="5334000"/>
            <a:chExt cx="2471332" cy="85191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17"/>
            <a:srcRect l="71532" r="-1"/>
            <a:stretch/>
          </p:blipFill>
          <p:spPr>
            <a:xfrm>
              <a:off x="1880757" y="5334000"/>
              <a:ext cx="731429" cy="844550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1" name="Picture 10" descr="HiLumi logo.jpeg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0854" y="5334000"/>
              <a:ext cx="1763268" cy="8519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91292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  <p:sldLayoutId id="2147483777" r:id="rId1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4F9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6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7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8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0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3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9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2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RF Dipole Cavity</a:t>
            </a:r>
            <a:br>
              <a:rPr lang="en-US" dirty="0" smtClean="0"/>
            </a:br>
            <a:r>
              <a:rPr lang="en-US" dirty="0" smtClean="0"/>
              <a:t>HOM Coupler Fabrication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813005" y="177292"/>
            <a:ext cx="4293743" cy="457200"/>
          </a:xfrm>
        </p:spPr>
        <p:txBody>
          <a:bodyPr/>
          <a:lstStyle/>
          <a:p>
            <a:r>
              <a:rPr lang="en-US" dirty="0" smtClean="0"/>
              <a:t>JLAB, February 25,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005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Manufacturing Tolerance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988084" y="859405"/>
            <a:ext cx="515591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 algn="l">
              <a:buFont typeface="Arial" panose="020B0604020202020204" pitchFamily="34" charset="0"/>
              <a:buChar char="•"/>
            </a:pPr>
            <a:r>
              <a:rPr lang="en-US" sz="2000" b="0" dirty="0" smtClean="0">
                <a:solidFill>
                  <a:srgbClr val="000000"/>
                </a:solidFill>
              </a:rPr>
              <a:t>Deviations introduced during manufacturing and also the </a:t>
            </a:r>
            <a:r>
              <a:rPr lang="en-US" sz="2000" b="0" dirty="0">
                <a:solidFill>
                  <a:srgbClr val="000000"/>
                </a:solidFill>
              </a:rPr>
              <a:t>most crucial </a:t>
            </a:r>
            <a:r>
              <a:rPr lang="en-US" sz="2000" b="0" dirty="0" smtClean="0">
                <a:solidFill>
                  <a:srgbClr val="000000"/>
                </a:solidFill>
              </a:rPr>
              <a:t>GD&amp;T for performance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2000" b="0" dirty="0" err="1" smtClean="0">
                <a:solidFill>
                  <a:srgbClr val="FF0000"/>
                </a:solidFill>
              </a:rPr>
              <a:t>gap_bar</a:t>
            </a:r>
            <a:endParaRPr lang="en-US" sz="2000" b="0" dirty="0">
              <a:solidFill>
                <a:srgbClr val="FF0000"/>
              </a:solidFill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2000" b="0" dirty="0" err="1" smtClean="0">
                <a:solidFill>
                  <a:srgbClr val="FF0000"/>
                </a:solidFill>
              </a:rPr>
              <a:t>rot_about_z</a:t>
            </a:r>
            <a:endParaRPr lang="en-US" sz="2000" b="0" dirty="0">
              <a:solidFill>
                <a:srgbClr val="00000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2000" b="0" dirty="0" smtClean="0">
              <a:solidFill>
                <a:srgbClr val="00000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b="0" dirty="0" smtClean="0">
                <a:solidFill>
                  <a:srgbClr val="000000"/>
                </a:solidFill>
              </a:rPr>
              <a:t>Introduced during manufacturing, easily controlled or large allowable tolerance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2000" b="0" dirty="0" err="1" smtClean="0">
                <a:solidFill>
                  <a:srgbClr val="008000"/>
                </a:solidFill>
              </a:rPr>
              <a:t>tank_radius</a:t>
            </a:r>
            <a:endParaRPr lang="en-US" sz="2000" b="0" dirty="0" smtClean="0">
              <a:solidFill>
                <a:srgbClr val="008000"/>
              </a:solidFill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2000" b="0" dirty="0" err="1" smtClean="0">
                <a:solidFill>
                  <a:srgbClr val="008000"/>
                </a:solidFill>
              </a:rPr>
              <a:t>bar_radius</a:t>
            </a:r>
            <a:endParaRPr lang="en-US" sz="2000" b="0" dirty="0" smtClean="0">
              <a:solidFill>
                <a:srgbClr val="008000"/>
              </a:solidFill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2000" b="0" dirty="0" err="1" smtClean="0">
                <a:solidFill>
                  <a:srgbClr val="008000"/>
                </a:solidFill>
              </a:rPr>
              <a:t>gap_top</a:t>
            </a:r>
            <a:endParaRPr lang="en-US" sz="2000" b="0" dirty="0" smtClean="0">
              <a:solidFill>
                <a:srgbClr val="008000"/>
              </a:solidFill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2000" b="0" dirty="0" err="1">
                <a:solidFill>
                  <a:srgbClr val="008000"/>
                </a:solidFill>
              </a:rPr>
              <a:t>rot_about_x</a:t>
            </a:r>
            <a:endParaRPr lang="en-US" sz="2000" b="0" dirty="0">
              <a:solidFill>
                <a:srgbClr val="008000"/>
              </a:solidFill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endParaRPr lang="en-US" sz="2000" b="0" dirty="0" smtClean="0">
              <a:solidFill>
                <a:srgbClr val="00800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b="0" dirty="0" smtClean="0">
                <a:solidFill>
                  <a:srgbClr val="000000"/>
                </a:solidFill>
              </a:rPr>
              <a:t>Introduced during assembly but with large tolerance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2000" b="0" dirty="0" err="1" smtClean="0">
                <a:solidFill>
                  <a:srgbClr val="0066FF"/>
                </a:solidFill>
              </a:rPr>
              <a:t>y_tip</a:t>
            </a:r>
            <a:endParaRPr lang="en-US" sz="2000" b="0" dirty="0" smtClean="0">
              <a:solidFill>
                <a:srgbClr val="0066FF"/>
              </a:solidFill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2000" b="0" dirty="0" err="1" smtClean="0">
                <a:solidFill>
                  <a:srgbClr val="0066FF"/>
                </a:solidFill>
              </a:rPr>
              <a:t>gap_probe</a:t>
            </a:r>
            <a:endParaRPr lang="en-US" sz="2000" b="0" dirty="0" smtClean="0">
              <a:solidFill>
                <a:srgbClr val="0066FF"/>
              </a:solidFill>
            </a:endParaRPr>
          </a:p>
        </p:txBody>
      </p:sp>
      <p:grpSp>
        <p:nvGrpSpPr>
          <p:cNvPr id="17" name="Group 16"/>
          <p:cNvGrpSpPr>
            <a:grpSpLocks noChangeAspect="1"/>
          </p:cNvGrpSpPr>
          <p:nvPr/>
        </p:nvGrpSpPr>
        <p:grpSpPr>
          <a:xfrm>
            <a:off x="155350" y="1154230"/>
            <a:ext cx="4093791" cy="4462652"/>
            <a:chOff x="81844" y="811388"/>
            <a:chExt cx="5546829" cy="6046612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1844" y="811389"/>
              <a:ext cx="3198933" cy="6046611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32200" y="811388"/>
              <a:ext cx="1642757" cy="6046611"/>
            </a:xfrm>
            <a:prstGeom prst="rect">
              <a:avLst/>
            </a:prstGeom>
          </p:spPr>
        </p:pic>
        <p:cxnSp>
          <p:nvCxnSpPr>
            <p:cNvPr id="20" name="Straight Arrow Connector 19"/>
            <p:cNvCxnSpPr/>
            <p:nvPr/>
          </p:nvCxnSpPr>
          <p:spPr>
            <a:xfrm flipV="1">
              <a:off x="2533594" y="1743921"/>
              <a:ext cx="259046" cy="6318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H="1">
              <a:off x="2822218" y="1750994"/>
              <a:ext cx="195100" cy="0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2755380" y="1430024"/>
              <a:ext cx="897806" cy="3544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 smtClean="0">
                  <a:solidFill>
                    <a:srgbClr val="FF0000"/>
                  </a:solidFill>
                  <a:latin typeface="Calibri"/>
                </a:rPr>
                <a:t>gap_bar</a:t>
              </a:r>
              <a:endParaRPr lang="en-US" sz="1100" dirty="0">
                <a:solidFill>
                  <a:srgbClr val="FF0000"/>
                </a:solidFill>
                <a:latin typeface="Calibri"/>
              </a:endParaRP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 flipV="1">
              <a:off x="2711266" y="1377444"/>
              <a:ext cx="0" cy="164282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1921367" y="1133401"/>
              <a:ext cx="910489" cy="3544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 smtClean="0">
                  <a:solidFill>
                    <a:srgbClr val="008000"/>
                  </a:solidFill>
                  <a:latin typeface="Calibri"/>
                </a:rPr>
                <a:t>gap_top</a:t>
              </a:r>
              <a:endParaRPr lang="en-US" sz="1100" dirty="0">
                <a:solidFill>
                  <a:srgbClr val="008000"/>
                </a:solidFill>
                <a:latin typeface="Calibri"/>
              </a:endParaRPr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>
              <a:off x="3017318" y="1863307"/>
              <a:ext cx="0" cy="141191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V="1">
              <a:off x="3018086" y="2068433"/>
              <a:ext cx="0" cy="117782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2850229" y="1872317"/>
              <a:ext cx="1104990" cy="3544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 smtClean="0">
                  <a:solidFill>
                    <a:srgbClr val="0066FF"/>
                  </a:solidFill>
                  <a:latin typeface="Calibri"/>
                </a:rPr>
                <a:t>gap_probe</a:t>
              </a:r>
              <a:endParaRPr lang="en-US" sz="1100" dirty="0">
                <a:solidFill>
                  <a:srgbClr val="0066FF"/>
                </a:solidFill>
                <a:latin typeface="Calibri"/>
              </a:endParaRPr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>
              <a:off x="2881094" y="3330669"/>
              <a:ext cx="89218" cy="0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2807445" y="3173212"/>
              <a:ext cx="1101622" cy="3544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 smtClean="0">
                  <a:solidFill>
                    <a:srgbClr val="008000"/>
                  </a:solidFill>
                  <a:latin typeface="Calibri"/>
                </a:rPr>
                <a:t>bar_radius</a:t>
              </a:r>
              <a:endParaRPr lang="en-US" sz="1100" dirty="0">
                <a:solidFill>
                  <a:srgbClr val="008000"/>
                </a:solidFill>
                <a:latin typeface="Calibri"/>
              </a:endParaRPr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>
              <a:off x="2822218" y="5320977"/>
              <a:ext cx="381868" cy="0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2460143" y="5332730"/>
              <a:ext cx="1190945" cy="3544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 smtClean="0">
                  <a:solidFill>
                    <a:srgbClr val="008000"/>
                  </a:solidFill>
                  <a:latin typeface="Calibri"/>
                </a:rPr>
                <a:t>tank_radius</a:t>
              </a:r>
              <a:endParaRPr lang="en-US" sz="1100" dirty="0">
                <a:solidFill>
                  <a:srgbClr val="008000"/>
                </a:solidFill>
                <a:latin typeface="Calibri"/>
              </a:endParaRPr>
            </a:p>
          </p:txBody>
        </p:sp>
        <p:cxnSp>
          <p:nvCxnSpPr>
            <p:cNvPr id="32" name="Straight Connector 31"/>
            <p:cNvCxnSpPr/>
            <p:nvPr/>
          </p:nvCxnSpPr>
          <p:spPr>
            <a:xfrm flipH="1">
              <a:off x="2486831" y="2186215"/>
              <a:ext cx="483724" cy="257797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1598471" y="2942379"/>
              <a:ext cx="1358320" cy="583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err="1" smtClean="0">
                  <a:solidFill>
                    <a:srgbClr val="FF0000"/>
                  </a:solidFill>
                  <a:latin typeface="Calibri"/>
                </a:rPr>
                <a:t>rot_about_z</a:t>
              </a:r>
              <a:endParaRPr lang="en-US" sz="1100" dirty="0" smtClean="0">
                <a:solidFill>
                  <a:srgbClr val="FF0000"/>
                </a:solidFill>
                <a:latin typeface="Calibri"/>
              </a:endParaRPr>
            </a:p>
            <a:p>
              <a:r>
                <a:rPr lang="en-US" sz="1100" dirty="0" smtClean="0">
                  <a:solidFill>
                    <a:srgbClr val="FF0000"/>
                  </a:solidFill>
                  <a:latin typeface="Calibri"/>
                </a:rPr>
                <a:t>(+)</a:t>
              </a:r>
              <a:endParaRPr lang="en-US" sz="1100" dirty="0">
                <a:solidFill>
                  <a:srgbClr val="FF0000"/>
                </a:solidFill>
                <a:latin typeface="Calibri"/>
              </a:endParaRPr>
            </a:p>
          </p:txBody>
        </p:sp>
        <p:cxnSp>
          <p:nvCxnSpPr>
            <p:cNvPr id="34" name="Straight Connector 33"/>
            <p:cNvCxnSpPr/>
            <p:nvPr/>
          </p:nvCxnSpPr>
          <p:spPr>
            <a:xfrm>
              <a:off x="4252142" y="2149316"/>
              <a:ext cx="435955" cy="2614869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4388045" y="2625894"/>
              <a:ext cx="1240628" cy="583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 smtClean="0">
                  <a:solidFill>
                    <a:srgbClr val="FF0000"/>
                  </a:solidFill>
                  <a:latin typeface="Calibri"/>
                </a:rPr>
                <a:t>rot_about_x</a:t>
              </a:r>
              <a:endParaRPr lang="en-US" sz="1100" dirty="0" smtClean="0">
                <a:solidFill>
                  <a:srgbClr val="FF0000"/>
                </a:solidFill>
                <a:latin typeface="Calibri"/>
              </a:endParaRPr>
            </a:p>
            <a:p>
              <a:r>
                <a:rPr lang="en-US" sz="1100" dirty="0" smtClean="0">
                  <a:solidFill>
                    <a:srgbClr val="FF0000"/>
                  </a:solidFill>
                  <a:latin typeface="Calibri"/>
                </a:rPr>
                <a:t>(+)</a:t>
              </a:r>
              <a:endParaRPr lang="en-US" sz="1100" dirty="0">
                <a:solidFill>
                  <a:srgbClr val="FF0000"/>
                </a:solidFill>
                <a:latin typeface="Calibri"/>
              </a:endParaRPr>
            </a:p>
          </p:txBody>
        </p:sp>
        <p:cxnSp>
          <p:nvCxnSpPr>
            <p:cNvPr id="36" name="Straight Arrow Connector 35"/>
            <p:cNvCxnSpPr/>
            <p:nvPr/>
          </p:nvCxnSpPr>
          <p:spPr>
            <a:xfrm flipV="1">
              <a:off x="4336079" y="4855670"/>
              <a:ext cx="0" cy="382411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3946545" y="5263357"/>
              <a:ext cx="836325" cy="0"/>
            </a:xfrm>
            <a:prstGeom prst="line">
              <a:avLst/>
            </a:prstGeom>
            <a:ln>
              <a:prstDash val="dash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4282241" y="4905478"/>
              <a:ext cx="580349" cy="3544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 smtClean="0">
                  <a:solidFill>
                    <a:srgbClr val="0066FF"/>
                  </a:solidFill>
                  <a:latin typeface="Calibri"/>
                </a:rPr>
                <a:t>ytip</a:t>
              </a:r>
              <a:endParaRPr lang="en-US" sz="1100" dirty="0">
                <a:solidFill>
                  <a:srgbClr val="0066FF"/>
                </a:solidFill>
                <a:latin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26959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Tolerance Control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959035" y="1328028"/>
            <a:ext cx="600450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b="0" dirty="0" smtClean="0">
                <a:solidFill>
                  <a:srgbClr val="000000"/>
                </a:solidFill>
              </a:rPr>
              <a:t>Precision machined fixture will be used during welding to control the hook and T alignment.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b="0" dirty="0" smtClean="0">
                <a:solidFill>
                  <a:srgbClr val="000000"/>
                </a:solidFill>
              </a:rPr>
              <a:t>Weld joint will be optimized to reduce the deformation.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65196" y="1245834"/>
            <a:ext cx="2016633" cy="3133732"/>
            <a:chOff x="4563460" y="1461247"/>
            <a:chExt cx="2016633" cy="3133732"/>
          </a:xfrm>
        </p:grpSpPr>
        <p:grpSp>
          <p:nvGrpSpPr>
            <p:cNvPr id="18" name="Group 17"/>
            <p:cNvGrpSpPr>
              <a:grpSpLocks noChangeAspect="1"/>
            </p:cNvGrpSpPr>
            <p:nvPr/>
          </p:nvGrpSpPr>
          <p:grpSpPr>
            <a:xfrm>
              <a:off x="4563460" y="1461247"/>
              <a:ext cx="2016633" cy="3133732"/>
              <a:chOff x="6071856" y="585819"/>
              <a:chExt cx="1426380" cy="2394744"/>
            </a:xfrm>
          </p:grpSpPr>
          <p:pic>
            <p:nvPicPr>
              <p:cNvPr id="19" name="chart"/>
              <p:cNvPicPr>
                <a:picLocks noChangeAspect="1"/>
              </p:cNvPicPr>
              <p:nvPr/>
            </p:nvPicPr>
            <p:blipFill rotWithShape="1">
              <a:blip r:embed="rId2"/>
              <a:srcRect t="12328"/>
              <a:stretch/>
            </p:blipFill>
            <p:spPr>
              <a:xfrm>
                <a:off x="6071856" y="585819"/>
                <a:ext cx="1358015" cy="2394744"/>
              </a:xfrm>
              <a:prstGeom prst="rect">
                <a:avLst/>
              </a:prstGeom>
            </p:spPr>
          </p:pic>
          <p:grpSp>
            <p:nvGrpSpPr>
              <p:cNvPr id="20" name="Group 19"/>
              <p:cNvGrpSpPr/>
              <p:nvPr/>
            </p:nvGrpSpPr>
            <p:grpSpPr>
              <a:xfrm>
                <a:off x="6298218" y="1247760"/>
                <a:ext cx="1200018" cy="1101977"/>
                <a:chOff x="6374393" y="990596"/>
                <a:chExt cx="1200018" cy="1101976"/>
              </a:xfrm>
            </p:grpSpPr>
            <p:sp>
              <p:nvSpPr>
                <p:cNvPr id="21" name="Arc 20"/>
                <p:cNvSpPr/>
                <p:nvPr/>
              </p:nvSpPr>
              <p:spPr>
                <a:xfrm rot="8700479">
                  <a:off x="6374393" y="990596"/>
                  <a:ext cx="1200018" cy="933475"/>
                </a:xfrm>
                <a:prstGeom prst="arc">
                  <a:avLst/>
                </a:prstGeom>
                <a:noFill/>
                <a:ln w="2540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  <p:txBody>
                <a:bodyPr/>
                <a:lstStyle>
                  <a:lvl1pPr marL="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b="0" kern="0">
                    <a:solidFill>
                      <a:sysClr val="windowText" lastClr="000000"/>
                    </a:solidFill>
                  </a:endParaRPr>
                </a:p>
              </p:txBody>
            </p:sp>
            <p:cxnSp>
              <p:nvCxnSpPr>
                <p:cNvPr id="22" name="Straight Connector 21"/>
                <p:cNvCxnSpPr/>
                <p:nvPr/>
              </p:nvCxnSpPr>
              <p:spPr>
                <a:xfrm flipH="1">
                  <a:off x="6870270" y="1330556"/>
                  <a:ext cx="7347" cy="710714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</p:cxnSp>
            <p:cxnSp>
              <p:nvCxnSpPr>
                <p:cNvPr id="23" name="Straight Connector 22"/>
                <p:cNvCxnSpPr/>
                <p:nvPr/>
              </p:nvCxnSpPr>
              <p:spPr>
                <a:xfrm flipH="1">
                  <a:off x="6818919" y="1330556"/>
                  <a:ext cx="58698" cy="76201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</p:cxnSp>
          </p:grpSp>
        </p:grpSp>
        <p:cxnSp>
          <p:nvCxnSpPr>
            <p:cNvPr id="14" name="Straight Arrow Connector 13"/>
            <p:cNvCxnSpPr/>
            <p:nvPr/>
          </p:nvCxnSpPr>
          <p:spPr>
            <a:xfrm flipV="1">
              <a:off x="5604517" y="2608194"/>
              <a:ext cx="414149" cy="9501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>
              <a:off x="5440423" y="2009256"/>
              <a:ext cx="10341" cy="389399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H="1">
              <a:off x="5501628" y="2005106"/>
              <a:ext cx="10341" cy="389448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V="1">
              <a:off x="4922529" y="2369614"/>
              <a:ext cx="414149" cy="9501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8617" y="2947175"/>
            <a:ext cx="3770798" cy="2992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9415" y="3236541"/>
            <a:ext cx="2524125" cy="2612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2393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3804818"/>
              </p:ext>
            </p:extLst>
          </p:nvPr>
        </p:nvGraphicFramePr>
        <p:xfrm>
          <a:off x="368300" y="928687"/>
          <a:ext cx="8407400" cy="50006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angle 2"/>
          <p:cNvSpPr/>
          <p:nvPr/>
        </p:nvSpPr>
        <p:spPr>
          <a:xfrm>
            <a:off x="989902" y="151002"/>
            <a:ext cx="7457812" cy="604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1D4F9F"/>
                </a:solidFill>
                <a:latin typeface="Arial"/>
              </a:rPr>
              <a:t>H-HOM Error analysis and tolerances</a:t>
            </a:r>
          </a:p>
        </p:txBody>
      </p:sp>
    </p:spTree>
    <p:extLst>
      <p:ext uri="{BB962C8B-B14F-4D97-AF65-F5344CB8AC3E}">
        <p14:creationId xmlns:p14="http://schemas.microsoft.com/office/powerpoint/2010/main" val="2995947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7424027"/>
              </p:ext>
            </p:extLst>
          </p:nvPr>
        </p:nvGraphicFramePr>
        <p:xfrm>
          <a:off x="267999" y="959644"/>
          <a:ext cx="8608002" cy="4938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angle 2"/>
          <p:cNvSpPr/>
          <p:nvPr/>
        </p:nvSpPr>
        <p:spPr>
          <a:xfrm>
            <a:off x="989902" y="151002"/>
            <a:ext cx="7457812" cy="604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1D4F9F"/>
                </a:solidFill>
                <a:latin typeface="Arial"/>
              </a:rPr>
              <a:t>H-HOM Error analysis and tolerances</a:t>
            </a:r>
          </a:p>
        </p:txBody>
      </p:sp>
    </p:spTree>
    <p:extLst>
      <p:ext uri="{BB962C8B-B14F-4D97-AF65-F5344CB8AC3E}">
        <p14:creationId xmlns:p14="http://schemas.microsoft.com/office/powerpoint/2010/main" val="426490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9737884"/>
              </p:ext>
            </p:extLst>
          </p:nvPr>
        </p:nvGraphicFramePr>
        <p:xfrm>
          <a:off x="233728" y="609600"/>
          <a:ext cx="8676543" cy="53268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angle 2"/>
          <p:cNvSpPr/>
          <p:nvPr/>
        </p:nvSpPr>
        <p:spPr>
          <a:xfrm>
            <a:off x="989902" y="151002"/>
            <a:ext cx="7457812" cy="604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1D4F9F"/>
                </a:solidFill>
                <a:latin typeface="Arial"/>
              </a:rPr>
              <a:t>H-HOM Error analysis and tolerances</a:t>
            </a:r>
          </a:p>
        </p:txBody>
      </p:sp>
    </p:spTree>
    <p:extLst>
      <p:ext uri="{BB962C8B-B14F-4D97-AF65-F5344CB8AC3E}">
        <p14:creationId xmlns:p14="http://schemas.microsoft.com/office/powerpoint/2010/main" val="2298113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4282520"/>
              </p:ext>
            </p:extLst>
          </p:nvPr>
        </p:nvGraphicFramePr>
        <p:xfrm>
          <a:off x="335560" y="838200"/>
          <a:ext cx="8355434" cy="50149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/>
          <p:cNvSpPr/>
          <p:nvPr/>
        </p:nvSpPr>
        <p:spPr>
          <a:xfrm>
            <a:off x="989902" y="151002"/>
            <a:ext cx="7457812" cy="604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1D4F9F"/>
                </a:solidFill>
                <a:latin typeface="Arial"/>
              </a:rPr>
              <a:t>H-HOM Error analysis and tolerances</a:t>
            </a:r>
          </a:p>
        </p:txBody>
      </p:sp>
    </p:spTree>
    <p:extLst>
      <p:ext uri="{BB962C8B-B14F-4D97-AF65-F5344CB8AC3E}">
        <p14:creationId xmlns:p14="http://schemas.microsoft.com/office/powerpoint/2010/main" val="2937360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73159900"/>
              </p:ext>
            </p:extLst>
          </p:nvPr>
        </p:nvGraphicFramePr>
        <p:xfrm>
          <a:off x="314325" y="1097756"/>
          <a:ext cx="8515350" cy="50765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angle 2"/>
          <p:cNvSpPr/>
          <p:nvPr/>
        </p:nvSpPr>
        <p:spPr>
          <a:xfrm>
            <a:off x="989902" y="151002"/>
            <a:ext cx="7457812" cy="604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1D4F9F"/>
                </a:solidFill>
                <a:latin typeface="Arial"/>
              </a:rPr>
              <a:t>H-HOM Error analysis and tolerances</a:t>
            </a:r>
          </a:p>
        </p:txBody>
      </p:sp>
    </p:spTree>
    <p:extLst>
      <p:ext uri="{BB962C8B-B14F-4D97-AF65-F5344CB8AC3E}">
        <p14:creationId xmlns:p14="http://schemas.microsoft.com/office/powerpoint/2010/main" val="313288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89902" y="151002"/>
            <a:ext cx="7457812" cy="604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1D4F9F"/>
                </a:solidFill>
                <a:latin typeface="Arial"/>
              </a:rPr>
              <a:t>H-HOM Error analysis and tolerances</a:t>
            </a: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71817216"/>
              </p:ext>
            </p:extLst>
          </p:nvPr>
        </p:nvGraphicFramePr>
        <p:xfrm>
          <a:off x="457200" y="1097756"/>
          <a:ext cx="8382000" cy="50744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7840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44074117"/>
              </p:ext>
            </p:extLst>
          </p:nvPr>
        </p:nvGraphicFramePr>
        <p:xfrm>
          <a:off x="485774" y="542925"/>
          <a:ext cx="8353425" cy="5772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angle 2"/>
          <p:cNvSpPr/>
          <p:nvPr/>
        </p:nvSpPr>
        <p:spPr>
          <a:xfrm>
            <a:off x="989902" y="151002"/>
            <a:ext cx="7457812" cy="604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1D4F9F"/>
                </a:solidFill>
                <a:latin typeface="Arial"/>
              </a:rPr>
              <a:t>H-HOM Error analysis and tolerances</a:t>
            </a:r>
          </a:p>
        </p:txBody>
      </p:sp>
    </p:spTree>
    <p:extLst>
      <p:ext uri="{BB962C8B-B14F-4D97-AF65-F5344CB8AC3E}">
        <p14:creationId xmlns:p14="http://schemas.microsoft.com/office/powerpoint/2010/main" val="1536161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7223371"/>
              </p:ext>
            </p:extLst>
          </p:nvPr>
        </p:nvGraphicFramePr>
        <p:xfrm>
          <a:off x="457200" y="914400"/>
          <a:ext cx="8229600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/>
          <p:cNvSpPr/>
          <p:nvPr/>
        </p:nvSpPr>
        <p:spPr>
          <a:xfrm>
            <a:off x="989902" y="151002"/>
            <a:ext cx="7457812" cy="604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1D4F9F"/>
                </a:solidFill>
                <a:latin typeface="Arial"/>
              </a:rPr>
              <a:t>H-HOM Error analysis and tolerances</a:t>
            </a:r>
          </a:p>
        </p:txBody>
      </p:sp>
    </p:spTree>
    <p:extLst>
      <p:ext uri="{BB962C8B-B14F-4D97-AF65-F5344CB8AC3E}">
        <p14:creationId xmlns:p14="http://schemas.microsoft.com/office/powerpoint/2010/main" val="4086519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Fabrication Step 1 – Brazing</a:t>
            </a:r>
            <a:endParaRPr lang="en-US" dirty="0"/>
          </a:p>
        </p:txBody>
      </p:sp>
      <p:pic>
        <p:nvPicPr>
          <p:cNvPr id="4" name="Picture 2" descr="\\cernhomet.cern.ch\t\tcapelli\Public\CRAB\ODU\Images\HOM\RFD - H-HOM(7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443" y="1205791"/>
            <a:ext cx="3648039" cy="1671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\\cernhomet.cern.ch\t\tcapelli\Public\CRAB\ODU\Images\HOM\RFD - H-HOM(4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8900" y="855538"/>
            <a:ext cx="3333476" cy="3958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4610420" y="2041351"/>
            <a:ext cx="1429230" cy="2215607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7" name="Straight Arrow Connector 6"/>
          <p:cNvCxnSpPr/>
          <p:nvPr/>
        </p:nvCxnSpPr>
        <p:spPr>
          <a:xfrm flipH="1" flipV="1">
            <a:off x="3365608" y="1859539"/>
            <a:ext cx="1244812" cy="181812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295835" y="4690338"/>
            <a:ext cx="5958968" cy="1664357"/>
          </a:xfrm>
        </p:spPr>
        <p:txBody>
          <a:bodyPr/>
          <a:lstStyle/>
          <a:p>
            <a:r>
              <a:rPr lang="en-US" sz="2400" dirty="0" err="1" smtClean="0"/>
              <a:t>Nb</a:t>
            </a:r>
            <a:r>
              <a:rPr lang="en-US" sz="2400" dirty="0" smtClean="0"/>
              <a:t> coupler body + SS flange (316 LN)</a:t>
            </a:r>
          </a:p>
          <a:p>
            <a:r>
              <a:rPr lang="en-US" sz="2400" dirty="0" smtClean="0"/>
              <a:t>QC after brazing</a:t>
            </a:r>
          </a:p>
          <a:p>
            <a:pPr lvl="1"/>
            <a:r>
              <a:rPr lang="en-US" sz="2000" dirty="0" smtClean="0"/>
              <a:t>Leak check</a:t>
            </a:r>
          </a:p>
          <a:p>
            <a:pPr lvl="1"/>
            <a:r>
              <a:rPr lang="en-US" sz="2000" dirty="0" smtClean="0"/>
              <a:t>Concentricity</a:t>
            </a:r>
          </a:p>
          <a:p>
            <a:pPr marL="0" indent="0">
              <a:buNone/>
            </a:pPr>
            <a:endParaRPr lang="en-US" sz="2400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1890272" y="2528049"/>
            <a:ext cx="130630" cy="621106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7" name="Rectangle 16"/>
          <p:cNvSpPr/>
          <p:nvPr/>
        </p:nvSpPr>
        <p:spPr>
          <a:xfrm>
            <a:off x="605443" y="3150805"/>
            <a:ext cx="264834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0" dirty="0" smtClean="0">
                <a:solidFill>
                  <a:srgbClr val="000000"/>
                </a:solidFill>
              </a:rPr>
              <a:t>Machined </a:t>
            </a:r>
            <a:r>
              <a:rPr lang="en-US" sz="2000" b="0" dirty="0" err="1" smtClean="0">
                <a:solidFill>
                  <a:srgbClr val="000000"/>
                </a:solidFill>
              </a:rPr>
              <a:t>Nb</a:t>
            </a:r>
            <a:r>
              <a:rPr lang="en-US" sz="2000" b="0" dirty="0" smtClean="0">
                <a:solidFill>
                  <a:srgbClr val="000000"/>
                </a:solidFill>
              </a:rPr>
              <a:t> top</a:t>
            </a:r>
            <a:endParaRPr lang="en-US" sz="2000" b="0" dirty="0">
              <a:solidFill>
                <a:srgbClr val="00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103275" y="1629877"/>
            <a:ext cx="142923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0" dirty="0" smtClean="0">
                <a:solidFill>
                  <a:srgbClr val="000000"/>
                </a:solidFill>
              </a:rPr>
              <a:t>Brazing</a:t>
            </a:r>
            <a:endParaRPr lang="en-US" sz="2000" b="0" dirty="0">
              <a:solidFill>
                <a:srgbClr val="000000"/>
              </a:solidFill>
            </a:endParaRPr>
          </a:p>
        </p:txBody>
      </p:sp>
      <p:cxnSp>
        <p:nvCxnSpPr>
          <p:cNvPr id="19" name="Straight Arrow Connector 18"/>
          <p:cNvCxnSpPr>
            <a:stCxn id="20" idx="0"/>
          </p:cNvCxnSpPr>
          <p:nvPr/>
        </p:nvCxnSpPr>
        <p:spPr>
          <a:xfrm flipH="1" flipV="1">
            <a:off x="6705638" y="3672968"/>
            <a:ext cx="795924" cy="1563196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20" name="Rectangle 19"/>
          <p:cNvSpPr/>
          <p:nvPr/>
        </p:nvSpPr>
        <p:spPr>
          <a:xfrm>
            <a:off x="6177389" y="5236164"/>
            <a:ext cx="264834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0" dirty="0" smtClean="0">
                <a:solidFill>
                  <a:srgbClr val="000000"/>
                </a:solidFill>
              </a:rPr>
              <a:t>Rolled/formed </a:t>
            </a:r>
            <a:r>
              <a:rPr lang="en-US" sz="2000" b="0" dirty="0" err="1" smtClean="0">
                <a:solidFill>
                  <a:srgbClr val="000000"/>
                </a:solidFill>
              </a:rPr>
              <a:t>Nb</a:t>
            </a:r>
            <a:r>
              <a:rPr lang="en-US" sz="2000" b="0" dirty="0" smtClean="0">
                <a:solidFill>
                  <a:srgbClr val="000000"/>
                </a:solidFill>
              </a:rPr>
              <a:t> can</a:t>
            </a:r>
            <a:endParaRPr lang="en-US" sz="2000" b="0" dirty="0">
              <a:solidFill>
                <a:srgbClr val="00000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254810" y="5833005"/>
            <a:ext cx="264834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0" dirty="0" smtClean="0">
                <a:solidFill>
                  <a:srgbClr val="25408B"/>
                </a:solidFill>
              </a:rPr>
              <a:t>Courtesy of Teddy </a:t>
            </a:r>
            <a:r>
              <a:rPr lang="en-US" sz="1600" b="0" dirty="0" err="1" smtClean="0">
                <a:solidFill>
                  <a:srgbClr val="25408B"/>
                </a:solidFill>
              </a:rPr>
              <a:t>Capelli</a:t>
            </a:r>
            <a:endParaRPr lang="en-US" sz="1600" b="0" dirty="0">
              <a:solidFill>
                <a:srgbClr val="25408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3146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84808426"/>
              </p:ext>
            </p:extLst>
          </p:nvPr>
        </p:nvGraphicFramePr>
        <p:xfrm>
          <a:off x="318782" y="838200"/>
          <a:ext cx="8672817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angle 2"/>
          <p:cNvSpPr/>
          <p:nvPr/>
        </p:nvSpPr>
        <p:spPr>
          <a:xfrm>
            <a:off x="989902" y="151002"/>
            <a:ext cx="7457812" cy="604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1D4F9F"/>
                </a:solidFill>
                <a:latin typeface="Arial"/>
              </a:rPr>
              <a:t>H-HOM Error analysis and tolerances</a:t>
            </a:r>
          </a:p>
        </p:txBody>
      </p:sp>
    </p:spTree>
    <p:extLst>
      <p:ext uri="{BB962C8B-B14F-4D97-AF65-F5344CB8AC3E}">
        <p14:creationId xmlns:p14="http://schemas.microsoft.com/office/powerpoint/2010/main" val="1157949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1520944"/>
              </p:ext>
            </p:extLst>
          </p:nvPr>
        </p:nvGraphicFramePr>
        <p:xfrm>
          <a:off x="228600" y="762000"/>
          <a:ext cx="84582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angle 2"/>
          <p:cNvSpPr/>
          <p:nvPr/>
        </p:nvSpPr>
        <p:spPr>
          <a:xfrm>
            <a:off x="989902" y="151002"/>
            <a:ext cx="7457812" cy="604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1D4F9F"/>
                </a:solidFill>
                <a:latin typeface="Arial"/>
              </a:rPr>
              <a:t>H-HOM Error analysis and tolerances</a:t>
            </a:r>
          </a:p>
        </p:txBody>
      </p:sp>
    </p:spTree>
    <p:extLst>
      <p:ext uri="{BB962C8B-B14F-4D97-AF65-F5344CB8AC3E}">
        <p14:creationId xmlns:p14="http://schemas.microsoft.com/office/powerpoint/2010/main" val="118582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Fabrication Readiness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conventional proven fabrication technique</a:t>
            </a:r>
          </a:p>
          <a:p>
            <a:pPr lvl="1"/>
            <a:r>
              <a:rPr lang="en-US" dirty="0" smtClean="0"/>
              <a:t>Braze : same as cavity beam pipe</a:t>
            </a:r>
          </a:p>
          <a:p>
            <a:pPr lvl="1"/>
            <a:r>
              <a:rPr lang="en-US" dirty="0" smtClean="0"/>
              <a:t>EBW : hook welding to cylindrical surface used for other HOM couplers</a:t>
            </a:r>
          </a:p>
          <a:p>
            <a:r>
              <a:rPr lang="en-US" dirty="0" smtClean="0"/>
              <a:t>Coupler design provides necessary access for controls</a:t>
            </a:r>
          </a:p>
          <a:p>
            <a:r>
              <a:rPr lang="en-US" dirty="0" smtClean="0"/>
              <a:t>Inspection and correction possible between each step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85386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Design and engineering – CERN EN, STFC/UK, </a:t>
            </a:r>
            <a:r>
              <a:rPr lang="en-US" smtClean="0"/>
              <a:t>Fermilab</a:t>
            </a:r>
            <a:endParaRPr lang="en-US" dirty="0" smtClean="0"/>
          </a:p>
          <a:p>
            <a:r>
              <a:rPr lang="en-US" dirty="0" smtClean="0"/>
              <a:t>Fabrication guidance – JLAB Machine shop, JLAB SRF Engineering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54876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Fabrication Step 2 – EBW</a:t>
            </a:r>
            <a:endParaRPr lang="en-US" dirty="0"/>
          </a:p>
        </p:txBody>
      </p:sp>
      <p:pic>
        <p:nvPicPr>
          <p:cNvPr id="4" name="Picture 2" descr="\\cernhomet.cern.ch\t\tcapelli\Public\CRAB\ODU\Images\HOM\RFD - H-HOM(6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312" y="1068788"/>
            <a:ext cx="2304256" cy="4649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\\cernhomet.cern.ch\t\tcapelli\Public\CRAB\ODU\Images\HOM\RFD - H-HOM(5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4712" y="1472032"/>
            <a:ext cx="1928238" cy="3890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H="1">
            <a:off x="5624872" y="2385589"/>
            <a:ext cx="591575" cy="454595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7" name="Straight Connector 6"/>
          <p:cNvCxnSpPr/>
          <p:nvPr/>
        </p:nvCxnSpPr>
        <p:spPr>
          <a:xfrm>
            <a:off x="6216446" y="2385589"/>
            <a:ext cx="1019174" cy="0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8" name="Straight Connector 7"/>
          <p:cNvCxnSpPr/>
          <p:nvPr/>
        </p:nvCxnSpPr>
        <p:spPr>
          <a:xfrm flipV="1">
            <a:off x="7235620" y="2166514"/>
            <a:ext cx="219075" cy="219075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9" name="Straight Connector 8"/>
          <p:cNvCxnSpPr/>
          <p:nvPr/>
        </p:nvCxnSpPr>
        <p:spPr>
          <a:xfrm>
            <a:off x="7235620" y="2385589"/>
            <a:ext cx="219075" cy="269132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0" name="Straight Arrow Connector 9"/>
          <p:cNvCxnSpPr/>
          <p:nvPr/>
        </p:nvCxnSpPr>
        <p:spPr>
          <a:xfrm>
            <a:off x="4114748" y="2172347"/>
            <a:ext cx="646028" cy="235789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1" name="Straight Connector 10"/>
          <p:cNvCxnSpPr/>
          <p:nvPr/>
        </p:nvCxnSpPr>
        <p:spPr>
          <a:xfrm>
            <a:off x="3095574" y="2172347"/>
            <a:ext cx="1019174" cy="0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2" name="Straight Connector 11"/>
          <p:cNvCxnSpPr/>
          <p:nvPr/>
        </p:nvCxnSpPr>
        <p:spPr>
          <a:xfrm flipH="1" flipV="1">
            <a:off x="2907270" y="1953271"/>
            <a:ext cx="214105" cy="219076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3" name="Straight Connector 12"/>
          <p:cNvCxnSpPr/>
          <p:nvPr/>
        </p:nvCxnSpPr>
        <p:spPr>
          <a:xfrm flipH="1">
            <a:off x="2907270" y="2172347"/>
            <a:ext cx="193287" cy="269132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5778552" y="4194920"/>
            <a:ext cx="3234819" cy="1664357"/>
          </a:xfrm>
        </p:spPr>
        <p:txBody>
          <a:bodyPr/>
          <a:lstStyle/>
          <a:p>
            <a:r>
              <a:rPr lang="en-US" sz="2400" dirty="0" smtClean="0"/>
              <a:t>QC after welding</a:t>
            </a:r>
          </a:p>
          <a:p>
            <a:pPr lvl="1"/>
            <a:r>
              <a:rPr lang="en-US" sz="2000" dirty="0" smtClean="0"/>
              <a:t>Measure gap, perpendicularity</a:t>
            </a:r>
            <a:endParaRPr lang="en-US" sz="2400" dirty="0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4548946" y="2520157"/>
            <a:ext cx="668511" cy="1613853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8" name="Content Placeholder 2"/>
          <p:cNvSpPr txBox="1">
            <a:spLocks/>
          </p:cNvSpPr>
          <p:nvPr/>
        </p:nvSpPr>
        <p:spPr bwMode="auto">
          <a:xfrm>
            <a:off x="2821390" y="3947880"/>
            <a:ext cx="2167726" cy="832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2000" b="0" kern="0" dirty="0" smtClean="0"/>
              <a:t>Use fixture to control the gap</a:t>
            </a:r>
            <a:endParaRPr lang="en-US" sz="2000" b="0" kern="0" dirty="0"/>
          </a:p>
        </p:txBody>
      </p:sp>
      <p:sp>
        <p:nvSpPr>
          <p:cNvPr id="22" name="Rectangle 21"/>
          <p:cNvSpPr/>
          <p:nvPr/>
        </p:nvSpPr>
        <p:spPr>
          <a:xfrm>
            <a:off x="6254810" y="5833005"/>
            <a:ext cx="264834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0" dirty="0" smtClean="0">
                <a:solidFill>
                  <a:srgbClr val="25408B"/>
                </a:solidFill>
              </a:rPr>
              <a:t>Courtesy of Teddy </a:t>
            </a:r>
            <a:r>
              <a:rPr lang="en-US" sz="1600" b="0" dirty="0" err="1" smtClean="0">
                <a:solidFill>
                  <a:srgbClr val="25408B"/>
                </a:solidFill>
              </a:rPr>
              <a:t>Capelli</a:t>
            </a:r>
            <a:endParaRPr lang="en-US" sz="1600" b="0" dirty="0">
              <a:solidFill>
                <a:srgbClr val="25408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58636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Fabrication Step 3 – EBW</a:t>
            </a:r>
            <a:endParaRPr lang="en-US" dirty="0"/>
          </a:p>
        </p:txBody>
      </p:sp>
      <p:pic>
        <p:nvPicPr>
          <p:cNvPr id="4" name="Picture 2" descr="\\cernhomet.cern.ch\t\tcapelli\Public\CRAB\ODU\Images\HOM\RFD - H-HOM(10)bis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72"/>
          <a:stretch/>
        </p:blipFill>
        <p:spPr bwMode="auto">
          <a:xfrm>
            <a:off x="1259632" y="929768"/>
            <a:ext cx="2176628" cy="5196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\\cernhomet.cern.ch\t\tcapelli\Public\CRAB\ODU\Images\HOM\RFD - H-HOM(11)bis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37"/>
          <a:stretch/>
        </p:blipFill>
        <p:spPr bwMode="auto">
          <a:xfrm>
            <a:off x="5006092" y="1098816"/>
            <a:ext cx="2176628" cy="4955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3986918" y="2218451"/>
            <a:ext cx="1019174" cy="0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8" name="Straight Connector 7"/>
          <p:cNvCxnSpPr/>
          <p:nvPr/>
        </p:nvCxnSpPr>
        <p:spPr>
          <a:xfrm flipH="1" flipV="1">
            <a:off x="3798614" y="1999375"/>
            <a:ext cx="214106" cy="219076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9" name="Straight Connector 8"/>
          <p:cNvCxnSpPr/>
          <p:nvPr/>
        </p:nvCxnSpPr>
        <p:spPr>
          <a:xfrm flipH="1">
            <a:off x="3798614" y="2218451"/>
            <a:ext cx="193288" cy="269132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0" name="Straight Arrow Connector 9"/>
          <p:cNvCxnSpPr/>
          <p:nvPr/>
        </p:nvCxnSpPr>
        <p:spPr>
          <a:xfrm flipV="1">
            <a:off x="5006092" y="1828801"/>
            <a:ext cx="661178" cy="389650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3" name="Rectangle 12"/>
          <p:cNvSpPr/>
          <p:nvPr/>
        </p:nvSpPr>
        <p:spPr>
          <a:xfrm>
            <a:off x="6254810" y="5833005"/>
            <a:ext cx="264834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0" dirty="0" smtClean="0">
                <a:solidFill>
                  <a:srgbClr val="25408B"/>
                </a:solidFill>
              </a:rPr>
              <a:t>Courtesy of Teddy </a:t>
            </a:r>
            <a:r>
              <a:rPr lang="en-US" sz="1600" b="0" dirty="0" err="1" smtClean="0">
                <a:solidFill>
                  <a:srgbClr val="25408B"/>
                </a:solidFill>
              </a:rPr>
              <a:t>Capelli</a:t>
            </a:r>
            <a:endParaRPr lang="en-US" sz="1600" b="0" dirty="0">
              <a:solidFill>
                <a:srgbClr val="25408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1302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Fabrication Step 4 – BCP</a:t>
            </a:r>
            <a:endParaRPr lang="en-US" dirty="0"/>
          </a:p>
        </p:txBody>
      </p:sp>
      <p:pic>
        <p:nvPicPr>
          <p:cNvPr id="5" name="Picture 3" descr="\\cernhomet.cern.ch\t\tcapelli\Public\CRAB\ODU\Images\HOM\RFD - H-HOM(11)bis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37"/>
          <a:stretch/>
        </p:blipFill>
        <p:spPr bwMode="auto">
          <a:xfrm>
            <a:off x="1525227" y="968188"/>
            <a:ext cx="2176628" cy="4955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64316" y="1880120"/>
            <a:ext cx="4218534" cy="2691880"/>
          </a:xfrm>
        </p:spPr>
        <p:txBody>
          <a:bodyPr/>
          <a:lstStyle/>
          <a:p>
            <a:r>
              <a:rPr lang="en-US" sz="2400" dirty="0" smtClean="0"/>
              <a:t>BCP with active thickness monitoring</a:t>
            </a:r>
          </a:p>
          <a:p>
            <a:r>
              <a:rPr lang="en-US" sz="2400" dirty="0" smtClean="0"/>
              <a:t>150 </a:t>
            </a:r>
            <a:r>
              <a:rPr lang="el-GR" sz="2400" dirty="0"/>
              <a:t>μ</a:t>
            </a:r>
            <a:r>
              <a:rPr lang="en-US" sz="2400" dirty="0"/>
              <a:t>m </a:t>
            </a:r>
            <a:r>
              <a:rPr lang="en-US" sz="2400" dirty="0" smtClean="0"/>
              <a:t>removal</a:t>
            </a:r>
          </a:p>
          <a:p>
            <a:r>
              <a:rPr lang="en-US" sz="2400" dirty="0" smtClean="0"/>
              <a:t>After BCP/Rinse the spool piece will be mounted to protect hook</a:t>
            </a:r>
            <a:endParaRPr lang="en-US" sz="2400" dirty="0"/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2174582" y="3803597"/>
            <a:ext cx="0" cy="2197633"/>
          </a:xfrm>
          <a:prstGeom prst="line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>
          <a:xfrm flipV="1">
            <a:off x="2174582" y="3696022"/>
            <a:ext cx="0" cy="2305208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8" name="Straight Connector 17"/>
          <p:cNvCxnSpPr/>
          <p:nvPr/>
        </p:nvCxnSpPr>
        <p:spPr>
          <a:xfrm flipV="1">
            <a:off x="3135087" y="3542341"/>
            <a:ext cx="0" cy="2305208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9" name="Straight Connector 18"/>
          <p:cNvCxnSpPr/>
          <p:nvPr/>
        </p:nvCxnSpPr>
        <p:spPr>
          <a:xfrm flipH="1">
            <a:off x="2172123" y="5967769"/>
            <a:ext cx="138314" cy="33461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23" name="Straight Connector 22"/>
          <p:cNvCxnSpPr/>
          <p:nvPr/>
        </p:nvCxnSpPr>
        <p:spPr>
          <a:xfrm flipH="1">
            <a:off x="2996773" y="5841227"/>
            <a:ext cx="138314" cy="33461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24" name="Straight Connector 23"/>
          <p:cNvCxnSpPr/>
          <p:nvPr/>
        </p:nvCxnSpPr>
        <p:spPr>
          <a:xfrm flipV="1">
            <a:off x="1853138" y="3702979"/>
            <a:ext cx="321445" cy="100618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29" name="Straight Connector 28"/>
          <p:cNvCxnSpPr/>
          <p:nvPr/>
        </p:nvCxnSpPr>
        <p:spPr>
          <a:xfrm flipV="1">
            <a:off x="3135087" y="3473329"/>
            <a:ext cx="376519" cy="80044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2" name="Straight Connector 31"/>
          <p:cNvCxnSpPr/>
          <p:nvPr/>
        </p:nvCxnSpPr>
        <p:spPr>
          <a:xfrm flipV="1">
            <a:off x="2310437" y="5959954"/>
            <a:ext cx="0" cy="171215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5" name="Straight Connector 34"/>
          <p:cNvCxnSpPr/>
          <p:nvPr/>
        </p:nvCxnSpPr>
        <p:spPr>
          <a:xfrm flipV="1">
            <a:off x="3000681" y="5869681"/>
            <a:ext cx="0" cy="171215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7" name="Straight Arrow Connector 36"/>
          <p:cNvCxnSpPr/>
          <p:nvPr/>
        </p:nvCxnSpPr>
        <p:spPr>
          <a:xfrm flipH="1" flipV="1">
            <a:off x="3135087" y="4694945"/>
            <a:ext cx="793818" cy="309135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41" name="Rectangle 40"/>
          <p:cNvSpPr/>
          <p:nvPr/>
        </p:nvSpPr>
        <p:spPr>
          <a:xfrm>
            <a:off x="3928906" y="4848626"/>
            <a:ext cx="301450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00" b="0" dirty="0" smtClean="0"/>
              <a:t>Spool piece to enclose the hook during BCP</a:t>
            </a:r>
            <a:endParaRPr lang="en-US" sz="2000" b="0" dirty="0"/>
          </a:p>
        </p:txBody>
      </p:sp>
      <p:sp>
        <p:nvSpPr>
          <p:cNvPr id="42" name="Rectangle 41"/>
          <p:cNvSpPr/>
          <p:nvPr/>
        </p:nvSpPr>
        <p:spPr>
          <a:xfrm>
            <a:off x="6254810" y="5833005"/>
            <a:ext cx="264834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0" dirty="0" smtClean="0">
                <a:solidFill>
                  <a:srgbClr val="25408B"/>
                </a:solidFill>
              </a:rPr>
              <a:t>Courtesy of Teddy </a:t>
            </a:r>
            <a:r>
              <a:rPr lang="en-US" sz="1600" b="0" dirty="0" err="1" smtClean="0">
                <a:solidFill>
                  <a:srgbClr val="25408B"/>
                </a:solidFill>
              </a:rPr>
              <a:t>Capelli</a:t>
            </a:r>
            <a:endParaRPr lang="en-US" sz="1600" b="0" dirty="0">
              <a:solidFill>
                <a:srgbClr val="25408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52929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Fabrication Step 5 – He Jacket </a:t>
            </a:r>
            <a:r>
              <a:rPr lang="en-US" dirty="0"/>
              <a:t>W</a:t>
            </a:r>
            <a:r>
              <a:rPr lang="en-US" dirty="0" smtClean="0"/>
              <a:t>eld</a:t>
            </a:r>
            <a:endParaRPr lang="en-US" dirty="0"/>
          </a:p>
        </p:txBody>
      </p:sp>
      <p:pic>
        <p:nvPicPr>
          <p:cNvPr id="4" name="Picture 3" descr="\\cernhomet.cern.ch\t\tcapelli\Public\CRAB\ODU\Images\HOM\RFD - H-HOM(13)bi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3560" y="988785"/>
            <a:ext cx="2040757" cy="5062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6271752" y="1660548"/>
            <a:ext cx="917830" cy="219075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6" name="Straight Connector 5"/>
          <p:cNvCxnSpPr/>
          <p:nvPr/>
        </p:nvCxnSpPr>
        <p:spPr>
          <a:xfrm flipV="1">
            <a:off x="7174534" y="1879623"/>
            <a:ext cx="722732" cy="1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7" name="Straight Connector 6"/>
          <p:cNvCxnSpPr/>
          <p:nvPr/>
        </p:nvCxnSpPr>
        <p:spPr>
          <a:xfrm flipV="1">
            <a:off x="7897266" y="1660548"/>
            <a:ext cx="219075" cy="219076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8" name="Straight Connector 7"/>
          <p:cNvCxnSpPr/>
          <p:nvPr/>
        </p:nvCxnSpPr>
        <p:spPr>
          <a:xfrm>
            <a:off x="7897266" y="1879623"/>
            <a:ext cx="219075" cy="269132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9" name="Straight Arrow Connector 8"/>
          <p:cNvCxnSpPr/>
          <p:nvPr/>
        </p:nvCxnSpPr>
        <p:spPr>
          <a:xfrm flipH="1">
            <a:off x="6271752" y="1879624"/>
            <a:ext cx="917828" cy="1395987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pic>
        <p:nvPicPr>
          <p:cNvPr id="10" name="Picture 2" descr="\\cernhomet.cern.ch\t\tcapelli\Public\CRAB\ODU\Images\HOM\RFD - H-HOM(12)bi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526" y="1107976"/>
            <a:ext cx="1944670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8219536" y="1525681"/>
            <a:ext cx="95459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00" b="0" dirty="0" smtClean="0"/>
              <a:t>EBW or TIG</a:t>
            </a:r>
            <a:endParaRPr lang="en-US" sz="2000" b="0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2483523" y="1682221"/>
            <a:ext cx="917830" cy="219075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4" name="Rectangle 13"/>
          <p:cNvSpPr/>
          <p:nvPr/>
        </p:nvSpPr>
        <p:spPr>
          <a:xfrm>
            <a:off x="3059709" y="1902779"/>
            <a:ext cx="148385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00" b="0" dirty="0" smtClean="0"/>
              <a:t>Standard SS tubing</a:t>
            </a:r>
            <a:endParaRPr lang="en-US" sz="2000" b="0" dirty="0"/>
          </a:p>
        </p:txBody>
      </p:sp>
      <p:sp>
        <p:nvSpPr>
          <p:cNvPr id="15" name="Rectangle 14"/>
          <p:cNvSpPr/>
          <p:nvPr/>
        </p:nvSpPr>
        <p:spPr>
          <a:xfrm>
            <a:off x="6254810" y="5833005"/>
            <a:ext cx="264834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0" dirty="0" smtClean="0">
                <a:solidFill>
                  <a:srgbClr val="25408B"/>
                </a:solidFill>
              </a:rPr>
              <a:t>Courtesy of Teddy </a:t>
            </a:r>
            <a:r>
              <a:rPr lang="en-US" sz="1600" b="0" dirty="0" err="1" smtClean="0">
                <a:solidFill>
                  <a:srgbClr val="25408B"/>
                </a:solidFill>
              </a:rPr>
              <a:t>Capelli</a:t>
            </a:r>
            <a:endParaRPr lang="en-US" sz="1600" b="0" dirty="0">
              <a:solidFill>
                <a:srgbClr val="25408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07955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pic>
        <p:nvPicPr>
          <p:cNvPr id="4" name="Picture 3" descr="\\cernhomet.cern.ch\t\tcapelli\Public\CRAB\ODU\Images\HOM\RFD - H-HOM(14)bis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10" t="1976"/>
          <a:stretch/>
        </p:blipFill>
        <p:spPr bwMode="auto">
          <a:xfrm>
            <a:off x="139700" y="908720"/>
            <a:ext cx="1854266" cy="5293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\\cernhomet.cern.ch\t\tcapelli\Public\CRAB\ODU\Images\HOM\RFD - H-HOM(10)bi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8322" y="1666084"/>
            <a:ext cx="1480030" cy="3671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\\cernhomet.cern.ch\t\tcapelli\Public\CRAB\ODU\Images\HOM\RFD - H-HOM(4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8010" y="4018972"/>
            <a:ext cx="961146" cy="1141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\\cernhomet.cern.ch\t\tcapelli\Public\CRAB\ODU\Images\HOM\RFD - H-HOM(5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4542" y="3942142"/>
            <a:ext cx="1034972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/>
          <p:cNvCxnSpPr/>
          <p:nvPr/>
        </p:nvCxnSpPr>
        <p:spPr>
          <a:xfrm>
            <a:off x="1835696" y="1045029"/>
            <a:ext cx="0" cy="4976259"/>
          </a:xfrm>
          <a:prstGeom prst="line">
            <a:avLst/>
          </a:prstGeom>
          <a:ln w="12700">
            <a:solidFill>
              <a:srgbClr val="1D4F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1835696" y="2348880"/>
            <a:ext cx="576064" cy="0"/>
          </a:xfrm>
          <a:prstGeom prst="straightConnector1">
            <a:avLst/>
          </a:prstGeom>
          <a:ln w="12700">
            <a:solidFill>
              <a:srgbClr val="1D4F9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1835696" y="4922996"/>
            <a:ext cx="576064" cy="0"/>
          </a:xfrm>
          <a:prstGeom prst="straightConnector1">
            <a:avLst/>
          </a:prstGeom>
          <a:ln w="12700">
            <a:solidFill>
              <a:srgbClr val="1D4F9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658294" y="4712508"/>
            <a:ext cx="195416" cy="5701"/>
          </a:xfrm>
          <a:prstGeom prst="straightConnector1">
            <a:avLst/>
          </a:prstGeom>
          <a:ln w="12700">
            <a:solidFill>
              <a:srgbClr val="1D4F9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5031376" y="4206781"/>
            <a:ext cx="358880" cy="444930"/>
          </a:xfrm>
          <a:prstGeom prst="straightConnector1">
            <a:avLst/>
          </a:prstGeom>
          <a:ln w="12700">
            <a:solidFill>
              <a:srgbClr val="1D4F9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869652" y="2351276"/>
            <a:ext cx="350420" cy="264210"/>
          </a:xfrm>
          <a:prstGeom prst="straightConnector1">
            <a:avLst/>
          </a:prstGeom>
          <a:ln w="12700">
            <a:solidFill>
              <a:srgbClr val="1D4F9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555728" y="2852936"/>
            <a:ext cx="320528" cy="5701"/>
          </a:xfrm>
          <a:prstGeom prst="straightConnector1">
            <a:avLst/>
          </a:prstGeom>
          <a:ln w="12700">
            <a:solidFill>
              <a:srgbClr val="1D4F9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 descr="\\cernhomet.cern.ch\t\tcapelli\Public\CRAB\ODU\Images\HOM\RFD - H-HOM(7)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99" y="2012039"/>
            <a:ext cx="1835671" cy="840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\\cernhomet.cern.ch\t\tcapelli\Public\CRAB\ODU\Images\HOM\RFD - H-HOM(13)bis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820" y="908720"/>
            <a:ext cx="1973695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6254810" y="5833005"/>
            <a:ext cx="264834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0" dirty="0" smtClean="0">
                <a:solidFill>
                  <a:srgbClr val="25408B"/>
                </a:solidFill>
              </a:rPr>
              <a:t>Courtesy of Teddy </a:t>
            </a:r>
            <a:r>
              <a:rPr lang="en-US" sz="1600" b="0" dirty="0" err="1" smtClean="0">
                <a:solidFill>
                  <a:srgbClr val="25408B"/>
                </a:solidFill>
              </a:rPr>
              <a:t>Capelli</a:t>
            </a:r>
            <a:endParaRPr lang="en-US" sz="1600" b="0" dirty="0">
              <a:solidFill>
                <a:srgbClr val="25408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2497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Pressure Rinse</a:t>
            </a:r>
            <a:endParaRPr lang="en-US" dirty="0"/>
          </a:p>
        </p:txBody>
      </p:sp>
      <p:grpSp>
        <p:nvGrpSpPr>
          <p:cNvPr id="3094" name="Group 3093"/>
          <p:cNvGrpSpPr/>
          <p:nvPr/>
        </p:nvGrpSpPr>
        <p:grpSpPr>
          <a:xfrm>
            <a:off x="779259" y="1010530"/>
            <a:ext cx="2371045" cy="5052056"/>
            <a:chOff x="2484743" y="876968"/>
            <a:chExt cx="2371045" cy="5052056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4743" y="876968"/>
              <a:ext cx="2371045" cy="44856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6" name="Straight Connector 5"/>
            <p:cNvCxnSpPr/>
            <p:nvPr/>
          </p:nvCxnSpPr>
          <p:spPr bwMode="auto">
            <a:xfrm>
              <a:off x="2635642" y="3436310"/>
              <a:ext cx="302927" cy="0"/>
            </a:xfrm>
            <a:prstGeom prst="line">
              <a:avLst/>
            </a:prstGeom>
            <a:noFill/>
            <a:ln w="12700" cap="flat" cmpd="sng" algn="ctr">
              <a:solidFill>
                <a:srgbClr val="1D4F9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>
              <a:off x="2938569" y="3436310"/>
              <a:ext cx="0" cy="2158449"/>
            </a:xfrm>
            <a:prstGeom prst="line">
              <a:avLst/>
            </a:prstGeom>
            <a:noFill/>
            <a:ln w="12700" cap="flat" cmpd="sng" algn="ctr">
              <a:solidFill>
                <a:srgbClr val="1D4F9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Straight Connector 12"/>
            <p:cNvCxnSpPr/>
            <p:nvPr/>
          </p:nvCxnSpPr>
          <p:spPr bwMode="auto">
            <a:xfrm>
              <a:off x="2644170" y="5594759"/>
              <a:ext cx="302927" cy="0"/>
            </a:xfrm>
            <a:prstGeom prst="line">
              <a:avLst/>
            </a:prstGeom>
            <a:noFill/>
            <a:ln w="12700" cap="flat" cmpd="sng" algn="ctr">
              <a:solidFill>
                <a:srgbClr val="1D4F9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Connector 13"/>
            <p:cNvCxnSpPr/>
            <p:nvPr/>
          </p:nvCxnSpPr>
          <p:spPr bwMode="auto">
            <a:xfrm>
              <a:off x="4352858" y="3436310"/>
              <a:ext cx="302927" cy="0"/>
            </a:xfrm>
            <a:prstGeom prst="line">
              <a:avLst/>
            </a:prstGeom>
            <a:noFill/>
            <a:ln w="12700" cap="flat" cmpd="sng" algn="ctr">
              <a:solidFill>
                <a:srgbClr val="1D4F9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>
              <a:off x="4352858" y="3436310"/>
              <a:ext cx="0" cy="2158449"/>
            </a:xfrm>
            <a:prstGeom prst="line">
              <a:avLst/>
            </a:prstGeom>
            <a:noFill/>
            <a:ln w="12700" cap="flat" cmpd="sng" algn="ctr">
              <a:solidFill>
                <a:srgbClr val="1D4F9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>
              <a:off x="4346434" y="5599107"/>
              <a:ext cx="302927" cy="0"/>
            </a:xfrm>
            <a:prstGeom prst="line">
              <a:avLst/>
            </a:prstGeom>
            <a:noFill/>
            <a:ln w="12700" cap="flat" cmpd="sng" algn="ctr">
              <a:solidFill>
                <a:srgbClr val="1D4F9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>
              <a:off x="2644170" y="3204844"/>
              <a:ext cx="341393" cy="0"/>
            </a:xfrm>
            <a:prstGeom prst="line">
              <a:avLst/>
            </a:prstGeom>
            <a:noFill/>
            <a:ln w="12700" cap="flat" cmpd="sng" algn="ctr">
              <a:solidFill>
                <a:srgbClr val="1D4F9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>
              <a:off x="2644170" y="3204844"/>
              <a:ext cx="0" cy="228250"/>
            </a:xfrm>
            <a:prstGeom prst="line">
              <a:avLst/>
            </a:prstGeom>
            <a:noFill/>
            <a:ln w="12700" cap="flat" cmpd="sng" algn="ctr">
              <a:solidFill>
                <a:srgbClr val="1D4F9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/>
            <p:cNvCxnSpPr/>
            <p:nvPr/>
          </p:nvCxnSpPr>
          <p:spPr bwMode="auto">
            <a:xfrm>
              <a:off x="4649361" y="3204844"/>
              <a:ext cx="0" cy="228250"/>
            </a:xfrm>
            <a:prstGeom prst="line">
              <a:avLst/>
            </a:prstGeom>
            <a:noFill/>
            <a:ln w="12700" cap="flat" cmpd="sng" algn="ctr">
              <a:solidFill>
                <a:srgbClr val="1D4F9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Straight Connector 21"/>
            <p:cNvCxnSpPr/>
            <p:nvPr/>
          </p:nvCxnSpPr>
          <p:spPr bwMode="auto">
            <a:xfrm>
              <a:off x="2990661" y="3202906"/>
              <a:ext cx="0" cy="2620103"/>
            </a:xfrm>
            <a:prstGeom prst="line">
              <a:avLst/>
            </a:prstGeom>
            <a:noFill/>
            <a:ln w="12700" cap="flat" cmpd="sng" algn="ctr">
              <a:solidFill>
                <a:srgbClr val="1D4F9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" name="Straight Connector 23"/>
            <p:cNvCxnSpPr/>
            <p:nvPr/>
          </p:nvCxnSpPr>
          <p:spPr bwMode="auto">
            <a:xfrm>
              <a:off x="4316788" y="3202906"/>
              <a:ext cx="338997" cy="0"/>
            </a:xfrm>
            <a:prstGeom prst="line">
              <a:avLst/>
            </a:prstGeom>
            <a:noFill/>
            <a:ln w="12700" cap="flat" cmpd="sng" algn="ctr">
              <a:solidFill>
                <a:srgbClr val="1D4F9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Straight Connector 27"/>
            <p:cNvCxnSpPr/>
            <p:nvPr/>
          </p:nvCxnSpPr>
          <p:spPr bwMode="auto">
            <a:xfrm>
              <a:off x="4316788" y="3196840"/>
              <a:ext cx="0" cy="2626169"/>
            </a:xfrm>
            <a:prstGeom prst="line">
              <a:avLst/>
            </a:prstGeom>
            <a:noFill/>
            <a:ln w="12700" cap="flat" cmpd="sng" algn="ctr">
              <a:solidFill>
                <a:srgbClr val="1D4F9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" name="Straight Connector 32"/>
            <p:cNvCxnSpPr/>
            <p:nvPr/>
          </p:nvCxnSpPr>
          <p:spPr bwMode="auto">
            <a:xfrm>
              <a:off x="2649268" y="5823733"/>
              <a:ext cx="341393" cy="0"/>
            </a:xfrm>
            <a:prstGeom prst="line">
              <a:avLst/>
            </a:prstGeom>
            <a:noFill/>
            <a:ln w="12700" cap="flat" cmpd="sng" algn="ctr">
              <a:solidFill>
                <a:srgbClr val="1D4F9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Straight Connector 33"/>
            <p:cNvCxnSpPr/>
            <p:nvPr/>
          </p:nvCxnSpPr>
          <p:spPr bwMode="auto">
            <a:xfrm>
              <a:off x="4314464" y="5823693"/>
              <a:ext cx="338997" cy="0"/>
            </a:xfrm>
            <a:prstGeom prst="line">
              <a:avLst/>
            </a:prstGeom>
            <a:noFill/>
            <a:ln w="12700" cap="flat" cmpd="sng" algn="ctr">
              <a:solidFill>
                <a:srgbClr val="1D4F9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Connector 34"/>
            <p:cNvCxnSpPr/>
            <p:nvPr/>
          </p:nvCxnSpPr>
          <p:spPr bwMode="auto">
            <a:xfrm>
              <a:off x="2651734" y="5599107"/>
              <a:ext cx="0" cy="228250"/>
            </a:xfrm>
            <a:prstGeom prst="line">
              <a:avLst/>
            </a:prstGeom>
            <a:noFill/>
            <a:ln w="12700" cap="flat" cmpd="sng" algn="ctr">
              <a:solidFill>
                <a:srgbClr val="1D4F9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Straight Connector 35"/>
            <p:cNvCxnSpPr/>
            <p:nvPr/>
          </p:nvCxnSpPr>
          <p:spPr bwMode="auto">
            <a:xfrm>
              <a:off x="4651325" y="5594759"/>
              <a:ext cx="0" cy="228250"/>
            </a:xfrm>
            <a:prstGeom prst="line">
              <a:avLst/>
            </a:prstGeom>
            <a:noFill/>
            <a:ln w="12700" cap="flat" cmpd="sng" algn="ctr">
              <a:solidFill>
                <a:srgbClr val="1D4F9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" name="Straight Connector 54"/>
            <p:cNvCxnSpPr/>
            <p:nvPr/>
          </p:nvCxnSpPr>
          <p:spPr bwMode="auto">
            <a:xfrm>
              <a:off x="2645168" y="5848339"/>
              <a:ext cx="2041645" cy="0"/>
            </a:xfrm>
            <a:prstGeom prst="line">
              <a:avLst/>
            </a:prstGeom>
            <a:noFill/>
            <a:ln w="12700" cap="flat" cmpd="sng" algn="ctr">
              <a:solidFill>
                <a:srgbClr val="1D4F9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3076" name="Picture 4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670" t="15220" r="26029" b="32122"/>
            <a:stretch/>
          </p:blipFill>
          <p:spPr bwMode="auto">
            <a:xfrm>
              <a:off x="3099941" y="5304015"/>
              <a:ext cx="506394" cy="6250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8" name="Straight Connector 57"/>
            <p:cNvCxnSpPr/>
            <p:nvPr/>
          </p:nvCxnSpPr>
          <p:spPr bwMode="auto">
            <a:xfrm>
              <a:off x="3353138" y="1676400"/>
              <a:ext cx="0" cy="3584848"/>
            </a:xfrm>
            <a:prstGeom prst="line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0" name="Straight Connector 59"/>
            <p:cNvCxnSpPr>
              <a:endCxn id="3076" idx="0"/>
            </p:cNvCxnSpPr>
            <p:nvPr/>
          </p:nvCxnSpPr>
          <p:spPr bwMode="auto">
            <a:xfrm flipH="1">
              <a:off x="3353138" y="1759913"/>
              <a:ext cx="187921" cy="3544102"/>
            </a:xfrm>
            <a:prstGeom prst="line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1" name="Straight Connector 60"/>
            <p:cNvCxnSpPr>
              <a:endCxn id="3076" idx="0"/>
            </p:cNvCxnSpPr>
            <p:nvPr/>
          </p:nvCxnSpPr>
          <p:spPr bwMode="auto">
            <a:xfrm flipH="1">
              <a:off x="3353138" y="1759913"/>
              <a:ext cx="421342" cy="3544102"/>
            </a:xfrm>
            <a:prstGeom prst="line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2" name="Straight Connector 61"/>
            <p:cNvCxnSpPr>
              <a:endCxn id="3076" idx="0"/>
            </p:cNvCxnSpPr>
            <p:nvPr/>
          </p:nvCxnSpPr>
          <p:spPr bwMode="auto">
            <a:xfrm flipH="1">
              <a:off x="3353138" y="2483226"/>
              <a:ext cx="712695" cy="2820789"/>
            </a:xfrm>
            <a:prstGeom prst="line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9" name="Straight Connector 68"/>
            <p:cNvCxnSpPr>
              <a:endCxn id="3076" idx="0"/>
            </p:cNvCxnSpPr>
            <p:nvPr/>
          </p:nvCxnSpPr>
          <p:spPr bwMode="auto">
            <a:xfrm flipH="1">
              <a:off x="3353138" y="2115673"/>
              <a:ext cx="537544" cy="3188342"/>
            </a:xfrm>
            <a:prstGeom prst="line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0" name="Straight Connector 69"/>
            <p:cNvCxnSpPr>
              <a:endCxn id="3076" idx="0"/>
            </p:cNvCxnSpPr>
            <p:nvPr/>
          </p:nvCxnSpPr>
          <p:spPr bwMode="auto">
            <a:xfrm>
              <a:off x="3218329" y="3283591"/>
              <a:ext cx="134809" cy="2020424"/>
            </a:xfrm>
            <a:prstGeom prst="line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1" name="Straight Connector 70"/>
            <p:cNvCxnSpPr>
              <a:endCxn id="3076" idx="0"/>
            </p:cNvCxnSpPr>
            <p:nvPr/>
          </p:nvCxnSpPr>
          <p:spPr bwMode="auto">
            <a:xfrm>
              <a:off x="3099941" y="3513779"/>
              <a:ext cx="253197" cy="1790236"/>
            </a:xfrm>
            <a:prstGeom prst="line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2" name="Straight Connector 81"/>
            <p:cNvCxnSpPr>
              <a:endCxn id="3076" idx="0"/>
            </p:cNvCxnSpPr>
            <p:nvPr/>
          </p:nvCxnSpPr>
          <p:spPr bwMode="auto">
            <a:xfrm>
              <a:off x="3018920" y="3893620"/>
              <a:ext cx="334218" cy="1410395"/>
            </a:xfrm>
            <a:prstGeom prst="line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3" name="Straight Connector 82"/>
            <p:cNvCxnSpPr>
              <a:endCxn id="3076" idx="0"/>
            </p:cNvCxnSpPr>
            <p:nvPr/>
          </p:nvCxnSpPr>
          <p:spPr bwMode="auto">
            <a:xfrm>
              <a:off x="3099941" y="4590609"/>
              <a:ext cx="253197" cy="713406"/>
            </a:xfrm>
            <a:prstGeom prst="line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67" name="Group 66"/>
          <p:cNvGrpSpPr/>
          <p:nvPr/>
        </p:nvGrpSpPr>
        <p:grpSpPr>
          <a:xfrm>
            <a:off x="3091259" y="874874"/>
            <a:ext cx="2371045" cy="5187712"/>
            <a:chOff x="5577567" y="453640"/>
            <a:chExt cx="2371045" cy="5187712"/>
          </a:xfrm>
        </p:grpSpPr>
        <p:pic>
          <p:nvPicPr>
            <p:cNvPr id="93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5577567" y="954036"/>
              <a:ext cx="2371045" cy="44856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4" name="Picture 4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670" t="15220" r="26029" b="49950"/>
            <a:stretch/>
          </p:blipFill>
          <p:spPr bwMode="auto">
            <a:xfrm>
              <a:off x="6542386" y="5227943"/>
              <a:ext cx="506394" cy="4134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95" name="Straight Connector 94"/>
            <p:cNvCxnSpPr/>
            <p:nvPr/>
          </p:nvCxnSpPr>
          <p:spPr bwMode="auto">
            <a:xfrm>
              <a:off x="6795583" y="1600328"/>
              <a:ext cx="0" cy="3584848"/>
            </a:xfrm>
            <a:prstGeom prst="line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6" name="Straight Connector 95"/>
            <p:cNvCxnSpPr>
              <a:endCxn id="94" idx="0"/>
            </p:cNvCxnSpPr>
            <p:nvPr/>
          </p:nvCxnSpPr>
          <p:spPr bwMode="auto">
            <a:xfrm flipH="1">
              <a:off x="6795583" y="1809962"/>
              <a:ext cx="210672" cy="3417981"/>
            </a:xfrm>
            <a:prstGeom prst="line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7" name="Straight Connector 96"/>
            <p:cNvCxnSpPr>
              <a:endCxn id="94" idx="0"/>
            </p:cNvCxnSpPr>
            <p:nvPr/>
          </p:nvCxnSpPr>
          <p:spPr bwMode="auto">
            <a:xfrm flipH="1">
              <a:off x="6795583" y="1893475"/>
              <a:ext cx="421342" cy="3334468"/>
            </a:xfrm>
            <a:prstGeom prst="line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8" name="Straight Connector 97"/>
            <p:cNvCxnSpPr>
              <a:endCxn id="94" idx="0"/>
            </p:cNvCxnSpPr>
            <p:nvPr/>
          </p:nvCxnSpPr>
          <p:spPr bwMode="auto">
            <a:xfrm flipH="1">
              <a:off x="6795583" y="3566656"/>
              <a:ext cx="421342" cy="1661287"/>
            </a:xfrm>
            <a:prstGeom prst="line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9" name="Straight Connector 98"/>
            <p:cNvCxnSpPr>
              <a:endCxn id="94" idx="0"/>
            </p:cNvCxnSpPr>
            <p:nvPr/>
          </p:nvCxnSpPr>
          <p:spPr bwMode="auto">
            <a:xfrm flipH="1">
              <a:off x="6795583" y="2321960"/>
              <a:ext cx="537544" cy="2905983"/>
            </a:xfrm>
            <a:prstGeom prst="line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0" name="Straight Connector 99"/>
            <p:cNvCxnSpPr>
              <a:endCxn id="94" idx="0"/>
            </p:cNvCxnSpPr>
            <p:nvPr/>
          </p:nvCxnSpPr>
          <p:spPr bwMode="auto">
            <a:xfrm>
              <a:off x="6542386" y="1766724"/>
              <a:ext cx="253197" cy="3461219"/>
            </a:xfrm>
            <a:prstGeom prst="line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1" name="Straight Connector 100"/>
            <p:cNvCxnSpPr>
              <a:endCxn id="94" idx="0"/>
            </p:cNvCxnSpPr>
            <p:nvPr/>
          </p:nvCxnSpPr>
          <p:spPr bwMode="auto">
            <a:xfrm>
              <a:off x="6328881" y="1893475"/>
              <a:ext cx="466702" cy="3334468"/>
            </a:xfrm>
            <a:prstGeom prst="line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2" name="Straight Connector 101"/>
            <p:cNvCxnSpPr>
              <a:endCxn id="94" idx="0"/>
            </p:cNvCxnSpPr>
            <p:nvPr/>
          </p:nvCxnSpPr>
          <p:spPr bwMode="auto">
            <a:xfrm>
              <a:off x="6236413" y="2321960"/>
              <a:ext cx="559170" cy="2905983"/>
            </a:xfrm>
            <a:prstGeom prst="line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3" name="Straight Connector 102"/>
            <p:cNvCxnSpPr>
              <a:endCxn id="94" idx="0"/>
            </p:cNvCxnSpPr>
            <p:nvPr/>
          </p:nvCxnSpPr>
          <p:spPr bwMode="auto">
            <a:xfrm>
              <a:off x="6359703" y="3665526"/>
              <a:ext cx="435880" cy="1562417"/>
            </a:xfrm>
            <a:prstGeom prst="line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5" name="Straight Connector 104"/>
            <p:cNvCxnSpPr/>
            <p:nvPr/>
          </p:nvCxnSpPr>
          <p:spPr bwMode="auto">
            <a:xfrm>
              <a:off x="5760959" y="693110"/>
              <a:ext cx="302927" cy="0"/>
            </a:xfrm>
            <a:prstGeom prst="line">
              <a:avLst/>
            </a:prstGeom>
            <a:noFill/>
            <a:ln w="12700" cap="flat" cmpd="sng" algn="ctr">
              <a:solidFill>
                <a:srgbClr val="1D4F9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6" name="Straight Connector 105"/>
            <p:cNvCxnSpPr/>
            <p:nvPr/>
          </p:nvCxnSpPr>
          <p:spPr bwMode="auto">
            <a:xfrm>
              <a:off x="6063886" y="693110"/>
              <a:ext cx="0" cy="2158449"/>
            </a:xfrm>
            <a:prstGeom prst="line">
              <a:avLst/>
            </a:prstGeom>
            <a:noFill/>
            <a:ln w="12700" cap="flat" cmpd="sng" algn="ctr">
              <a:solidFill>
                <a:srgbClr val="1D4F9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7" name="Straight Connector 106"/>
            <p:cNvCxnSpPr/>
            <p:nvPr/>
          </p:nvCxnSpPr>
          <p:spPr bwMode="auto">
            <a:xfrm>
              <a:off x="5769487" y="2851559"/>
              <a:ext cx="302927" cy="0"/>
            </a:xfrm>
            <a:prstGeom prst="line">
              <a:avLst/>
            </a:prstGeom>
            <a:noFill/>
            <a:ln w="12700" cap="flat" cmpd="sng" algn="ctr">
              <a:solidFill>
                <a:srgbClr val="1D4F9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8" name="Straight Connector 107"/>
            <p:cNvCxnSpPr/>
            <p:nvPr/>
          </p:nvCxnSpPr>
          <p:spPr bwMode="auto">
            <a:xfrm>
              <a:off x="7478175" y="693110"/>
              <a:ext cx="302927" cy="0"/>
            </a:xfrm>
            <a:prstGeom prst="line">
              <a:avLst/>
            </a:prstGeom>
            <a:noFill/>
            <a:ln w="12700" cap="flat" cmpd="sng" algn="ctr">
              <a:solidFill>
                <a:srgbClr val="1D4F9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9" name="Straight Connector 108"/>
            <p:cNvCxnSpPr/>
            <p:nvPr/>
          </p:nvCxnSpPr>
          <p:spPr bwMode="auto">
            <a:xfrm>
              <a:off x="7478175" y="693110"/>
              <a:ext cx="0" cy="2158449"/>
            </a:xfrm>
            <a:prstGeom prst="line">
              <a:avLst/>
            </a:prstGeom>
            <a:noFill/>
            <a:ln w="12700" cap="flat" cmpd="sng" algn="ctr">
              <a:solidFill>
                <a:srgbClr val="1D4F9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0" name="Straight Connector 109"/>
            <p:cNvCxnSpPr/>
            <p:nvPr/>
          </p:nvCxnSpPr>
          <p:spPr bwMode="auto">
            <a:xfrm>
              <a:off x="7471751" y="2855907"/>
              <a:ext cx="302927" cy="0"/>
            </a:xfrm>
            <a:prstGeom prst="line">
              <a:avLst/>
            </a:prstGeom>
            <a:noFill/>
            <a:ln w="12700" cap="flat" cmpd="sng" algn="ctr">
              <a:solidFill>
                <a:srgbClr val="1D4F9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1" name="Straight Connector 110"/>
            <p:cNvCxnSpPr/>
            <p:nvPr/>
          </p:nvCxnSpPr>
          <p:spPr bwMode="auto">
            <a:xfrm>
              <a:off x="5769487" y="461644"/>
              <a:ext cx="341393" cy="0"/>
            </a:xfrm>
            <a:prstGeom prst="line">
              <a:avLst/>
            </a:prstGeom>
            <a:noFill/>
            <a:ln w="12700" cap="flat" cmpd="sng" algn="ctr">
              <a:solidFill>
                <a:srgbClr val="1D4F9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2" name="Straight Connector 111"/>
            <p:cNvCxnSpPr/>
            <p:nvPr/>
          </p:nvCxnSpPr>
          <p:spPr bwMode="auto">
            <a:xfrm>
              <a:off x="5769487" y="461644"/>
              <a:ext cx="0" cy="228250"/>
            </a:xfrm>
            <a:prstGeom prst="line">
              <a:avLst/>
            </a:prstGeom>
            <a:noFill/>
            <a:ln w="12700" cap="flat" cmpd="sng" algn="ctr">
              <a:solidFill>
                <a:srgbClr val="1D4F9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3" name="Straight Connector 112"/>
            <p:cNvCxnSpPr/>
            <p:nvPr/>
          </p:nvCxnSpPr>
          <p:spPr bwMode="auto">
            <a:xfrm>
              <a:off x="7774678" y="461644"/>
              <a:ext cx="0" cy="228250"/>
            </a:xfrm>
            <a:prstGeom prst="line">
              <a:avLst/>
            </a:prstGeom>
            <a:noFill/>
            <a:ln w="12700" cap="flat" cmpd="sng" algn="ctr">
              <a:solidFill>
                <a:srgbClr val="1D4F9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4" name="Straight Connector 113"/>
            <p:cNvCxnSpPr/>
            <p:nvPr/>
          </p:nvCxnSpPr>
          <p:spPr bwMode="auto">
            <a:xfrm>
              <a:off x="6115978" y="459706"/>
              <a:ext cx="0" cy="2620103"/>
            </a:xfrm>
            <a:prstGeom prst="line">
              <a:avLst/>
            </a:prstGeom>
            <a:noFill/>
            <a:ln w="12700" cap="flat" cmpd="sng" algn="ctr">
              <a:solidFill>
                <a:srgbClr val="1D4F9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5" name="Straight Connector 114"/>
            <p:cNvCxnSpPr/>
            <p:nvPr/>
          </p:nvCxnSpPr>
          <p:spPr bwMode="auto">
            <a:xfrm>
              <a:off x="7442105" y="459706"/>
              <a:ext cx="338997" cy="0"/>
            </a:xfrm>
            <a:prstGeom prst="line">
              <a:avLst/>
            </a:prstGeom>
            <a:noFill/>
            <a:ln w="12700" cap="flat" cmpd="sng" algn="ctr">
              <a:solidFill>
                <a:srgbClr val="1D4F9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6" name="Straight Connector 115"/>
            <p:cNvCxnSpPr/>
            <p:nvPr/>
          </p:nvCxnSpPr>
          <p:spPr bwMode="auto">
            <a:xfrm>
              <a:off x="7442105" y="453640"/>
              <a:ext cx="0" cy="2626169"/>
            </a:xfrm>
            <a:prstGeom prst="line">
              <a:avLst/>
            </a:prstGeom>
            <a:noFill/>
            <a:ln w="12700" cap="flat" cmpd="sng" algn="ctr">
              <a:solidFill>
                <a:srgbClr val="1D4F9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7" name="Straight Connector 116"/>
            <p:cNvCxnSpPr/>
            <p:nvPr/>
          </p:nvCxnSpPr>
          <p:spPr bwMode="auto">
            <a:xfrm>
              <a:off x="5777051" y="2855907"/>
              <a:ext cx="0" cy="228250"/>
            </a:xfrm>
            <a:prstGeom prst="line">
              <a:avLst/>
            </a:prstGeom>
            <a:noFill/>
            <a:ln w="12700" cap="flat" cmpd="sng" algn="ctr">
              <a:solidFill>
                <a:srgbClr val="1D4F9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8" name="Straight Connector 117"/>
            <p:cNvCxnSpPr/>
            <p:nvPr/>
          </p:nvCxnSpPr>
          <p:spPr bwMode="auto">
            <a:xfrm>
              <a:off x="7781102" y="2851559"/>
              <a:ext cx="0" cy="228250"/>
            </a:xfrm>
            <a:prstGeom prst="line">
              <a:avLst/>
            </a:prstGeom>
            <a:noFill/>
            <a:ln w="12700" cap="flat" cmpd="sng" algn="ctr">
              <a:solidFill>
                <a:srgbClr val="1D4F9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9" name="Straight Connector 118"/>
            <p:cNvCxnSpPr/>
            <p:nvPr/>
          </p:nvCxnSpPr>
          <p:spPr bwMode="auto">
            <a:xfrm>
              <a:off x="5770485" y="5311435"/>
              <a:ext cx="2041645" cy="0"/>
            </a:xfrm>
            <a:prstGeom prst="line">
              <a:avLst/>
            </a:prstGeom>
            <a:noFill/>
            <a:ln w="12700" cap="flat" cmpd="sng" algn="ctr">
              <a:solidFill>
                <a:srgbClr val="1D4F9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4" name="Straight Connector 133"/>
            <p:cNvCxnSpPr/>
            <p:nvPr/>
          </p:nvCxnSpPr>
          <p:spPr bwMode="auto">
            <a:xfrm>
              <a:off x="5779557" y="3086095"/>
              <a:ext cx="341393" cy="0"/>
            </a:xfrm>
            <a:prstGeom prst="line">
              <a:avLst/>
            </a:prstGeom>
            <a:noFill/>
            <a:ln w="12700" cap="flat" cmpd="sng" algn="ctr">
              <a:solidFill>
                <a:srgbClr val="1D4F9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5" name="Straight Connector 134"/>
            <p:cNvCxnSpPr/>
            <p:nvPr/>
          </p:nvCxnSpPr>
          <p:spPr bwMode="auto">
            <a:xfrm>
              <a:off x="7452175" y="3084157"/>
              <a:ext cx="338997" cy="0"/>
            </a:xfrm>
            <a:prstGeom prst="line">
              <a:avLst/>
            </a:prstGeom>
            <a:noFill/>
            <a:ln w="12700" cap="flat" cmpd="sng" algn="ctr">
              <a:solidFill>
                <a:srgbClr val="1D4F9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36" name="Content Placeholder 2"/>
          <p:cNvSpPr>
            <a:spLocks noGrp="1"/>
          </p:cNvSpPr>
          <p:nvPr>
            <p:ph idx="1"/>
          </p:nvPr>
        </p:nvSpPr>
        <p:spPr>
          <a:xfrm>
            <a:off x="5663651" y="1962015"/>
            <a:ext cx="3480349" cy="3397077"/>
          </a:xfrm>
        </p:spPr>
        <p:txBody>
          <a:bodyPr/>
          <a:lstStyle/>
          <a:p>
            <a:r>
              <a:rPr lang="en-US" sz="2000" dirty="0" smtClean="0"/>
              <a:t>Stationary nozzle</a:t>
            </a:r>
          </a:p>
          <a:p>
            <a:r>
              <a:rPr lang="en-US" sz="2000" dirty="0" smtClean="0"/>
              <a:t>Nozzle inserted below the hook</a:t>
            </a:r>
          </a:p>
          <a:p>
            <a:r>
              <a:rPr lang="en-US" sz="2000" dirty="0" smtClean="0"/>
              <a:t>Coupler assembly attached to the rotating turn table</a:t>
            </a:r>
          </a:p>
          <a:p>
            <a:r>
              <a:rPr lang="en-US" sz="2000" dirty="0" smtClean="0"/>
              <a:t>Water pressure adjusted not to bend the hook</a:t>
            </a:r>
          </a:p>
        </p:txBody>
      </p:sp>
    </p:spTree>
    <p:extLst>
      <p:ext uri="{BB962C8B-B14F-4D97-AF65-F5344CB8AC3E}">
        <p14:creationId xmlns:p14="http://schemas.microsoft.com/office/powerpoint/2010/main" val="134203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9050">
            <a:noFill/>
          </a:ln>
        </p:spPr>
        <p:txBody>
          <a:bodyPr/>
          <a:lstStyle/>
          <a:p>
            <a:r>
              <a:rPr lang="en-US" dirty="0" smtClean="0"/>
              <a:t>Fabrication Traveler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900050"/>
            <a:ext cx="1257300" cy="230832"/>
          </a:xfrm>
          <a:prstGeom prst="rect">
            <a:avLst/>
          </a:prstGeom>
          <a:solidFill>
            <a:srgbClr val="99FFCC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0" dirty="0" err="1" smtClean="0">
                <a:solidFill>
                  <a:srgbClr val="000000"/>
                </a:solidFill>
              </a:rPr>
              <a:t>Nb</a:t>
            </a:r>
            <a:r>
              <a:rPr lang="en-US" sz="900" b="0" dirty="0" smtClean="0">
                <a:solidFill>
                  <a:srgbClr val="000000"/>
                </a:solidFill>
              </a:rPr>
              <a:t> Sheet</a:t>
            </a:r>
            <a:endParaRPr lang="en-US" sz="900" b="0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78000" y="900050"/>
            <a:ext cx="1257300" cy="230832"/>
          </a:xfrm>
          <a:prstGeom prst="rect">
            <a:avLst/>
          </a:prstGeom>
          <a:solidFill>
            <a:srgbClr val="CCECFF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0" dirty="0" smtClean="0">
                <a:solidFill>
                  <a:srgbClr val="000000"/>
                </a:solidFill>
              </a:rPr>
              <a:t>316 LN Bulk</a:t>
            </a:r>
            <a:endParaRPr lang="en-US" sz="900" b="0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51200" y="900050"/>
            <a:ext cx="1257300" cy="230832"/>
          </a:xfrm>
          <a:prstGeom prst="rect">
            <a:avLst/>
          </a:prstGeom>
          <a:solidFill>
            <a:srgbClr val="99FFCC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0" dirty="0" err="1" smtClean="0">
                <a:solidFill>
                  <a:srgbClr val="000000"/>
                </a:solidFill>
              </a:rPr>
              <a:t>Nb</a:t>
            </a:r>
            <a:r>
              <a:rPr lang="en-US" sz="900" b="0" dirty="0" smtClean="0">
                <a:solidFill>
                  <a:srgbClr val="000000"/>
                </a:solidFill>
              </a:rPr>
              <a:t> Bulk</a:t>
            </a:r>
            <a:endParaRPr lang="en-US" sz="900" b="0" dirty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11700" y="900050"/>
            <a:ext cx="1257300" cy="230832"/>
          </a:xfrm>
          <a:prstGeom prst="rect">
            <a:avLst/>
          </a:prstGeom>
          <a:solidFill>
            <a:srgbClr val="99FFCC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0" dirty="0" err="1">
                <a:solidFill>
                  <a:srgbClr val="000000"/>
                </a:solidFill>
              </a:rPr>
              <a:t>Nb</a:t>
            </a:r>
            <a:r>
              <a:rPr lang="en-US" sz="900" b="0" dirty="0">
                <a:solidFill>
                  <a:srgbClr val="000000"/>
                </a:solidFill>
              </a:rPr>
              <a:t> Bulk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07300" y="902570"/>
            <a:ext cx="1257300" cy="230832"/>
          </a:xfrm>
          <a:prstGeom prst="rect">
            <a:avLst/>
          </a:prstGeom>
          <a:solidFill>
            <a:srgbClr val="CCECFF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0" dirty="0">
                <a:solidFill>
                  <a:srgbClr val="000000"/>
                </a:solidFill>
              </a:rPr>
              <a:t>316 LN </a:t>
            </a:r>
            <a:r>
              <a:rPr lang="en-US" sz="900" b="0" dirty="0" smtClean="0">
                <a:solidFill>
                  <a:srgbClr val="000000"/>
                </a:solidFill>
              </a:rPr>
              <a:t>Tube</a:t>
            </a:r>
            <a:endParaRPr lang="en-US" sz="900" b="0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59500" y="900050"/>
            <a:ext cx="1257300" cy="230832"/>
          </a:xfrm>
          <a:prstGeom prst="rect">
            <a:avLst/>
          </a:prstGeom>
          <a:solidFill>
            <a:srgbClr val="CCECFF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0" dirty="0">
                <a:solidFill>
                  <a:srgbClr val="000000"/>
                </a:solidFill>
              </a:rPr>
              <a:t>316 LN Bulk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04800" y="1242950"/>
            <a:ext cx="1257300" cy="2308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0" dirty="0" smtClean="0">
                <a:solidFill>
                  <a:srgbClr val="000000"/>
                </a:solidFill>
              </a:rPr>
              <a:t>Roll / Form</a:t>
            </a:r>
            <a:endParaRPr lang="en-US" sz="900" b="0" dirty="0">
              <a:solidFill>
                <a:srgbClr val="0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78000" y="1242950"/>
            <a:ext cx="125730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0" dirty="0" smtClean="0">
                <a:solidFill>
                  <a:srgbClr val="000000"/>
                </a:solidFill>
              </a:rPr>
              <a:t>Machine bottom flange</a:t>
            </a:r>
            <a:endParaRPr lang="en-US" sz="900" b="0" dirty="0">
              <a:solidFill>
                <a:srgbClr val="0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51200" y="1242950"/>
            <a:ext cx="1257300" cy="2308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0" dirty="0" smtClean="0">
                <a:solidFill>
                  <a:srgbClr val="000000"/>
                </a:solidFill>
              </a:rPr>
              <a:t>Machine </a:t>
            </a:r>
            <a:r>
              <a:rPr lang="en-US" sz="900" b="0" dirty="0">
                <a:solidFill>
                  <a:srgbClr val="000000"/>
                </a:solidFill>
              </a:rPr>
              <a:t>Hook &amp; 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711700" y="1242950"/>
            <a:ext cx="1257300" cy="2308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0" dirty="0">
                <a:solidFill>
                  <a:srgbClr val="000000"/>
                </a:solidFill>
              </a:rPr>
              <a:t>Machine can top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607300" y="1245470"/>
            <a:ext cx="1257300" cy="2308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0" dirty="0" smtClean="0">
                <a:solidFill>
                  <a:srgbClr val="000000"/>
                </a:solidFill>
              </a:rPr>
              <a:t>Cut to the length</a:t>
            </a:r>
            <a:endParaRPr lang="en-US" sz="900" b="0" dirty="0">
              <a:solidFill>
                <a:srgbClr val="0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159500" y="1242950"/>
            <a:ext cx="1257300" cy="2308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0" dirty="0">
                <a:solidFill>
                  <a:srgbClr val="000000"/>
                </a:solidFill>
              </a:rPr>
              <a:t>Machine top flange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04800" y="1707075"/>
            <a:ext cx="1257300" cy="369332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0" dirty="0" smtClean="0">
                <a:solidFill>
                  <a:srgbClr val="000000"/>
                </a:solidFill>
              </a:rPr>
              <a:t>Dimensions Roundness</a:t>
            </a:r>
            <a:endParaRPr lang="en-US" sz="900" b="0" dirty="0">
              <a:solidFill>
                <a:srgbClr val="0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778000" y="1707075"/>
            <a:ext cx="1257300" cy="230832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0" dirty="0" smtClean="0">
                <a:solidFill>
                  <a:srgbClr val="000000"/>
                </a:solidFill>
              </a:rPr>
              <a:t>Dimensions</a:t>
            </a:r>
            <a:endParaRPr lang="en-US" sz="900" b="0" dirty="0">
              <a:solidFill>
                <a:srgbClr val="00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251200" y="1707075"/>
            <a:ext cx="1257300" cy="230832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0" dirty="0">
                <a:solidFill>
                  <a:srgbClr val="000000"/>
                </a:solidFill>
              </a:rPr>
              <a:t>Dimensions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711700" y="1707075"/>
            <a:ext cx="1257300" cy="230832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0" dirty="0">
                <a:solidFill>
                  <a:srgbClr val="000000"/>
                </a:solidFill>
              </a:rPr>
              <a:t>Dimensions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607300" y="1709595"/>
            <a:ext cx="1257300" cy="230832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0" dirty="0">
                <a:solidFill>
                  <a:srgbClr val="000000"/>
                </a:solidFill>
              </a:rPr>
              <a:t>Dimensions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159500" y="1707075"/>
            <a:ext cx="1257300" cy="230832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0" dirty="0">
                <a:solidFill>
                  <a:srgbClr val="000000"/>
                </a:solidFill>
              </a:rPr>
              <a:t>Dimensions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04800" y="2202375"/>
            <a:ext cx="1257300" cy="2308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0" dirty="0" smtClean="0">
                <a:solidFill>
                  <a:srgbClr val="000000"/>
                </a:solidFill>
              </a:rPr>
              <a:t>Machine Braze OD</a:t>
            </a:r>
            <a:endParaRPr lang="en-US" sz="900" b="0" dirty="0">
              <a:solidFill>
                <a:srgbClr val="00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047750" y="2511300"/>
            <a:ext cx="1257300" cy="230832"/>
          </a:xfrm>
          <a:prstGeom prst="rect">
            <a:avLst/>
          </a:prstGeom>
          <a:solidFill>
            <a:srgbClr val="FFCCFF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0" dirty="0" smtClean="0">
                <a:solidFill>
                  <a:srgbClr val="000000"/>
                </a:solidFill>
              </a:rPr>
              <a:t>Braze</a:t>
            </a:r>
            <a:endParaRPr lang="en-US" sz="900" b="0" dirty="0">
              <a:solidFill>
                <a:srgbClr val="00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429250" y="2511299"/>
            <a:ext cx="1257300" cy="230832"/>
          </a:xfrm>
          <a:prstGeom prst="rect">
            <a:avLst/>
          </a:prstGeom>
          <a:solidFill>
            <a:srgbClr val="FFCCFF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0" dirty="0" smtClean="0">
                <a:solidFill>
                  <a:srgbClr val="000000"/>
                </a:solidFill>
              </a:rPr>
              <a:t>Braze</a:t>
            </a:r>
            <a:endParaRPr lang="en-US" sz="900" b="0" dirty="0">
              <a:solidFill>
                <a:srgbClr val="00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047750" y="2854200"/>
            <a:ext cx="1257300" cy="507831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0" dirty="0" smtClean="0">
                <a:solidFill>
                  <a:srgbClr val="000000"/>
                </a:solidFill>
              </a:rPr>
              <a:t>Leak check</a:t>
            </a:r>
          </a:p>
          <a:p>
            <a:r>
              <a:rPr lang="en-US" sz="900" b="0" dirty="0" smtClean="0">
                <a:solidFill>
                  <a:srgbClr val="000000"/>
                </a:solidFill>
              </a:rPr>
              <a:t>Cold shock / cycle</a:t>
            </a:r>
          </a:p>
          <a:p>
            <a:r>
              <a:rPr lang="en-US" sz="900" b="0" dirty="0" smtClean="0">
                <a:solidFill>
                  <a:srgbClr val="000000"/>
                </a:solidFill>
              </a:rPr>
              <a:t>Leak check</a:t>
            </a:r>
            <a:endParaRPr lang="en-US" sz="900" b="0" dirty="0">
              <a:solidFill>
                <a:srgbClr val="00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429250" y="2854199"/>
            <a:ext cx="1257300" cy="507831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0" dirty="0">
                <a:solidFill>
                  <a:srgbClr val="000000"/>
                </a:solidFill>
              </a:rPr>
              <a:t>Leak check</a:t>
            </a:r>
          </a:p>
          <a:p>
            <a:r>
              <a:rPr lang="en-US" sz="900" b="0" dirty="0">
                <a:solidFill>
                  <a:srgbClr val="000000"/>
                </a:solidFill>
              </a:rPr>
              <a:t>Cold shock / cycle</a:t>
            </a:r>
          </a:p>
          <a:p>
            <a:r>
              <a:rPr lang="en-US" sz="900" b="0" dirty="0">
                <a:solidFill>
                  <a:srgbClr val="000000"/>
                </a:solidFill>
              </a:rPr>
              <a:t>Leak </a:t>
            </a:r>
            <a:r>
              <a:rPr lang="en-US" sz="900" b="0" dirty="0" smtClean="0">
                <a:solidFill>
                  <a:srgbClr val="000000"/>
                </a:solidFill>
              </a:rPr>
              <a:t>check</a:t>
            </a:r>
            <a:endParaRPr lang="en-US" sz="900" b="0" dirty="0">
              <a:solidFill>
                <a:srgbClr val="00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203450" y="3437575"/>
            <a:ext cx="1257300" cy="230832"/>
          </a:xfrm>
          <a:prstGeom prst="rect">
            <a:avLst/>
          </a:prstGeom>
          <a:solidFill>
            <a:srgbClr val="FFCCFF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0" dirty="0" smtClean="0">
                <a:solidFill>
                  <a:srgbClr val="000000"/>
                </a:solidFill>
              </a:rPr>
              <a:t>EBW</a:t>
            </a:r>
            <a:endParaRPr lang="en-US" sz="900" b="0" dirty="0">
              <a:solidFill>
                <a:srgbClr val="00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203450" y="3780475"/>
            <a:ext cx="1257300" cy="507831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0" dirty="0" smtClean="0">
                <a:solidFill>
                  <a:srgbClr val="000000"/>
                </a:solidFill>
              </a:rPr>
              <a:t>Perpendicularity </a:t>
            </a:r>
          </a:p>
          <a:p>
            <a:r>
              <a:rPr lang="en-US" sz="900" b="0" dirty="0" smtClean="0">
                <a:solidFill>
                  <a:srgbClr val="000000"/>
                </a:solidFill>
              </a:rPr>
              <a:t>Gap dimension</a:t>
            </a:r>
          </a:p>
          <a:p>
            <a:r>
              <a:rPr lang="en-US" sz="900" b="0" dirty="0" smtClean="0">
                <a:solidFill>
                  <a:srgbClr val="000000"/>
                </a:solidFill>
              </a:rPr>
              <a:t>Tune</a:t>
            </a:r>
            <a:endParaRPr lang="en-US" sz="900" b="0" dirty="0">
              <a:solidFill>
                <a:srgbClr val="00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816350" y="4249654"/>
            <a:ext cx="1257300" cy="230832"/>
          </a:xfrm>
          <a:prstGeom prst="rect">
            <a:avLst/>
          </a:prstGeom>
          <a:solidFill>
            <a:srgbClr val="FFCCFF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0" dirty="0" smtClean="0">
                <a:solidFill>
                  <a:srgbClr val="000000"/>
                </a:solidFill>
              </a:rPr>
              <a:t>EBW</a:t>
            </a:r>
            <a:endParaRPr lang="en-US" sz="900" b="0" dirty="0">
              <a:solidFill>
                <a:srgbClr val="00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816350" y="5153630"/>
            <a:ext cx="1257300" cy="2308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0" dirty="0" smtClean="0">
                <a:solidFill>
                  <a:srgbClr val="000000"/>
                </a:solidFill>
              </a:rPr>
              <a:t>BCP / Rinse</a:t>
            </a:r>
            <a:endParaRPr lang="en-US" sz="900" b="0" dirty="0">
              <a:solidFill>
                <a:srgbClr val="00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816350" y="4555279"/>
            <a:ext cx="1257300" cy="507831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0" dirty="0" smtClean="0">
                <a:solidFill>
                  <a:srgbClr val="000000"/>
                </a:solidFill>
              </a:rPr>
              <a:t>Dimensions</a:t>
            </a:r>
          </a:p>
          <a:p>
            <a:r>
              <a:rPr lang="en-US" sz="900" b="0" dirty="0">
                <a:solidFill>
                  <a:srgbClr val="000000"/>
                </a:solidFill>
              </a:rPr>
              <a:t>Parallelism top &amp; bottom </a:t>
            </a:r>
            <a:r>
              <a:rPr lang="en-US" sz="900" b="0" dirty="0" smtClean="0">
                <a:solidFill>
                  <a:srgbClr val="000000"/>
                </a:solidFill>
              </a:rPr>
              <a:t>flanges</a:t>
            </a:r>
            <a:endParaRPr lang="en-US" sz="900" b="0" dirty="0">
              <a:solidFill>
                <a:srgbClr val="00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816350" y="5473401"/>
            <a:ext cx="1257300" cy="2308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0" dirty="0" smtClean="0">
                <a:solidFill>
                  <a:srgbClr val="000000"/>
                </a:solidFill>
              </a:rPr>
              <a:t>Install Spool</a:t>
            </a:r>
            <a:endParaRPr lang="en-US" sz="900" b="0" dirty="0">
              <a:solidFill>
                <a:srgbClr val="00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873750" y="5676970"/>
            <a:ext cx="1257300" cy="230832"/>
          </a:xfrm>
          <a:prstGeom prst="rect">
            <a:avLst/>
          </a:prstGeom>
          <a:solidFill>
            <a:srgbClr val="FFCCFF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0" dirty="0" smtClean="0">
                <a:solidFill>
                  <a:srgbClr val="000000"/>
                </a:solidFill>
              </a:rPr>
              <a:t>EBW or TIG</a:t>
            </a:r>
            <a:endParaRPr lang="en-US" sz="900" b="0" dirty="0">
              <a:solidFill>
                <a:srgbClr val="000000"/>
              </a:solidFill>
            </a:endParaRPr>
          </a:p>
        </p:txBody>
      </p:sp>
      <p:cxnSp>
        <p:nvCxnSpPr>
          <p:cNvPr id="51" name="Straight Connector 50"/>
          <p:cNvCxnSpPr>
            <a:stCxn id="15" idx="2"/>
            <a:endCxn id="21" idx="0"/>
          </p:cNvCxnSpPr>
          <p:nvPr/>
        </p:nvCxnSpPr>
        <p:spPr bwMode="auto">
          <a:xfrm>
            <a:off x="933450" y="1473782"/>
            <a:ext cx="0" cy="233293"/>
          </a:xfrm>
          <a:prstGeom prst="line">
            <a:avLst/>
          </a:prstGeom>
          <a:ln w="19050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stCxn id="21" idx="2"/>
            <a:endCxn id="27" idx="0"/>
          </p:cNvCxnSpPr>
          <p:nvPr/>
        </p:nvCxnSpPr>
        <p:spPr bwMode="auto">
          <a:xfrm>
            <a:off x="933450" y="2076407"/>
            <a:ext cx="0" cy="125968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Straight Connector 56"/>
          <p:cNvCxnSpPr>
            <a:stCxn id="16" idx="2"/>
            <a:endCxn id="22" idx="0"/>
          </p:cNvCxnSpPr>
          <p:nvPr/>
        </p:nvCxnSpPr>
        <p:spPr bwMode="auto">
          <a:xfrm>
            <a:off x="2406650" y="1612282"/>
            <a:ext cx="0" cy="94793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Straight Connector 60"/>
          <p:cNvCxnSpPr>
            <a:stCxn id="17" idx="2"/>
            <a:endCxn id="23" idx="0"/>
          </p:cNvCxnSpPr>
          <p:nvPr/>
        </p:nvCxnSpPr>
        <p:spPr bwMode="auto">
          <a:xfrm>
            <a:off x="3879850" y="1473782"/>
            <a:ext cx="0" cy="233293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" name="Straight Connector 64"/>
          <p:cNvCxnSpPr>
            <a:stCxn id="18" idx="2"/>
            <a:endCxn id="24" idx="0"/>
          </p:cNvCxnSpPr>
          <p:nvPr/>
        </p:nvCxnSpPr>
        <p:spPr bwMode="auto">
          <a:xfrm>
            <a:off x="5340350" y="1473782"/>
            <a:ext cx="0" cy="233293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9" name="Straight Connector 68"/>
          <p:cNvCxnSpPr>
            <a:stCxn id="20" idx="2"/>
            <a:endCxn id="26" idx="0"/>
          </p:cNvCxnSpPr>
          <p:nvPr/>
        </p:nvCxnSpPr>
        <p:spPr bwMode="auto">
          <a:xfrm>
            <a:off x="6788150" y="1473782"/>
            <a:ext cx="0" cy="233293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3" name="Straight Connector 72"/>
          <p:cNvCxnSpPr>
            <a:stCxn id="19" idx="2"/>
            <a:endCxn id="25" idx="0"/>
          </p:cNvCxnSpPr>
          <p:nvPr/>
        </p:nvCxnSpPr>
        <p:spPr bwMode="auto">
          <a:xfrm>
            <a:off x="8235950" y="1476302"/>
            <a:ext cx="0" cy="233293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Elbow Connector 74"/>
          <p:cNvCxnSpPr>
            <a:stCxn id="27" idx="2"/>
            <a:endCxn id="33" idx="1"/>
          </p:cNvCxnSpPr>
          <p:nvPr/>
        </p:nvCxnSpPr>
        <p:spPr bwMode="auto">
          <a:xfrm rot="16200000" flipH="1">
            <a:off x="893846" y="2472811"/>
            <a:ext cx="193509" cy="114300"/>
          </a:xfrm>
          <a:prstGeom prst="bentConnector2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Elbow Connector 78"/>
          <p:cNvCxnSpPr>
            <a:stCxn id="22" idx="2"/>
            <a:endCxn id="33" idx="3"/>
          </p:cNvCxnSpPr>
          <p:nvPr/>
        </p:nvCxnSpPr>
        <p:spPr bwMode="auto">
          <a:xfrm rot="5400000">
            <a:off x="2011446" y="2231511"/>
            <a:ext cx="688809" cy="101600"/>
          </a:xfrm>
          <a:prstGeom prst="bentConnector2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Straight Connector 80"/>
          <p:cNvCxnSpPr>
            <a:stCxn id="33" idx="2"/>
            <a:endCxn id="35" idx="0"/>
          </p:cNvCxnSpPr>
          <p:nvPr/>
        </p:nvCxnSpPr>
        <p:spPr bwMode="auto">
          <a:xfrm>
            <a:off x="1676400" y="2742132"/>
            <a:ext cx="0" cy="112068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Elbow Connector 82"/>
          <p:cNvCxnSpPr>
            <a:stCxn id="35" idx="2"/>
            <a:endCxn id="37" idx="1"/>
          </p:cNvCxnSpPr>
          <p:nvPr/>
        </p:nvCxnSpPr>
        <p:spPr bwMode="auto">
          <a:xfrm rot="16200000" flipH="1">
            <a:off x="1844445" y="3193986"/>
            <a:ext cx="190960" cy="527050"/>
          </a:xfrm>
          <a:prstGeom prst="bentConnector2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5" name="Elbow Connector 84"/>
          <p:cNvCxnSpPr>
            <a:stCxn id="23" idx="2"/>
            <a:endCxn id="37" idx="3"/>
          </p:cNvCxnSpPr>
          <p:nvPr/>
        </p:nvCxnSpPr>
        <p:spPr bwMode="auto">
          <a:xfrm rot="5400000">
            <a:off x="2862758" y="2535899"/>
            <a:ext cx="1615084" cy="419100"/>
          </a:xfrm>
          <a:prstGeom prst="bentConnector2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7" name="Straight Connector 86"/>
          <p:cNvCxnSpPr>
            <a:stCxn id="37" idx="2"/>
            <a:endCxn id="38" idx="0"/>
          </p:cNvCxnSpPr>
          <p:nvPr/>
        </p:nvCxnSpPr>
        <p:spPr bwMode="auto">
          <a:xfrm>
            <a:off x="2832100" y="3668407"/>
            <a:ext cx="0" cy="112068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9" name="Elbow Connector 88"/>
          <p:cNvCxnSpPr>
            <a:stCxn id="38" idx="2"/>
            <a:endCxn id="39" idx="1"/>
          </p:cNvCxnSpPr>
          <p:nvPr/>
        </p:nvCxnSpPr>
        <p:spPr bwMode="auto">
          <a:xfrm rot="16200000" flipH="1">
            <a:off x="3285843" y="3834563"/>
            <a:ext cx="76764" cy="984250"/>
          </a:xfrm>
          <a:prstGeom prst="bentConnector2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1" name="Elbow Connector 90"/>
          <p:cNvCxnSpPr>
            <a:stCxn id="24" idx="2"/>
            <a:endCxn id="34" idx="1"/>
          </p:cNvCxnSpPr>
          <p:nvPr/>
        </p:nvCxnSpPr>
        <p:spPr bwMode="auto">
          <a:xfrm rot="16200000" flipH="1">
            <a:off x="5040396" y="2237861"/>
            <a:ext cx="688808" cy="88900"/>
          </a:xfrm>
          <a:prstGeom prst="bentConnector2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3" name="Elbow Connector 92"/>
          <p:cNvCxnSpPr>
            <a:stCxn id="26" idx="2"/>
            <a:endCxn id="34" idx="3"/>
          </p:cNvCxnSpPr>
          <p:nvPr/>
        </p:nvCxnSpPr>
        <p:spPr bwMode="auto">
          <a:xfrm rot="5400000">
            <a:off x="6392946" y="2231511"/>
            <a:ext cx="688808" cy="101600"/>
          </a:xfrm>
          <a:prstGeom prst="bentConnector2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5" name="Straight Connector 94"/>
          <p:cNvCxnSpPr>
            <a:stCxn id="34" idx="2"/>
            <a:endCxn id="36" idx="0"/>
          </p:cNvCxnSpPr>
          <p:nvPr/>
        </p:nvCxnSpPr>
        <p:spPr bwMode="auto">
          <a:xfrm>
            <a:off x="6057900" y="2742131"/>
            <a:ext cx="0" cy="112068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7" name="Elbow Connector 96"/>
          <p:cNvCxnSpPr>
            <a:stCxn id="36" idx="2"/>
            <a:endCxn id="39" idx="3"/>
          </p:cNvCxnSpPr>
          <p:nvPr/>
        </p:nvCxnSpPr>
        <p:spPr bwMode="auto">
          <a:xfrm rot="5400000">
            <a:off x="5064255" y="3371425"/>
            <a:ext cx="1003040" cy="984250"/>
          </a:xfrm>
          <a:prstGeom prst="bentConnector2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9" name="Straight Connector 98"/>
          <p:cNvCxnSpPr>
            <a:stCxn id="39" idx="2"/>
            <a:endCxn id="42" idx="0"/>
          </p:cNvCxnSpPr>
          <p:nvPr/>
        </p:nvCxnSpPr>
        <p:spPr bwMode="auto">
          <a:xfrm>
            <a:off x="4445000" y="4480486"/>
            <a:ext cx="0" cy="74793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1" name="Straight Connector 100"/>
          <p:cNvCxnSpPr>
            <a:stCxn id="42" idx="2"/>
            <a:endCxn id="41" idx="0"/>
          </p:cNvCxnSpPr>
          <p:nvPr/>
        </p:nvCxnSpPr>
        <p:spPr bwMode="auto">
          <a:xfrm>
            <a:off x="4445000" y="5063110"/>
            <a:ext cx="0" cy="9052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/>
          <p:cNvCxnSpPr>
            <a:stCxn id="41" idx="2"/>
            <a:endCxn id="43" idx="0"/>
          </p:cNvCxnSpPr>
          <p:nvPr/>
        </p:nvCxnSpPr>
        <p:spPr bwMode="auto">
          <a:xfrm>
            <a:off x="4445000" y="5384462"/>
            <a:ext cx="0" cy="88939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7" name="Elbow Connector 106"/>
          <p:cNvCxnSpPr>
            <a:stCxn id="43" idx="2"/>
            <a:endCxn id="44" idx="1"/>
          </p:cNvCxnSpPr>
          <p:nvPr/>
        </p:nvCxnSpPr>
        <p:spPr bwMode="auto">
          <a:xfrm rot="16200000" flipH="1">
            <a:off x="5115299" y="5033934"/>
            <a:ext cx="88153" cy="1428750"/>
          </a:xfrm>
          <a:prstGeom prst="bentConnector2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9" name="Elbow Connector 108"/>
          <p:cNvCxnSpPr>
            <a:stCxn id="25" idx="2"/>
            <a:endCxn id="44" idx="3"/>
          </p:cNvCxnSpPr>
          <p:nvPr/>
        </p:nvCxnSpPr>
        <p:spPr bwMode="auto">
          <a:xfrm rot="5400000">
            <a:off x="5757521" y="3313956"/>
            <a:ext cx="3851959" cy="1104900"/>
          </a:xfrm>
          <a:prstGeom prst="bentConnector2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0" name="TextBox 109"/>
          <p:cNvSpPr txBox="1"/>
          <p:nvPr/>
        </p:nvSpPr>
        <p:spPr>
          <a:xfrm>
            <a:off x="5556423" y="6007944"/>
            <a:ext cx="1884049" cy="2308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0" smtClean="0">
                <a:solidFill>
                  <a:srgbClr val="000000"/>
                </a:solidFill>
              </a:rPr>
              <a:t>Leak check / Survey </a:t>
            </a:r>
            <a:r>
              <a:rPr lang="en-US" sz="900" b="0" dirty="0" smtClean="0">
                <a:solidFill>
                  <a:srgbClr val="000000"/>
                </a:solidFill>
              </a:rPr>
              <a:t>/ Cleaning</a:t>
            </a:r>
            <a:endParaRPr lang="en-US" sz="900" b="0" dirty="0">
              <a:solidFill>
                <a:srgbClr val="000000"/>
              </a:solidFill>
            </a:endParaRPr>
          </a:p>
        </p:txBody>
      </p:sp>
      <p:cxnSp>
        <p:nvCxnSpPr>
          <p:cNvPr id="112" name="Straight Connector 111"/>
          <p:cNvCxnSpPr>
            <a:stCxn id="44" idx="2"/>
            <a:endCxn id="110" idx="0"/>
          </p:cNvCxnSpPr>
          <p:nvPr/>
        </p:nvCxnSpPr>
        <p:spPr bwMode="auto">
          <a:xfrm flipH="1">
            <a:off x="6498448" y="5907802"/>
            <a:ext cx="3952" cy="100142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2" name="Straight Connector 121"/>
          <p:cNvCxnSpPr>
            <a:stCxn id="6" idx="2"/>
            <a:endCxn id="15" idx="0"/>
          </p:cNvCxnSpPr>
          <p:nvPr/>
        </p:nvCxnSpPr>
        <p:spPr bwMode="auto">
          <a:xfrm>
            <a:off x="933450" y="1130882"/>
            <a:ext cx="0" cy="112068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4" name="Straight Connector 123"/>
          <p:cNvCxnSpPr>
            <a:stCxn id="7" idx="2"/>
            <a:endCxn id="16" idx="0"/>
          </p:cNvCxnSpPr>
          <p:nvPr/>
        </p:nvCxnSpPr>
        <p:spPr bwMode="auto">
          <a:xfrm>
            <a:off x="2406650" y="1130882"/>
            <a:ext cx="0" cy="112068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6" name="Straight Connector 125"/>
          <p:cNvCxnSpPr>
            <a:stCxn id="8" idx="2"/>
            <a:endCxn id="17" idx="0"/>
          </p:cNvCxnSpPr>
          <p:nvPr/>
        </p:nvCxnSpPr>
        <p:spPr bwMode="auto">
          <a:xfrm>
            <a:off x="3879850" y="1130882"/>
            <a:ext cx="0" cy="112068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8" name="Straight Connector 127"/>
          <p:cNvCxnSpPr>
            <a:stCxn id="9" idx="2"/>
            <a:endCxn id="18" idx="0"/>
          </p:cNvCxnSpPr>
          <p:nvPr/>
        </p:nvCxnSpPr>
        <p:spPr bwMode="auto">
          <a:xfrm>
            <a:off x="5340350" y="1130882"/>
            <a:ext cx="0" cy="112068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0" name="Straight Connector 129"/>
          <p:cNvCxnSpPr>
            <a:stCxn id="12" idx="2"/>
            <a:endCxn id="20" idx="0"/>
          </p:cNvCxnSpPr>
          <p:nvPr/>
        </p:nvCxnSpPr>
        <p:spPr bwMode="auto">
          <a:xfrm>
            <a:off x="6788150" y="1130882"/>
            <a:ext cx="0" cy="112068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2" name="Straight Connector 131"/>
          <p:cNvCxnSpPr>
            <a:stCxn id="11" idx="2"/>
            <a:endCxn id="19" idx="0"/>
          </p:cNvCxnSpPr>
          <p:nvPr/>
        </p:nvCxnSpPr>
        <p:spPr bwMode="auto">
          <a:xfrm>
            <a:off x="8235950" y="1133402"/>
            <a:ext cx="0" cy="112068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751419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DU-SLAC-LARP-HiLumi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9_ODU-SLAC-LARP-HiLum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Custom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0_ODU-SLAC-LARP-HiLum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Custom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1_ODU-SLAC-LARP-HiLum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Custom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2_ODU-SLAC-LARP-HiLum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Custom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3_ODU-SLAC-LARP-HiLum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Custom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4_ODU-SLAC-LARP-HiLum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Custom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5_ODU-SLAC-LARP-HiLum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Custom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16_ODU-SLAC-LARP-HiLum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Custom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17_ODU-SLAC-LARP-HiLum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Custom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DU-SLAC-LARP-HiLum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Custom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DU-SLAC-LARP-HiLum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Custom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ODU-SLAC-LARP-HiLum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Custom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ODU-SLAC-LARP-HiLum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Custom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ODU-SLAC-LARP-HiLum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Custom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ODU-SLAC-LARP-HiLum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Custom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ODU-SLAC-LARP-HiLumi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ODU-SLAC-LARP-HiLum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Custom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ODU-SLAC-LARP-HiLumi</Template>
  <TotalTime>20862</TotalTime>
  <Words>590</Words>
  <Application>Microsoft Office PowerPoint</Application>
  <PresentationFormat>On-screen Show (4:3)</PresentationFormat>
  <Paragraphs>158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18</vt:i4>
      </vt:variant>
      <vt:variant>
        <vt:lpstr>Slide Titles</vt:lpstr>
      </vt:variant>
      <vt:variant>
        <vt:i4>23</vt:i4>
      </vt:variant>
    </vt:vector>
  </HeadingPairs>
  <TitlesOfParts>
    <vt:vector size="41" baseType="lpstr">
      <vt:lpstr>ODU-SLAC-LARP-HiLumi</vt:lpstr>
      <vt:lpstr>1_ODU-SLAC-LARP-HiLumi</vt:lpstr>
      <vt:lpstr>2_ODU-SLAC-LARP-HiLumi</vt:lpstr>
      <vt:lpstr>3_ODU-SLAC-LARP-HiLumi</vt:lpstr>
      <vt:lpstr>4_ODU-SLAC-LARP-HiLumi</vt:lpstr>
      <vt:lpstr>5_ODU-SLAC-LARP-HiLumi</vt:lpstr>
      <vt:lpstr>6_ODU-SLAC-LARP-HiLumi</vt:lpstr>
      <vt:lpstr>7_ODU-SLAC-LARP-HiLumi</vt:lpstr>
      <vt:lpstr>8_ODU-SLAC-LARP-HiLumi</vt:lpstr>
      <vt:lpstr>9_ODU-SLAC-LARP-HiLumi</vt:lpstr>
      <vt:lpstr>10_ODU-SLAC-LARP-HiLumi</vt:lpstr>
      <vt:lpstr>11_ODU-SLAC-LARP-HiLumi</vt:lpstr>
      <vt:lpstr>12_ODU-SLAC-LARP-HiLumi</vt:lpstr>
      <vt:lpstr>13_ODU-SLAC-LARP-HiLumi</vt:lpstr>
      <vt:lpstr>14_ODU-SLAC-LARP-HiLumi</vt:lpstr>
      <vt:lpstr>15_ODU-SLAC-LARP-HiLumi</vt:lpstr>
      <vt:lpstr>16_ODU-SLAC-LARP-HiLumi</vt:lpstr>
      <vt:lpstr>17_ODU-SLAC-LARP-HiLumi</vt:lpstr>
      <vt:lpstr>RF Dipole Cavity HOM Coupler Fabrication</vt:lpstr>
      <vt:lpstr>Fabrication Step 1 – Brazing</vt:lpstr>
      <vt:lpstr>Fabrication Step 2 – EBW</vt:lpstr>
      <vt:lpstr>Fabrication Step 3 – EBW</vt:lpstr>
      <vt:lpstr>Fabrication Step 4 – BCP</vt:lpstr>
      <vt:lpstr>Fabrication Step 5 – He Jacket Weld</vt:lpstr>
      <vt:lpstr>Summary</vt:lpstr>
      <vt:lpstr>High Pressure Rinse</vt:lpstr>
      <vt:lpstr>Fabrication Traveler</vt:lpstr>
      <vt:lpstr>Manufacturing Tolerance</vt:lpstr>
      <vt:lpstr>Tolerance Control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Fabrication Readiness</vt:lpstr>
      <vt:lpstr>Acknowledgement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RF Dipole Cavity Proof-of-Principle Design and Test Prototype Design</dc:title>
  <dc:creator>Jean Delayen</dc:creator>
  <cp:lastModifiedBy>hkpark</cp:lastModifiedBy>
  <cp:revision>225</cp:revision>
  <cp:lastPrinted>2015-02-21T22:27:43Z</cp:lastPrinted>
  <dcterms:created xsi:type="dcterms:W3CDTF">2014-04-21T15:19:10Z</dcterms:created>
  <dcterms:modified xsi:type="dcterms:W3CDTF">2015-02-25T18:15:17Z</dcterms:modified>
</cp:coreProperties>
</file>