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2" r:id="rId4"/>
    <p:sldId id="275" r:id="rId5"/>
    <p:sldId id="273" r:id="rId6"/>
    <p:sldId id="274" r:id="rId7"/>
    <p:sldId id="267" r:id="rId8"/>
    <p:sldId id="264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3F403-E4E1-4C78-9A04-C1D81E02870D}" type="datetimeFigureOut">
              <a:rPr lang="en-GB" smtClean="0"/>
              <a:pPr/>
              <a:t>25/02/2015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7C194-7E95-4C24-9A79-D2C8892B686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Thermal modelling DQW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G. Burt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 (10n</a:t>
            </a:r>
            <a:r>
              <a:rPr lang="en-GB" dirty="0" smtClean="0">
                <a:latin typeface="Symbol" pitchFamily="18" charset="2"/>
              </a:rPr>
              <a:t>W</a:t>
            </a:r>
            <a:r>
              <a:rPr lang="en-GB" dirty="0" smtClean="0"/>
              <a:t> 35 kV)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12109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Temperature rise due to a the 580 MHz HOM at 35 kV with </a:t>
            </a:r>
            <a:r>
              <a:rPr lang="en-GB" dirty="0" err="1" smtClean="0"/>
              <a:t>Rsurf</a:t>
            </a:r>
            <a:r>
              <a:rPr lang="en-GB" dirty="0" smtClean="0"/>
              <a:t>=10n</a:t>
            </a:r>
            <a:r>
              <a:rPr lang="en-GB" dirty="0" smtClean="0">
                <a:latin typeface="Symbol" pitchFamily="18" charset="2"/>
              </a:rPr>
              <a:t>W</a:t>
            </a:r>
            <a:r>
              <a:rPr lang="en-GB" dirty="0" smtClean="0"/>
              <a:t> is 0.01K</a:t>
            </a:r>
          </a:p>
          <a:p>
            <a:r>
              <a:rPr lang="en-GB" dirty="0" smtClean="0"/>
              <a:t>If we have 10 HOMs of similar size the total rise is 0.1 K which is similar to the operating mode</a:t>
            </a:r>
          </a:p>
          <a:p>
            <a:r>
              <a:rPr lang="en-GB" dirty="0" smtClean="0"/>
              <a:t>Note that now most of the heat is on the gasket.</a:t>
            </a:r>
            <a:endParaRPr lang="en-GB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2275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simulations Scaling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Temperature difference scales with Rs linearly (in simulation not in reality</a:t>
            </a:r>
            <a:r>
              <a:rPr lang="en-GB" dirty="0" smtClean="0"/>
              <a:t>) (simulations were at 5 </a:t>
            </a:r>
            <a:r>
              <a:rPr lang="en-GB" dirty="0" err="1" smtClean="0"/>
              <a:t>mOhm</a:t>
            </a:r>
            <a:r>
              <a:rPr lang="en-GB" dirty="0" smtClean="0"/>
              <a:t>)</a:t>
            </a:r>
          </a:p>
          <a:p>
            <a:r>
              <a:rPr lang="en-GB" dirty="0" smtClean="0"/>
              <a:t>Scales with V^2 (simulations were at 2 MV)</a:t>
            </a:r>
          </a:p>
          <a:p>
            <a:r>
              <a:rPr lang="en-GB" dirty="0" smtClean="0"/>
              <a:t>Coupler design has changed since these simulations to penetrate </a:t>
            </a:r>
            <a:r>
              <a:rPr lang="en-GB" dirty="0" err="1" smtClean="0"/>
              <a:t>futher</a:t>
            </a:r>
            <a:r>
              <a:rPr lang="en-GB" dirty="0" smtClean="0"/>
              <a:t>, temperature rise is approximately twice as large now.</a:t>
            </a:r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 cooling channel but with </a:t>
            </a:r>
            <a:r>
              <a:rPr lang="en-GB" dirty="0" err="1" smtClean="0"/>
              <a:t>LHe</a:t>
            </a:r>
            <a:r>
              <a:rPr lang="en-GB" dirty="0" smtClean="0"/>
              <a:t> jacket</a:t>
            </a:r>
            <a:br>
              <a:rPr lang="en-GB" dirty="0" smtClean="0"/>
            </a:br>
            <a:r>
              <a:rPr lang="en-GB" dirty="0" smtClean="0"/>
              <a:t>2 </a:t>
            </a:r>
            <a:r>
              <a:rPr lang="en-GB" dirty="0" smtClean="0"/>
              <a:t>MV, 400 MHz (5 </a:t>
            </a:r>
            <a:r>
              <a:rPr lang="en-GB" dirty="0" err="1" smtClean="0"/>
              <a:t>nOhm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049091"/>
          </a:xfrm>
        </p:spPr>
        <p:txBody>
          <a:bodyPr/>
          <a:lstStyle/>
          <a:p>
            <a:r>
              <a:rPr lang="en-GB" dirty="0" smtClean="0"/>
              <a:t>@3 MV, 10 </a:t>
            </a:r>
            <a:r>
              <a:rPr lang="en-GB" dirty="0" err="1" smtClean="0"/>
              <a:t>nOhms</a:t>
            </a:r>
            <a:r>
              <a:rPr lang="en-GB" dirty="0" smtClean="0"/>
              <a:t>, </a:t>
            </a:r>
            <a:r>
              <a:rPr lang="en-GB" dirty="0" smtClean="0">
                <a:latin typeface="Symbol" pitchFamily="18" charset="2"/>
              </a:rPr>
              <a:t>D</a:t>
            </a:r>
            <a:r>
              <a:rPr lang="en-GB" dirty="0" smtClean="0"/>
              <a:t>T=138 </a:t>
            </a:r>
            <a:r>
              <a:rPr lang="en-GB" dirty="0" err="1" smtClean="0"/>
              <a:t>mK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Note simulations were at 1.8K instead of 2 K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2275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Inner conductor actively cooled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2275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077072"/>
            <a:ext cx="8229600" cy="2049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@3 MV, 10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nOhms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T=66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mK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Only cooling at base below gasket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33600"/>
            <a:ext cx="9144000" cy="2275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476253"/>
            <a:ext cx="8229600" cy="2049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@3 MV, 10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nOhms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T=146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mK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Thinner walls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2275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077072"/>
            <a:ext cx="8229600" cy="2049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@3 MV, 10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nOhms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D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T=166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mK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New simulations </a:t>
            </a:r>
            <a:r>
              <a:rPr lang="en-GB" dirty="0" err="1" smtClean="0"/>
              <a:t>vs</a:t>
            </a:r>
            <a:r>
              <a:rPr lang="en-GB" dirty="0" smtClean="0"/>
              <a:t> preliminary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HOM coupler now penetrates in substantially further</a:t>
            </a:r>
          </a:p>
          <a:p>
            <a:r>
              <a:rPr lang="en-GB" dirty="0" smtClean="0"/>
              <a:t>Simulations have been run at a higher mesh (although I have had to use a hexahedral mesh as the tetrahedral </a:t>
            </a:r>
            <a:r>
              <a:rPr lang="en-GB" dirty="0" err="1" smtClean="0"/>
              <a:t>mesher</a:t>
            </a:r>
            <a:r>
              <a:rPr lang="en-GB" dirty="0" smtClean="0"/>
              <a:t> crashed on the imported surfaces)</a:t>
            </a:r>
          </a:p>
          <a:p>
            <a:r>
              <a:rPr lang="en-GB" dirty="0" smtClean="0"/>
              <a:t>Preliminary results were at 2 MV rather than 3 MV.</a:t>
            </a:r>
          </a:p>
          <a:p>
            <a:r>
              <a:rPr lang="en-GB" dirty="0" smtClean="0"/>
              <a:t>Preliminary results used a surface resistance of 5 </a:t>
            </a:r>
            <a:r>
              <a:rPr lang="en-GB" dirty="0" err="1" smtClean="0"/>
              <a:t>n</a:t>
            </a:r>
            <a:r>
              <a:rPr lang="en-GB" dirty="0" err="1" smtClean="0">
                <a:latin typeface="Symbol" pitchFamily="18" charset="2"/>
              </a:rPr>
              <a:t>W</a:t>
            </a:r>
            <a:r>
              <a:rPr lang="en-GB" dirty="0" smtClean="0">
                <a:latin typeface="+mj-lt"/>
              </a:rPr>
              <a:t> new results use 50 </a:t>
            </a:r>
            <a:r>
              <a:rPr lang="en-GB" dirty="0" err="1" smtClean="0">
                <a:latin typeface="+mj-lt"/>
              </a:rPr>
              <a:t>n</a:t>
            </a:r>
            <a:r>
              <a:rPr lang="en-GB" dirty="0" err="1" smtClean="0">
                <a:latin typeface="Symbol" pitchFamily="18" charset="2"/>
              </a:rPr>
              <a:t>W</a:t>
            </a:r>
            <a:endParaRPr lang="en-GB" dirty="0" smtClean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coupler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216"/>
            <a:ext cx="8229600" cy="4853136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2.165 K @ 10 </a:t>
            </a:r>
            <a:r>
              <a:rPr lang="en-GB" dirty="0" err="1" smtClean="0"/>
              <a:t>n</a:t>
            </a:r>
            <a:r>
              <a:rPr lang="en-GB" dirty="0" err="1" smtClean="0">
                <a:latin typeface="Symbol" pitchFamily="18" charset="2"/>
              </a:rPr>
              <a:t>W</a:t>
            </a:r>
            <a:r>
              <a:rPr lang="en-GB" dirty="0" err="1" smtClean="0"/>
              <a:t>.</a:t>
            </a:r>
            <a:r>
              <a:rPr lang="en-GB" dirty="0" smtClean="0"/>
              <a:t> This gives a limit to magnetic field on the HOM coupler and cleanliness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3634"/>
          <a:stretch>
            <a:fillRect/>
          </a:stretch>
        </p:blipFill>
        <p:spPr bwMode="auto">
          <a:xfrm>
            <a:off x="1403648" y="1412776"/>
            <a:ext cx="5868144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study the 0.58 GHz accelerating mode (R/Q=40, Q=1750).</a:t>
            </a:r>
          </a:p>
          <a:p>
            <a:r>
              <a:rPr lang="en-GB" dirty="0" smtClean="0"/>
              <a:t>V ~ I*R/Q*Q ~ 35 kV (which is more than the 1 kW spec)</a:t>
            </a:r>
          </a:p>
          <a:p>
            <a:r>
              <a:rPr lang="en-GB" dirty="0" smtClean="0"/>
              <a:t>I have used 10 </a:t>
            </a:r>
            <a:r>
              <a:rPr lang="en-GB" dirty="0" err="1" smtClean="0"/>
              <a:t>nOhms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3046</TotalTime>
  <Words>299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Thermal modelling DQW</vt:lpstr>
      <vt:lpstr>Preliminary simulations Scaling</vt:lpstr>
      <vt:lpstr>No cooling channel but with LHe jacket 2 MV, 400 MHz (5 nOhm)</vt:lpstr>
      <vt:lpstr>Inner conductor actively cooled</vt:lpstr>
      <vt:lpstr>Only cooling at base below gasket</vt:lpstr>
      <vt:lpstr>Thinner walls</vt:lpstr>
      <vt:lpstr>New simulations vs preliminary results</vt:lpstr>
      <vt:lpstr>Final coupler design</vt:lpstr>
      <vt:lpstr>HOM</vt:lpstr>
      <vt:lpstr>HOM (10nW 35 kV)</vt:lpstr>
    </vt:vector>
  </TitlesOfParts>
  <Company>Lancaster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modelling DQW</dc:title>
  <dc:creator>Graemeburt32</dc:creator>
  <cp:lastModifiedBy>Graemeburt32</cp:lastModifiedBy>
  <cp:revision>30</cp:revision>
  <dcterms:created xsi:type="dcterms:W3CDTF">2014-10-04T12:46:08Z</dcterms:created>
  <dcterms:modified xsi:type="dcterms:W3CDTF">2015-02-25T18:46:30Z</dcterms:modified>
</cp:coreProperties>
</file>