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9" r:id="rId1"/>
    <p:sldMasterId id="2147483661" r:id="rId2"/>
    <p:sldMasterId id="2147483664" r:id="rId3"/>
    <p:sldMasterId id="2147483667" r:id="rId4"/>
  </p:sldMasterIdLst>
  <p:notesMasterIdLst>
    <p:notesMasterId r:id="rId18"/>
  </p:notesMasterIdLst>
  <p:handoutMasterIdLst>
    <p:handoutMasterId r:id="rId19"/>
  </p:handoutMasterIdLst>
  <p:sldIdLst>
    <p:sldId id="256" r:id="rId5"/>
    <p:sldId id="257" r:id="rId6"/>
    <p:sldId id="258" r:id="rId7"/>
    <p:sldId id="259" r:id="rId8"/>
    <p:sldId id="260" r:id="rId9"/>
    <p:sldId id="261" r:id="rId10"/>
    <p:sldId id="263" r:id="rId11"/>
    <p:sldId id="264" r:id="rId12"/>
    <p:sldId id="262" r:id="rId13"/>
    <p:sldId id="266" r:id="rId14"/>
    <p:sldId id="267" r:id="rId15"/>
    <p:sldId id="268" r:id="rId16"/>
    <p:sldId id="269" r:id="rId17"/>
  </p:sldIdLst>
  <p:sldSz cx="9144000" cy="6858000" type="screen4x3"/>
  <p:notesSz cx="6858000" cy="9144000"/>
  <p:defaultTextStyle>
    <a:defPPr>
      <a:defRPr lang="en-US"/>
    </a:defPPr>
    <a:lvl1pPr algn="l" rtl="0" fontAlgn="base">
      <a:spcBef>
        <a:spcPct val="50000"/>
      </a:spcBef>
      <a:spcAft>
        <a:spcPct val="0"/>
      </a:spcAft>
      <a:defRPr sz="3200" kern="1200">
        <a:solidFill>
          <a:srgbClr val="0033CC"/>
        </a:solidFill>
        <a:latin typeface="Trebuchet MS" charset="0"/>
        <a:ea typeface="ＭＳ Ｐゴシック" charset="0"/>
        <a:cs typeface="Arial" charset="0"/>
      </a:defRPr>
    </a:lvl1pPr>
    <a:lvl2pPr marL="457200" algn="l" rtl="0" fontAlgn="base">
      <a:spcBef>
        <a:spcPct val="50000"/>
      </a:spcBef>
      <a:spcAft>
        <a:spcPct val="0"/>
      </a:spcAft>
      <a:defRPr sz="3200" kern="1200">
        <a:solidFill>
          <a:srgbClr val="0033CC"/>
        </a:solidFill>
        <a:latin typeface="Trebuchet MS" charset="0"/>
        <a:ea typeface="ＭＳ Ｐゴシック" charset="0"/>
        <a:cs typeface="Arial" charset="0"/>
      </a:defRPr>
    </a:lvl2pPr>
    <a:lvl3pPr marL="914400" algn="l" rtl="0" fontAlgn="base">
      <a:spcBef>
        <a:spcPct val="50000"/>
      </a:spcBef>
      <a:spcAft>
        <a:spcPct val="0"/>
      </a:spcAft>
      <a:defRPr sz="3200" kern="1200">
        <a:solidFill>
          <a:srgbClr val="0033CC"/>
        </a:solidFill>
        <a:latin typeface="Trebuchet MS" charset="0"/>
        <a:ea typeface="ＭＳ Ｐゴシック" charset="0"/>
        <a:cs typeface="Arial" charset="0"/>
      </a:defRPr>
    </a:lvl3pPr>
    <a:lvl4pPr marL="1371600" algn="l" rtl="0" fontAlgn="base">
      <a:spcBef>
        <a:spcPct val="50000"/>
      </a:spcBef>
      <a:spcAft>
        <a:spcPct val="0"/>
      </a:spcAft>
      <a:defRPr sz="3200" kern="1200">
        <a:solidFill>
          <a:srgbClr val="0033CC"/>
        </a:solidFill>
        <a:latin typeface="Trebuchet MS" charset="0"/>
        <a:ea typeface="ＭＳ Ｐゴシック" charset="0"/>
        <a:cs typeface="Arial" charset="0"/>
      </a:defRPr>
    </a:lvl4pPr>
    <a:lvl5pPr marL="1828800" algn="l" rtl="0" fontAlgn="base">
      <a:spcBef>
        <a:spcPct val="50000"/>
      </a:spcBef>
      <a:spcAft>
        <a:spcPct val="0"/>
      </a:spcAft>
      <a:defRPr sz="3200" kern="1200">
        <a:solidFill>
          <a:srgbClr val="0033CC"/>
        </a:solidFill>
        <a:latin typeface="Trebuchet MS" charset="0"/>
        <a:ea typeface="ＭＳ Ｐゴシック" charset="0"/>
        <a:cs typeface="Arial" charset="0"/>
      </a:defRPr>
    </a:lvl5pPr>
    <a:lvl6pPr marL="2286000" algn="l" defTabSz="457200" rtl="0" eaLnBrk="1" latinLnBrk="0" hangingPunct="1">
      <a:defRPr sz="3200" kern="1200">
        <a:solidFill>
          <a:srgbClr val="0033CC"/>
        </a:solidFill>
        <a:latin typeface="Trebuchet MS" charset="0"/>
        <a:ea typeface="ＭＳ Ｐゴシック" charset="0"/>
        <a:cs typeface="Arial" charset="0"/>
      </a:defRPr>
    </a:lvl6pPr>
    <a:lvl7pPr marL="2743200" algn="l" defTabSz="457200" rtl="0" eaLnBrk="1" latinLnBrk="0" hangingPunct="1">
      <a:defRPr sz="3200" kern="1200">
        <a:solidFill>
          <a:srgbClr val="0033CC"/>
        </a:solidFill>
        <a:latin typeface="Trebuchet MS" charset="0"/>
        <a:ea typeface="ＭＳ Ｐゴシック" charset="0"/>
        <a:cs typeface="Arial" charset="0"/>
      </a:defRPr>
    </a:lvl7pPr>
    <a:lvl8pPr marL="3200400" algn="l" defTabSz="457200" rtl="0" eaLnBrk="1" latinLnBrk="0" hangingPunct="1">
      <a:defRPr sz="3200" kern="1200">
        <a:solidFill>
          <a:srgbClr val="0033CC"/>
        </a:solidFill>
        <a:latin typeface="Trebuchet MS" charset="0"/>
        <a:ea typeface="ＭＳ Ｐゴシック" charset="0"/>
        <a:cs typeface="Arial" charset="0"/>
      </a:defRPr>
    </a:lvl8pPr>
    <a:lvl9pPr marL="3657600" algn="l" defTabSz="457200" rtl="0" eaLnBrk="1" latinLnBrk="0" hangingPunct="1">
      <a:defRPr sz="3200" kern="1200">
        <a:solidFill>
          <a:srgbClr val="0033CC"/>
        </a:solidFill>
        <a:latin typeface="Trebuchet MS"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152"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96BEB5-813A-3A41-8CB8-BD7B2998E273}" type="datetimeFigureOut">
              <a:rPr lang="en-US" smtClean="0"/>
              <a:t>27/05/2015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78CFB5E-F831-3448-A16D-589D73E6F54F}" type="slidenum">
              <a:rPr lang="en-US" smtClean="0"/>
              <a:t>‹#›</a:t>
            </a:fld>
            <a:endParaRPr lang="en-US"/>
          </a:p>
        </p:txBody>
      </p:sp>
    </p:spTree>
    <p:extLst>
      <p:ext uri="{BB962C8B-B14F-4D97-AF65-F5344CB8AC3E}">
        <p14:creationId xmlns:p14="http://schemas.microsoft.com/office/powerpoint/2010/main" val="38781996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defRPr sz="1200">
                <a:solidFill>
                  <a:schemeClr val="tx1"/>
                </a:solidFill>
                <a:latin typeface="Arial" charset="0"/>
              </a:defRPr>
            </a:lvl1pPr>
          </a:lstStyle>
          <a:p>
            <a:endParaRPr lang="en-US"/>
          </a:p>
        </p:txBody>
      </p:sp>
      <p:sp>
        <p:nvSpPr>
          <p:cNvPr id="819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defRPr sz="1200">
                <a:solidFill>
                  <a:schemeClr val="tx1"/>
                </a:solidFill>
                <a:latin typeface="Arial" charset="0"/>
              </a:defRPr>
            </a:lvl1pPr>
          </a:lstStyle>
          <a:p>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spcBef>
                <a:spcPct val="0"/>
              </a:spcBef>
              <a:defRPr sz="1200">
                <a:solidFill>
                  <a:schemeClr val="tx1"/>
                </a:solidFill>
                <a:latin typeface="Arial" charset="0"/>
              </a:defRPr>
            </a:lvl1pPr>
          </a:lstStyle>
          <a:p>
            <a:endParaRPr lang="en-US"/>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spcBef>
                <a:spcPct val="0"/>
              </a:spcBef>
              <a:defRPr sz="1200">
                <a:solidFill>
                  <a:schemeClr val="tx1"/>
                </a:solidFill>
                <a:latin typeface="Arial" charset="0"/>
              </a:defRPr>
            </a:lvl1pPr>
          </a:lstStyle>
          <a:p>
            <a:fld id="{C7C1C293-73D0-8740-9C04-9C9285C84BE7}" type="slidenum">
              <a:rPr lang="en-US"/>
              <a:pPr/>
              <a:t>‹#›</a:t>
            </a:fld>
            <a:endParaRPr lang="en-US"/>
          </a:p>
        </p:txBody>
      </p:sp>
    </p:spTree>
    <p:extLst>
      <p:ext uri="{BB962C8B-B14F-4D97-AF65-F5344CB8AC3E}">
        <p14:creationId xmlns:p14="http://schemas.microsoft.com/office/powerpoint/2010/main" val="323273267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ＭＳ Ｐゴシック"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7C1C293-73D0-8740-9C04-9C9285C84BE7}" type="slidenum">
              <a:rPr lang="en-US" smtClean="0"/>
              <a:pPr/>
              <a:t>2</a:t>
            </a:fld>
            <a:endParaRPr lang="en-US"/>
          </a:p>
        </p:txBody>
      </p:sp>
    </p:spTree>
    <p:extLst>
      <p:ext uri="{BB962C8B-B14F-4D97-AF65-F5344CB8AC3E}">
        <p14:creationId xmlns:p14="http://schemas.microsoft.com/office/powerpoint/2010/main" val="890097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wmf"/><Relationship Id="rId3" Type="http://schemas.openxmlformats.org/officeDocument/2006/relationships/image" Target="../media/image5.w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wmf"/><Relationship Id="rId3" Type="http://schemas.openxmlformats.org/officeDocument/2006/relationships/image" Target="../media/image5.w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wmf"/><Relationship Id="rId3" Type="http://schemas.openxmlformats.org/officeDocument/2006/relationships/image" Target="../media/image5.w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wmf"/><Relationship Id="rId3" Type="http://schemas.openxmlformats.org/officeDocument/2006/relationships/image" Target="../media/image5.w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wmf"/><Relationship Id="rId3" Type="http://schemas.openxmlformats.org/officeDocument/2006/relationships/image" Target="../media/image5.w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wmf"/><Relationship Id="rId3" Type="http://schemas.openxmlformats.org/officeDocument/2006/relationships/image" Target="../media/image5.w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122" name="Picture 2" descr="tes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5123" name="Rectangle 3"/>
          <p:cNvSpPr>
            <a:spLocks noGrp="1" noChangeArrowheads="1"/>
          </p:cNvSpPr>
          <p:nvPr>
            <p:ph type="ctrTitle"/>
          </p:nvPr>
        </p:nvSpPr>
        <p:spPr>
          <a:xfrm>
            <a:off x="685800" y="2130431"/>
            <a:ext cx="7772400" cy="1470025"/>
          </a:xfrm>
          <a:gradFill rotWithShape="1">
            <a:gsLst>
              <a:gs pos="0">
                <a:schemeClr val="bg1">
                  <a:gamma/>
                  <a:shade val="46275"/>
                  <a:invGamma/>
                  <a:alpha val="27000"/>
                </a:schemeClr>
              </a:gs>
              <a:gs pos="50000">
                <a:schemeClr val="bg1">
                  <a:alpha val="78000"/>
                </a:schemeClr>
              </a:gs>
              <a:gs pos="100000">
                <a:schemeClr val="bg1">
                  <a:gamma/>
                  <a:shade val="46275"/>
                  <a:invGamma/>
                  <a:alpha val="27000"/>
                </a:schemeClr>
              </a:gs>
            </a:gsLst>
            <a:lin ang="0" scaled="1"/>
          </a:gradFill>
        </p:spPr>
        <p:txBody>
          <a:bodyPr/>
          <a:lstStyle>
            <a:lvl1pPr algn="ctr">
              <a:defRPr>
                <a:solidFill>
                  <a:schemeClr val="tx1"/>
                </a:solidFill>
              </a:defRPr>
            </a:lvl1pPr>
          </a:lstStyle>
          <a:p>
            <a:pPr lvl="0"/>
            <a:r>
              <a:rPr lang="x-none" noProof="0" smtClean="0"/>
              <a:t>Click to edit Master title style</a:t>
            </a:r>
            <a:endParaRPr lang="en-US" noProof="0" smtClean="0"/>
          </a:p>
        </p:txBody>
      </p:sp>
      <p:sp>
        <p:nvSpPr>
          <p:cNvPr id="5124" name="Rectangle 4"/>
          <p:cNvSpPr>
            <a:spLocks noGrp="1" noChangeArrowheads="1"/>
          </p:cNvSpPr>
          <p:nvPr>
            <p:ph type="subTitle" idx="1"/>
          </p:nvPr>
        </p:nvSpPr>
        <p:spPr>
          <a:xfrm>
            <a:off x="1371600" y="3886202"/>
            <a:ext cx="6400800" cy="461665"/>
          </a:xfrm>
          <a:gradFill rotWithShape="1">
            <a:gsLst>
              <a:gs pos="0">
                <a:schemeClr val="accent2">
                  <a:gamma/>
                  <a:shade val="46275"/>
                  <a:invGamma/>
                  <a:alpha val="25000"/>
                </a:schemeClr>
              </a:gs>
              <a:gs pos="50000">
                <a:schemeClr val="accent2">
                  <a:alpha val="78999"/>
                </a:schemeClr>
              </a:gs>
              <a:gs pos="100000">
                <a:schemeClr val="accent2">
                  <a:gamma/>
                  <a:shade val="46275"/>
                  <a:invGamma/>
                  <a:alpha val="25000"/>
                </a:schemeClr>
              </a:gs>
            </a:gsLst>
            <a:lin ang="0" scaled="1"/>
          </a:gradFill>
        </p:spPr>
        <p:txBody>
          <a:bodyPr lIns="91440" tIns="45720" rIns="91440" bIns="45720"/>
          <a:lstStyle>
            <a:lvl1pPr marL="0" indent="0" algn="ctr">
              <a:buFontTx/>
              <a:buNone/>
              <a:defRPr>
                <a:solidFill>
                  <a:schemeClr val="bg1"/>
                </a:solidFill>
              </a:defRPr>
            </a:lvl1pPr>
          </a:lstStyle>
          <a:p>
            <a:pPr lvl="0"/>
            <a:r>
              <a:rPr lang="x-none" noProof="0" smtClean="0"/>
              <a:t>Click to edit Master subtitle style</a:t>
            </a:r>
            <a:endParaRPr lang="en-US" noProof="0" smtClean="0"/>
          </a:p>
        </p:txBody>
      </p:sp>
      <p:pic>
        <p:nvPicPr>
          <p:cNvPr id="6" name="Picture 5" descr="Imperial_2_Pantones.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452320" y="6309320"/>
            <a:ext cx="1308939" cy="34445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821197" y="1052513"/>
            <a:ext cx="9839787" cy="1719574"/>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27/05/2015</a:t>
            </a:r>
            <a:endParaRPr lang="en-US"/>
          </a:p>
        </p:txBody>
      </p:sp>
      <p:sp>
        <p:nvSpPr>
          <p:cNvPr id="5" name="Footer Placeholder 4"/>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6" name="Slide Number Placeholder 5"/>
          <p:cNvSpPr>
            <a:spLocks noGrp="1"/>
          </p:cNvSpPr>
          <p:nvPr>
            <p:ph type="sldNum" sz="quarter" idx="12"/>
          </p:nvPr>
        </p:nvSpPr>
        <p:spPr/>
        <p:txBody>
          <a:bodyPr/>
          <a:lstStyle>
            <a:lvl1pPr>
              <a:defRPr/>
            </a:lvl1pPr>
          </a:lstStyle>
          <a:p>
            <a:fld id="{EF7C7E10-ECD1-A243-A469-863CD5AFA639}" type="slidenum">
              <a:rPr lang="en-US"/>
              <a:pPr/>
              <a:t>‹#›</a:t>
            </a:fld>
            <a:endParaRPr lang="en-US"/>
          </a:p>
        </p:txBody>
      </p:sp>
    </p:spTree>
    <p:extLst>
      <p:ext uri="{BB962C8B-B14F-4D97-AF65-F5344CB8AC3E}">
        <p14:creationId xmlns:p14="http://schemas.microsoft.com/office/powerpoint/2010/main" val="2188310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4028" y="115894"/>
            <a:ext cx="2232025" cy="26384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3644481" y="115894"/>
            <a:ext cx="3007147" cy="26384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27/05/2015</a:t>
            </a:r>
            <a:endParaRPr lang="en-US"/>
          </a:p>
        </p:txBody>
      </p:sp>
      <p:sp>
        <p:nvSpPr>
          <p:cNvPr id="5" name="Footer Placeholder 4"/>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6" name="Slide Number Placeholder 5"/>
          <p:cNvSpPr>
            <a:spLocks noGrp="1"/>
          </p:cNvSpPr>
          <p:nvPr>
            <p:ph type="sldNum" sz="quarter" idx="12"/>
          </p:nvPr>
        </p:nvSpPr>
        <p:spPr/>
        <p:txBody>
          <a:bodyPr/>
          <a:lstStyle>
            <a:lvl1pPr>
              <a:defRPr/>
            </a:lvl1pPr>
          </a:lstStyle>
          <a:p>
            <a:fld id="{6AE2795F-E1AD-FE41-BA88-C23E3CD00E9C}" type="slidenum">
              <a:rPr lang="en-US"/>
              <a:pPr/>
              <a:t>‹#›</a:t>
            </a:fld>
            <a:endParaRPr lang="en-US"/>
          </a:p>
        </p:txBody>
      </p:sp>
    </p:spTree>
    <p:extLst>
      <p:ext uri="{BB962C8B-B14F-4D97-AF65-F5344CB8AC3E}">
        <p14:creationId xmlns:p14="http://schemas.microsoft.com/office/powerpoint/2010/main" val="1910957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dirty="0" smtClean="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5" name="Footer Placeholder 4"/>
          <p:cNvSpPr>
            <a:spLocks noGrp="1"/>
          </p:cNvSpPr>
          <p:nvPr>
            <p:ph type="ftr" sz="quarter" idx="11"/>
          </p:nvPr>
        </p:nvSpPr>
        <p:spPr/>
        <p:txBody>
          <a:bodyPr/>
          <a:lstStyle/>
          <a:p>
            <a:fld id="{9C4C6D46-03F4-4809-87DE-B02FEC5FA76D}"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90421" y="5891695"/>
            <a:ext cx="2052615" cy="719867"/>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3446" y="5781777"/>
            <a:ext cx="2368403" cy="939705"/>
          </a:xfrm>
          <a:prstGeom prst="rect">
            <a:avLst/>
          </a:prstGeom>
        </p:spPr>
      </p:pic>
    </p:spTree>
    <p:extLst>
      <p:ext uri="{BB962C8B-B14F-4D97-AF65-F5344CB8AC3E}">
        <p14:creationId xmlns:p14="http://schemas.microsoft.com/office/powerpoint/2010/main" val="3476697898"/>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580550"/>
            <a:ext cx="6858000" cy="937354"/>
          </a:xfrm>
        </p:spPr>
        <p:txBody>
          <a:bodyPr anchor="b"/>
          <a:lstStyle>
            <a:lvl1pPr algn="ctr">
              <a:defRPr sz="6000"/>
            </a:lvl1pPr>
          </a:lstStyle>
          <a:p>
            <a:r>
              <a:rPr lang="en-US" dirty="0" smtClean="0"/>
              <a:t>Click to edit Master title style</a:t>
            </a:r>
            <a:endParaRPr lang="en-GB" dirty="0"/>
          </a:p>
        </p:txBody>
      </p:sp>
      <p:sp>
        <p:nvSpPr>
          <p:cNvPr id="3" name="Subtitle 2"/>
          <p:cNvSpPr>
            <a:spLocks noGrp="1"/>
          </p:cNvSpPr>
          <p:nvPr>
            <p:ph type="subTitle" idx="1"/>
          </p:nvPr>
        </p:nvSpPr>
        <p:spPr>
          <a:xfrm>
            <a:off x="1143000" y="1792224"/>
            <a:ext cx="6858000" cy="3465576"/>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90421" y="5891695"/>
            <a:ext cx="2052615" cy="719867"/>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3446" y="5781777"/>
            <a:ext cx="2368403" cy="939705"/>
          </a:xfrm>
          <a:prstGeom prst="rect">
            <a:avLst/>
          </a:prstGeom>
        </p:spPr>
      </p:pic>
      <p:sp>
        <p:nvSpPr>
          <p:cNvPr id="4" name="TextBox 3"/>
          <p:cNvSpPr txBox="1"/>
          <p:nvPr userDrawn="1"/>
        </p:nvSpPr>
        <p:spPr>
          <a:xfrm>
            <a:off x="2775757" y="6236095"/>
            <a:ext cx="3730752" cy="400110"/>
          </a:xfrm>
          <a:prstGeom prst="rect">
            <a:avLst/>
          </a:prstGeom>
          <a:noFill/>
        </p:spPr>
        <p:txBody>
          <a:bodyPr wrap="square" rtlCol="0">
            <a:spAutoFit/>
          </a:bodyPr>
          <a:lstStyle/>
          <a:p>
            <a:pPr algn="ctr" fontAlgn="auto">
              <a:spcBef>
                <a:spcPts val="0"/>
              </a:spcBef>
              <a:spcAft>
                <a:spcPts val="0"/>
              </a:spcAft>
            </a:pPr>
            <a:fld id="{44149A97-CAF3-4D71-95A1-D453B7AE26E0}" type="slidenum">
              <a:rPr lang="en-GB" sz="2000" smtClean="0">
                <a:solidFill>
                  <a:prstClr val="black"/>
                </a:solidFill>
                <a:latin typeface="Calibri"/>
                <a:ea typeface="+mn-ea"/>
                <a:cs typeface="+mn-cs"/>
              </a:rPr>
              <a:pPr algn="ctr" fontAlgn="auto">
                <a:spcBef>
                  <a:spcPts val="0"/>
                </a:spcBef>
                <a:spcAft>
                  <a:spcPts val="0"/>
                </a:spcAft>
              </a:pPr>
              <a:t>‹#›</a:t>
            </a:fld>
            <a:endParaRPr lang="en-GB" sz="2000" dirty="0">
              <a:solidFill>
                <a:prstClr val="black"/>
              </a:solidFill>
              <a:latin typeface="Calibri"/>
              <a:ea typeface="+mn-ea"/>
              <a:cs typeface="+mn-cs"/>
            </a:endParaRPr>
          </a:p>
        </p:txBody>
      </p:sp>
    </p:spTree>
    <p:extLst>
      <p:ext uri="{BB962C8B-B14F-4D97-AF65-F5344CB8AC3E}">
        <p14:creationId xmlns:p14="http://schemas.microsoft.com/office/powerpoint/2010/main" val="1881984206"/>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dirty="0" smtClean="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5" name="Footer Placeholder 4"/>
          <p:cNvSpPr>
            <a:spLocks noGrp="1"/>
          </p:cNvSpPr>
          <p:nvPr>
            <p:ph type="ftr" sz="quarter" idx="11"/>
          </p:nvPr>
        </p:nvSpPr>
        <p:spPr/>
        <p:txBody>
          <a:bodyPr/>
          <a:lstStyle/>
          <a:p>
            <a:fld id="{9C4C6D46-03F4-4809-87DE-B02FEC5FA76D}"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90421" y="5891695"/>
            <a:ext cx="2052615" cy="719867"/>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3446" y="5781777"/>
            <a:ext cx="2368403" cy="939705"/>
          </a:xfrm>
          <a:prstGeom prst="rect">
            <a:avLst/>
          </a:prstGeom>
        </p:spPr>
      </p:pic>
    </p:spTree>
    <p:extLst>
      <p:ext uri="{BB962C8B-B14F-4D97-AF65-F5344CB8AC3E}">
        <p14:creationId xmlns:p14="http://schemas.microsoft.com/office/powerpoint/2010/main" val="3476697898"/>
      </p:ext>
    </p:extLst>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580550"/>
            <a:ext cx="6858000" cy="937354"/>
          </a:xfrm>
        </p:spPr>
        <p:txBody>
          <a:bodyPr anchor="b"/>
          <a:lstStyle>
            <a:lvl1pPr algn="ctr">
              <a:defRPr sz="6000"/>
            </a:lvl1pPr>
          </a:lstStyle>
          <a:p>
            <a:r>
              <a:rPr lang="en-US" dirty="0" smtClean="0"/>
              <a:t>Click to edit Master title style</a:t>
            </a:r>
            <a:endParaRPr lang="en-GB" dirty="0"/>
          </a:p>
        </p:txBody>
      </p:sp>
      <p:sp>
        <p:nvSpPr>
          <p:cNvPr id="3" name="Subtitle 2"/>
          <p:cNvSpPr>
            <a:spLocks noGrp="1"/>
          </p:cNvSpPr>
          <p:nvPr>
            <p:ph type="subTitle" idx="1"/>
          </p:nvPr>
        </p:nvSpPr>
        <p:spPr>
          <a:xfrm>
            <a:off x="1143000" y="1792224"/>
            <a:ext cx="6858000" cy="3465576"/>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90421" y="5891695"/>
            <a:ext cx="2052615" cy="719867"/>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3446" y="5781777"/>
            <a:ext cx="2368403" cy="939705"/>
          </a:xfrm>
          <a:prstGeom prst="rect">
            <a:avLst/>
          </a:prstGeom>
        </p:spPr>
      </p:pic>
      <p:sp>
        <p:nvSpPr>
          <p:cNvPr id="4" name="TextBox 3"/>
          <p:cNvSpPr txBox="1"/>
          <p:nvPr userDrawn="1"/>
        </p:nvSpPr>
        <p:spPr>
          <a:xfrm>
            <a:off x="2775757" y="6236095"/>
            <a:ext cx="3730752" cy="400110"/>
          </a:xfrm>
          <a:prstGeom prst="rect">
            <a:avLst/>
          </a:prstGeom>
          <a:noFill/>
        </p:spPr>
        <p:txBody>
          <a:bodyPr wrap="square" rtlCol="0">
            <a:spAutoFit/>
          </a:bodyPr>
          <a:lstStyle/>
          <a:p>
            <a:pPr algn="ctr" fontAlgn="auto">
              <a:spcBef>
                <a:spcPts val="0"/>
              </a:spcBef>
              <a:spcAft>
                <a:spcPts val="0"/>
              </a:spcAft>
            </a:pPr>
            <a:fld id="{44149A97-CAF3-4D71-95A1-D453B7AE26E0}" type="slidenum">
              <a:rPr lang="en-GB" sz="2000" smtClean="0">
                <a:solidFill>
                  <a:prstClr val="black"/>
                </a:solidFill>
                <a:latin typeface="Calibri"/>
                <a:ea typeface="+mn-ea"/>
                <a:cs typeface="+mn-cs"/>
              </a:rPr>
              <a:pPr algn="ctr" fontAlgn="auto">
                <a:spcBef>
                  <a:spcPts val="0"/>
                </a:spcBef>
                <a:spcAft>
                  <a:spcPts val="0"/>
                </a:spcAft>
              </a:pPr>
              <a:t>‹#›</a:t>
            </a:fld>
            <a:endParaRPr lang="en-GB" sz="2000" dirty="0">
              <a:solidFill>
                <a:prstClr val="black"/>
              </a:solidFill>
              <a:latin typeface="Calibri"/>
              <a:ea typeface="+mn-ea"/>
              <a:cs typeface="+mn-cs"/>
            </a:endParaRPr>
          </a:p>
        </p:txBody>
      </p:sp>
    </p:spTree>
    <p:extLst>
      <p:ext uri="{BB962C8B-B14F-4D97-AF65-F5344CB8AC3E}">
        <p14:creationId xmlns:p14="http://schemas.microsoft.com/office/powerpoint/2010/main" val="1881984206"/>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dirty="0" smtClean="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5" name="Footer Placeholder 4"/>
          <p:cNvSpPr>
            <a:spLocks noGrp="1"/>
          </p:cNvSpPr>
          <p:nvPr>
            <p:ph type="ftr" sz="quarter" idx="11"/>
          </p:nvPr>
        </p:nvSpPr>
        <p:spPr/>
        <p:txBody>
          <a:bodyPr/>
          <a:lstStyle/>
          <a:p>
            <a:fld id="{9C4C6D46-03F4-4809-87DE-B02FEC5FA76D}" type="slidenum">
              <a:rPr lang="en-GB" smtClean="0">
                <a:solidFill>
                  <a:prstClr val="black">
                    <a:tint val="75000"/>
                  </a:prstClr>
                </a:solidFill>
                <a:latin typeface="Calibri"/>
              </a:rPr>
              <a:pPr/>
              <a:t>‹#›</a:t>
            </a:fld>
            <a:endParaRPr lang="en-GB" dirty="0">
              <a:solidFill>
                <a:prstClr val="black">
                  <a:tint val="75000"/>
                </a:prstClr>
              </a:solidFill>
              <a:latin typeface="Calibri"/>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90421" y="5891693"/>
            <a:ext cx="2052615" cy="719867"/>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3445" y="5781775"/>
            <a:ext cx="2368403" cy="939705"/>
          </a:xfrm>
          <a:prstGeom prst="rect">
            <a:avLst/>
          </a:prstGeom>
        </p:spPr>
      </p:pic>
    </p:spTree>
    <p:extLst>
      <p:ext uri="{BB962C8B-B14F-4D97-AF65-F5344CB8AC3E}">
        <p14:creationId xmlns:p14="http://schemas.microsoft.com/office/powerpoint/2010/main" val="3476697898"/>
      </p:ext>
    </p:extLst>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580550"/>
            <a:ext cx="6858000" cy="937354"/>
          </a:xfrm>
        </p:spPr>
        <p:txBody>
          <a:bodyPr anchor="b"/>
          <a:lstStyle>
            <a:lvl1pPr algn="ctr">
              <a:defRPr sz="6000"/>
            </a:lvl1pPr>
          </a:lstStyle>
          <a:p>
            <a:r>
              <a:rPr lang="en-US" dirty="0" smtClean="0"/>
              <a:t>Click to edit Master title style</a:t>
            </a:r>
            <a:endParaRPr lang="en-GB" dirty="0"/>
          </a:p>
        </p:txBody>
      </p:sp>
      <p:sp>
        <p:nvSpPr>
          <p:cNvPr id="3" name="Subtitle 2"/>
          <p:cNvSpPr>
            <a:spLocks noGrp="1"/>
          </p:cNvSpPr>
          <p:nvPr>
            <p:ph type="subTitle" idx="1"/>
          </p:nvPr>
        </p:nvSpPr>
        <p:spPr>
          <a:xfrm>
            <a:off x="1143000" y="1792224"/>
            <a:ext cx="6858000" cy="3465576"/>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90421" y="5891693"/>
            <a:ext cx="2052615" cy="719867"/>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3445" y="5781775"/>
            <a:ext cx="2368403" cy="939705"/>
          </a:xfrm>
          <a:prstGeom prst="rect">
            <a:avLst/>
          </a:prstGeom>
        </p:spPr>
      </p:pic>
      <p:sp>
        <p:nvSpPr>
          <p:cNvPr id="4" name="TextBox 3"/>
          <p:cNvSpPr txBox="1"/>
          <p:nvPr userDrawn="1"/>
        </p:nvSpPr>
        <p:spPr>
          <a:xfrm>
            <a:off x="2775757" y="6236095"/>
            <a:ext cx="3730752" cy="400110"/>
          </a:xfrm>
          <a:prstGeom prst="rect">
            <a:avLst/>
          </a:prstGeom>
          <a:noFill/>
        </p:spPr>
        <p:txBody>
          <a:bodyPr wrap="square" rtlCol="0">
            <a:spAutoFit/>
          </a:bodyPr>
          <a:lstStyle/>
          <a:p>
            <a:pPr algn="ctr" fontAlgn="auto">
              <a:spcBef>
                <a:spcPts val="0"/>
              </a:spcBef>
              <a:spcAft>
                <a:spcPts val="0"/>
              </a:spcAft>
            </a:pPr>
            <a:fld id="{44149A97-CAF3-4D71-95A1-D453B7AE26E0}" type="slidenum">
              <a:rPr lang="en-GB" sz="2000" smtClean="0">
                <a:solidFill>
                  <a:prstClr val="black"/>
                </a:solidFill>
                <a:latin typeface="Calibri"/>
                <a:ea typeface="+mn-ea"/>
                <a:cs typeface="+mn-cs"/>
              </a:rPr>
              <a:pPr algn="ctr" fontAlgn="auto">
                <a:spcBef>
                  <a:spcPts val="0"/>
                </a:spcBef>
                <a:spcAft>
                  <a:spcPts val="0"/>
                </a:spcAft>
              </a:pPr>
              <a:t>‹#›</a:t>
            </a:fld>
            <a:endParaRPr lang="en-GB" sz="2000" dirty="0">
              <a:solidFill>
                <a:prstClr val="black"/>
              </a:solidFill>
              <a:latin typeface="Calibri"/>
              <a:ea typeface="+mn-ea"/>
              <a:cs typeface="+mn-cs"/>
            </a:endParaRPr>
          </a:p>
        </p:txBody>
      </p:sp>
    </p:spTree>
    <p:extLst>
      <p:ext uri="{BB962C8B-B14F-4D97-AF65-F5344CB8AC3E}">
        <p14:creationId xmlns:p14="http://schemas.microsoft.com/office/powerpoint/2010/main" val="1881984206"/>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lvl1pPr>
              <a:defRPr/>
            </a:lvl1pPr>
          </a:lstStyle>
          <a:p>
            <a:r>
              <a:rPr lang="en-GB" smtClean="0"/>
              <a:t>27/05/2015</a:t>
            </a:r>
            <a:endParaRPr lang="en-US"/>
          </a:p>
        </p:txBody>
      </p:sp>
      <p:sp>
        <p:nvSpPr>
          <p:cNvPr id="5" name="Footer Placeholder 4"/>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6" name="Slide Number Placeholder 5"/>
          <p:cNvSpPr>
            <a:spLocks noGrp="1"/>
          </p:cNvSpPr>
          <p:nvPr>
            <p:ph type="sldNum" sz="quarter" idx="12"/>
          </p:nvPr>
        </p:nvSpPr>
        <p:spPr/>
        <p:txBody>
          <a:bodyPr/>
          <a:lstStyle>
            <a:lvl1pPr>
              <a:defRPr/>
            </a:lvl1pPr>
          </a:lstStyle>
          <a:p>
            <a:fld id="{E31368FB-7DEB-5C4A-8677-58F7E90F33AD}" type="slidenum">
              <a:rPr lang="en-US"/>
              <a:pPr/>
              <a:t>‹#›</a:t>
            </a:fld>
            <a:endParaRPr lang="en-US"/>
          </a:p>
        </p:txBody>
      </p:sp>
    </p:spTree>
    <p:extLst>
      <p:ext uri="{BB962C8B-B14F-4D97-AF65-F5344CB8AC3E}">
        <p14:creationId xmlns:p14="http://schemas.microsoft.com/office/powerpoint/2010/main" val="3211369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4004614"/>
            <a:ext cx="7772400" cy="402291"/>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sz="half" idx="10"/>
          </p:nvPr>
        </p:nvSpPr>
        <p:spPr/>
        <p:txBody>
          <a:bodyPr/>
          <a:lstStyle>
            <a:lvl1pPr>
              <a:defRPr/>
            </a:lvl1pPr>
          </a:lstStyle>
          <a:p>
            <a:r>
              <a:rPr lang="en-GB" smtClean="0"/>
              <a:t>27/05/2015</a:t>
            </a:r>
            <a:endParaRPr lang="en-US"/>
          </a:p>
        </p:txBody>
      </p:sp>
      <p:sp>
        <p:nvSpPr>
          <p:cNvPr id="5" name="Footer Placeholder 4"/>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6" name="Slide Number Placeholder 5"/>
          <p:cNvSpPr>
            <a:spLocks noGrp="1"/>
          </p:cNvSpPr>
          <p:nvPr>
            <p:ph type="sldNum" sz="quarter" idx="12"/>
          </p:nvPr>
        </p:nvSpPr>
        <p:spPr/>
        <p:txBody>
          <a:bodyPr/>
          <a:lstStyle>
            <a:lvl1pPr>
              <a:defRPr/>
            </a:lvl1pPr>
          </a:lstStyle>
          <a:p>
            <a:fld id="{D50C8A23-2A80-D649-B2E3-B27E748AEF84}" type="slidenum">
              <a:rPr lang="en-US"/>
              <a:pPr/>
              <a:t>‹#›</a:t>
            </a:fld>
            <a:endParaRPr lang="en-US"/>
          </a:p>
        </p:txBody>
      </p:sp>
    </p:spTree>
    <p:extLst>
      <p:ext uri="{BB962C8B-B14F-4D97-AF65-F5344CB8AC3E}">
        <p14:creationId xmlns:p14="http://schemas.microsoft.com/office/powerpoint/2010/main" val="2045048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107952" y="1052516"/>
            <a:ext cx="4378325" cy="24336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38677" y="1052516"/>
            <a:ext cx="4379913" cy="24336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lvl1pPr>
              <a:defRPr/>
            </a:lvl1pPr>
          </a:lstStyle>
          <a:p>
            <a:r>
              <a:rPr lang="en-GB" smtClean="0"/>
              <a:t>27/05/2015</a:t>
            </a:r>
            <a:endParaRPr lang="en-US"/>
          </a:p>
        </p:txBody>
      </p:sp>
      <p:sp>
        <p:nvSpPr>
          <p:cNvPr id="6" name="Footer Placeholder 5"/>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7" name="Slide Number Placeholder 6"/>
          <p:cNvSpPr>
            <a:spLocks noGrp="1"/>
          </p:cNvSpPr>
          <p:nvPr>
            <p:ph type="sldNum" sz="quarter" idx="12"/>
          </p:nvPr>
        </p:nvSpPr>
        <p:spPr/>
        <p:txBody>
          <a:bodyPr/>
          <a:lstStyle>
            <a:lvl1pPr>
              <a:defRPr/>
            </a:lvl1pPr>
          </a:lstStyle>
          <a:p>
            <a:fld id="{0B1D8552-B32E-7748-B316-C87E84C2B73C}" type="slidenum">
              <a:rPr lang="en-US"/>
              <a:pPr/>
              <a:t>‹#›</a:t>
            </a:fld>
            <a:endParaRPr lang="en-US"/>
          </a:p>
        </p:txBody>
      </p:sp>
    </p:spTree>
    <p:extLst>
      <p:ext uri="{BB962C8B-B14F-4D97-AF65-F5344CB8AC3E}">
        <p14:creationId xmlns:p14="http://schemas.microsoft.com/office/powerpoint/2010/main" val="1845796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341697"/>
            <a:ext cx="4040188" cy="83317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80"/>
            <a:ext cx="4040188" cy="21258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8" y="1341697"/>
            <a:ext cx="4041775" cy="83317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8" y="2174880"/>
            <a:ext cx="4041775" cy="21258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lvl1pPr>
              <a:defRPr/>
            </a:lvl1pPr>
          </a:lstStyle>
          <a:p>
            <a:r>
              <a:rPr lang="en-GB" smtClean="0"/>
              <a:t>27/05/2015</a:t>
            </a:r>
            <a:endParaRPr lang="en-US"/>
          </a:p>
        </p:txBody>
      </p:sp>
      <p:sp>
        <p:nvSpPr>
          <p:cNvPr id="8" name="Footer Placeholder 7"/>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9" name="Slide Number Placeholder 8"/>
          <p:cNvSpPr>
            <a:spLocks noGrp="1"/>
          </p:cNvSpPr>
          <p:nvPr>
            <p:ph type="sldNum" sz="quarter" idx="12"/>
          </p:nvPr>
        </p:nvSpPr>
        <p:spPr/>
        <p:txBody>
          <a:bodyPr/>
          <a:lstStyle>
            <a:lvl1pPr>
              <a:defRPr/>
            </a:lvl1pPr>
          </a:lstStyle>
          <a:p>
            <a:fld id="{49E8FC29-5CF2-F14D-B735-C417421A12FF}" type="slidenum">
              <a:rPr lang="en-US"/>
              <a:pPr/>
              <a:t>‹#›</a:t>
            </a:fld>
            <a:endParaRPr lang="en-US"/>
          </a:p>
        </p:txBody>
      </p:sp>
    </p:spTree>
    <p:extLst>
      <p:ext uri="{BB962C8B-B14F-4D97-AF65-F5344CB8AC3E}">
        <p14:creationId xmlns:p14="http://schemas.microsoft.com/office/powerpoint/2010/main" val="102032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GB" smtClean="0"/>
              <a:t>27/05/2015</a:t>
            </a:r>
            <a:endParaRPr lang="en-US"/>
          </a:p>
        </p:txBody>
      </p:sp>
      <p:sp>
        <p:nvSpPr>
          <p:cNvPr id="4" name="Footer Placeholder 3"/>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5" name="Slide Number Placeholder 4"/>
          <p:cNvSpPr>
            <a:spLocks noGrp="1"/>
          </p:cNvSpPr>
          <p:nvPr>
            <p:ph type="sldNum" sz="quarter" idx="12"/>
          </p:nvPr>
        </p:nvSpPr>
        <p:spPr/>
        <p:txBody>
          <a:bodyPr/>
          <a:lstStyle>
            <a:lvl1pPr>
              <a:defRPr/>
            </a:lvl1pPr>
          </a:lstStyle>
          <a:p>
            <a:fld id="{16B4DA23-89A4-284D-ADAB-118F7A03954A}" type="slidenum">
              <a:rPr lang="en-US"/>
              <a:pPr/>
              <a:t>‹#›</a:t>
            </a:fld>
            <a:endParaRPr lang="en-US"/>
          </a:p>
        </p:txBody>
      </p:sp>
    </p:spTree>
    <p:extLst>
      <p:ext uri="{BB962C8B-B14F-4D97-AF65-F5344CB8AC3E}">
        <p14:creationId xmlns:p14="http://schemas.microsoft.com/office/powerpoint/2010/main" val="26859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GB" smtClean="0"/>
              <a:t>27/05/2015</a:t>
            </a:r>
            <a:endParaRPr lang="en-US"/>
          </a:p>
        </p:txBody>
      </p:sp>
      <p:sp>
        <p:nvSpPr>
          <p:cNvPr id="3" name="Footer Placeholder 2"/>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4" name="Slide Number Placeholder 3"/>
          <p:cNvSpPr>
            <a:spLocks noGrp="1"/>
          </p:cNvSpPr>
          <p:nvPr>
            <p:ph type="sldNum" sz="quarter" idx="12"/>
          </p:nvPr>
        </p:nvSpPr>
        <p:spPr/>
        <p:txBody>
          <a:bodyPr/>
          <a:lstStyle>
            <a:lvl1pPr>
              <a:defRPr/>
            </a:lvl1pPr>
          </a:lstStyle>
          <a:p>
            <a:fld id="{E0D35A9E-CEAB-B340-8D5F-4D4E1EBA5083}" type="slidenum">
              <a:rPr lang="en-US"/>
              <a:pPr/>
              <a:t>‹#›</a:t>
            </a:fld>
            <a:endParaRPr lang="en-US"/>
          </a:p>
        </p:txBody>
      </p:sp>
    </p:spTree>
    <p:extLst>
      <p:ext uri="{BB962C8B-B14F-4D97-AF65-F5344CB8AC3E}">
        <p14:creationId xmlns:p14="http://schemas.microsoft.com/office/powerpoint/2010/main" val="1949728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4"/>
            <a:ext cx="5111750" cy="2778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2" y="1435101"/>
            <a:ext cx="3008313" cy="3099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lvl1pPr>
              <a:defRPr/>
            </a:lvl1pPr>
          </a:lstStyle>
          <a:p>
            <a:r>
              <a:rPr lang="en-GB" smtClean="0"/>
              <a:t>27/05/2015</a:t>
            </a:r>
            <a:endParaRPr lang="en-US"/>
          </a:p>
        </p:txBody>
      </p:sp>
      <p:sp>
        <p:nvSpPr>
          <p:cNvPr id="6" name="Footer Placeholder 5"/>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7" name="Slide Number Placeholder 6"/>
          <p:cNvSpPr>
            <a:spLocks noGrp="1"/>
          </p:cNvSpPr>
          <p:nvPr>
            <p:ph type="sldNum" sz="quarter" idx="12"/>
          </p:nvPr>
        </p:nvSpPr>
        <p:spPr/>
        <p:txBody>
          <a:bodyPr/>
          <a:lstStyle>
            <a:lvl1pPr>
              <a:defRPr/>
            </a:lvl1pPr>
          </a:lstStyle>
          <a:p>
            <a:fld id="{563A7DBF-4786-B740-AACC-42D7504B5A40}" type="slidenum">
              <a:rPr lang="en-US"/>
              <a:pPr/>
              <a:t>‹#›</a:t>
            </a:fld>
            <a:endParaRPr lang="en-US"/>
          </a:p>
        </p:txBody>
      </p:sp>
    </p:spTree>
    <p:extLst>
      <p:ext uri="{BB962C8B-B14F-4D97-AF65-F5344CB8AC3E}">
        <p14:creationId xmlns:p14="http://schemas.microsoft.com/office/powerpoint/2010/main" val="4118956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80"/>
            <a:ext cx="5486400" cy="10793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30995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lvl1pPr>
              <a:defRPr/>
            </a:lvl1pPr>
          </a:lstStyle>
          <a:p>
            <a:r>
              <a:rPr lang="en-GB" smtClean="0"/>
              <a:t>27/05/2015</a:t>
            </a:r>
            <a:endParaRPr lang="en-US"/>
          </a:p>
        </p:txBody>
      </p:sp>
      <p:sp>
        <p:nvSpPr>
          <p:cNvPr id="6" name="Footer Placeholder 5"/>
          <p:cNvSpPr>
            <a:spLocks noGrp="1"/>
          </p:cNvSpPr>
          <p:nvPr>
            <p:ph type="ftr" sz="quarter" idx="11"/>
          </p:nvPr>
        </p:nvSpPr>
        <p:spPr/>
        <p:txBody>
          <a:bodyPr/>
          <a:lstStyle>
            <a:lvl1pPr>
              <a:defRPr/>
            </a:lvl1pPr>
          </a:lstStyle>
          <a:p>
            <a:r>
              <a:rPr lang="en-US" smtClean="0"/>
              <a:t>Janusz Martyniak, 5th DIRAC User Workshop</a:t>
            </a:r>
            <a:endParaRPr lang="en-US"/>
          </a:p>
        </p:txBody>
      </p:sp>
      <p:sp>
        <p:nvSpPr>
          <p:cNvPr id="7" name="Slide Number Placeholder 6"/>
          <p:cNvSpPr>
            <a:spLocks noGrp="1"/>
          </p:cNvSpPr>
          <p:nvPr>
            <p:ph type="sldNum" sz="quarter" idx="12"/>
          </p:nvPr>
        </p:nvSpPr>
        <p:spPr/>
        <p:txBody>
          <a:bodyPr/>
          <a:lstStyle>
            <a:lvl1pPr>
              <a:defRPr/>
            </a:lvl1pPr>
          </a:lstStyle>
          <a:p>
            <a:fld id="{9E00A857-78DB-E947-84C9-4A13106646BB}" type="slidenum">
              <a:rPr lang="en-US"/>
              <a:pPr/>
              <a:t>‹#›</a:t>
            </a:fld>
            <a:endParaRPr lang="en-US"/>
          </a:p>
        </p:txBody>
      </p:sp>
    </p:spTree>
    <p:extLst>
      <p:ext uri="{BB962C8B-B14F-4D97-AF65-F5344CB8AC3E}">
        <p14:creationId xmlns:p14="http://schemas.microsoft.com/office/powerpoint/2010/main" val="172196548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107951" y="115888"/>
            <a:ext cx="8856663" cy="792162"/>
            <a:chOff x="68" y="73"/>
            <a:chExt cx="5579" cy="499"/>
          </a:xfrm>
        </p:grpSpPr>
        <p:sp>
          <p:nvSpPr>
            <p:cNvPr id="4099" name="Rectangle 3"/>
            <p:cNvSpPr>
              <a:spLocks noChangeArrowheads="1"/>
            </p:cNvSpPr>
            <p:nvPr/>
          </p:nvSpPr>
          <p:spPr bwMode="auto">
            <a:xfrm>
              <a:off x="68" y="73"/>
              <a:ext cx="5579" cy="499"/>
            </a:xfrm>
            <a:prstGeom prst="rect">
              <a:avLst/>
            </a:prstGeom>
            <a:solidFill>
              <a:srgbClr val="5262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4100" name="Picture 4" descr="GridPP_logo_whi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3" y="119"/>
              <a:ext cx="1361" cy="403"/>
            </a:xfrm>
            <a:prstGeom prst="rect">
              <a:avLst/>
            </a:prstGeom>
            <a:noFill/>
            <a:extLst>
              <a:ext uri="{909E8E84-426E-40dd-AFC4-6F175D3DCCD1}">
                <a14:hiddenFill xmlns:a14="http://schemas.microsoft.com/office/drawing/2010/main">
                  <a:solidFill>
                    <a:srgbClr val="FFFFFF"/>
                  </a:solidFill>
                </a14:hiddenFill>
              </a:ext>
            </a:extLst>
          </p:spPr>
        </p:pic>
      </p:grpSp>
      <p:sp>
        <p:nvSpPr>
          <p:cNvPr id="4101" name="Rectangle 5"/>
          <p:cNvSpPr>
            <a:spLocks noGrp="1" noChangeArrowheads="1"/>
          </p:cNvSpPr>
          <p:nvPr>
            <p:ph type="title"/>
          </p:nvPr>
        </p:nvSpPr>
        <p:spPr bwMode="auto">
          <a:xfrm>
            <a:off x="3132139" y="115888"/>
            <a:ext cx="5903912" cy="792162"/>
          </a:xfrm>
          <a:prstGeom prst="rect">
            <a:avLst/>
          </a:prstGeom>
          <a:solidFill>
            <a:srgbClr val="5262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x-none" smtClean="0"/>
              <a:t>Click to edit Master title style</a:t>
            </a:r>
            <a:endParaRPr lang="en-US"/>
          </a:p>
        </p:txBody>
      </p:sp>
      <p:sp>
        <p:nvSpPr>
          <p:cNvPr id="4102" name="Rectangle 6"/>
          <p:cNvSpPr>
            <a:spLocks noGrp="1" noChangeArrowheads="1"/>
          </p:cNvSpPr>
          <p:nvPr>
            <p:ph type="body" idx="1"/>
          </p:nvPr>
        </p:nvSpPr>
        <p:spPr bwMode="auto">
          <a:xfrm>
            <a:off x="107950" y="1052513"/>
            <a:ext cx="8910638" cy="1719574"/>
          </a:xfrm>
          <a:prstGeom prst="rect">
            <a:avLst/>
          </a:prstGeom>
          <a:solidFill>
            <a:srgbClr val="DCE4E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sp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103" name="Text Box 7"/>
          <p:cNvSpPr txBox="1">
            <a:spLocks noChangeArrowheads="1"/>
          </p:cNvSpPr>
          <p:nvPr/>
        </p:nvSpPr>
        <p:spPr bwMode="auto">
          <a:xfrm>
            <a:off x="6156325" y="6165856"/>
            <a:ext cx="24384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hangingPunct="0"/>
            <a:endParaRPr lang="en-US" sz="1400" dirty="0"/>
          </a:p>
        </p:txBody>
      </p:sp>
      <p:sp>
        <p:nvSpPr>
          <p:cNvPr id="4104" name="Rectangle 8"/>
          <p:cNvSpPr>
            <a:spLocks noGrp="1" noChangeArrowheads="1"/>
          </p:cNvSpPr>
          <p:nvPr>
            <p:ph type="dt" sz="half" idx="2"/>
          </p:nvPr>
        </p:nvSpPr>
        <p:spPr bwMode="auto">
          <a:xfrm>
            <a:off x="179388" y="6381750"/>
            <a:ext cx="1871662"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eaLnBrk="0" hangingPunct="0">
              <a:spcBef>
                <a:spcPct val="0"/>
              </a:spcBef>
              <a:defRPr sz="1400"/>
            </a:lvl1pPr>
          </a:lstStyle>
          <a:p>
            <a:r>
              <a:rPr lang="en-GB" smtClean="0"/>
              <a:t>27/05/2015</a:t>
            </a:r>
            <a:endParaRPr lang="en-US"/>
          </a:p>
        </p:txBody>
      </p:sp>
      <p:sp>
        <p:nvSpPr>
          <p:cNvPr id="4106" name="Rectangle 10"/>
          <p:cNvSpPr>
            <a:spLocks noGrp="1" noChangeArrowheads="1"/>
          </p:cNvSpPr>
          <p:nvPr>
            <p:ph type="ftr" sz="quarter" idx="3"/>
          </p:nvPr>
        </p:nvSpPr>
        <p:spPr bwMode="auto">
          <a:xfrm>
            <a:off x="3268664" y="6308731"/>
            <a:ext cx="2671762"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spcBef>
                <a:spcPct val="0"/>
              </a:spcBef>
              <a:defRPr sz="1400">
                <a:solidFill>
                  <a:schemeClr val="accent2"/>
                </a:solidFill>
              </a:defRPr>
            </a:lvl1pPr>
          </a:lstStyle>
          <a:p>
            <a:r>
              <a:rPr lang="en-US" smtClean="0"/>
              <a:t>Janusz Martyniak, 5th DIRAC User Workshop</a:t>
            </a:r>
            <a:endParaRPr lang="en-US"/>
          </a:p>
        </p:txBody>
      </p:sp>
      <p:sp>
        <p:nvSpPr>
          <p:cNvPr id="4107" name="Rectangle 11"/>
          <p:cNvSpPr>
            <a:spLocks noGrp="1" noChangeArrowheads="1"/>
          </p:cNvSpPr>
          <p:nvPr>
            <p:ph type="sldNum" sz="quarter" idx="4"/>
          </p:nvPr>
        </p:nvSpPr>
        <p:spPr bwMode="auto">
          <a:xfrm>
            <a:off x="8461375" y="6461131"/>
            <a:ext cx="503238" cy="20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defRPr sz="1400">
                <a:solidFill>
                  <a:schemeClr val="accent2"/>
                </a:solidFill>
              </a:defRPr>
            </a:lvl1pPr>
          </a:lstStyle>
          <a:p>
            <a:fld id="{CEE71269-68AA-3341-8C0F-BBAA2FFCBFED}" type="slidenum">
              <a:rPr lang="en-US"/>
              <a:pPr/>
              <a:t>‹#›</a:t>
            </a:fld>
            <a:endParaRPr lang="en-US"/>
          </a:p>
        </p:txBody>
      </p:sp>
      <p:pic>
        <p:nvPicPr>
          <p:cNvPr id="11" name="Picture 10" descr="Imperial_2_Pantones.eps"/>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516218" y="6309320"/>
            <a:ext cx="1308939" cy="344458"/>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p:txStyles>
    <p:titleStyle>
      <a:lvl1pPr algn="r" rtl="0" eaLnBrk="1" fontAlgn="base" hangingPunct="1">
        <a:spcBef>
          <a:spcPct val="0"/>
        </a:spcBef>
        <a:spcAft>
          <a:spcPct val="0"/>
        </a:spcAft>
        <a:defRPr sz="3200" b="1">
          <a:solidFill>
            <a:schemeClr val="bg1"/>
          </a:solidFill>
          <a:latin typeface="+mj-lt"/>
          <a:ea typeface="+mj-ea"/>
          <a:cs typeface="+mj-cs"/>
        </a:defRPr>
      </a:lvl1pPr>
      <a:lvl2pPr algn="r" rtl="0" eaLnBrk="1" fontAlgn="base" hangingPunct="1">
        <a:spcBef>
          <a:spcPct val="0"/>
        </a:spcBef>
        <a:spcAft>
          <a:spcPct val="0"/>
        </a:spcAft>
        <a:defRPr sz="3200" b="1">
          <a:solidFill>
            <a:schemeClr val="bg1"/>
          </a:solidFill>
          <a:latin typeface="Trebuchet MS" charset="0"/>
          <a:ea typeface="ＭＳ Ｐゴシック" charset="0"/>
        </a:defRPr>
      </a:lvl2pPr>
      <a:lvl3pPr algn="r" rtl="0" eaLnBrk="1" fontAlgn="base" hangingPunct="1">
        <a:spcBef>
          <a:spcPct val="0"/>
        </a:spcBef>
        <a:spcAft>
          <a:spcPct val="0"/>
        </a:spcAft>
        <a:defRPr sz="3200" b="1">
          <a:solidFill>
            <a:schemeClr val="bg1"/>
          </a:solidFill>
          <a:latin typeface="Trebuchet MS" charset="0"/>
          <a:ea typeface="ＭＳ Ｐゴシック" charset="0"/>
        </a:defRPr>
      </a:lvl3pPr>
      <a:lvl4pPr algn="r" rtl="0" eaLnBrk="1" fontAlgn="base" hangingPunct="1">
        <a:spcBef>
          <a:spcPct val="0"/>
        </a:spcBef>
        <a:spcAft>
          <a:spcPct val="0"/>
        </a:spcAft>
        <a:defRPr sz="3200" b="1">
          <a:solidFill>
            <a:schemeClr val="bg1"/>
          </a:solidFill>
          <a:latin typeface="Trebuchet MS" charset="0"/>
          <a:ea typeface="ＭＳ Ｐゴシック" charset="0"/>
        </a:defRPr>
      </a:lvl4pPr>
      <a:lvl5pPr algn="r" rtl="0" eaLnBrk="1" fontAlgn="base" hangingPunct="1">
        <a:spcBef>
          <a:spcPct val="0"/>
        </a:spcBef>
        <a:spcAft>
          <a:spcPct val="0"/>
        </a:spcAft>
        <a:defRPr sz="3200" b="1">
          <a:solidFill>
            <a:schemeClr val="bg1"/>
          </a:solidFill>
          <a:latin typeface="Trebuchet MS" charset="0"/>
          <a:ea typeface="ＭＳ Ｐゴシック" charset="0"/>
        </a:defRPr>
      </a:lvl5pPr>
      <a:lvl6pPr marL="457200" algn="r" rtl="0" eaLnBrk="1" fontAlgn="base" hangingPunct="1">
        <a:spcBef>
          <a:spcPct val="0"/>
        </a:spcBef>
        <a:spcAft>
          <a:spcPct val="0"/>
        </a:spcAft>
        <a:defRPr sz="3200" b="1">
          <a:solidFill>
            <a:schemeClr val="bg1"/>
          </a:solidFill>
          <a:latin typeface="Trebuchet MS" charset="0"/>
          <a:ea typeface="ＭＳ Ｐゴシック" charset="0"/>
        </a:defRPr>
      </a:lvl6pPr>
      <a:lvl7pPr marL="914400" algn="r" rtl="0" eaLnBrk="1" fontAlgn="base" hangingPunct="1">
        <a:spcBef>
          <a:spcPct val="0"/>
        </a:spcBef>
        <a:spcAft>
          <a:spcPct val="0"/>
        </a:spcAft>
        <a:defRPr sz="3200" b="1">
          <a:solidFill>
            <a:schemeClr val="bg1"/>
          </a:solidFill>
          <a:latin typeface="Trebuchet MS" charset="0"/>
          <a:ea typeface="ＭＳ Ｐゴシック" charset="0"/>
        </a:defRPr>
      </a:lvl7pPr>
      <a:lvl8pPr marL="1371600" algn="r" rtl="0" eaLnBrk="1" fontAlgn="base" hangingPunct="1">
        <a:spcBef>
          <a:spcPct val="0"/>
        </a:spcBef>
        <a:spcAft>
          <a:spcPct val="0"/>
        </a:spcAft>
        <a:defRPr sz="3200" b="1">
          <a:solidFill>
            <a:schemeClr val="bg1"/>
          </a:solidFill>
          <a:latin typeface="Trebuchet MS" charset="0"/>
          <a:ea typeface="ＭＳ Ｐゴシック" charset="0"/>
        </a:defRPr>
      </a:lvl8pPr>
      <a:lvl9pPr marL="1828800" algn="r" rtl="0" eaLnBrk="1" fontAlgn="base" hangingPunct="1">
        <a:spcBef>
          <a:spcPct val="0"/>
        </a:spcBef>
        <a:spcAft>
          <a:spcPct val="0"/>
        </a:spcAft>
        <a:defRPr sz="3200" b="1">
          <a:solidFill>
            <a:schemeClr val="bg1"/>
          </a:solidFill>
          <a:latin typeface="Trebuchet MS" charset="0"/>
          <a:ea typeface="ＭＳ Ｐゴシック" charset="0"/>
        </a:defRPr>
      </a:lvl9pPr>
    </p:titleStyle>
    <p:bodyStyle>
      <a:lvl1pPr marL="342900" indent="-342900" algn="l" rtl="0" eaLnBrk="1" fontAlgn="base" hangingPunct="1">
        <a:spcBef>
          <a:spcPct val="20000"/>
        </a:spcBef>
        <a:spcAft>
          <a:spcPct val="0"/>
        </a:spcAft>
        <a:buChar char="•"/>
        <a:defRPr sz="2400">
          <a:solidFill>
            <a:schemeClr val="accent2"/>
          </a:solidFill>
          <a:latin typeface="+mn-lt"/>
          <a:ea typeface="+mn-ea"/>
          <a:cs typeface="+mn-cs"/>
        </a:defRPr>
      </a:lvl1pPr>
      <a:lvl2pPr marL="742950" indent="-285750" algn="l" rtl="0" eaLnBrk="1" fontAlgn="base" hangingPunct="1">
        <a:spcBef>
          <a:spcPct val="20000"/>
        </a:spcBef>
        <a:spcAft>
          <a:spcPct val="0"/>
        </a:spcAft>
        <a:buChar char="–"/>
        <a:defRPr sz="2000">
          <a:solidFill>
            <a:srgbClr val="3366CC"/>
          </a:solidFill>
          <a:latin typeface="+mn-lt"/>
          <a:ea typeface="+mn-ea"/>
        </a:defRPr>
      </a:lvl2pPr>
      <a:lvl3pPr marL="1143000" indent="-228600" algn="l" rtl="0" eaLnBrk="1" fontAlgn="base" hangingPunct="1">
        <a:spcBef>
          <a:spcPct val="20000"/>
        </a:spcBef>
        <a:spcAft>
          <a:spcPct val="0"/>
        </a:spcAft>
        <a:buChar char="•"/>
        <a:defRPr>
          <a:solidFill>
            <a:schemeClr val="hlink"/>
          </a:solidFill>
          <a:latin typeface="+mn-lt"/>
          <a:ea typeface="+mn-ea"/>
        </a:defRPr>
      </a:lvl3pPr>
      <a:lvl4pPr marL="1562100" indent="-228600" algn="l" rtl="0" eaLnBrk="1" fontAlgn="base" hangingPunct="1">
        <a:spcBef>
          <a:spcPct val="20000"/>
        </a:spcBef>
        <a:spcAft>
          <a:spcPct val="0"/>
        </a:spcAft>
        <a:buChar char="–"/>
        <a:defRPr sz="1600">
          <a:solidFill>
            <a:schemeClr val="accent2"/>
          </a:solidFill>
          <a:latin typeface="+mn-lt"/>
          <a:ea typeface="+mn-ea"/>
        </a:defRPr>
      </a:lvl4pPr>
      <a:lvl5pPr marL="1981200" indent="-228600" algn="l" rtl="0" eaLnBrk="1" fontAlgn="base" hangingPunct="1">
        <a:spcBef>
          <a:spcPct val="20000"/>
        </a:spcBef>
        <a:spcAft>
          <a:spcPct val="0"/>
        </a:spcAft>
        <a:buChar char="»"/>
        <a:defRPr sz="1400">
          <a:solidFill>
            <a:schemeClr val="accent2"/>
          </a:solidFill>
          <a:latin typeface="+mn-lt"/>
          <a:ea typeface="+mn-ea"/>
        </a:defRPr>
      </a:lvl5pPr>
      <a:lvl6pPr marL="2438400" indent="-228600" algn="l" rtl="0" eaLnBrk="1" fontAlgn="base" hangingPunct="1">
        <a:spcBef>
          <a:spcPct val="20000"/>
        </a:spcBef>
        <a:spcAft>
          <a:spcPct val="0"/>
        </a:spcAft>
        <a:buChar char="»"/>
        <a:defRPr sz="1400">
          <a:solidFill>
            <a:schemeClr val="accent2"/>
          </a:solidFill>
          <a:latin typeface="+mn-lt"/>
          <a:ea typeface="+mn-ea"/>
        </a:defRPr>
      </a:lvl6pPr>
      <a:lvl7pPr marL="2895600" indent="-228600" algn="l" rtl="0" eaLnBrk="1" fontAlgn="base" hangingPunct="1">
        <a:spcBef>
          <a:spcPct val="20000"/>
        </a:spcBef>
        <a:spcAft>
          <a:spcPct val="0"/>
        </a:spcAft>
        <a:buChar char="»"/>
        <a:defRPr sz="1400">
          <a:solidFill>
            <a:schemeClr val="accent2"/>
          </a:solidFill>
          <a:latin typeface="+mn-lt"/>
          <a:ea typeface="+mn-ea"/>
        </a:defRPr>
      </a:lvl7pPr>
      <a:lvl8pPr marL="3352800" indent="-228600" algn="l" rtl="0" eaLnBrk="1" fontAlgn="base" hangingPunct="1">
        <a:spcBef>
          <a:spcPct val="20000"/>
        </a:spcBef>
        <a:spcAft>
          <a:spcPct val="0"/>
        </a:spcAft>
        <a:buChar char="»"/>
        <a:defRPr sz="1400">
          <a:solidFill>
            <a:schemeClr val="accent2"/>
          </a:solidFill>
          <a:latin typeface="+mn-lt"/>
          <a:ea typeface="+mn-ea"/>
        </a:defRPr>
      </a:lvl8pPr>
      <a:lvl9pPr marL="3810000" indent="-228600" algn="l" rtl="0" eaLnBrk="1" fontAlgn="base" hangingPunct="1">
        <a:spcBef>
          <a:spcPct val="20000"/>
        </a:spcBef>
        <a:spcAft>
          <a:spcPct val="0"/>
        </a:spcAft>
        <a:buChar char="»"/>
        <a:defRPr sz="1400">
          <a:solidFill>
            <a:schemeClr val="accent2"/>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7"/>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992BC0B6-74D8-45E7-A613-9806423D24BF}" type="datetime1">
              <a:rPr lang="en-GB" smtClean="0">
                <a:solidFill>
                  <a:prstClr val="black">
                    <a:tint val="75000"/>
                  </a:prstClr>
                </a:solidFill>
                <a:latin typeface="Calibri"/>
                <a:ea typeface="+mn-ea"/>
                <a:cs typeface="+mn-cs"/>
              </a:rPr>
              <a:pPr fontAlgn="auto">
                <a:spcBef>
                  <a:spcPts val="0"/>
                </a:spcBef>
                <a:spcAft>
                  <a:spcPts val="0"/>
                </a:spcAft>
              </a:pPr>
              <a:t>27/05/2015</a:t>
            </a:fld>
            <a:endParaRPr lang="en-GB">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028950" y="6356357"/>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GB" smtClean="0">
                <a:solidFill>
                  <a:prstClr val="black">
                    <a:tint val="75000"/>
                  </a:prstClr>
                </a:solidFill>
                <a:latin typeface="Calibri"/>
                <a:ea typeface="+mn-ea"/>
                <a:cs typeface="+mn-cs"/>
              </a:rPr>
              <a:t>‹#›</a:t>
            </a:r>
            <a:endParaRPr lang="en-GB">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457950" y="635635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E77A1DC7-4D9E-407C-B08B-8D9D68313EAC}" type="slidenum">
              <a:rPr lang="en-GB" smtClean="0">
                <a:solidFill>
                  <a:prstClr val="black">
                    <a:tint val="75000"/>
                  </a:prstClr>
                </a:solidFill>
                <a:latin typeface="Calibri"/>
                <a:ea typeface="+mn-ea"/>
                <a:cs typeface="+mn-cs"/>
              </a:rPr>
              <a:pPr fontAlgn="auto">
                <a:spcBef>
                  <a:spcPts val="0"/>
                </a:spcBef>
                <a:spcAft>
                  <a:spcPts val="0"/>
                </a:spcAft>
              </a:pPr>
              <a:t>‹#›</a:t>
            </a:fld>
            <a:endParaRPr lang="en-GB">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094862553"/>
      </p:ext>
    </p:extLst>
  </p:cSld>
  <p:clrMap bg1="lt1" tx1="dk1" bg2="lt2" tx2="dk2" accent1="accent1" accent2="accent2" accent3="accent3" accent4="accent4" accent5="accent5" accent6="accent6" hlink="hlink" folHlink="folHlink"/>
  <p:sldLayoutIdLst>
    <p:sldLayoutId id="2147483662" r:id="rId1"/>
    <p:sldLayoutId id="2147483663" r:id="rId2"/>
  </p:sldLayoutIdLst>
  <p:timing>
    <p:tnLst>
      <p:par>
        <p:cTn xmlns:p14="http://schemas.microsoft.com/office/powerpoint/2010/mai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7"/>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992BC0B6-74D8-45E7-A613-9806423D24BF}" type="datetime1">
              <a:rPr lang="en-GB" smtClean="0">
                <a:solidFill>
                  <a:prstClr val="black">
                    <a:tint val="75000"/>
                  </a:prstClr>
                </a:solidFill>
                <a:latin typeface="Calibri"/>
                <a:ea typeface="+mn-ea"/>
                <a:cs typeface="+mn-cs"/>
              </a:rPr>
              <a:pPr fontAlgn="auto">
                <a:spcBef>
                  <a:spcPts val="0"/>
                </a:spcBef>
                <a:spcAft>
                  <a:spcPts val="0"/>
                </a:spcAft>
              </a:pPr>
              <a:t>27/05/2015</a:t>
            </a:fld>
            <a:endParaRPr lang="en-GB">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028950" y="6356357"/>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GB" smtClean="0">
                <a:solidFill>
                  <a:prstClr val="black">
                    <a:tint val="75000"/>
                  </a:prstClr>
                </a:solidFill>
                <a:latin typeface="Calibri"/>
                <a:ea typeface="+mn-ea"/>
                <a:cs typeface="+mn-cs"/>
              </a:rPr>
              <a:t>‹#›</a:t>
            </a:r>
            <a:endParaRPr lang="en-GB">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457950" y="635635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E77A1DC7-4D9E-407C-B08B-8D9D68313EAC}" type="slidenum">
              <a:rPr lang="en-GB" smtClean="0">
                <a:solidFill>
                  <a:prstClr val="black">
                    <a:tint val="75000"/>
                  </a:prstClr>
                </a:solidFill>
                <a:latin typeface="Calibri"/>
                <a:ea typeface="+mn-ea"/>
                <a:cs typeface="+mn-cs"/>
              </a:rPr>
              <a:pPr fontAlgn="auto">
                <a:spcBef>
                  <a:spcPts val="0"/>
                </a:spcBef>
                <a:spcAft>
                  <a:spcPts val="0"/>
                </a:spcAft>
              </a:pPr>
              <a:t>‹#›</a:t>
            </a:fld>
            <a:endParaRPr lang="en-GB">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094862553"/>
      </p:ext>
    </p:extLst>
  </p:cSld>
  <p:clrMap bg1="lt1" tx1="dk1" bg2="lt2" tx2="dk2" accent1="accent1" accent2="accent2" accent3="accent3" accent4="accent4" accent5="accent5" accent6="accent6" hlink="hlink" folHlink="folHlink"/>
  <p:sldLayoutIdLst>
    <p:sldLayoutId id="2147483665" r:id="rId1"/>
    <p:sldLayoutId id="2147483666" r:id="rId2"/>
  </p:sldLayoutIdLst>
  <p:timing>
    <p:tnLst>
      <p:par>
        <p:cTn xmlns:p14="http://schemas.microsoft.com/office/powerpoint/2010/mai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992BC0B6-74D8-45E7-A613-9806423D24BF}" type="datetime1">
              <a:rPr lang="en-GB" smtClean="0">
                <a:solidFill>
                  <a:prstClr val="black">
                    <a:tint val="75000"/>
                  </a:prstClr>
                </a:solidFill>
                <a:latin typeface="Calibri"/>
                <a:ea typeface="+mn-ea"/>
                <a:cs typeface="+mn-cs"/>
              </a:rPr>
              <a:pPr fontAlgn="auto">
                <a:spcBef>
                  <a:spcPts val="0"/>
                </a:spcBef>
                <a:spcAft>
                  <a:spcPts val="0"/>
                </a:spcAft>
              </a:pPr>
              <a:t>27/05/2015</a:t>
            </a:fld>
            <a:endParaRPr lang="en-GB">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GB" smtClean="0">
                <a:solidFill>
                  <a:prstClr val="black">
                    <a:tint val="75000"/>
                  </a:prstClr>
                </a:solidFill>
                <a:latin typeface="Calibri"/>
                <a:ea typeface="+mn-ea"/>
                <a:cs typeface="+mn-cs"/>
              </a:rPr>
              <a:t>‹#›</a:t>
            </a:r>
            <a:endParaRPr lang="en-GB">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E77A1DC7-4D9E-407C-B08B-8D9D68313EAC}" type="slidenum">
              <a:rPr lang="en-GB" smtClean="0">
                <a:solidFill>
                  <a:prstClr val="black">
                    <a:tint val="75000"/>
                  </a:prstClr>
                </a:solidFill>
                <a:latin typeface="Calibri"/>
                <a:ea typeface="+mn-ea"/>
                <a:cs typeface="+mn-cs"/>
              </a:rPr>
              <a:pPr fontAlgn="auto">
                <a:spcBef>
                  <a:spcPts val="0"/>
                </a:spcBef>
                <a:spcAft>
                  <a:spcPts val="0"/>
                </a:spcAft>
              </a:pPr>
              <a:t>‹#›</a:t>
            </a:fld>
            <a:endParaRPr lang="en-GB">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094862553"/>
      </p:ext>
    </p:extLst>
  </p:cSld>
  <p:clrMap bg1="lt1" tx1="dk1" bg2="lt2" tx2="dk2" accent1="accent1" accent2="accent2" accent3="accent3" accent4="accent4" accent5="accent5" accent6="accent6" hlink="hlink" folHlink="folHlink"/>
  <p:sldLayoutIdLst>
    <p:sldLayoutId id="2147483668" r:id="rId1"/>
    <p:sldLayoutId id="2147483669" r:id="rId2"/>
  </p:sldLayoutIdLst>
  <p:timing>
    <p:tnLst>
      <p:par>
        <p:cTn xmlns:p14="http://schemas.microsoft.com/office/powerpoint/2010/mai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png"/><Relationship Id="rId3" Type="http://schemas.openxmlformats.org/officeDocument/2006/relationships/image" Target="../media/image9.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ernatschool.web.cern.ch/" TargetMode="External"/><Relationship Id="rId3" Type="http://schemas.openxmlformats.org/officeDocument/2006/relationships/hyperlink" Target="https://cern.ch"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The </a:t>
            </a:r>
            <a:r>
              <a:rPr lang="en-US" dirty="0" err="1" smtClean="0"/>
              <a:t>GridPP</a:t>
            </a:r>
            <a:r>
              <a:rPr lang="en-US" dirty="0" smtClean="0"/>
              <a:t> DIRAC project</a:t>
            </a:r>
            <a:endParaRPr lang="en-US" dirty="0"/>
          </a:p>
        </p:txBody>
      </p:sp>
      <p:sp>
        <p:nvSpPr>
          <p:cNvPr id="2051" name="Rectangle 3"/>
          <p:cNvSpPr>
            <a:spLocks noGrp="1" noChangeArrowheads="1"/>
          </p:cNvSpPr>
          <p:nvPr>
            <p:ph type="subTitle" idx="1"/>
          </p:nvPr>
        </p:nvSpPr>
        <p:spPr>
          <a:xfrm>
            <a:off x="1371600" y="3886206"/>
            <a:ext cx="6400800" cy="904863"/>
          </a:xfrm>
        </p:spPr>
        <p:txBody>
          <a:bodyPr/>
          <a:lstStyle/>
          <a:p>
            <a:r>
              <a:rPr lang="en-US" dirty="0" smtClean="0"/>
              <a:t>DIRAC for non-LHC communities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1">
              <a:lumMod val="20000"/>
              <a:lumOff val="80000"/>
            </a:schemeClr>
          </a:solidFill>
        </p:spPr>
        <p:txBody>
          <a:bodyPr/>
          <a:lstStyle/>
          <a:p>
            <a:r>
              <a:rPr lang="en-GB" dirty="0" err="1" smtClean="0"/>
              <a:t>GridPP</a:t>
            </a:r>
            <a:r>
              <a:rPr lang="en-GB" dirty="0" smtClean="0"/>
              <a:t> DIRAC</a:t>
            </a:r>
            <a:endParaRPr lang="en-GB" dirty="0"/>
          </a:p>
        </p:txBody>
      </p:sp>
      <p:sp>
        <p:nvSpPr>
          <p:cNvPr id="3" name="Subtitle 2"/>
          <p:cNvSpPr>
            <a:spLocks noGrp="1"/>
          </p:cNvSpPr>
          <p:nvPr>
            <p:ph type="subTitle" idx="1"/>
          </p:nvPr>
        </p:nvSpPr>
        <p:spPr/>
        <p:txBody>
          <a:bodyPr/>
          <a:lstStyle/>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77527" y="1517904"/>
            <a:ext cx="2193846" cy="900113"/>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4072" y="1517904"/>
            <a:ext cx="4813459" cy="4531995"/>
          </a:xfrm>
          <a:prstGeom prst="rect">
            <a:avLst/>
          </a:prstGeom>
        </p:spPr>
      </p:pic>
    </p:spTree>
    <p:extLst>
      <p:ext uri="{BB962C8B-B14F-4D97-AF65-F5344CB8AC3E}">
        <p14:creationId xmlns:p14="http://schemas.microsoft.com/office/powerpoint/2010/main" val="8999813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1">
              <a:lumMod val="20000"/>
              <a:lumOff val="80000"/>
            </a:schemeClr>
          </a:solidFill>
        </p:spPr>
        <p:txBody>
          <a:bodyPr>
            <a:normAutofit fontScale="90000"/>
          </a:bodyPr>
          <a:lstStyle/>
          <a:p>
            <a:r>
              <a:rPr lang="en-GB" dirty="0" smtClean="0"/>
              <a:t>Users &amp; Groups Agent</a:t>
            </a:r>
            <a:endParaRPr lang="en-GB" dirty="0"/>
          </a:p>
        </p:txBody>
      </p:sp>
      <p:sp>
        <p:nvSpPr>
          <p:cNvPr id="3" name="Subtitle 2"/>
          <p:cNvSpPr>
            <a:spLocks noGrp="1"/>
          </p:cNvSpPr>
          <p:nvPr>
            <p:ph type="subTitle" idx="1"/>
          </p:nvPr>
        </p:nvSpPr>
        <p:spPr/>
        <p:txBody>
          <a:bodyPr>
            <a:noAutofit/>
          </a:bodyPr>
          <a:lstStyle/>
          <a:p>
            <a:pPr algn="l"/>
            <a:r>
              <a:rPr lang="en-GB" sz="2800" dirty="0" smtClean="0"/>
              <a:t>The Users and Groups agent fetches user lists from the VOMS server and adds them to the DIRAC authentication DB.</a:t>
            </a:r>
            <a:br>
              <a:rPr lang="en-GB" sz="2800" dirty="0" smtClean="0"/>
            </a:br>
            <a:endParaRPr lang="en-GB" sz="2800" dirty="0"/>
          </a:p>
          <a:p>
            <a:pPr algn="l"/>
            <a:r>
              <a:rPr lang="en-GB" sz="2800" dirty="0" smtClean="0"/>
              <a:t>Multi-VO modifications:</a:t>
            </a:r>
          </a:p>
          <a:p>
            <a:pPr marL="457200" indent="-457200" algn="l">
              <a:buFont typeface="Arial" panose="020B0604020202020204" pitchFamily="34" charset="0"/>
              <a:buChar char="•"/>
            </a:pPr>
            <a:r>
              <a:rPr lang="en-GB" sz="2800" dirty="0" smtClean="0"/>
              <a:t>Multiple VOMS Servers (one per VO)</a:t>
            </a:r>
          </a:p>
          <a:p>
            <a:pPr marL="457200" indent="-457200" algn="l">
              <a:buFont typeface="Arial" panose="020B0604020202020204" pitchFamily="34" charset="0"/>
              <a:buChar char="•"/>
            </a:pPr>
            <a:r>
              <a:rPr lang="en-GB" sz="2800" dirty="0" smtClean="0"/>
              <a:t>Extended for multiple VOMS Roles -&gt; Group Mappings</a:t>
            </a:r>
            <a:endParaRPr lang="en-GB" sz="2800" dirty="0"/>
          </a:p>
        </p:txBody>
      </p:sp>
    </p:spTree>
    <p:extLst>
      <p:ext uri="{BB962C8B-B14F-4D97-AF65-F5344CB8AC3E}">
        <p14:creationId xmlns:p14="http://schemas.microsoft.com/office/powerpoint/2010/main" val="355644811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1">
              <a:lumMod val="20000"/>
              <a:lumOff val="80000"/>
            </a:schemeClr>
          </a:solidFill>
        </p:spPr>
        <p:txBody>
          <a:bodyPr/>
          <a:lstStyle/>
          <a:p>
            <a:r>
              <a:rPr lang="en-GB" dirty="0" smtClean="0"/>
              <a:t>AutoBDII2CS Agent</a:t>
            </a:r>
            <a:endParaRPr lang="en-GB" dirty="0"/>
          </a:p>
        </p:txBody>
      </p:sp>
      <p:sp>
        <p:nvSpPr>
          <p:cNvPr id="3" name="Subtitle 2"/>
          <p:cNvSpPr>
            <a:spLocks noGrp="1"/>
          </p:cNvSpPr>
          <p:nvPr>
            <p:ph type="subTitle" idx="1"/>
          </p:nvPr>
        </p:nvSpPr>
        <p:spPr/>
        <p:txBody>
          <a:bodyPr>
            <a:noAutofit/>
          </a:bodyPr>
          <a:lstStyle/>
          <a:p>
            <a:pPr algn="l"/>
            <a:r>
              <a:rPr lang="en-GB" sz="2800" dirty="0" smtClean="0"/>
              <a:t>DIRAC base agent searches the BDII for all CE and SE resources and e-mails the admin with any of these that are not yet configured.</a:t>
            </a:r>
          </a:p>
          <a:p>
            <a:pPr marL="342900" indent="-342900" algn="l">
              <a:buFont typeface="Arial" panose="020B0604020202020204" pitchFamily="34" charset="0"/>
              <a:buChar char="•"/>
            </a:pPr>
            <a:r>
              <a:rPr lang="en-GB" sz="2800" dirty="0" smtClean="0"/>
              <a:t>Fully Automated Adding of Resources.</a:t>
            </a:r>
          </a:p>
          <a:p>
            <a:pPr marL="342900" indent="-342900" algn="l">
              <a:buFont typeface="Arial" panose="020B0604020202020204" pitchFamily="34" charset="0"/>
              <a:buChar char="•"/>
            </a:pPr>
            <a:r>
              <a:rPr lang="en-GB" sz="2800" dirty="0" smtClean="0"/>
              <a:t>Deals with multiple SEs and creates a path mapping section for each one.</a:t>
            </a:r>
            <a:endParaRPr lang="en-GB" sz="2800" dirty="0"/>
          </a:p>
          <a:p>
            <a:pPr marL="342900" indent="-342900" algn="l">
              <a:buFont typeface="Arial" panose="020B0604020202020204" pitchFamily="34" charset="0"/>
              <a:buChar char="•"/>
            </a:pPr>
            <a:r>
              <a:rPr lang="en-GB" sz="2800" dirty="0" smtClean="0">
                <a:solidFill>
                  <a:schemeClr val="bg2">
                    <a:lumMod val="50000"/>
                  </a:schemeClr>
                </a:solidFill>
              </a:rPr>
              <a:t>Ignores resources matching a set of regular expressions (currently work in progress).</a:t>
            </a:r>
            <a:endParaRPr lang="en-GB" sz="2800" dirty="0">
              <a:solidFill>
                <a:schemeClr val="bg2">
                  <a:lumMod val="50000"/>
                </a:schemeClr>
              </a:solidFill>
            </a:endParaRPr>
          </a:p>
        </p:txBody>
      </p:sp>
    </p:spTree>
    <p:extLst>
      <p:ext uri="{BB962C8B-B14F-4D97-AF65-F5344CB8AC3E}">
        <p14:creationId xmlns:p14="http://schemas.microsoft.com/office/powerpoint/2010/main" val="164034830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problems …</a:t>
            </a:r>
            <a:endParaRPr lang="en-US" dirty="0"/>
          </a:p>
        </p:txBody>
      </p:sp>
      <p:sp>
        <p:nvSpPr>
          <p:cNvPr id="3" name="Content Placeholder 2"/>
          <p:cNvSpPr>
            <a:spLocks noGrp="1"/>
          </p:cNvSpPr>
          <p:nvPr>
            <p:ph idx="1"/>
          </p:nvPr>
        </p:nvSpPr>
        <p:spPr>
          <a:xfrm>
            <a:off x="107950" y="1052513"/>
            <a:ext cx="8910638" cy="4821962"/>
          </a:xfrm>
        </p:spPr>
        <p:txBody>
          <a:bodyPr/>
          <a:lstStyle/>
          <a:p>
            <a:pPr marL="0" indent="0">
              <a:buNone/>
            </a:pPr>
            <a:endParaRPr lang="en-US" dirty="0"/>
          </a:p>
          <a:p>
            <a:r>
              <a:rPr lang="en-US" dirty="0" smtClean="0"/>
              <a:t> </a:t>
            </a:r>
            <a:r>
              <a:rPr lang="en-US" dirty="0"/>
              <a:t>DIRAC can't submit to ARC CEs when </a:t>
            </a:r>
            <a:r>
              <a:rPr lang="en-US" dirty="0" err="1"/>
              <a:t>gridengine</a:t>
            </a:r>
            <a:r>
              <a:rPr lang="en-US" dirty="0"/>
              <a:t> is used because </a:t>
            </a:r>
            <a:r>
              <a:rPr lang="en-US" dirty="0" smtClean="0"/>
              <a:t>the endpoint </a:t>
            </a:r>
            <a:r>
              <a:rPr lang="en-US" dirty="0"/>
              <a:t>contains an extra "/" that the CS can't cope with.</a:t>
            </a:r>
          </a:p>
          <a:p>
            <a:pPr marL="0" indent="0">
              <a:buNone/>
            </a:pPr>
            <a:r>
              <a:rPr lang="en-US" dirty="0"/>
              <a:t> </a:t>
            </a:r>
            <a:r>
              <a:rPr lang="en-US" u="sng" dirty="0" smtClean="0"/>
              <a:t>https</a:t>
            </a:r>
            <a:r>
              <a:rPr lang="en-US" u="sng" dirty="0"/>
              <a:t>://github.com/DIRACGrid/DIRAC/issues/2063 [Opened </a:t>
            </a:r>
            <a:r>
              <a:rPr lang="en-US" u="sng" dirty="0" smtClean="0"/>
              <a:t> Aug </a:t>
            </a:r>
            <a:r>
              <a:rPr lang="en-US" u="sng" dirty="0"/>
              <a:t>2014</a:t>
            </a:r>
            <a:r>
              <a:rPr lang="en-US" u="sng" dirty="0" smtClean="0"/>
              <a:t>]</a:t>
            </a:r>
            <a:endParaRPr lang="en-US" dirty="0"/>
          </a:p>
          <a:p>
            <a:r>
              <a:rPr lang="en-US" dirty="0" smtClean="0"/>
              <a:t> </a:t>
            </a:r>
            <a:r>
              <a:rPr lang="en-US" dirty="0"/>
              <a:t>A security alert was sent out requesting sites to upgrade to v6r13</a:t>
            </a:r>
            <a:r>
              <a:rPr lang="en-US" dirty="0" smtClean="0"/>
              <a:t>, however </a:t>
            </a:r>
            <a:r>
              <a:rPr lang="en-US" dirty="0"/>
              <a:t>there are no released versions of this available. When will </a:t>
            </a:r>
            <a:r>
              <a:rPr lang="en-US" dirty="0" smtClean="0"/>
              <a:t>this [</a:t>
            </a:r>
            <a:r>
              <a:rPr lang="en-US" dirty="0"/>
              <a:t>Today's production version is: v6r12p35</a:t>
            </a:r>
            <a:r>
              <a:rPr lang="en-US" dirty="0" smtClean="0"/>
              <a:t>]</a:t>
            </a:r>
          </a:p>
          <a:p>
            <a:r>
              <a:rPr lang="en-US" dirty="0" smtClean="0"/>
              <a:t>Asynchronous file transfers not operational in v6r11p24, v6r12p30? Upgrade broke the WMS (no pilots)</a:t>
            </a:r>
            <a:endParaRPr lang="en-US" dirty="0"/>
          </a:p>
        </p:txBody>
      </p:sp>
      <p:sp>
        <p:nvSpPr>
          <p:cNvPr id="4" name="Date Placeholder 3"/>
          <p:cNvSpPr>
            <a:spLocks noGrp="1"/>
          </p:cNvSpPr>
          <p:nvPr>
            <p:ph type="dt" sz="half" idx="10"/>
          </p:nvPr>
        </p:nvSpPr>
        <p:spPr/>
        <p:txBody>
          <a:bodyPr/>
          <a:lstStyle/>
          <a:p>
            <a:r>
              <a:rPr lang="en-GB" smtClean="0"/>
              <a:t>27/05/2015</a:t>
            </a:r>
            <a:endParaRPr lang="en-US"/>
          </a:p>
        </p:txBody>
      </p:sp>
      <p:sp>
        <p:nvSpPr>
          <p:cNvPr id="5" name="Footer Placeholder 4"/>
          <p:cNvSpPr>
            <a:spLocks noGrp="1"/>
          </p:cNvSpPr>
          <p:nvPr>
            <p:ph type="ftr" sz="quarter" idx="11"/>
          </p:nvPr>
        </p:nvSpPr>
        <p:spPr/>
        <p:txBody>
          <a:bodyPr/>
          <a:lstStyle/>
          <a:p>
            <a:r>
              <a:rPr lang="en-US" smtClean="0"/>
              <a:t>Janusz Martyniak, 5th DIRAC User Workshop</a:t>
            </a:r>
            <a:endParaRPr lang="en-US"/>
          </a:p>
        </p:txBody>
      </p:sp>
    </p:spTree>
    <p:extLst>
      <p:ext uri="{BB962C8B-B14F-4D97-AF65-F5344CB8AC3E}">
        <p14:creationId xmlns:p14="http://schemas.microsoft.com/office/powerpoint/2010/main" val="1809141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GB" smtClean="0"/>
              <a:t>27/05/2015</a:t>
            </a:r>
            <a:endParaRPr lang="en-US"/>
          </a:p>
        </p:txBody>
      </p:sp>
      <p:sp>
        <p:nvSpPr>
          <p:cNvPr id="5" name="Footer Placeholder 4"/>
          <p:cNvSpPr>
            <a:spLocks noGrp="1"/>
          </p:cNvSpPr>
          <p:nvPr>
            <p:ph type="ftr" sz="quarter" idx="11"/>
          </p:nvPr>
        </p:nvSpPr>
        <p:spPr/>
        <p:txBody>
          <a:bodyPr/>
          <a:lstStyle/>
          <a:p>
            <a:r>
              <a:rPr lang="en-US" smtClean="0"/>
              <a:t>Janusz Martyniak, 5th DIRAC User Workshop</a:t>
            </a:r>
            <a:endParaRPr lang="en-US"/>
          </a:p>
        </p:txBody>
      </p:sp>
      <p:sp>
        <p:nvSpPr>
          <p:cNvPr id="7170" name="Rectangle 2"/>
          <p:cNvSpPr>
            <a:spLocks noGrp="1" noChangeArrowheads="1"/>
          </p:cNvSpPr>
          <p:nvPr>
            <p:ph type="title"/>
          </p:nvPr>
        </p:nvSpPr>
        <p:spPr/>
        <p:txBody>
          <a:bodyPr/>
          <a:lstStyle/>
          <a:p>
            <a:r>
              <a:rPr lang="en-US" dirty="0" smtClean="0"/>
              <a:t>Overview</a:t>
            </a:r>
            <a:endParaRPr lang="en-US" dirty="0"/>
          </a:p>
        </p:txBody>
      </p:sp>
      <p:sp>
        <p:nvSpPr>
          <p:cNvPr id="7171" name="Rectangle 3"/>
          <p:cNvSpPr>
            <a:spLocks noGrp="1" noChangeArrowheads="1"/>
          </p:cNvSpPr>
          <p:nvPr>
            <p:ph type="body" idx="1"/>
          </p:nvPr>
        </p:nvSpPr>
        <p:spPr>
          <a:xfrm>
            <a:off x="107950" y="1052513"/>
            <a:ext cx="8910638" cy="4821962"/>
          </a:xfrm>
        </p:spPr>
        <p:txBody>
          <a:bodyPr/>
          <a:lstStyle/>
          <a:p>
            <a:r>
              <a:rPr lang="en-US" dirty="0" err="1" smtClean="0"/>
              <a:t>GridPP</a:t>
            </a:r>
            <a:r>
              <a:rPr lang="en-US" dirty="0" smtClean="0"/>
              <a:t> is a collaboration of particle physicists and computer scientists originally proposed to support the LHC experiments but it now non LHC experiments and researchers from other disciplines.</a:t>
            </a:r>
          </a:p>
          <a:p>
            <a:r>
              <a:rPr lang="en-US" dirty="0" smtClean="0"/>
              <a:t>LHC experiments have moved or are moving away from EMI WMS. DIRAC is being considered as a replacement for EMI WMS</a:t>
            </a:r>
          </a:p>
          <a:p>
            <a:r>
              <a:rPr lang="en-US" dirty="0" smtClean="0"/>
              <a:t>DIRAC also offers a file catalog – possible replacement for the LFC still widely used by small VOs.</a:t>
            </a:r>
          </a:p>
          <a:p>
            <a:r>
              <a:rPr lang="en-US" dirty="0" smtClean="0"/>
              <a:t>We have set up and are maintaining a DIRAC instance at Imperial College London.</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Supported VOs</a:t>
            </a:r>
            <a:endParaRPr lang="en-US" dirty="0"/>
          </a:p>
        </p:txBody>
      </p:sp>
      <p:sp>
        <p:nvSpPr>
          <p:cNvPr id="3" name="Content Placeholder 2"/>
          <p:cNvSpPr>
            <a:spLocks noGrp="1"/>
          </p:cNvSpPr>
          <p:nvPr>
            <p:ph idx="1"/>
          </p:nvPr>
        </p:nvSpPr>
        <p:spPr>
          <a:xfrm>
            <a:off x="107950" y="1052513"/>
            <a:ext cx="8910638" cy="6151556"/>
          </a:xfrm>
        </p:spPr>
        <p:txBody>
          <a:bodyPr/>
          <a:lstStyle/>
          <a:p>
            <a:pPr marL="0" indent="0">
              <a:buNone/>
            </a:pPr>
            <a:r>
              <a:rPr lang="en-US" dirty="0" smtClean="0"/>
              <a:t>The first installation was done in April 2013. We are currently supporting following VOs:</a:t>
            </a:r>
          </a:p>
          <a:p>
            <a:r>
              <a:rPr lang="en-US" dirty="0"/>
              <a:t>n</a:t>
            </a:r>
            <a:r>
              <a:rPr lang="en-US" dirty="0" smtClean="0"/>
              <a:t>a62.vo.gridpp.ac.uk</a:t>
            </a:r>
          </a:p>
          <a:p>
            <a:r>
              <a:rPr lang="en-US" dirty="0" smtClean="0"/>
              <a:t>t2k.org</a:t>
            </a:r>
          </a:p>
          <a:p>
            <a:r>
              <a:rPr lang="en-US" dirty="0" err="1" smtClean="0"/>
              <a:t>snoplus</a:t>
            </a:r>
            <a:endParaRPr lang="en-US" dirty="0" smtClean="0"/>
          </a:p>
          <a:p>
            <a:r>
              <a:rPr lang="en-US" dirty="0" err="1" smtClean="0"/>
              <a:t>cernatschool.org</a:t>
            </a:r>
            <a:endParaRPr lang="en-US" dirty="0" smtClean="0"/>
          </a:p>
          <a:p>
            <a:r>
              <a:rPr lang="en-US" dirty="0" err="1" smtClean="0"/>
              <a:t>comet.j-parc.jp</a:t>
            </a:r>
            <a:endParaRPr lang="en-US" dirty="0" smtClean="0"/>
          </a:p>
          <a:p>
            <a:r>
              <a:rPr lang="en-US" dirty="0" err="1" smtClean="0"/>
              <a:t>pheno</a:t>
            </a:r>
            <a:endParaRPr lang="en-US" dirty="0" smtClean="0"/>
          </a:p>
          <a:p>
            <a:r>
              <a:rPr lang="en-US" dirty="0" err="1" smtClean="0"/>
              <a:t>northgrid</a:t>
            </a:r>
            <a:endParaRPr lang="en-US" dirty="0" smtClean="0"/>
          </a:p>
          <a:p>
            <a:r>
              <a:rPr lang="en-US" dirty="0" err="1"/>
              <a:t>l</a:t>
            </a:r>
            <a:r>
              <a:rPr lang="en-US" dirty="0" err="1" smtClean="0"/>
              <a:t>ondongrid</a:t>
            </a:r>
            <a:endParaRPr lang="en-US" dirty="0" smtClean="0"/>
          </a:p>
          <a:p>
            <a:r>
              <a:rPr lang="en-US" dirty="0" err="1" smtClean="0"/>
              <a:t>gridpp</a:t>
            </a:r>
            <a:endParaRPr lang="en-US" dirty="0" smtClean="0"/>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r>
              <a:rPr lang="en-GB" smtClean="0"/>
              <a:t>27/05/2015</a:t>
            </a:r>
            <a:endParaRPr lang="en-US"/>
          </a:p>
        </p:txBody>
      </p:sp>
      <p:sp>
        <p:nvSpPr>
          <p:cNvPr id="5" name="Footer Placeholder 4"/>
          <p:cNvSpPr>
            <a:spLocks noGrp="1"/>
          </p:cNvSpPr>
          <p:nvPr>
            <p:ph type="ftr" sz="quarter" idx="11"/>
          </p:nvPr>
        </p:nvSpPr>
        <p:spPr/>
        <p:txBody>
          <a:bodyPr/>
          <a:lstStyle/>
          <a:p>
            <a:r>
              <a:rPr lang="en-US" smtClean="0"/>
              <a:t>Janusz Martyniak, 5th DIRAC User Workshop</a:t>
            </a:r>
            <a:endParaRPr lang="en-US"/>
          </a:p>
        </p:txBody>
      </p:sp>
    </p:spTree>
    <p:extLst>
      <p:ext uri="{BB962C8B-B14F-4D97-AF65-F5344CB8AC3E}">
        <p14:creationId xmlns:p14="http://schemas.microsoft.com/office/powerpoint/2010/main" val="148531168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DIRAC services </a:t>
            </a:r>
            <a:endParaRPr lang="en-US" dirty="0"/>
          </a:p>
        </p:txBody>
      </p:sp>
      <p:sp>
        <p:nvSpPr>
          <p:cNvPr id="3" name="Content Placeholder 2"/>
          <p:cNvSpPr>
            <a:spLocks noGrp="1"/>
          </p:cNvSpPr>
          <p:nvPr>
            <p:ph idx="1"/>
          </p:nvPr>
        </p:nvSpPr>
        <p:spPr>
          <a:xfrm>
            <a:off x="107950" y="1052519"/>
            <a:ext cx="8910638" cy="4600363"/>
          </a:xfrm>
        </p:spPr>
        <p:txBody>
          <a:bodyPr/>
          <a:lstStyle/>
          <a:p>
            <a:pPr marL="0" indent="0">
              <a:buNone/>
            </a:pPr>
            <a:r>
              <a:rPr lang="en-US" dirty="0" smtClean="0"/>
              <a:t>Dirac offers many services, some of them are particularly attractive for small VOs:</a:t>
            </a:r>
          </a:p>
          <a:p>
            <a:r>
              <a:rPr lang="en-US" dirty="0" smtClean="0"/>
              <a:t>WMS with pilot jobs</a:t>
            </a:r>
          </a:p>
          <a:p>
            <a:r>
              <a:rPr lang="en-US" dirty="0" smtClean="0"/>
              <a:t>DFC – file and metadata catalogue. LFC is just a file catalogue (+ a comment field…)</a:t>
            </a:r>
          </a:p>
          <a:p>
            <a:r>
              <a:rPr lang="en-US" dirty="0" smtClean="0"/>
              <a:t>Synchronous and asynchronous file transfers integrated with the DFC</a:t>
            </a:r>
          </a:p>
          <a:p>
            <a:r>
              <a:rPr lang="en-US" dirty="0" smtClean="0"/>
              <a:t>Can submit jobs to CREAM and ARC CEs and to cloud and VAC sites</a:t>
            </a:r>
          </a:p>
          <a:p>
            <a:pPr marL="0" indent="0">
              <a:buNone/>
            </a:pPr>
            <a:endParaRPr lang="en-US" dirty="0" smtClean="0"/>
          </a:p>
          <a:p>
            <a:pPr marL="0" indent="0">
              <a:buNone/>
            </a:pPr>
            <a:endParaRPr lang="en-US" dirty="0"/>
          </a:p>
        </p:txBody>
      </p:sp>
      <p:sp>
        <p:nvSpPr>
          <p:cNvPr id="4" name="Date Placeholder 3"/>
          <p:cNvSpPr>
            <a:spLocks noGrp="1"/>
          </p:cNvSpPr>
          <p:nvPr>
            <p:ph type="dt" sz="half" idx="10"/>
          </p:nvPr>
        </p:nvSpPr>
        <p:spPr/>
        <p:txBody>
          <a:bodyPr/>
          <a:lstStyle/>
          <a:p>
            <a:r>
              <a:rPr lang="en-GB" smtClean="0"/>
              <a:t>27/05/2015</a:t>
            </a:r>
            <a:endParaRPr lang="en-US"/>
          </a:p>
        </p:txBody>
      </p:sp>
      <p:sp>
        <p:nvSpPr>
          <p:cNvPr id="5" name="Footer Placeholder 4"/>
          <p:cNvSpPr>
            <a:spLocks noGrp="1"/>
          </p:cNvSpPr>
          <p:nvPr>
            <p:ph type="ftr" sz="quarter" idx="11"/>
          </p:nvPr>
        </p:nvSpPr>
        <p:spPr/>
        <p:txBody>
          <a:bodyPr/>
          <a:lstStyle/>
          <a:p>
            <a:r>
              <a:rPr lang="en-US" smtClean="0"/>
              <a:t>Janusz Martyniak, 5th DIRAC User Workshop</a:t>
            </a:r>
            <a:endParaRPr lang="en-US"/>
          </a:p>
        </p:txBody>
      </p:sp>
    </p:spTree>
    <p:extLst>
      <p:ext uri="{BB962C8B-B14F-4D97-AF65-F5344CB8AC3E}">
        <p14:creationId xmlns:p14="http://schemas.microsoft.com/office/powerpoint/2010/main" val="362772560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NA62 VO and DIRAC</a:t>
            </a:r>
            <a:endParaRPr lang="en-US" dirty="0"/>
          </a:p>
        </p:txBody>
      </p:sp>
      <p:sp>
        <p:nvSpPr>
          <p:cNvPr id="3" name="Content Placeholder 2"/>
          <p:cNvSpPr>
            <a:spLocks noGrp="1"/>
          </p:cNvSpPr>
          <p:nvPr>
            <p:ph idx="1"/>
          </p:nvPr>
        </p:nvSpPr>
        <p:spPr>
          <a:xfrm>
            <a:off x="107950" y="1052516"/>
            <a:ext cx="8910638" cy="4982006"/>
          </a:xfrm>
        </p:spPr>
        <p:txBody>
          <a:bodyPr/>
          <a:lstStyle/>
          <a:p>
            <a:r>
              <a:rPr lang="en-US" sz="2000" dirty="0" smtClean="0"/>
              <a:t>NA62 use the Grid to run their MC jobs.</a:t>
            </a:r>
          </a:p>
          <a:p>
            <a:r>
              <a:rPr lang="en-US" sz="2000" dirty="0" smtClean="0"/>
              <a:t>Output files are to be moved to central Castor storage at CERN and RAL</a:t>
            </a:r>
          </a:p>
          <a:p>
            <a:r>
              <a:rPr lang="en-US" sz="2000" dirty="0" smtClean="0"/>
              <a:t>We have a custom written job submission and monitoring system which allows shifters to distribute jobs over the Grid and monitor their progress.</a:t>
            </a:r>
          </a:p>
          <a:p>
            <a:r>
              <a:rPr lang="en-US" sz="2000" dirty="0" smtClean="0"/>
              <a:t>The submission can be done either to EMI WMS or </a:t>
            </a:r>
            <a:r>
              <a:rPr lang="en-US" sz="2000" dirty="0" err="1" smtClean="0"/>
              <a:t>GridPP</a:t>
            </a:r>
            <a:r>
              <a:rPr lang="en-US" sz="2000" dirty="0" smtClean="0"/>
              <a:t> DIRAC service</a:t>
            </a:r>
          </a:p>
          <a:p>
            <a:r>
              <a:rPr lang="en-US" sz="2000" dirty="0" smtClean="0"/>
              <a:t>The output files are copied to CERN and RAL using a File Transfer Controller (a Web Service based FTS client). This decouples the MC simulation task from data movement. We are planning to replace this service by DIRAC asynchronous file transfer service (e.g. use </a:t>
            </a:r>
            <a:r>
              <a:rPr lang="en-US" sz="2000" dirty="0" err="1">
                <a:solidFill>
                  <a:schemeClr val="accent2"/>
                </a:solidFill>
                <a:latin typeface="Arial Narrow"/>
                <a:cs typeface="Arial Narrow"/>
              </a:rPr>
              <a:t>dirac</a:t>
            </a:r>
            <a:r>
              <a:rPr lang="en-US" sz="2000" dirty="0">
                <a:solidFill>
                  <a:schemeClr val="accent2"/>
                </a:solidFill>
                <a:latin typeface="Arial Narrow"/>
                <a:cs typeface="Arial Narrow"/>
              </a:rPr>
              <a:t>-</a:t>
            </a:r>
            <a:r>
              <a:rPr lang="en-US" sz="2000" dirty="0" err="1">
                <a:solidFill>
                  <a:schemeClr val="accent2"/>
                </a:solidFill>
                <a:latin typeface="Arial Narrow"/>
                <a:cs typeface="Arial Narrow"/>
              </a:rPr>
              <a:t>dms</a:t>
            </a:r>
            <a:r>
              <a:rPr lang="en-US" sz="2000" dirty="0">
                <a:solidFill>
                  <a:schemeClr val="accent2"/>
                </a:solidFill>
                <a:latin typeface="Arial Narrow"/>
                <a:cs typeface="Arial Narrow"/>
              </a:rPr>
              <a:t>-replicate-and-</a:t>
            </a:r>
            <a:r>
              <a:rPr lang="en-US" sz="2000" dirty="0" smtClean="0">
                <a:solidFill>
                  <a:schemeClr val="accent2"/>
                </a:solidFill>
                <a:latin typeface="Arial Narrow"/>
                <a:cs typeface="Arial Narrow"/>
              </a:rPr>
              <a:t>register-request</a:t>
            </a:r>
            <a:r>
              <a:rPr lang="en-US" sz="2000" dirty="0" smtClean="0">
                <a:solidFill>
                  <a:schemeClr val="accent2"/>
                </a:solidFill>
              </a:rPr>
              <a:t>). Need to upgrade DIRAC to allow this.</a:t>
            </a:r>
          </a:p>
          <a:p>
            <a:r>
              <a:rPr lang="en-US" sz="2000" dirty="0" smtClean="0"/>
              <a:t>Also plan to replace the LFC by the DFC.</a:t>
            </a:r>
          </a:p>
          <a:p>
            <a:pPr marL="0" indent="0">
              <a:buNone/>
            </a:pPr>
            <a:endParaRPr lang="en-US" dirty="0" smtClean="0"/>
          </a:p>
          <a:p>
            <a:pPr marL="0" indent="0">
              <a:buNone/>
            </a:pPr>
            <a:r>
              <a:rPr lang="en-US" dirty="0" smtClean="0"/>
              <a:t> </a:t>
            </a:r>
            <a:endParaRPr lang="en-US" dirty="0"/>
          </a:p>
        </p:txBody>
      </p:sp>
      <p:sp>
        <p:nvSpPr>
          <p:cNvPr id="4" name="Date Placeholder 3"/>
          <p:cNvSpPr>
            <a:spLocks noGrp="1"/>
          </p:cNvSpPr>
          <p:nvPr>
            <p:ph type="dt" sz="half" idx="10"/>
          </p:nvPr>
        </p:nvSpPr>
        <p:spPr/>
        <p:txBody>
          <a:bodyPr/>
          <a:lstStyle/>
          <a:p>
            <a:r>
              <a:rPr lang="en-GB" smtClean="0"/>
              <a:t>27/05/2015</a:t>
            </a:r>
            <a:endParaRPr lang="en-US"/>
          </a:p>
        </p:txBody>
      </p:sp>
      <p:sp>
        <p:nvSpPr>
          <p:cNvPr id="5" name="Footer Placeholder 4"/>
          <p:cNvSpPr>
            <a:spLocks noGrp="1"/>
          </p:cNvSpPr>
          <p:nvPr>
            <p:ph type="ftr" sz="quarter" idx="11"/>
          </p:nvPr>
        </p:nvSpPr>
        <p:spPr/>
        <p:txBody>
          <a:bodyPr/>
          <a:lstStyle/>
          <a:p>
            <a:r>
              <a:rPr lang="en-US" smtClean="0"/>
              <a:t>Janusz Martyniak, 5th DIRAC User Workshop</a:t>
            </a:r>
            <a:endParaRPr lang="en-US"/>
          </a:p>
        </p:txBody>
      </p:sp>
    </p:spTree>
    <p:extLst>
      <p:ext uri="{BB962C8B-B14F-4D97-AF65-F5344CB8AC3E}">
        <p14:creationId xmlns:p14="http://schemas.microsoft.com/office/powerpoint/2010/main" val="412402377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Cernatschool</a:t>
            </a:r>
            <a:r>
              <a:rPr lang="en-US" dirty="0" smtClean="0"/>
              <a:t> VO</a:t>
            </a:r>
            <a:endParaRPr lang="en-US" dirty="0"/>
          </a:p>
        </p:txBody>
      </p:sp>
      <p:sp>
        <p:nvSpPr>
          <p:cNvPr id="3" name="Content Placeholder 2"/>
          <p:cNvSpPr>
            <a:spLocks noGrp="1"/>
          </p:cNvSpPr>
          <p:nvPr>
            <p:ph idx="1"/>
          </p:nvPr>
        </p:nvSpPr>
        <p:spPr>
          <a:xfrm>
            <a:off x="107950" y="1052513"/>
            <a:ext cx="8910638" cy="5228227"/>
          </a:xfrm>
        </p:spPr>
        <p:txBody>
          <a:bodyPr/>
          <a:lstStyle/>
          <a:p>
            <a:pPr marL="0" indent="0">
              <a:buNone/>
            </a:pPr>
            <a:r>
              <a:rPr lang="en-US" dirty="0" smtClean="0">
                <a:hlinkClick r:id="rId2"/>
              </a:rPr>
              <a:t>http://cernatschool.web.cern.ch/</a:t>
            </a:r>
            <a:endParaRPr lang="en-US" dirty="0" smtClean="0"/>
          </a:p>
          <a:p>
            <a:pPr marL="0" indent="0">
              <a:buNone/>
            </a:pPr>
            <a:r>
              <a:rPr lang="en-US" dirty="0" smtClean="0"/>
              <a:t>From the website:</a:t>
            </a:r>
          </a:p>
          <a:p>
            <a:pPr marL="0" indent="0">
              <a:buNone/>
            </a:pPr>
            <a:r>
              <a:rPr lang="en-US" sz="1800" dirty="0" smtClean="0"/>
              <a:t>“</a:t>
            </a:r>
            <a:r>
              <a:rPr lang="en-US" sz="1800" dirty="0" err="1" smtClean="0"/>
              <a:t>CERN@school</a:t>
            </a:r>
            <a:r>
              <a:rPr lang="en-US" sz="1800" dirty="0" smtClean="0"/>
              <a:t> is a </a:t>
            </a:r>
            <a:r>
              <a:rPr lang="en-US" sz="1800" dirty="0" err="1" smtClean="0"/>
              <a:t>programme</a:t>
            </a:r>
            <a:r>
              <a:rPr lang="en-US" sz="1800" dirty="0" smtClean="0"/>
              <a:t> for school students - and driven by school students - that brings technology from </a:t>
            </a:r>
            <a:r>
              <a:rPr lang="en-US" sz="1800" dirty="0" smtClean="0">
                <a:hlinkClick r:id="rId3"/>
              </a:rPr>
              <a:t>CERN</a:t>
            </a:r>
            <a:r>
              <a:rPr lang="en-US" sz="1800" dirty="0" smtClean="0"/>
              <a:t> into the classroom to inspire the next generation of scientists and engineers</a:t>
            </a:r>
            <a:r>
              <a:rPr lang="en-US" dirty="0" smtClean="0"/>
              <a:t>”.</a:t>
            </a:r>
          </a:p>
          <a:p>
            <a:pPr marL="0" indent="0">
              <a:buNone/>
            </a:pPr>
            <a:r>
              <a:rPr lang="en-US" dirty="0" smtClean="0"/>
              <a:t>They used the </a:t>
            </a:r>
            <a:r>
              <a:rPr lang="en-US" dirty="0" err="1" smtClean="0"/>
              <a:t>GridPP</a:t>
            </a:r>
            <a:r>
              <a:rPr lang="en-US" dirty="0" smtClean="0"/>
              <a:t> DIRAC instance to implement an example workflow:</a:t>
            </a:r>
          </a:p>
          <a:p>
            <a:r>
              <a:rPr lang="en-US" dirty="0" smtClean="0"/>
              <a:t>Upload a dataset</a:t>
            </a:r>
          </a:p>
          <a:p>
            <a:pPr marL="914400" lvl="1" indent="-457200">
              <a:buFont typeface="+mj-lt"/>
              <a:buAutoNum type="arabicPeriod"/>
            </a:pPr>
            <a:r>
              <a:rPr lang="en-US" dirty="0" smtClean="0"/>
              <a:t>Raw data from the </a:t>
            </a:r>
            <a:r>
              <a:rPr lang="en-US" dirty="0" err="1" smtClean="0"/>
              <a:t>CERN@school</a:t>
            </a:r>
            <a:r>
              <a:rPr lang="en-US" dirty="0" smtClean="0"/>
              <a:t> detectors;</a:t>
            </a:r>
          </a:p>
          <a:p>
            <a:pPr marL="914400" lvl="1" indent="-457200">
              <a:buFont typeface="+mj-lt"/>
              <a:buAutoNum type="arabicPeriod"/>
            </a:pPr>
            <a:r>
              <a:rPr lang="en-US" dirty="0" smtClean="0"/>
              <a:t>Add metadata to the dataset using Python API</a:t>
            </a:r>
          </a:p>
          <a:p>
            <a:pPr marL="57150" indent="0">
              <a:buNone/>
            </a:pPr>
            <a:endParaRPr lang="en-US" dirty="0" smtClean="0"/>
          </a:p>
          <a:p>
            <a:pPr marL="514350" indent="-457200"/>
            <a:endParaRPr lang="en-US" dirty="0" smtClean="0"/>
          </a:p>
          <a:p>
            <a:pPr marL="0" indent="0">
              <a:buNone/>
            </a:pPr>
            <a:endParaRPr lang="en-US" dirty="0"/>
          </a:p>
        </p:txBody>
      </p:sp>
      <p:sp>
        <p:nvSpPr>
          <p:cNvPr id="4" name="Date Placeholder 3"/>
          <p:cNvSpPr>
            <a:spLocks noGrp="1"/>
          </p:cNvSpPr>
          <p:nvPr>
            <p:ph type="dt" sz="half" idx="10"/>
          </p:nvPr>
        </p:nvSpPr>
        <p:spPr/>
        <p:txBody>
          <a:bodyPr/>
          <a:lstStyle/>
          <a:p>
            <a:r>
              <a:rPr lang="en-GB" smtClean="0"/>
              <a:t>27/05/2015</a:t>
            </a:r>
            <a:endParaRPr lang="en-US"/>
          </a:p>
        </p:txBody>
      </p:sp>
      <p:sp>
        <p:nvSpPr>
          <p:cNvPr id="5" name="Footer Placeholder 4"/>
          <p:cNvSpPr>
            <a:spLocks noGrp="1"/>
          </p:cNvSpPr>
          <p:nvPr>
            <p:ph type="ftr" sz="quarter" idx="11"/>
          </p:nvPr>
        </p:nvSpPr>
        <p:spPr/>
        <p:txBody>
          <a:bodyPr/>
          <a:lstStyle/>
          <a:p>
            <a:r>
              <a:rPr lang="en-US" smtClean="0"/>
              <a:t>Janusz Martyniak, 5th DIRAC User Workshop</a:t>
            </a:r>
            <a:endParaRPr lang="en-US"/>
          </a:p>
        </p:txBody>
      </p:sp>
    </p:spTree>
    <p:extLst>
      <p:ext uri="{BB962C8B-B14F-4D97-AF65-F5344CB8AC3E}">
        <p14:creationId xmlns:p14="http://schemas.microsoft.com/office/powerpoint/2010/main" val="212318588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Cernatschool</a:t>
            </a:r>
            <a:r>
              <a:rPr lang="en-US" dirty="0" smtClean="0"/>
              <a:t> VO, contd.</a:t>
            </a:r>
            <a:endParaRPr lang="en-US" dirty="0"/>
          </a:p>
        </p:txBody>
      </p:sp>
      <p:sp>
        <p:nvSpPr>
          <p:cNvPr id="3" name="Content Placeholder 2"/>
          <p:cNvSpPr>
            <a:spLocks noGrp="1"/>
          </p:cNvSpPr>
          <p:nvPr>
            <p:ph idx="1"/>
          </p:nvPr>
        </p:nvSpPr>
        <p:spPr>
          <a:xfrm>
            <a:off x="107950" y="1052519"/>
            <a:ext cx="8910638" cy="3861699"/>
          </a:xfrm>
        </p:spPr>
        <p:txBody>
          <a:bodyPr/>
          <a:lstStyle/>
          <a:p>
            <a:r>
              <a:rPr lang="en-US" dirty="0" smtClean="0"/>
              <a:t>Process the dataset on the Grid</a:t>
            </a:r>
          </a:p>
          <a:p>
            <a:pPr marL="914400" lvl="1" indent="-457200">
              <a:buFont typeface="+mj-lt"/>
              <a:buAutoNum type="arabicPeriod"/>
            </a:pPr>
            <a:r>
              <a:rPr lang="en-US" dirty="0" smtClean="0"/>
              <a:t>Select data files of interest using metadata query</a:t>
            </a:r>
          </a:p>
          <a:p>
            <a:pPr marL="914400" lvl="1" indent="-457200">
              <a:buFont typeface="+mj-lt"/>
              <a:buAutoNum type="arabicPeriod"/>
            </a:pPr>
            <a:r>
              <a:rPr lang="en-US" dirty="0" smtClean="0"/>
              <a:t>Run </a:t>
            </a:r>
            <a:r>
              <a:rPr lang="en-US" dirty="0" err="1" smtClean="0"/>
              <a:t>CERN@school</a:t>
            </a:r>
            <a:r>
              <a:rPr lang="en-US" dirty="0" smtClean="0"/>
              <a:t> software (distributed via CVMFS) on selected data</a:t>
            </a:r>
          </a:p>
          <a:p>
            <a:pPr marL="914400" lvl="1" indent="-457200">
              <a:buFont typeface="+mj-lt"/>
              <a:buAutoNum type="arabicPeriod"/>
            </a:pPr>
            <a:r>
              <a:rPr lang="en-US" dirty="0" smtClean="0"/>
              <a:t>Write output to a selected Storage Element</a:t>
            </a:r>
          </a:p>
          <a:p>
            <a:pPr marL="914400" lvl="1" indent="-457200">
              <a:buFont typeface="+mj-lt"/>
              <a:buAutoNum type="arabicPeriod"/>
            </a:pPr>
            <a:r>
              <a:rPr lang="en-US" dirty="0" smtClean="0"/>
              <a:t>Add metadata to the generated data.</a:t>
            </a:r>
          </a:p>
          <a:p>
            <a:pPr marL="400050"/>
            <a:r>
              <a:rPr lang="en-US" dirty="0" smtClean="0"/>
              <a:t>Run an analysis on the processed data</a:t>
            </a:r>
          </a:p>
          <a:p>
            <a:pPr marL="971550" lvl="1" indent="-457200">
              <a:buFont typeface="+mj-lt"/>
              <a:buAutoNum type="arabicPeriod"/>
            </a:pPr>
            <a:r>
              <a:rPr lang="en-US" dirty="0" smtClean="0"/>
              <a:t>Select data of interest using a metadata query</a:t>
            </a:r>
          </a:p>
          <a:p>
            <a:pPr marL="971550" lvl="1" indent="-457200">
              <a:buFont typeface="+mj-lt"/>
              <a:buAutoNum type="arabicPeriod"/>
            </a:pPr>
            <a:r>
              <a:rPr lang="en-US" dirty="0" smtClean="0"/>
              <a:t>Retrieve output from the grid based on the selection</a:t>
            </a:r>
          </a:p>
          <a:p>
            <a:pPr marL="971550" lvl="1" indent="-457200">
              <a:buFont typeface="+mj-lt"/>
              <a:buAutoNum type="arabicPeriod"/>
            </a:pPr>
            <a:endParaRPr lang="en-US" dirty="0" smtClean="0"/>
          </a:p>
          <a:p>
            <a:pPr marL="514350" lvl="1" indent="0">
              <a:buNone/>
            </a:pPr>
            <a:r>
              <a:rPr lang="en-US" dirty="0" smtClean="0"/>
              <a:t>Work coordinated by Tom </a:t>
            </a:r>
            <a:r>
              <a:rPr lang="en-US" dirty="0" err="1" smtClean="0"/>
              <a:t>Whyntie</a:t>
            </a:r>
            <a:r>
              <a:rPr lang="en-US" dirty="0" smtClean="0"/>
              <a:t> from QMUL.</a:t>
            </a:r>
            <a:endParaRPr lang="en-US" dirty="0"/>
          </a:p>
        </p:txBody>
      </p:sp>
      <p:sp>
        <p:nvSpPr>
          <p:cNvPr id="4" name="Date Placeholder 3"/>
          <p:cNvSpPr>
            <a:spLocks noGrp="1"/>
          </p:cNvSpPr>
          <p:nvPr>
            <p:ph type="dt" sz="half" idx="10"/>
          </p:nvPr>
        </p:nvSpPr>
        <p:spPr/>
        <p:txBody>
          <a:bodyPr/>
          <a:lstStyle/>
          <a:p>
            <a:r>
              <a:rPr lang="en-GB" smtClean="0"/>
              <a:t>27/05/2015</a:t>
            </a:r>
            <a:endParaRPr lang="en-US"/>
          </a:p>
        </p:txBody>
      </p:sp>
      <p:sp>
        <p:nvSpPr>
          <p:cNvPr id="5" name="Footer Placeholder 4"/>
          <p:cNvSpPr>
            <a:spLocks noGrp="1"/>
          </p:cNvSpPr>
          <p:nvPr>
            <p:ph type="ftr" sz="quarter" idx="11"/>
          </p:nvPr>
        </p:nvSpPr>
        <p:spPr/>
        <p:txBody>
          <a:bodyPr/>
          <a:lstStyle/>
          <a:p>
            <a:r>
              <a:rPr lang="en-US" smtClean="0"/>
              <a:t>Janusz Martyniak, 5th DIRAC User Workshop</a:t>
            </a:r>
            <a:endParaRPr lang="en-US"/>
          </a:p>
        </p:txBody>
      </p:sp>
    </p:spTree>
    <p:extLst>
      <p:ext uri="{BB962C8B-B14F-4D97-AF65-F5344CB8AC3E}">
        <p14:creationId xmlns:p14="http://schemas.microsoft.com/office/powerpoint/2010/main" val="103251850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DIRAC instance maintenance </a:t>
            </a:r>
            <a:endParaRPr lang="en-US" dirty="0"/>
          </a:p>
        </p:txBody>
      </p:sp>
      <p:sp>
        <p:nvSpPr>
          <p:cNvPr id="3" name="Content Placeholder 2"/>
          <p:cNvSpPr>
            <a:spLocks noGrp="1"/>
          </p:cNvSpPr>
          <p:nvPr>
            <p:ph idx="1"/>
          </p:nvPr>
        </p:nvSpPr>
        <p:spPr>
          <a:xfrm>
            <a:off x="107950" y="1052513"/>
            <a:ext cx="8910638" cy="4821962"/>
          </a:xfrm>
        </p:spPr>
        <p:txBody>
          <a:bodyPr/>
          <a:lstStyle/>
          <a:p>
            <a:r>
              <a:rPr lang="en-US" dirty="0" smtClean="0"/>
              <a:t>Conservative DIRAC version updates to maintain balance between new features and stability</a:t>
            </a:r>
          </a:p>
          <a:p>
            <a:r>
              <a:rPr lang="en-US" dirty="0" smtClean="0"/>
              <a:t>DIRAC registry updated manually:</a:t>
            </a:r>
          </a:p>
          <a:p>
            <a:pPr marL="857250" lvl="1" indent="-457200">
              <a:buFont typeface="+mj-lt"/>
              <a:buAutoNum type="arabicPeriod"/>
            </a:pPr>
            <a:r>
              <a:rPr lang="en-US" dirty="0"/>
              <a:t>	</a:t>
            </a:r>
            <a:r>
              <a:rPr lang="en-US" dirty="0" smtClean="0"/>
              <a:t>defining new users and </a:t>
            </a:r>
            <a:r>
              <a:rPr lang="en-US" dirty="0" smtClean="0"/>
              <a:t>groups</a:t>
            </a:r>
          </a:p>
          <a:p>
            <a:pPr marL="857250" lvl="1" indent="-457200">
              <a:buFont typeface="+mj-lt"/>
              <a:buAutoNum type="arabicPeriod"/>
            </a:pPr>
            <a:r>
              <a:rPr lang="en-US" dirty="0" smtClean="0"/>
              <a:t>Adding new VOs</a:t>
            </a:r>
            <a:endParaRPr lang="en-US" dirty="0" smtClean="0"/>
          </a:p>
          <a:p>
            <a:pPr marL="857250" lvl="1" indent="-457200">
              <a:buFont typeface="+mj-lt"/>
              <a:buAutoNum type="arabicPeriod"/>
            </a:pPr>
            <a:r>
              <a:rPr lang="en-US" dirty="0" smtClean="0"/>
              <a:t>adding new sites and activating/deactivating them</a:t>
            </a:r>
          </a:p>
          <a:p>
            <a:pPr marL="857250" lvl="1" indent="-457200">
              <a:buFont typeface="+mj-lt"/>
              <a:buAutoNum type="arabicPeriod"/>
            </a:pPr>
            <a:r>
              <a:rPr lang="en-US" dirty="0" smtClean="0"/>
              <a:t>adding site resources (CE, SEs)</a:t>
            </a:r>
          </a:p>
          <a:p>
            <a:r>
              <a:rPr lang="en-US" dirty="0" smtClean="0"/>
              <a:t>We are working on automating this at Imperial </a:t>
            </a:r>
            <a:r>
              <a:rPr lang="en-US" dirty="0" smtClean="0"/>
              <a:t>(</a:t>
            </a:r>
            <a:r>
              <a:rPr lang="en-US" dirty="0" smtClean="0"/>
              <a:t>some details later</a:t>
            </a:r>
            <a:r>
              <a:rPr lang="en-US" dirty="0" smtClean="0"/>
              <a:t>)</a:t>
            </a:r>
            <a:endParaRPr lang="en-US" dirty="0" smtClean="0"/>
          </a:p>
          <a:p>
            <a:r>
              <a:rPr lang="en-US" dirty="0" smtClean="0"/>
              <a:t>We use a mailing list to give support to our users.</a:t>
            </a:r>
          </a:p>
          <a:p>
            <a:r>
              <a:rPr lang="en-US" dirty="0"/>
              <a:t>Wiki: </a:t>
            </a:r>
            <a:r>
              <a:rPr lang="en-US" dirty="0">
                <a:latin typeface="Arial Narrow"/>
                <a:cs typeface="Arial Narrow"/>
              </a:rPr>
              <a:t>https://</a:t>
            </a:r>
            <a:r>
              <a:rPr lang="en-US" dirty="0" err="1">
                <a:latin typeface="Arial Narrow"/>
                <a:cs typeface="Arial Narrow"/>
              </a:rPr>
              <a:t>www.gridpp.ac.uk</a:t>
            </a:r>
            <a:r>
              <a:rPr lang="en-US" dirty="0">
                <a:latin typeface="Arial Narrow"/>
                <a:cs typeface="Arial Narrow"/>
              </a:rPr>
              <a:t>/wiki/Dirac</a:t>
            </a:r>
            <a:endParaRPr lang="en-US" dirty="0" smtClean="0">
              <a:latin typeface="Arial Narrow"/>
              <a:cs typeface="Arial Narrow"/>
            </a:endParaRPr>
          </a:p>
          <a:p>
            <a:pPr marL="400050" lvl="1" indent="0">
              <a:buNone/>
            </a:pPr>
            <a:r>
              <a:rPr lang="en-US" dirty="0" smtClean="0"/>
              <a:t> </a:t>
            </a:r>
            <a:endParaRPr lang="en-US" dirty="0"/>
          </a:p>
        </p:txBody>
      </p:sp>
      <p:sp>
        <p:nvSpPr>
          <p:cNvPr id="4" name="Date Placeholder 3"/>
          <p:cNvSpPr>
            <a:spLocks noGrp="1"/>
          </p:cNvSpPr>
          <p:nvPr>
            <p:ph type="dt" sz="half" idx="10"/>
          </p:nvPr>
        </p:nvSpPr>
        <p:spPr/>
        <p:txBody>
          <a:bodyPr/>
          <a:lstStyle/>
          <a:p>
            <a:r>
              <a:rPr lang="en-GB" smtClean="0"/>
              <a:t>27/05/2015</a:t>
            </a:r>
            <a:endParaRPr lang="en-US"/>
          </a:p>
        </p:txBody>
      </p:sp>
      <p:sp>
        <p:nvSpPr>
          <p:cNvPr id="5" name="Footer Placeholder 4"/>
          <p:cNvSpPr>
            <a:spLocks noGrp="1"/>
          </p:cNvSpPr>
          <p:nvPr>
            <p:ph type="ftr" sz="quarter" idx="11"/>
          </p:nvPr>
        </p:nvSpPr>
        <p:spPr/>
        <p:txBody>
          <a:bodyPr/>
          <a:lstStyle/>
          <a:p>
            <a:r>
              <a:rPr lang="en-US" smtClean="0"/>
              <a:t>Janusz Martyniak, 5th DIRAC User Workshop</a:t>
            </a:r>
            <a:endParaRPr lang="en-US"/>
          </a:p>
        </p:txBody>
      </p:sp>
    </p:spTree>
    <p:extLst>
      <p:ext uri="{BB962C8B-B14F-4D97-AF65-F5344CB8AC3E}">
        <p14:creationId xmlns:p14="http://schemas.microsoft.com/office/powerpoint/2010/main" val="32151675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Availability Monitoring</a:t>
            </a:r>
            <a:endParaRPr lang="en-US" dirty="0"/>
          </a:p>
        </p:txBody>
      </p:sp>
      <p:sp>
        <p:nvSpPr>
          <p:cNvPr id="3" name="Content Placeholder 2"/>
          <p:cNvSpPr>
            <a:spLocks noGrp="1"/>
          </p:cNvSpPr>
          <p:nvPr>
            <p:ph idx="1"/>
          </p:nvPr>
        </p:nvSpPr>
        <p:spPr>
          <a:xfrm>
            <a:off x="107950" y="1052513"/>
            <a:ext cx="8910638" cy="833178"/>
          </a:xfrm>
        </p:spPr>
        <p:txBody>
          <a:bodyPr/>
          <a:lstStyle/>
          <a:p>
            <a:pPr marL="0" indent="0">
              <a:buNone/>
            </a:pPr>
            <a:r>
              <a:rPr lang="en-US" dirty="0" smtClean="0"/>
              <a:t>We periodically run SAM tests to check if sites are accepting jobs:</a:t>
            </a:r>
          </a:p>
        </p:txBody>
      </p:sp>
      <p:sp>
        <p:nvSpPr>
          <p:cNvPr id="4" name="Date Placeholder 3"/>
          <p:cNvSpPr>
            <a:spLocks noGrp="1"/>
          </p:cNvSpPr>
          <p:nvPr>
            <p:ph type="dt" sz="half" idx="10"/>
          </p:nvPr>
        </p:nvSpPr>
        <p:spPr/>
        <p:txBody>
          <a:bodyPr/>
          <a:lstStyle/>
          <a:p>
            <a:r>
              <a:rPr lang="en-GB" smtClean="0"/>
              <a:t>27/05/2015</a:t>
            </a:r>
            <a:endParaRPr lang="en-US"/>
          </a:p>
        </p:txBody>
      </p:sp>
      <p:sp>
        <p:nvSpPr>
          <p:cNvPr id="5" name="Footer Placeholder 4"/>
          <p:cNvSpPr>
            <a:spLocks noGrp="1"/>
          </p:cNvSpPr>
          <p:nvPr>
            <p:ph type="ftr" sz="quarter" idx="11"/>
          </p:nvPr>
        </p:nvSpPr>
        <p:spPr/>
        <p:txBody>
          <a:bodyPr/>
          <a:lstStyle/>
          <a:p>
            <a:r>
              <a:rPr lang="en-US" smtClean="0"/>
              <a:t>Janusz Martyniak, 5th DIRAC User Workshop</a:t>
            </a:r>
            <a:endParaRPr lang="en-US"/>
          </a:p>
        </p:txBody>
      </p:sp>
      <p:pic>
        <p:nvPicPr>
          <p:cNvPr id="8" name="Picture 7" descr="gridppS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2060854"/>
            <a:ext cx="5695950" cy="4310633"/>
          </a:xfrm>
          <a:prstGeom prst="rect">
            <a:avLst/>
          </a:prstGeom>
        </p:spPr>
      </p:pic>
      <p:pic>
        <p:nvPicPr>
          <p:cNvPr id="7" name="Picture 6" descr="gridppSAM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10" y="3140968"/>
            <a:ext cx="2867025" cy="1805558"/>
          </a:xfrm>
          <a:prstGeom prst="rect">
            <a:avLst/>
          </a:prstGeom>
        </p:spPr>
      </p:pic>
      <p:sp>
        <p:nvSpPr>
          <p:cNvPr id="9" name="TextBox 8"/>
          <p:cNvSpPr txBox="1"/>
          <p:nvPr/>
        </p:nvSpPr>
        <p:spPr>
          <a:xfrm>
            <a:off x="6012163" y="4437112"/>
            <a:ext cx="2248965" cy="630942"/>
          </a:xfrm>
          <a:prstGeom prst="rect">
            <a:avLst/>
          </a:prstGeom>
          <a:noFill/>
        </p:spPr>
        <p:txBody>
          <a:bodyPr wrap="none" rtlCol="0">
            <a:spAutoFit/>
          </a:bodyPr>
          <a:lstStyle/>
          <a:p>
            <a:r>
              <a:rPr lang="en-US" sz="1400" i="1" dirty="0" smtClean="0"/>
              <a:t>Thanks to Andrew </a:t>
            </a:r>
            <a:r>
              <a:rPr lang="en-US" sz="1400" i="1" dirty="0" err="1" smtClean="0"/>
              <a:t>McNab</a:t>
            </a:r>
            <a:endParaRPr lang="en-US" sz="1400" i="1" dirty="0" smtClean="0"/>
          </a:p>
          <a:p>
            <a:r>
              <a:rPr lang="en-US" sz="1400" i="1" dirty="0" smtClean="0"/>
              <a:t>University of </a:t>
            </a:r>
            <a:r>
              <a:rPr lang="en-US" sz="1400" i="1" dirty="0"/>
              <a:t>M</a:t>
            </a:r>
            <a:r>
              <a:rPr lang="en-US" sz="1400" i="1" dirty="0" smtClean="0"/>
              <a:t>anchester</a:t>
            </a:r>
            <a:endParaRPr lang="en-US" sz="1400" i="1" dirty="0"/>
          </a:p>
        </p:txBody>
      </p:sp>
    </p:spTree>
    <p:extLst>
      <p:ext uri="{BB962C8B-B14F-4D97-AF65-F5344CB8AC3E}">
        <p14:creationId xmlns:p14="http://schemas.microsoft.com/office/powerpoint/2010/main" val="29306754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ridPP3_talks">
  <a:themeElements>
    <a:clrScheme name="GridPP3_talks 13">
      <a:dk1>
        <a:srgbClr val="000000"/>
      </a:dk1>
      <a:lt1>
        <a:srgbClr val="FFFFFF"/>
      </a:lt1>
      <a:dk2>
        <a:srgbClr val="000000"/>
      </a:dk2>
      <a:lt2>
        <a:srgbClr val="808080"/>
      </a:lt2>
      <a:accent1>
        <a:srgbClr val="DCE4EF"/>
      </a:accent1>
      <a:accent2>
        <a:srgbClr val="333399"/>
      </a:accent2>
      <a:accent3>
        <a:srgbClr val="FFFFFF"/>
      </a:accent3>
      <a:accent4>
        <a:srgbClr val="000000"/>
      </a:accent4>
      <a:accent5>
        <a:srgbClr val="EBEFF6"/>
      </a:accent5>
      <a:accent6>
        <a:srgbClr val="2D2D8A"/>
      </a:accent6>
      <a:hlink>
        <a:srgbClr val="009999"/>
      </a:hlink>
      <a:folHlink>
        <a:srgbClr val="99CC00"/>
      </a:folHlink>
    </a:clrScheme>
    <a:fontScheme name="GridPP3_talks">
      <a:majorFont>
        <a:latin typeface="Trebuchet MS"/>
        <a:ea typeface="ＭＳ Ｐゴシック"/>
        <a:cs typeface=""/>
      </a:majorFont>
      <a:minorFont>
        <a:latin typeface="Trebuchet MS"/>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33CC"/>
          </a:solidFill>
          <a:prstDash val="solid"/>
          <a:round/>
          <a:headEnd type="none" w="med" len="med"/>
          <a:tailEnd type="none" w="med" len="med"/>
        </a:ln>
        <a:effectLst/>
        <a:extLst>
          <a:ext uri="{909E8E84-426E-40dd-AFC4-6F175D3DCCD1}">
            <a14:hiddenFill xmlns:a14="http://schemas.microsoft.com/office/drawing/2010/main">
              <a:solidFill>
                <a:srgbClr val="DCE4EF"/>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3200" b="0" i="0" u="none" strike="noStrike" cap="none" normalizeH="0" baseline="0">
            <a:ln>
              <a:noFill/>
            </a:ln>
            <a:solidFill>
              <a:srgbClr val="0033CC"/>
            </a:solidFill>
            <a:effectLst/>
            <a:latin typeface="Trebuchet MS" charset="0"/>
            <a:ea typeface="ＭＳ Ｐゴシック" charset="0"/>
            <a:cs typeface="Arial" charset="0"/>
          </a:defRPr>
        </a:defPPr>
      </a:lstStyle>
    </a:spDef>
    <a:lnDef>
      <a:spPr bwMode="auto">
        <a:xfrm>
          <a:off x="0" y="0"/>
          <a:ext cx="1" cy="1"/>
        </a:xfrm>
        <a:custGeom>
          <a:avLst/>
          <a:gdLst/>
          <a:ahLst/>
          <a:cxnLst/>
          <a:rect l="0" t="0" r="0" b="0"/>
          <a:pathLst/>
        </a:custGeom>
        <a:noFill/>
        <a:ln w="9525" cap="flat" cmpd="sng" algn="ctr">
          <a:solidFill>
            <a:srgbClr val="0033CC"/>
          </a:solidFill>
          <a:prstDash val="solid"/>
          <a:round/>
          <a:headEnd type="none" w="med" len="med"/>
          <a:tailEnd type="none" w="med" len="med"/>
        </a:ln>
        <a:effectLst/>
        <a:extLst>
          <a:ext uri="{909E8E84-426E-40dd-AFC4-6F175D3DCCD1}">
            <a14:hiddenFill xmlns:a14="http://schemas.microsoft.com/office/drawing/2010/main">
              <a:solidFill>
                <a:srgbClr val="DCE4EF"/>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3200" b="0" i="0" u="none" strike="noStrike" cap="none" normalizeH="0" baseline="0">
            <a:ln>
              <a:noFill/>
            </a:ln>
            <a:solidFill>
              <a:srgbClr val="0033CC"/>
            </a:solidFill>
            <a:effectLst/>
            <a:latin typeface="Trebuchet MS" charset="0"/>
            <a:ea typeface="ＭＳ Ｐゴシック" charset="0"/>
            <a:cs typeface="Arial" charset="0"/>
          </a:defRPr>
        </a:defPPr>
      </a:lstStyle>
    </a:lnDef>
  </a:objectDefaults>
  <a:extraClrSchemeLst>
    <a:extraClrScheme>
      <a:clrScheme name="GridPP3_tal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ridPP3_talk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ridPP3_talk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ridPP3_talk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ridPP3_talk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ridPP3_talk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ridPP3_talks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ridPP3_talk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ridPP3_talk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ridPP3_talk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ridPP3_talk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ridPP3_talk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GridPP3_talks 13">
        <a:dk1>
          <a:srgbClr val="000000"/>
        </a:dk1>
        <a:lt1>
          <a:srgbClr val="FFFFFF"/>
        </a:lt1>
        <a:dk2>
          <a:srgbClr val="000000"/>
        </a:dk2>
        <a:lt2>
          <a:srgbClr val="808080"/>
        </a:lt2>
        <a:accent1>
          <a:srgbClr val="DCE4EF"/>
        </a:accent1>
        <a:accent2>
          <a:srgbClr val="333399"/>
        </a:accent2>
        <a:accent3>
          <a:srgbClr val="FFFFFF"/>
        </a:accent3>
        <a:accent4>
          <a:srgbClr val="000000"/>
        </a:accent4>
        <a:accent5>
          <a:srgbClr val="EBEFF6"/>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GridPP3_talks.pot</Template>
  <TotalTime>570</TotalTime>
  <Words>842</Words>
  <Application>Microsoft Macintosh PowerPoint</Application>
  <PresentationFormat>On-screen Show (4:3)</PresentationFormat>
  <Paragraphs>105</Paragraphs>
  <Slides>13</Slides>
  <Notes>1</Notes>
  <HiddenSlides>0</HiddenSlides>
  <MMClips>0</MMClips>
  <ScaleCrop>false</ScaleCrop>
  <HeadingPairs>
    <vt:vector size="4" baseType="variant">
      <vt:variant>
        <vt:lpstr>Theme</vt:lpstr>
      </vt:variant>
      <vt:variant>
        <vt:i4>4</vt:i4>
      </vt:variant>
      <vt:variant>
        <vt:lpstr>Slide Titles</vt:lpstr>
      </vt:variant>
      <vt:variant>
        <vt:i4>13</vt:i4>
      </vt:variant>
    </vt:vector>
  </HeadingPairs>
  <TitlesOfParts>
    <vt:vector size="17" baseType="lpstr">
      <vt:lpstr>GridPP3_talks</vt:lpstr>
      <vt:lpstr>Office Theme</vt:lpstr>
      <vt:lpstr>1_Office Theme</vt:lpstr>
      <vt:lpstr>2_Office Theme</vt:lpstr>
      <vt:lpstr>The GridPP DIRAC project</vt:lpstr>
      <vt:lpstr>Overview</vt:lpstr>
      <vt:lpstr>Supported VOs</vt:lpstr>
      <vt:lpstr>DIRAC services </vt:lpstr>
      <vt:lpstr>NA62 VO and DIRAC</vt:lpstr>
      <vt:lpstr>Cernatschool VO</vt:lpstr>
      <vt:lpstr>Cernatschool VO, contd.</vt:lpstr>
      <vt:lpstr>DIRAC instance maintenance </vt:lpstr>
      <vt:lpstr>Site Availability Monitoring</vt:lpstr>
      <vt:lpstr>GridPP DIRAC</vt:lpstr>
      <vt:lpstr>Users &amp; Groups Agent</vt:lpstr>
      <vt:lpstr>AutoBDII2CS Agent</vt:lpstr>
      <vt:lpstr>Some problems …</vt:lpstr>
    </vt:vector>
  </TitlesOfParts>
  <Company>Queen Mary High Energy Physics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Neasan O'Neill</dc:creator>
  <cp:lastModifiedBy>Janusz Martyniak</cp:lastModifiedBy>
  <cp:revision>23</cp:revision>
  <dcterms:created xsi:type="dcterms:W3CDTF">2008-09-01T10:58:37Z</dcterms:created>
  <dcterms:modified xsi:type="dcterms:W3CDTF">2015-05-27T13:05:52Z</dcterms:modified>
</cp:coreProperties>
</file>