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84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20408" autoAdjust="0"/>
    <p:restoredTop sz="94660"/>
  </p:normalViewPr>
  <p:slideViewPr>
    <p:cSldViewPr snapToObjects="1">
      <p:cViewPr varScale="1">
        <p:scale>
          <a:sx n="140" d="100"/>
          <a:sy n="140" d="100"/>
        </p:scale>
        <p:origin x="-120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56058-C1D1-A143-894F-68A2B5E9E6BB}" type="datetimeFigureOut">
              <a:rPr lang="en-US" smtClean="0"/>
              <a:pPr/>
              <a:t>7/3/08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E31CC9-9D11-4C43-B23A-96BDABF8F4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84E5F0-83EF-3244-8BAB-D9F1AE229333}" type="datetimeFigureOut">
              <a:rPr lang="en-US" smtClean="0"/>
              <a:pPr/>
              <a:t>7/3/08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3B84E-F9B2-B44A-9096-46FE7BBD5C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09617D6D-C6AD-EA41-AA65-D2257853205A}" type="datetime1">
              <a:rPr lang="en-US" smtClean="0"/>
              <a:pPr/>
              <a:t>7/3/08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A.M.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A091D57-60F1-4442-861C-691E4610A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C7018-D1F0-054C-A507-EA270F5432B0}" type="datetime1">
              <a:rPr lang="en-US" smtClean="0"/>
              <a:pPr/>
              <a:t>7/3/08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91D57-60F1-4442-861C-691E4610A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B3D6D-9A6D-DA4A-A75A-9AA2E0FF7E26}" type="datetime1">
              <a:rPr lang="en-US" smtClean="0"/>
              <a:pPr/>
              <a:t>7/3/08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91D57-60F1-4442-861C-691E4610A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40AE6-AAE1-6744-812D-C9ADB884F61C}" type="datetime1">
              <a:rPr lang="en-US" smtClean="0"/>
              <a:pPr/>
              <a:t>7/3/08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91D57-60F1-4442-861C-691E4610A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000125EC-9794-6F4C-8312-3781B5BC3CEF}" type="datetime1">
              <a:rPr lang="en-US" smtClean="0"/>
              <a:pPr/>
              <a:t>7/3/08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A.M.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A091D57-60F1-4442-861C-691E4610A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3169-AB98-DB49-BBDF-E9B013EB7773}" type="datetime1">
              <a:rPr lang="en-US" smtClean="0"/>
              <a:pPr/>
              <a:t>7/3/08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91D57-60F1-4442-861C-691E4610A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E302E-F207-A04C-A2FC-84294F68E35E}" type="datetime1">
              <a:rPr lang="en-US" smtClean="0"/>
              <a:pPr/>
              <a:t>7/3/08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91D57-60F1-4442-861C-691E4610A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76548-4130-6B4B-AD22-C6B72DAE410A}" type="datetime1">
              <a:rPr lang="en-US" smtClean="0"/>
              <a:pPr/>
              <a:t>7/3/08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91D57-60F1-4442-861C-691E4610A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7703-2714-2648-9589-9B227E01A729}" type="datetime1">
              <a:rPr lang="en-US" smtClean="0"/>
              <a:pPr/>
              <a:t>7/3/08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91D57-60F1-4442-861C-691E4610A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B3682-A688-B746-947C-69596D2221F3}" type="datetime1">
              <a:rPr lang="en-US" smtClean="0"/>
              <a:pPr/>
              <a:t>7/3/08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91D57-60F1-4442-861C-691E4610A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29618-A77A-A043-8EF3-D5819080BD37}" type="datetime1">
              <a:rPr lang="en-US" smtClean="0"/>
              <a:pPr/>
              <a:t>7/3/08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91D57-60F1-4442-861C-691E4610A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AE085E4-46DE-504F-A0F3-1AF4C1BF441F}" type="datetime1">
              <a:rPr lang="en-US" smtClean="0"/>
              <a:pPr/>
              <a:t>7/3/08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A.M.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A091D57-60F1-4442-861C-691E4610A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Status of WP1</a:t>
            </a:r>
            <a:br>
              <a:rPr lang="en-US" dirty="0" smtClean="0"/>
            </a:br>
            <a:r>
              <a:rPr lang="en-US" dirty="0" smtClean="0"/>
              <a:t>June 2008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A. Marchioro / PH-ESE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Summary of objectives</a:t>
            </a:r>
          </a:p>
          <a:p>
            <a:r>
              <a:rPr lang="en-US" dirty="0" smtClean="0"/>
              <a:t>Technology Access</a:t>
            </a:r>
          </a:p>
          <a:p>
            <a:pPr lvl="1"/>
            <a:r>
              <a:rPr lang="en-US" dirty="0" smtClean="0"/>
              <a:t>Tools</a:t>
            </a:r>
          </a:p>
          <a:p>
            <a:endParaRPr lang="en-US" dirty="0" smtClean="0"/>
          </a:p>
          <a:p>
            <a:r>
              <a:rPr lang="en-US" dirty="0" smtClean="0"/>
              <a:t>IP Blocks</a:t>
            </a:r>
          </a:p>
          <a:p>
            <a:r>
              <a:rPr lang="en-US" dirty="0" smtClean="0"/>
              <a:t>Plans for second half of 2008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C5A1-7443-FF42-B9E4-B8067F5AD874}" type="datetime1">
              <a:rPr lang="en-US" smtClean="0"/>
              <a:pPr/>
              <a:t>7/3/08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91D57-60F1-4442-861C-691E4610A31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Provide basic services to in-house and external designers</a:t>
            </a:r>
          </a:p>
          <a:p>
            <a:pPr lvl="1"/>
            <a:r>
              <a:rPr lang="en-US" dirty="0" smtClean="0"/>
              <a:t>Technology support</a:t>
            </a:r>
          </a:p>
          <a:p>
            <a:pPr lvl="2"/>
            <a:r>
              <a:rPr lang="en-US" dirty="0" smtClean="0"/>
              <a:t>Design kit distribution and maintenance</a:t>
            </a:r>
          </a:p>
          <a:p>
            <a:pPr lvl="2"/>
            <a:r>
              <a:rPr lang="en-US" dirty="0" smtClean="0"/>
              <a:t>Libraries</a:t>
            </a:r>
          </a:p>
          <a:p>
            <a:pPr lvl="2"/>
            <a:r>
              <a:rPr lang="en-US" dirty="0" smtClean="0"/>
              <a:t>CAE tools</a:t>
            </a:r>
          </a:p>
          <a:p>
            <a:pPr lvl="2"/>
            <a:r>
              <a:rPr lang="en-US" dirty="0" smtClean="0"/>
              <a:t>MPW organization</a:t>
            </a:r>
          </a:p>
          <a:p>
            <a:pPr lvl="1"/>
            <a:r>
              <a:rPr lang="en-US" dirty="0" smtClean="0"/>
              <a:t>Coordinate activities for IP blocks</a:t>
            </a:r>
          </a:p>
          <a:p>
            <a:pPr lvl="2"/>
            <a:r>
              <a:rPr lang="en-US" dirty="0" smtClean="0"/>
              <a:t>Contribute to the definition and standardization of blocks of common interest</a:t>
            </a:r>
          </a:p>
          <a:p>
            <a:pPr lvl="2"/>
            <a:r>
              <a:rPr lang="en-US" dirty="0" smtClean="0"/>
              <a:t>Collect and distribute information from different design groups</a:t>
            </a:r>
          </a:p>
          <a:p>
            <a:pPr lvl="2"/>
            <a:r>
              <a:rPr lang="en-US" dirty="0" smtClean="0"/>
              <a:t>Provide a framework for documentation and distribution of information on blocks of common interest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19BB3-5817-0340-A1B7-8D3AD39A05FF}" type="datetime1">
              <a:rPr lang="en-US" smtClean="0"/>
              <a:pPr/>
              <a:t>7/3/08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91D57-60F1-4442-861C-691E4610A31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IBM</a:t>
            </a:r>
          </a:p>
          <a:p>
            <a:pPr lvl="1"/>
            <a:r>
              <a:rPr lang="en-US" dirty="0" smtClean="0"/>
              <a:t>Negotiation with US Authorities still ongoing</a:t>
            </a:r>
          </a:p>
          <a:p>
            <a:pPr lvl="1"/>
            <a:r>
              <a:rPr lang="en-US" dirty="0" smtClean="0"/>
              <a:t>Finally succeeded in creating a “consortium” of US Institutes for submitting a common formal “exception request” to avoid export license</a:t>
            </a:r>
          </a:p>
          <a:p>
            <a:pPr lvl="2"/>
            <a:r>
              <a:rPr lang="en-US" dirty="0" smtClean="0"/>
              <a:t>Preparation of relevant documents is ongoing and formally managed by BNL</a:t>
            </a:r>
          </a:p>
          <a:p>
            <a:endParaRPr lang="en-US" dirty="0" smtClean="0"/>
          </a:p>
          <a:p>
            <a:r>
              <a:rPr lang="en-US" dirty="0" smtClean="0"/>
              <a:t>Plan B: ST-CMP</a:t>
            </a:r>
          </a:p>
          <a:p>
            <a:pPr lvl="1"/>
            <a:r>
              <a:rPr lang="en-US" dirty="0" smtClean="0"/>
              <a:t>Discussed with CMP (Grenoble) access to ST as possible replacement</a:t>
            </a:r>
          </a:p>
          <a:p>
            <a:pPr lvl="2"/>
            <a:r>
              <a:rPr lang="en-US" dirty="0" smtClean="0"/>
              <a:t>All </a:t>
            </a:r>
            <a:r>
              <a:rPr lang="en-US" dirty="0" err="1" smtClean="0"/>
              <a:t>NDAs</a:t>
            </a:r>
            <a:r>
              <a:rPr lang="en-US" dirty="0" smtClean="0"/>
              <a:t> signed</a:t>
            </a:r>
          </a:p>
          <a:p>
            <a:pPr lvl="2"/>
            <a:r>
              <a:rPr lang="en-US" dirty="0" smtClean="0"/>
              <a:t>Design kits for 130, 90 and 65 nm installed but not yet used</a:t>
            </a:r>
          </a:p>
          <a:p>
            <a:pPr lvl="1"/>
            <a:r>
              <a:rPr lang="en-US" dirty="0" smtClean="0"/>
              <a:t>Discussion opened with ESA-ESTEC for sharing development activities in the areas of:</a:t>
            </a:r>
          </a:p>
          <a:p>
            <a:pPr lvl="2"/>
            <a:r>
              <a:rPr lang="en-US" dirty="0" smtClean="0"/>
              <a:t>130 and 90 nm Technology evaluation</a:t>
            </a:r>
          </a:p>
          <a:p>
            <a:pPr lvl="2"/>
            <a:r>
              <a:rPr lang="en-US" dirty="0" smtClean="0"/>
              <a:t>90 nm Library development and evaluation</a:t>
            </a:r>
          </a:p>
          <a:p>
            <a:pPr lvl="2"/>
            <a:r>
              <a:rPr lang="en-US" dirty="0" smtClean="0"/>
              <a:t>Invited to ESA conference in August to explore possible collaboration options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F1565-4971-3948-9299-3126007B8B0F}" type="datetime1">
              <a:rPr lang="en-US" smtClean="0"/>
              <a:pPr/>
              <a:t>7/3/08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91D57-60F1-4442-861C-691E4610A31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and installations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Two new SUN CAE servers</a:t>
            </a:r>
          </a:p>
          <a:p>
            <a:pPr lvl="1"/>
            <a:r>
              <a:rPr lang="en-US" dirty="0" smtClean="0"/>
              <a:t>One Server for ME already installed and in use</a:t>
            </a:r>
          </a:p>
          <a:p>
            <a:pPr lvl="1"/>
            <a:r>
              <a:rPr lang="en-US" dirty="0" smtClean="0"/>
              <a:t>Second Server for external public access to be installed soon</a:t>
            </a:r>
          </a:p>
          <a:p>
            <a:r>
              <a:rPr lang="en-US" dirty="0" smtClean="0"/>
              <a:t>Tools</a:t>
            </a:r>
          </a:p>
          <a:p>
            <a:pPr lvl="1"/>
            <a:r>
              <a:rPr lang="en-US" dirty="0" err="1" smtClean="0"/>
              <a:t>NDAs</a:t>
            </a:r>
            <a:r>
              <a:rPr lang="en-US" dirty="0" smtClean="0"/>
              <a:t> for IBM 130 and 90 nm recently reviewed and extended</a:t>
            </a:r>
          </a:p>
          <a:p>
            <a:pPr lvl="2"/>
            <a:r>
              <a:rPr lang="en-US" dirty="0" smtClean="0"/>
              <a:t>IBM </a:t>
            </a:r>
            <a:r>
              <a:rPr lang="en-US" dirty="0" err="1" smtClean="0"/>
              <a:t>PDKs</a:t>
            </a:r>
            <a:r>
              <a:rPr lang="en-US" dirty="0" smtClean="0"/>
              <a:t> to some 15 Institutes</a:t>
            </a:r>
          </a:p>
          <a:p>
            <a:pPr lvl="1"/>
            <a:r>
              <a:rPr lang="en-US" dirty="0" smtClean="0"/>
              <a:t>MRE tools distributed to 13 Institutes</a:t>
            </a:r>
          </a:p>
          <a:p>
            <a:pPr lvl="1"/>
            <a:r>
              <a:rPr lang="en-US" dirty="0" smtClean="0"/>
              <a:t>MRE needs to be replaced next year (company is collapsing…)</a:t>
            </a:r>
          </a:p>
          <a:p>
            <a:pPr lvl="3"/>
            <a:r>
              <a:rPr lang="en-US" dirty="0" smtClean="0"/>
              <a:t>Contacts taken with Cadence subsidiary specialized in tools support</a:t>
            </a:r>
          </a:p>
          <a:p>
            <a:pPr lvl="4"/>
            <a:r>
              <a:rPr lang="en-US" dirty="0" smtClean="0"/>
              <a:t>Can we afford it 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61C44-4490-5D42-B00A-640A9AE7E4FA}" type="datetime1">
              <a:rPr lang="en-US" smtClean="0"/>
              <a:pPr/>
              <a:t>7/3/08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91D57-60F1-4442-861C-691E4610A31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RS codec (to be used in GBT)</a:t>
            </a:r>
          </a:p>
          <a:p>
            <a:pPr lvl="1"/>
            <a:r>
              <a:rPr lang="en-US" dirty="0" smtClean="0"/>
              <a:t>Objective: look for alternative low-power schemes to triple module redundancy</a:t>
            </a:r>
          </a:p>
          <a:p>
            <a:pPr lvl="2"/>
            <a:r>
              <a:rPr lang="en-US" dirty="0" smtClean="0"/>
              <a:t>SEU irradiation in Leuven, planned for April, postponed to July 4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Devices for Power project:</a:t>
            </a:r>
          </a:p>
          <a:p>
            <a:pPr lvl="1"/>
            <a:r>
              <a:rPr lang="en-US" dirty="0" smtClean="0"/>
              <a:t>Agreed with Austria Micro Systems and IBM access to new 180 nm high voltage technology for DC-DC converter</a:t>
            </a:r>
          </a:p>
          <a:p>
            <a:pPr lvl="2"/>
            <a:r>
              <a:rPr lang="en-US" dirty="0" smtClean="0"/>
              <a:t>NDA ok</a:t>
            </a:r>
          </a:p>
          <a:p>
            <a:pPr lvl="2"/>
            <a:r>
              <a:rPr lang="en-US" dirty="0" smtClean="0"/>
              <a:t>Design kit received</a:t>
            </a:r>
          </a:p>
          <a:p>
            <a:pPr lvl="1"/>
            <a:r>
              <a:rPr lang="en-US" dirty="0" smtClean="0"/>
              <a:t>Discussions with ST are continuing (painfully) for access to BCD technology and 130 nm high voltage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56245-2462-2C4C-99C2-53349087E013}" type="datetime1">
              <a:rPr lang="en-US" smtClean="0"/>
              <a:pPr/>
              <a:t>7/3/08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91D57-60F1-4442-861C-691E4610A31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 Blocks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Several blocks designed by various engineers exist and need to be “packaged” in a distributable form</a:t>
            </a:r>
          </a:p>
          <a:p>
            <a:pPr lvl="1"/>
            <a:r>
              <a:rPr lang="en-US" dirty="0" smtClean="0"/>
              <a:t>LVDS transceivers</a:t>
            </a:r>
          </a:p>
          <a:p>
            <a:pPr lvl="1"/>
            <a:r>
              <a:rPr lang="en-US" dirty="0" smtClean="0"/>
              <a:t>DLL (fromTDC13)</a:t>
            </a:r>
          </a:p>
          <a:p>
            <a:pPr lvl="1"/>
            <a:r>
              <a:rPr lang="en-US" dirty="0" err="1" smtClean="0"/>
              <a:t>PLL’s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[40 MHz in, 4.80 GHz out] (from GBT)</a:t>
            </a:r>
          </a:p>
          <a:p>
            <a:pPr lvl="2"/>
            <a:r>
              <a:rPr lang="en-US" dirty="0" smtClean="0"/>
              <a:t>[40 MHz in, 1.28 GHz out] (from GBT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Prompt detector</a:t>
            </a:r>
            <a:endParaRPr lang="en-US" dirty="0" smtClean="0"/>
          </a:p>
          <a:p>
            <a:r>
              <a:rPr lang="en-US" dirty="0" smtClean="0"/>
              <a:t>I2C Slave interface ready for distribution</a:t>
            </a:r>
          </a:p>
          <a:p>
            <a:r>
              <a:rPr lang="en-US" dirty="0" smtClean="0"/>
              <a:t>e-link </a:t>
            </a:r>
          </a:p>
          <a:p>
            <a:pPr lvl="1"/>
            <a:r>
              <a:rPr lang="en-US" dirty="0" smtClean="0"/>
              <a:t>Protocol block (MAC)</a:t>
            </a:r>
          </a:p>
          <a:p>
            <a:pPr lvl="1"/>
            <a:r>
              <a:rPr lang="en-US" dirty="0" smtClean="0"/>
              <a:t>Electrical layer (PHY)</a:t>
            </a:r>
          </a:p>
          <a:p>
            <a:pPr lvl="2"/>
            <a:r>
              <a:rPr lang="en-US" dirty="0" smtClean="0"/>
              <a:t>Very Low power link design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0B2A7-72ED-C04C-BD3D-1190976F6026}" type="datetime1">
              <a:rPr lang="en-US" smtClean="0"/>
              <a:pPr/>
              <a:t>7/3/08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91D57-60F1-4442-861C-691E4610A31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 for 2</a:t>
            </a:r>
            <a:r>
              <a:rPr lang="en-US" baseline="30000" dirty="0" smtClean="0"/>
              <a:t>nd</a:t>
            </a:r>
            <a:r>
              <a:rPr lang="en-US" dirty="0" smtClean="0"/>
              <a:t> half of 2008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Tools:</a:t>
            </a:r>
          </a:p>
          <a:p>
            <a:pPr lvl="1"/>
            <a:r>
              <a:rPr lang="en-US" dirty="0" smtClean="0"/>
              <a:t>Actively seek a long-term replacement of MRE tools</a:t>
            </a:r>
          </a:p>
          <a:p>
            <a:pPr lvl="2"/>
            <a:r>
              <a:rPr lang="en-US" dirty="0" smtClean="0"/>
              <a:t>Options: VCAD (Cadence)</a:t>
            </a:r>
          </a:p>
          <a:p>
            <a:r>
              <a:rPr lang="en-US" dirty="0" smtClean="0"/>
              <a:t>Macros and IP</a:t>
            </a:r>
          </a:p>
          <a:p>
            <a:pPr lvl="1"/>
            <a:r>
              <a:rPr lang="en-US" dirty="0" smtClean="0"/>
              <a:t>Do we need a 130/90 nm, ~40 MS/</a:t>
            </a:r>
            <a:r>
              <a:rPr lang="en-US" dirty="0" err="1" smtClean="0"/>
              <a:t>s</a:t>
            </a:r>
            <a:r>
              <a:rPr lang="en-US" dirty="0" smtClean="0"/>
              <a:t>, 10-12 bit  ADC ?</a:t>
            </a:r>
          </a:p>
          <a:p>
            <a:r>
              <a:rPr lang="en-US" dirty="0" smtClean="0"/>
              <a:t>ST submission</a:t>
            </a:r>
          </a:p>
          <a:p>
            <a:pPr lvl="1"/>
            <a:r>
              <a:rPr lang="en-US" dirty="0" smtClean="0"/>
              <a:t>Port, submit, irradiate and evaluate a set of “standard CERN test structures” to compare technologies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Port design of RS codec to 130 nm ST to compare digital design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Submission of test structures with AMS for power transistor in first run of this technology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D9006-640B-C546-BCB1-48F0BEFA2016}" type="datetime1">
              <a:rPr lang="en-US" smtClean="0"/>
              <a:pPr/>
              <a:t>7/3/08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91D57-60F1-4442-861C-691E4610A31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spending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40AE6-AAE1-6744-812D-C9ADB884F61C}" type="datetime1">
              <a:rPr lang="en-US" smtClean="0"/>
              <a:pPr/>
              <a:t>7/3/08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A.M.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91D57-60F1-4442-861C-691E4610A31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382000" cy="49377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Well on track, apart for money reserved for ADC</a:t>
            </a:r>
          </a:p>
          <a:p>
            <a:pPr lvl="1"/>
            <a:r>
              <a:rPr lang="en-US" dirty="0" smtClean="0"/>
              <a:t>Spent:</a:t>
            </a:r>
          </a:p>
          <a:p>
            <a:pPr lvl="2"/>
            <a:r>
              <a:rPr lang="en-US" dirty="0" smtClean="0"/>
              <a:t>26K for servers</a:t>
            </a:r>
          </a:p>
          <a:p>
            <a:pPr lvl="2"/>
            <a:r>
              <a:rPr lang="en-US" dirty="0" smtClean="0"/>
              <a:t>&gt; 10 K for traveling (test beams and </a:t>
            </a:r>
          </a:p>
          <a:p>
            <a:pPr lvl="2"/>
            <a:r>
              <a:rPr lang="en-US" dirty="0" smtClean="0"/>
              <a:t>7K Irradiation Leuven</a:t>
            </a:r>
          </a:p>
          <a:p>
            <a:pPr lvl="2"/>
            <a:r>
              <a:rPr lang="en-US" dirty="0" smtClean="0"/>
              <a:t>14K two small </a:t>
            </a:r>
            <a:r>
              <a:rPr lang="en-US" dirty="0" err="1" smtClean="0"/>
              <a:t>protos</a:t>
            </a:r>
            <a:r>
              <a:rPr lang="en-US" dirty="0" smtClean="0"/>
              <a:t> in MPW 130 nm </a:t>
            </a:r>
            <a:r>
              <a:rPr lang="en-US" dirty="0" err="1" smtClean="0"/>
              <a:t>Mosis</a:t>
            </a:r>
            <a:endParaRPr lang="en-US" dirty="0" smtClean="0"/>
          </a:p>
          <a:p>
            <a:pPr lvl="1"/>
            <a:r>
              <a:rPr lang="en-US" dirty="0" smtClean="0"/>
              <a:t>Coming soon:</a:t>
            </a:r>
          </a:p>
          <a:p>
            <a:pPr lvl="2"/>
            <a:r>
              <a:rPr lang="en-US" dirty="0" smtClean="0"/>
              <a:t>20K ST 130/90 nm submission</a:t>
            </a:r>
          </a:p>
          <a:p>
            <a:pPr lvl="2"/>
            <a:r>
              <a:rPr lang="en-US" dirty="0" smtClean="0"/>
              <a:t>30K </a:t>
            </a:r>
            <a:r>
              <a:rPr lang="en-US" dirty="0" err="1" smtClean="0"/>
              <a:t>e</a:t>
            </a:r>
            <a:r>
              <a:rPr lang="en-US" dirty="0" smtClean="0"/>
              <a:t>-link 130 nm IBM</a:t>
            </a:r>
          </a:p>
          <a:p>
            <a:pPr lvl="2"/>
            <a:r>
              <a:rPr lang="en-US" dirty="0" smtClean="0"/>
              <a:t>?? 180 nm HV (run in November with Austria MS)</a:t>
            </a:r>
          </a:p>
          <a:p>
            <a:r>
              <a:rPr lang="en-US" dirty="0" smtClean="0"/>
              <a:t>ADC funds (50K available)</a:t>
            </a:r>
          </a:p>
          <a:p>
            <a:pPr lvl="1"/>
            <a:r>
              <a:rPr lang="en-US" dirty="0" smtClean="0"/>
              <a:t>If ADC will be purchased in 2009, can we “park” 50K until then?</a:t>
            </a:r>
          </a:p>
          <a:p>
            <a:pPr lvl="1"/>
            <a:r>
              <a:rPr lang="en-US" dirty="0" smtClean="0"/>
              <a:t>If ADC will not be purchased, use to </a:t>
            </a:r>
            <a:r>
              <a:rPr lang="en-US" smtClean="0"/>
              <a:t>funds tools </a:t>
            </a:r>
            <a:r>
              <a:rPr lang="en-US" dirty="0" smtClean="0"/>
              <a:t>(VCAD) or other IP block of common interest (e.g. C4 pad library)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629</TotalTime>
  <Words>715</Words>
  <Application>Microsoft Macintosh PowerPoint</Application>
  <PresentationFormat>On-screen Show (4:3)</PresentationFormat>
  <Paragraphs>118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Origin</vt:lpstr>
      <vt:lpstr>Status of WP1 June 2008</vt:lpstr>
      <vt:lpstr>Outline</vt:lpstr>
      <vt:lpstr>Objectives</vt:lpstr>
      <vt:lpstr>Technology Access</vt:lpstr>
      <vt:lpstr>Tools and installations</vt:lpstr>
      <vt:lpstr>Evaluation Activities</vt:lpstr>
      <vt:lpstr>IP Blocks</vt:lpstr>
      <vt:lpstr>Plans for 2nd half of 2008</vt:lpstr>
      <vt:lpstr>Status of spending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WP1 June 2008</dc:title>
  <dc:creator>Alessandro Marchioro</dc:creator>
  <cp:lastModifiedBy>Alessandro Marchioro</cp:lastModifiedBy>
  <cp:revision>10</cp:revision>
  <dcterms:created xsi:type="dcterms:W3CDTF">2008-07-03T06:20:02Z</dcterms:created>
  <dcterms:modified xsi:type="dcterms:W3CDTF">2008-07-03T07:28:46Z</dcterms:modified>
</cp:coreProperties>
</file>