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71" r:id="rId4"/>
    <p:sldId id="268" r:id="rId5"/>
    <p:sldId id="269" r:id="rId6"/>
    <p:sldId id="267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DA9B4AB-BB6F-EC45-BCC4-C5DD9185E922}">
          <p14:sldIdLst>
            <p14:sldId id="256"/>
            <p14:sldId id="257"/>
            <p14:sldId id="271"/>
            <p14:sldId id="268"/>
            <p14:sldId id="269"/>
            <p14:sldId id="267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5" autoAdjust="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-1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B3DC4-283D-5944-A97C-06C3126EABB2}" type="datetimeFigureOut">
              <a:rPr lang="en-US" smtClean="0"/>
              <a:t>23/04/15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D3024-5ED6-4B48-8B72-A01F4C589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660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6DF0DF-AD03-4ED5-B079-5007885BF5AA}" type="datetimeFigureOut">
              <a:rPr lang="en-US" smtClean="0"/>
              <a:t>23/04/15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6E49C-5E3D-4EE3-B123-D5D08AD037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570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6E49C-5E3D-4EE3-B123-D5D08AD037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682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6E49C-5E3D-4EE3-B123-D5D08AD037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682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6E49C-5E3D-4EE3-B123-D5D08AD037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682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6E49C-5E3D-4EE3-B123-D5D08AD037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682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2015-03-24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Magic Replacement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2015-03-24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Magic Replacement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2015-03-24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Magic Replacement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2015-03-24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Magic Replacement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2015-03-24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Magic Replacement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2015-03-24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Magic Replacement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2015-03-24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Magic Replacement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2015-03-24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Magic Replacement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-groups.cern.ch/e-groups/Egroup.do?egroupId=10145968" TargetMode="External"/><Relationship Id="rId4" Type="http://schemas.openxmlformats.org/officeDocument/2006/relationships/hyperlink" Target="mailto:marwan.khelif@cern.ch" TargetMode="External"/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social.cern.ch/community/developer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0077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Developers@CERN</a:t>
            </a:r>
            <a:r>
              <a:rPr lang="en-US" sz="4400" b="1" dirty="0"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rPr>
              <a:t/>
            </a:r>
            <a:br>
              <a:rPr lang="en-US" sz="4400" b="1" dirty="0"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rPr>
            </a:br>
            <a:r>
              <a:rPr lang="en-US" sz="4400" dirty="0" smtClean="0"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rPr>
              <a:t>Workshops</a:t>
            </a:r>
            <a:endParaRPr lang="en-US" sz="4400" dirty="0">
              <a:latin typeface="Roboto Thin" panose="02000000000000000000" pitchFamily="2" charset="0"/>
              <a:ea typeface="Roboto Thin" panose="02000000000000000000" pitchFamily="2" charset="0"/>
              <a:cs typeface="Roboto Thin" panose="02000000000000000000" pitchFamily="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516466" y="3670525"/>
            <a:ext cx="3395134" cy="1257076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Marwan </a:t>
            </a:r>
            <a:r>
              <a:rPr lang="en-US" dirty="0" err="1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Khelif</a:t>
            </a:r>
            <a:endParaRPr lang="en-US" sz="1200" dirty="0" smtClean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Developers@CERN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Workshops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/>
              <a:t>2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917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Developers@CERN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Workshops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/>
              <a:t>3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434566"/>
            <a:ext cx="8226854" cy="5269117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48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What?</a:t>
            </a:r>
          </a:p>
          <a:p>
            <a:pPr marL="36576" indent="0">
              <a:buFont typeface="Arial"/>
              <a:buNone/>
            </a:pPr>
            <a:endParaRPr lang="en-US" sz="1600" dirty="0" smtClean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6576" indent="0">
              <a:buFont typeface="Arial"/>
              <a:buNone/>
            </a:pP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Events</a:t>
            </a:r>
            <a:r>
              <a:rPr lang="en-US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for developers</a:t>
            </a:r>
          </a:p>
          <a:p>
            <a:pPr marL="36576" indent="0">
              <a:buFont typeface="Arial"/>
              <a:buNone/>
            </a:pPr>
            <a:r>
              <a:rPr lang="en-US" sz="16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One </a:t>
            </a:r>
            <a:r>
              <a:rPr lang="en-US" sz="16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day / two half-days </a:t>
            </a:r>
            <a:r>
              <a:rPr lang="en-US" sz="16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events</a:t>
            </a:r>
          </a:p>
          <a:p>
            <a:pPr marL="36576" indent="0">
              <a:buNone/>
            </a:pPr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Regular if successful</a:t>
            </a:r>
          </a:p>
          <a:p>
            <a:pPr marL="36576" indent="0">
              <a:buFont typeface="Arial"/>
              <a:buNone/>
            </a:pPr>
            <a:endParaRPr lang="en-US" sz="1600" dirty="0" smtClean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6576" indent="0">
              <a:buFont typeface="Arial"/>
              <a:buNone/>
            </a:pP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Conferences</a:t>
            </a:r>
            <a:endParaRPr lang="en-US" sz="1600" dirty="0" smtClean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6576" indent="0">
              <a:buFont typeface="Arial"/>
              <a:buNone/>
            </a:pPr>
            <a:r>
              <a:rPr lang="en-US" sz="16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One topic (software quality, reliability, code conventions, …)</a:t>
            </a:r>
          </a:p>
          <a:p>
            <a:pPr marL="36576" indent="0">
              <a:buFont typeface="Arial"/>
              <a:buNone/>
            </a:pPr>
            <a:r>
              <a:rPr lang="en-US" sz="16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25 minutes talk + 5 minutes questions</a:t>
            </a:r>
            <a:endParaRPr lang="en-US" dirty="0" smtClean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6576" indent="0">
              <a:buFont typeface="Arial"/>
              <a:buNone/>
            </a:pPr>
            <a:endParaRPr lang="en-US" sz="1600" dirty="0" smtClean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6576" indent="0">
              <a:buFont typeface="Arial"/>
              <a:buNone/>
            </a:pP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Workshops</a:t>
            </a:r>
            <a:endParaRPr lang="en-US" sz="1600" dirty="0" smtClean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6576" indent="0">
              <a:buFont typeface="Arial"/>
              <a:buNone/>
            </a:pPr>
            <a:r>
              <a:rPr lang="en-US" sz="16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 to 2 hours workshops (parallel sessions / repeated)</a:t>
            </a:r>
          </a:p>
          <a:p>
            <a:pPr marL="36576" indent="0">
              <a:buNone/>
            </a:pPr>
            <a:r>
              <a:rPr lang="en-US" sz="16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Pre-registration (for organizational reasons only, not required)</a:t>
            </a:r>
          </a:p>
        </p:txBody>
      </p:sp>
    </p:spTree>
    <p:extLst>
      <p:ext uri="{BB962C8B-B14F-4D97-AF65-F5344CB8AC3E}">
        <p14:creationId xmlns:p14="http://schemas.microsoft.com/office/powerpoint/2010/main" val="193614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Developers@CERN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Workshops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/>
              <a:t>4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434566"/>
            <a:ext cx="8226854" cy="5269117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48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Why?</a:t>
            </a:r>
          </a:p>
          <a:p>
            <a:pPr marL="36576" indent="0">
              <a:buFont typeface="Arial"/>
              <a:buNone/>
            </a:pPr>
            <a:endParaRPr lang="en-US" sz="1600" dirty="0" smtClean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6576" indent="0">
              <a:buNone/>
            </a:pPr>
            <a:r>
              <a:rPr lang="en-US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Build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developers community</a:t>
            </a:r>
          </a:p>
          <a:p>
            <a:pPr marL="36576" indent="0">
              <a:buNone/>
            </a:pPr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Who is an expert in this </a:t>
            </a:r>
            <a:r>
              <a:rPr lang="en-US" sz="16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field?</a:t>
            </a:r>
          </a:p>
          <a:p>
            <a:pPr marL="36576" indent="0">
              <a:buNone/>
            </a:pPr>
            <a:r>
              <a:rPr lang="en-US" sz="16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Why </a:t>
            </a:r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re-inventing the wheel for each project?</a:t>
            </a:r>
          </a:p>
          <a:p>
            <a:pPr marL="36576" indent="0">
              <a:buFont typeface="Arial"/>
              <a:buNone/>
            </a:pPr>
            <a:endParaRPr lang="en-US" sz="1600" dirty="0" smtClean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6576" indent="0">
              <a:buNone/>
            </a:pPr>
            <a:r>
              <a:rPr lang="en-US" dirty="0"/>
              <a:t>Share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experiences</a:t>
            </a:r>
          </a:p>
          <a:p>
            <a:pPr marL="36576" indent="0">
              <a:buNone/>
            </a:pPr>
            <a:r>
              <a:rPr lang="en-US" sz="1600" dirty="0"/>
              <a:t>Do someone know this technology</a:t>
            </a:r>
            <a:r>
              <a:rPr lang="en-US" sz="1600" dirty="0" smtClean="0"/>
              <a:t>?</a:t>
            </a:r>
          </a:p>
          <a:p>
            <a:pPr marL="36576" indent="0">
              <a:buNone/>
            </a:pPr>
            <a:r>
              <a:rPr lang="en-US" sz="1600" dirty="0" smtClean="0"/>
              <a:t>How can I get started with this framework?</a:t>
            </a:r>
            <a:endParaRPr lang="en-US" sz="1600" dirty="0"/>
          </a:p>
          <a:p>
            <a:pPr marL="36576" indent="0">
              <a:buNone/>
            </a:pPr>
            <a:endParaRPr lang="en-US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6576" indent="0">
              <a:buFont typeface="Arial"/>
              <a:buNone/>
            </a:pPr>
            <a:r>
              <a:rPr lang="en-US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Know each other</a:t>
            </a:r>
            <a:endParaRPr lang="en-US" sz="1600" dirty="0" smtClean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6576" indent="0">
              <a:buFont typeface="Arial"/>
              <a:buNone/>
            </a:pPr>
            <a:r>
              <a:rPr lang="en-US" sz="16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Who should I contact?</a:t>
            </a:r>
            <a:endParaRPr lang="en-US" dirty="0" smtClean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564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Developers@CERN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Workshops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/>
              <a:t>5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434566"/>
            <a:ext cx="8226854" cy="5269117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48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Where? When?</a:t>
            </a:r>
          </a:p>
          <a:p>
            <a:pPr marL="36576" indent="0">
              <a:buFont typeface="Arial"/>
              <a:buNone/>
            </a:pPr>
            <a:endParaRPr lang="en-US" sz="1600" dirty="0" smtClean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6576" indent="0">
              <a:buFont typeface="Arial"/>
              <a:buNone/>
            </a:pP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Conferences</a:t>
            </a:r>
            <a:r>
              <a:rPr lang="en-US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aseline="200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@</a:t>
            </a:r>
            <a:r>
              <a:rPr lang="en-US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IT Auditorium</a:t>
            </a:r>
          </a:p>
          <a:p>
            <a:pPr marL="36576" indent="0">
              <a:buFont typeface="Arial"/>
              <a:buNone/>
            </a:pPr>
            <a:r>
              <a:rPr lang="en-US" sz="16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~100 people</a:t>
            </a:r>
          </a:p>
          <a:p>
            <a:pPr marL="36576" indent="0">
              <a:buFont typeface="Arial"/>
              <a:buNone/>
            </a:pPr>
            <a:r>
              <a:rPr lang="en-US" sz="16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Very good equipment</a:t>
            </a:r>
          </a:p>
          <a:p>
            <a:pPr marL="36576" indent="0">
              <a:buFont typeface="Arial"/>
              <a:buNone/>
            </a:pPr>
            <a:r>
              <a:rPr lang="en-US" sz="16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BE Auditorium is another possibility (</a:t>
            </a:r>
            <a:r>
              <a:rPr lang="en-US" sz="1600" dirty="0" err="1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Preyvessin</a:t>
            </a:r>
            <a:r>
              <a:rPr lang="en-US" sz="16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)</a:t>
            </a:r>
          </a:p>
          <a:p>
            <a:pPr marL="36576" indent="0">
              <a:buNone/>
            </a:pPr>
            <a:endParaRPr lang="en-US" sz="1600" dirty="0" smtClean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6576" indent="0">
              <a:buNone/>
            </a:pP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Workshops</a:t>
            </a:r>
            <a:r>
              <a:rPr lang="en-US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aseline="200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@</a:t>
            </a:r>
            <a:r>
              <a:rPr lang="en-US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dirty="0" err="1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IdeaSquare</a:t>
            </a:r>
            <a:r>
              <a:rPr lang="en-US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</a:t>
            </a:r>
          </a:p>
          <a:p>
            <a:pPr marL="36576" indent="0">
              <a:buNone/>
            </a:pPr>
            <a:r>
              <a:rPr lang="en-US" sz="16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4-5 rooms for ~10 people</a:t>
            </a:r>
          </a:p>
          <a:p>
            <a:pPr marL="36576" indent="0">
              <a:buNone/>
            </a:pPr>
            <a:r>
              <a:rPr lang="en-US" sz="16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Or IT buildings rooms (</a:t>
            </a:r>
            <a:r>
              <a:rPr lang="en-US" sz="16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~10 </a:t>
            </a:r>
            <a:r>
              <a:rPr lang="en-US" sz="16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rooms for 10+ people)</a:t>
            </a:r>
          </a:p>
          <a:p>
            <a:pPr marL="36576" indent="0">
              <a:buNone/>
            </a:pPr>
            <a:endParaRPr lang="en-US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6576" indent="0">
              <a:buNone/>
            </a:pPr>
            <a:r>
              <a:rPr lang="en-US" sz="32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 </a:t>
            </a: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September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6576" indent="0">
              <a:buNone/>
            </a:pPr>
            <a:r>
              <a:rPr lang="en-US" sz="16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Depends on room availability</a:t>
            </a:r>
            <a:endParaRPr lang="en-US" dirty="0" smtClean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443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historicwestend.org/wp-content/uploads/2015/01/we-need-yo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98" y="1021667"/>
            <a:ext cx="7936406" cy="396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Developers@CERN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Workshops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/>
              <a:t>6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6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4566"/>
            <a:ext cx="8226854" cy="526911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48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Interested in participating?</a:t>
            </a:r>
          </a:p>
          <a:p>
            <a:pPr marL="36576" indent="0">
              <a:buNone/>
            </a:pPr>
            <a:endParaRPr lang="en-US" sz="18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6576" indent="0">
              <a:buNone/>
            </a:pPr>
            <a:r>
              <a:rPr lang="en-US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Join Software Developers community</a:t>
            </a:r>
          </a:p>
          <a:p>
            <a:pPr marL="36576" indent="0">
              <a:buNone/>
            </a:pPr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hlinkClick r:id="rId2"/>
              </a:rPr>
              <a:t>https://</a:t>
            </a:r>
            <a:r>
              <a:rPr lang="en-US" sz="16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hlinkClick r:id="rId2"/>
              </a:rPr>
              <a:t>social.cern.ch/community/developers</a:t>
            </a:r>
            <a:endParaRPr lang="en-US" sz="28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6576" indent="0">
              <a:buNone/>
            </a:pPr>
            <a:endParaRPr lang="en-US" sz="2400" dirty="0" smtClean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6576" indent="0">
              <a:buNone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Join software-developers mailing list</a:t>
            </a:r>
          </a:p>
          <a:p>
            <a:pPr marL="36576" indent="0">
              <a:buNone/>
            </a:pPr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hlinkClick r:id="rId3"/>
              </a:rPr>
              <a:t>https://e-groups.cern.ch/e-groups/Egroup.do?egroupId=10145968</a:t>
            </a:r>
            <a:endParaRPr lang="en-US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6576" indent="0">
              <a:buNone/>
            </a:pPr>
            <a:endParaRPr lang="en-US" sz="2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6576" indent="0">
              <a:buNone/>
            </a:pPr>
            <a:r>
              <a:rPr lang="en-US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Or get in touch!</a:t>
            </a:r>
            <a:endParaRPr lang="en-US" sz="1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Wingdings" panose="05000000000000000000" pitchFamily="2" charset="2"/>
            </a:endParaRPr>
          </a:p>
          <a:p>
            <a:pPr marL="36576" indent="0">
              <a:buNone/>
            </a:pPr>
            <a:r>
              <a:rPr lang="en-US" sz="14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  <a:hlinkClick r:id="rId4"/>
              </a:rPr>
              <a:t>marwan.khelif@cern.ch</a:t>
            </a:r>
            <a:endParaRPr lang="en-US" sz="1400" dirty="0" smtClean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Wingdings" panose="05000000000000000000" pitchFamily="2" charset="2"/>
            </a:endParaRPr>
          </a:p>
          <a:p>
            <a:pPr marL="36576" indent="0">
              <a:buNone/>
            </a:pPr>
            <a:endParaRPr lang="en-US" dirty="0" smtClean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Developers@CERN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Workshops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/>
              <a:t>7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740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OMSTAT-tmpl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COMSTAT-tmpl</Template>
  <TotalTime>20635</TotalTime>
  <Words>249</Words>
  <Application>Microsoft Macintosh PowerPoint</Application>
  <PresentationFormat>On-screen Show (4:3)</PresentationFormat>
  <Paragraphs>66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COMSTAT-tmpl</vt:lpstr>
      <vt:lpstr>PowerPoint Presentation</vt:lpstr>
      <vt:lpstr>Developers@CERN Workshops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Marek Jedrzej Pomocka</dc:creator>
  <cp:lastModifiedBy>Marwan Khelif</cp:lastModifiedBy>
  <cp:revision>143</cp:revision>
  <dcterms:created xsi:type="dcterms:W3CDTF">2013-10-18T06:39:40Z</dcterms:created>
  <dcterms:modified xsi:type="dcterms:W3CDTF">2015-04-23T14:34:37Z</dcterms:modified>
</cp:coreProperties>
</file>