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1" r:id="rId3"/>
    <p:sldId id="535" r:id="rId4"/>
    <p:sldId id="536" r:id="rId5"/>
    <p:sldId id="537" r:id="rId6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90" autoAdjust="0"/>
  </p:normalViewPr>
  <p:slideViewPr>
    <p:cSldViewPr>
      <p:cViewPr>
        <p:scale>
          <a:sx n="110" d="100"/>
          <a:sy n="110" d="100"/>
        </p:scale>
        <p:origin x="-14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25/06/15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r>
              <a:rPr lang="en-US" dirty="0" smtClean="0"/>
              <a:t>“No phone”</a:t>
            </a:r>
            <a:r>
              <a:rPr lang="en-US" baseline="0" dirty="0" smtClean="0"/>
              <a:t> icon - http://</a:t>
            </a:r>
            <a:r>
              <a:rPr lang="en-US" baseline="0" dirty="0" err="1" smtClean="0"/>
              <a:t>www.clker.com</a:t>
            </a:r>
            <a:r>
              <a:rPr lang="en-US" baseline="0" dirty="0" smtClean="0"/>
              <a:t>/clipart-16506.html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r>
              <a:rPr lang="en-US" dirty="0" smtClean="0"/>
              <a:t>“No phone”</a:t>
            </a:r>
            <a:r>
              <a:rPr lang="en-US" baseline="0" dirty="0" smtClean="0"/>
              <a:t> icon - http://</a:t>
            </a:r>
            <a:r>
              <a:rPr lang="en-US" baseline="0" dirty="0" err="1" smtClean="0"/>
              <a:t>www.clker.com</a:t>
            </a:r>
            <a:r>
              <a:rPr lang="en-US" baseline="0" dirty="0" smtClean="0"/>
              <a:t>/clipart-16506.html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902073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0864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19" y="1340768"/>
            <a:ext cx="8744843" cy="4824536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2570981"/>
            <a:ext cx="7772400" cy="1362075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052736"/>
            <a:ext cx="7772400" cy="1500187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320480" cy="475252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316288" cy="475252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44823"/>
            <a:ext cx="4040188" cy="33005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844823"/>
            <a:ext cx="4041775" cy="33005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19" y="332656"/>
            <a:ext cx="8744843" cy="64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19" y="1340768"/>
            <a:ext cx="8744843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 smtClean="0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199" y="6389241"/>
            <a:ext cx="2443163" cy="3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social.cern.ch/" TargetMode="External"/><Relationship Id="rId5" Type="http://schemas.openxmlformats.org/officeDocument/2006/relationships/hyperlink" Target="mailto:lightning-talk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twiki.cern.ch/IT/LightningTalks" TargetMode="External"/><Relationship Id="rId5" Type="http://schemas.openxmlformats.org/officeDocument/2006/relationships/hyperlink" Target="https://twiki.cern.ch/twiki/bin/viewauth/IT/LightningTalks/WebHome" TargetMode="External"/><Relationship Id="rId6" Type="http://schemas.openxmlformats.org/officeDocument/2006/relationships/hyperlink" Target="http://indico.cern.ch/category/5419" TargetMode="External"/><Relationship Id="rId7" Type="http://schemas.openxmlformats.org/officeDocument/2006/relationships/hyperlink" Target="https://social.cern.ch/community/ITLT/SitePages/Talks.aspx" TargetMode="External"/><Relationship Id="rId8" Type="http://schemas.openxmlformats.org/officeDocument/2006/relationships/hyperlink" Target="mailto:lightning-talk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540568" y="0"/>
            <a:ext cx="10448411" cy="6957392"/>
            <a:chOff x="-540568" y="0"/>
            <a:chExt cx="10448411" cy="6957392"/>
          </a:xfrm>
        </p:grpSpPr>
        <p:pic>
          <p:nvPicPr>
            <p:cNvPr id="7" name="Picture 6" descr="261599589_084ee0ea07_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0568" y="0"/>
              <a:ext cx="10448411" cy="695739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020272" y="6559460"/>
              <a:ext cx="21182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CC BY-NC-SA 2.0 -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44843" cy="1296144"/>
          </a:xfrm>
        </p:spPr>
        <p:txBody>
          <a:bodyPr anchor="t"/>
          <a:lstStyle/>
          <a:p>
            <a:pPr algn="l"/>
            <a:r>
              <a:rPr lang="en-US" sz="22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22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8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</a:t>
            </a:r>
            <a:r>
              <a:rPr lang="en-US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#6</a:t>
            </a:r>
            <a:endParaRPr lang="en-US" sz="3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2060848"/>
            <a:ext cx="874484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7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 talks on computing/IT topics</a:t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4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</a:t>
            </a:r>
            <a:r>
              <a:rPr lang="en-US" sz="24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“open </a:t>
            </a:r>
            <a:r>
              <a:rPr lang="en-US" sz="2400" b="0" i="1" dirty="0" err="1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mic</a:t>
            </a:r>
            <a:r>
              <a:rPr lang="en-US" sz="24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</a:t>
            </a:r>
            <a:r>
              <a:rPr lang="en-US" sz="24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</a:t>
            </a:r>
          </a:p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talk is 5 minutes + 2 minute Q&amp;A </a:t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b="0" i="1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strictly enforced</a:t>
            </a:r>
          </a:p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</a:t>
            </a: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and snacks offered afterwards</a:t>
            </a:r>
          </a:p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phone</a:t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If possible, please stay for </a:t>
            </a: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 whole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</a:t>
            </a:r>
          </a:p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talks </a:t>
            </a: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for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future </a:t>
            </a: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sessions:</a:t>
            </a:r>
            <a:b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ITLT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#7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October 2</a:t>
            </a:r>
            <a:r>
              <a:rPr lang="en-US" sz="2200" baseline="30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nd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#8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December 4</a:t>
            </a:r>
            <a:r>
              <a:rPr lang="en-US" sz="2200" baseline="30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2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lightning-talks@cern.ch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789040"/>
            <a:ext cx="680864" cy="6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540568" y="0"/>
            <a:ext cx="10448411" cy="6957392"/>
            <a:chOff x="-540568" y="0"/>
            <a:chExt cx="10448411" cy="6957392"/>
          </a:xfrm>
        </p:grpSpPr>
        <p:pic>
          <p:nvPicPr>
            <p:cNvPr id="7" name="Picture 6" descr="261599589_084ee0ea07_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0568" y="0"/>
              <a:ext cx="10448411" cy="695739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020272" y="6559460"/>
              <a:ext cx="21182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CC BY-NC-SA 2.0 -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44843" cy="1296144"/>
          </a:xfrm>
        </p:spPr>
        <p:txBody>
          <a:bodyPr anchor="t"/>
          <a:lstStyle/>
          <a:p>
            <a:pPr algn="l"/>
            <a:r>
              <a:rPr lang="en-US" sz="22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22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8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</a:t>
            </a:r>
            <a:r>
              <a:rPr lang="en-US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#6</a:t>
            </a:r>
            <a:endParaRPr lang="en-US" sz="3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1124744"/>
            <a:ext cx="9649072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"From Open Source to Open Collaboration"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20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Lars Holm Nielsen (IT/CIS)</a:t>
            </a: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Raspbuggy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, a programmable 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WiFi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model car"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Brice Copy (EN/ICE)</a:t>
            </a: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From flipchart to glossy 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visualisation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through collaboration and d3.js" 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David Mazur (FP/KT)</a:t>
            </a: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Maybe it's not Python that sucks, maybe it's my code"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Sebastian </a:t>
            </a:r>
            <a:r>
              <a:rPr lang="en-US" sz="20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Witowski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(IT/CIS)</a:t>
            </a: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So what is this application really doing? - debugging with 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strace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(8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)”</a:t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20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Marek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Kamil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Denis (IT/OIS)</a:t>
            </a: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Networking made easy - there must be an app for that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!”</a:t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Claudia </a:t>
            </a:r>
            <a:r>
              <a:rPr lang="en-US" sz="20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Marcelloni</a:t>
            </a:r>
            <a:r>
              <a:rPr lang="en-US" sz="20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De Oliveira </a:t>
            </a:r>
            <a:r>
              <a:rPr lang="en-US" sz="20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en-US" sz="2000" b="0" i="1" dirty="0" err="1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TEDxCERN</a:t>
            </a:r>
            <a:r>
              <a:rPr lang="en-US" sz="20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  <a:endParaRPr lang="en-US" sz="2000" b="0" i="1" dirty="0">
              <a:solidFill>
                <a:srgbClr val="A6A6A6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CERNBox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: To Share or Not To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Share”</a:t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20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Hugo Gonzalez Labrador (IT/DSS)</a:t>
            </a:r>
          </a:p>
          <a:p>
            <a:pPr marL="342900" indent="-342900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mic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 </a:t>
            </a:r>
            <a:endParaRPr lang="en-US" sz="24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883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540568" y="0"/>
            <a:ext cx="10448411" cy="6957392"/>
            <a:chOff x="-540568" y="0"/>
            <a:chExt cx="10448411" cy="6957392"/>
          </a:xfrm>
        </p:grpSpPr>
        <p:pic>
          <p:nvPicPr>
            <p:cNvPr id="7" name="Picture 6" descr="261599589_084ee0ea07_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0568" y="0"/>
              <a:ext cx="10448411" cy="695739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020272" y="6559460"/>
              <a:ext cx="21182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CC BY-NC-SA 2.0 -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44843" cy="1296144"/>
          </a:xfrm>
        </p:spPr>
        <p:txBody>
          <a:bodyPr anchor="t"/>
          <a:lstStyle/>
          <a:p>
            <a:pPr algn="l"/>
            <a:r>
              <a:rPr lang="en-US" sz="22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22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8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</a:t>
            </a:r>
            <a:r>
              <a:rPr lang="en-US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#6</a:t>
            </a:r>
            <a:endParaRPr lang="en-US" sz="3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2060848"/>
            <a:ext cx="874484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snacks  :-)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Discuss talks on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hlinkClick r:id="rId4"/>
              </a:rPr>
              <a:t>http://social.cern.ch</a:t>
            </a:r>
            <a:endParaRPr lang="en-US" sz="2600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#7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October 2</a:t>
            </a:r>
            <a:r>
              <a:rPr lang="en-US" sz="2400" baseline="30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nd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#8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December 4</a:t>
            </a:r>
            <a:r>
              <a:rPr lang="en-US" sz="2400" baseline="30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400" b="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="0" dirty="0" smtClean="0">
                <a:solidFill>
                  <a:schemeClr val="bg1">
                    <a:lumMod val="65000"/>
                  </a:schemeClr>
                </a:solidFill>
                <a:hlinkClick r:id="rId5"/>
              </a:rPr>
              <a:t>lightning</a:t>
            </a:r>
            <a:r>
              <a:rPr lang="en-US" sz="2400" b="0" dirty="0">
                <a:solidFill>
                  <a:schemeClr val="bg1">
                    <a:lumMod val="65000"/>
                  </a:schemeClr>
                </a:solidFill>
                <a:hlinkClick r:id="rId5"/>
              </a:rPr>
              <a:t>-talks@cern.ch</a:t>
            </a:r>
            <a:r>
              <a:rPr lang="en-US" sz="24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  <a:endParaRPr lang="en-US" sz="2400" b="0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540568" y="0"/>
            <a:ext cx="10448411" cy="6957392"/>
            <a:chOff x="-540568" y="0"/>
            <a:chExt cx="10448411" cy="6957392"/>
          </a:xfrm>
        </p:grpSpPr>
        <p:pic>
          <p:nvPicPr>
            <p:cNvPr id="7" name="Picture 6" descr="261599589_084ee0ea07_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0568" y="0"/>
              <a:ext cx="10448411" cy="695739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020272" y="6559460"/>
              <a:ext cx="21182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CC BY-NC-SA 2.0 -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44843" cy="1296144"/>
          </a:xfrm>
        </p:spPr>
        <p:txBody>
          <a:bodyPr anchor="t"/>
          <a:lstStyle/>
          <a:p>
            <a:pPr algn="l"/>
            <a:r>
              <a:rPr lang="en-US" sz="4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</a:t>
            </a:r>
            <a:r>
              <a:rPr lang="en-US" sz="4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</a:t>
            </a:r>
            <a:r>
              <a:rPr lang="en-US" sz="4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ightning talk</a:t>
            </a:r>
            <a:endParaRPr lang="en-US" sz="3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2060848"/>
            <a:ext cx="874484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8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</a:t>
            </a: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…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540568" y="0"/>
            <a:ext cx="10448411" cy="6957392"/>
            <a:chOff x="-540568" y="0"/>
            <a:chExt cx="10448411" cy="6957392"/>
          </a:xfrm>
        </p:grpSpPr>
        <p:pic>
          <p:nvPicPr>
            <p:cNvPr id="4" name="Picture 3" descr="261599589_084ee0ea07_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0568" y="0"/>
              <a:ext cx="10448411" cy="695739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020272" y="6559460"/>
              <a:ext cx="21182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CC BY-NC-SA 2.0 -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</a:t>
            </a:r>
            <a:r>
              <a:rPr lang="en-US" sz="1800" b="1" dirty="0" smtClean="0">
                <a:solidFill>
                  <a:schemeClr val="bg1"/>
                </a:solidFill>
              </a:rPr>
              <a:t>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TWiki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hlinkClick r:id="rId4"/>
              </a:rPr>
              <a:t>http://twiki.cern.ch/IT/LightningTalks</a:t>
            </a:r>
            <a:endParaRPr lang="en-US" sz="1800" dirty="0" smtClean="0">
              <a:hlinkClick r:id="rId5"/>
            </a:endParaRP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Indico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indico.cern.ch/category/5419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social.cern.ch:</a:t>
            </a:r>
          </a:p>
          <a:p>
            <a:pPr marL="0" indent="0">
              <a:buNone/>
            </a:pPr>
            <a:r>
              <a:rPr lang="en-US" sz="1800" dirty="0" smtClean="0">
                <a:hlinkClick r:id="rId7"/>
              </a:rPr>
              <a:t>https</a:t>
            </a:r>
            <a:r>
              <a:rPr lang="en-US" sz="1800" dirty="0">
                <a:hlinkClick r:id="rId7"/>
              </a:rPr>
              <a:t>://</a:t>
            </a:r>
            <a:r>
              <a:rPr lang="en-US" sz="1800" dirty="0" smtClean="0">
                <a:hlinkClick r:id="rId7"/>
              </a:rPr>
              <a:t>social.cern.ch/community/ITLT/SitePages/Talks.aspx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#</a:t>
            </a:r>
            <a:r>
              <a:rPr lang="en-US" sz="1800" b="1" dirty="0" err="1">
                <a:solidFill>
                  <a:schemeClr val="bg1"/>
                </a:solidFill>
              </a:rPr>
              <a:t>ITLightningTalks</a:t>
            </a: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Contact us </a:t>
            </a:r>
            <a:r>
              <a:rPr lang="en-US" sz="1800" b="1" dirty="0" smtClean="0">
                <a:solidFill>
                  <a:schemeClr val="bg1"/>
                </a:solidFill>
              </a:rPr>
              <a:t>at: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hlinkClick r:id="rId8"/>
              </a:rPr>
              <a:t>lightning-talks@cern.ch</a:t>
            </a:r>
            <a:r>
              <a:rPr lang="en-US" sz="1800" dirty="0" smtClean="0"/>
              <a:t>  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7014</TotalTime>
  <Words>455</Words>
  <Application>Microsoft Macintosh PowerPoint</Application>
  <PresentationFormat>On-screen Show (4:3)</PresentationFormat>
  <Paragraphs>68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Modèle par défaut</vt:lpstr>
      <vt:lpstr>Welcome to  IT Lightning Talks  session #6</vt:lpstr>
      <vt:lpstr>Welcome to  IT Lightning Talks  session #6</vt:lpstr>
      <vt:lpstr>Thank you for participating in  IT Lightning Talks  session #6</vt:lpstr>
      <vt:lpstr>Propose a lightning talk</vt:lpstr>
      <vt:lpstr>References</vt:lpstr>
    </vt:vector>
  </TitlesOfParts>
  <Company>HEG Genève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>MSSI - HEG Genvèe</dc:subject>
  <dc:creator>Rolf HAURI</dc:creator>
  <cp:lastModifiedBy>Sebastian Lopienski</cp:lastModifiedBy>
  <cp:revision>367</cp:revision>
  <cp:lastPrinted>2014-01-28T11:57:09Z</cp:lastPrinted>
  <dcterms:created xsi:type="dcterms:W3CDTF">2007-01-03T21:50:59Z</dcterms:created>
  <dcterms:modified xsi:type="dcterms:W3CDTF">2015-06-25T12:33:03Z</dcterms:modified>
</cp:coreProperties>
</file>