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7"/>
  </p:notesMasterIdLst>
  <p:handoutMasterIdLst>
    <p:handoutMasterId r:id="rId8"/>
  </p:handoutMasterIdLst>
  <p:sldIdLst>
    <p:sldId id="349" r:id="rId3"/>
    <p:sldId id="328" r:id="rId4"/>
    <p:sldId id="361" r:id="rId5"/>
    <p:sldId id="362" r:id="rId6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 varScale="1">
        <p:scale>
          <a:sx n="103" d="100"/>
          <a:sy n="103" d="100"/>
        </p:scale>
        <p:origin x="708" y="102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886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452849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WP3 UPDATES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823648"/>
            <a:ext cx="6805426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HI-LUMI TC,  6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October 2015</a:t>
            </a:r>
            <a:endParaRPr lang="en-US" sz="1200" dirty="0" smtClean="0">
              <a:solidFill>
                <a:schemeClr val="bg1"/>
              </a:solidFill>
            </a:endParaRPr>
          </a:p>
          <a:p>
            <a:pPr algn="ctr">
              <a:spcBef>
                <a:spcPct val="20000"/>
              </a:spcBef>
              <a:buSzPct val="65000"/>
            </a:pP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791" y="1212978"/>
            <a:ext cx="1596571" cy="77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63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LAST UPDATES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Triplet powering scheme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We keep the two independent circuits as the baseline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More time needed to get consensus on the one circuit solution</a:t>
            </a:r>
          </a:p>
          <a:p>
            <a:pPr eaLnBrk="1" hangingPunct="1"/>
            <a:r>
              <a:rPr lang="en-GB" dirty="0" smtClean="0">
                <a:sym typeface="Symbol" pitchFamily="18" charset="2"/>
              </a:rPr>
              <a:t>Q4 current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Changed from 16 kA to 5 kA, using two layer cable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Saving 8 power converters at 18 kA</a:t>
            </a:r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Q4 length 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New operational gradient is 120 T/m, so magnetic length is 3.67 m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Not yet in the </a:t>
            </a:r>
            <a:r>
              <a:rPr lang="en-GB" dirty="0" err="1" smtClean="0">
                <a:sym typeface="Symbol" pitchFamily="18" charset="2"/>
              </a:rPr>
              <a:t>intergration</a:t>
            </a:r>
            <a:r>
              <a:rPr lang="en-GB" dirty="0" smtClean="0">
                <a:sym typeface="Symbol" pitchFamily="18" charset="2"/>
              </a:rPr>
              <a:t> files, will be included in next iteration</a:t>
            </a:r>
          </a:p>
          <a:p>
            <a:pPr eaLnBrk="1" hangingPunct="1"/>
            <a:r>
              <a:rPr lang="en-GB" dirty="0" smtClean="0">
                <a:sym typeface="Symbol" pitchFamily="18" charset="2"/>
              </a:rPr>
              <a:t>D2 Q4 correctors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Design change from 2 kA to 600 A – study in progress (we still do not the cable)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Saving 32 2 kA power converters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28" y="1110342"/>
            <a:ext cx="1596571" cy="77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084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LAST UPDATES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Q6 temperature changed from 1.9 to 4.2 K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See </a:t>
            </a:r>
            <a:r>
              <a:rPr lang="en-GB" dirty="0" err="1" smtClean="0">
                <a:sym typeface="Symbol" pitchFamily="18" charset="2"/>
              </a:rPr>
              <a:t>Herve</a:t>
            </a:r>
            <a:r>
              <a:rPr lang="en-GB" dirty="0" smtClean="0">
                <a:sym typeface="Symbol" pitchFamily="18" charset="2"/>
              </a:rPr>
              <a:t> talk – no need from beam dynamics</a:t>
            </a:r>
          </a:p>
          <a:p>
            <a:pPr eaLnBrk="1" hangingPunct="1"/>
            <a:r>
              <a:rPr lang="en-GB" dirty="0" smtClean="0">
                <a:sym typeface="Symbol" pitchFamily="18" charset="2"/>
              </a:rPr>
              <a:t>Current of the high order correctors is still at 120-150 A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Studies to lower in order to be able to use the 120 A power converters, but no change of baseline yet</a:t>
            </a:r>
            <a:endParaRPr lang="en-GB" dirty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D1 and D2 in series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In the hands of Felix, I put one circuit in the TDR</a:t>
            </a: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Important to have feedback on the need of doubling Q5 in IR6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We should order the cryostats next year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28" y="1110342"/>
            <a:ext cx="1596571" cy="77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65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QUACO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European program QUACO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Consortium of CERN, CIEMAT, CEA, Polish institute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4.5 M to build two prototypes of Q4 in two different firms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One procurement including conceptual design (short), engineering and tooling (1 y) and construction (2 y)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3 Firms participating to conceptual and engineering, then reduced to 2 for construction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Prototype ready by end 2019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In line with the planning, also considering the recent 1 year shift of Q4 due to design change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Complex proposal, but non negligible money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Initial hypothesis of building one Q4 and one long corrector discarded (incompatible with planning)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Program chaired by M. </a:t>
            </a:r>
            <a:r>
              <a:rPr lang="en-GB" dirty="0" err="1" smtClean="0">
                <a:sym typeface="Symbol" pitchFamily="18" charset="2"/>
              </a:rPr>
              <a:t>Losasso</a:t>
            </a:r>
            <a:r>
              <a:rPr lang="en-GB" dirty="0" smtClean="0">
                <a:sym typeface="Symbol" pitchFamily="18" charset="2"/>
              </a:rPr>
              <a:t> (CERN FP-KT)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28" y="1110342"/>
            <a:ext cx="1596571" cy="77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5571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44916</TotalTime>
  <Words>338</Words>
  <Application>Microsoft Office PowerPoint</Application>
  <PresentationFormat>On-screen Show (4:3)</PresentationFormat>
  <Paragraphs>44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ＭＳ Ｐゴシック</vt:lpstr>
      <vt:lpstr>Arial</vt:lpstr>
      <vt:lpstr>Book Antiqua</vt:lpstr>
      <vt:lpstr>Felix Titling</vt:lpstr>
      <vt:lpstr>Symbol</vt:lpstr>
      <vt:lpstr>1_Default Design</vt:lpstr>
      <vt:lpstr>Custom Design</vt:lpstr>
      <vt:lpstr>WP3 UPDATES</vt:lpstr>
      <vt:lpstr>LAST UPDATES</vt:lpstr>
      <vt:lpstr>LAST UPDATES</vt:lpstr>
      <vt:lpstr>QUACO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720</cp:revision>
  <dcterms:created xsi:type="dcterms:W3CDTF">2006-07-31T18:23:56Z</dcterms:created>
  <dcterms:modified xsi:type="dcterms:W3CDTF">2015-10-06T13:04:05Z</dcterms:modified>
</cp:coreProperties>
</file>