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77234-55E6-0348-AE87-1DDA63947664}" type="datetimeFigureOut">
              <a:rPr lang="en-US" smtClean="0"/>
              <a:t>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5C695-B218-B543-997C-8C7663C96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023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B8D6D-C649-144F-B8F5-73E12C541B19}" type="datetimeFigureOut">
              <a:rPr lang="en-US" smtClean="0"/>
              <a:t>2/9/15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F0A6F-62B1-C546-BDEB-6DF02F6A9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91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4081-972A-0A47-916B-CE0516C9C7E3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7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51B2-9015-DA4F-88E7-7A025BEDD6E2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9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E997-AD96-0346-9BBF-74DC81664EDB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6A66-772D-7342-8C3D-B73B8C105EC7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3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F740-C427-424E-9CE7-FF03A27F1752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2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C69-C316-7042-8F82-7D177C2AA38E}" type="datetime1">
              <a:rPr lang="en-US" smtClean="0"/>
              <a:t>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7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95AE-DB73-DE4D-8FF9-0DD8A62E8F3E}" type="datetime1">
              <a:rPr lang="en-US" smtClean="0"/>
              <a:t>2/9/15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0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F570-7B16-CD4A-9F70-E9440257C921}" type="datetime1">
              <a:rPr lang="en-US" smtClean="0"/>
              <a:t>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8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79F8-2782-BE47-BF4E-9CDA67C24468}" type="datetime1">
              <a:rPr lang="en-US" smtClean="0"/>
              <a:t>2/9/15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1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C44B-1CEA-0B40-83FF-72A241A29070}" type="datetime1">
              <a:rPr lang="en-US" smtClean="0"/>
              <a:t>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821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1DD16-CB2C-2440-9856-95A6BAC71B7E}" type="datetime1">
              <a:rPr lang="en-US" smtClean="0"/>
              <a:t>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7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78AB8-E0B4-1B4C-937F-70920D7E94C6}" type="datetime1">
              <a:rPr lang="en-US" smtClean="0"/>
              <a:t>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Data Preservation and Long Term Analysis in High Energy Physics (DPHEP)  -  Jamie.Shiers@cern.ch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0FD43-3CFA-344E-B4DC-CA7DAB320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9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DPHEP: Analysis “</a:t>
            </a:r>
            <a:r>
              <a:rPr lang="en-US" dirty="0" err="1" smtClean="0"/>
              <a:t>Redux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43" y="1600200"/>
            <a:ext cx="8726714" cy="473165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Important area, viewed both by (LHC) experiments and Funding Agencies – and DPHEP should be involved!</a:t>
            </a:r>
          </a:p>
          <a:p>
            <a:endParaRPr lang="en-US" dirty="0" smtClean="0"/>
          </a:p>
          <a:p>
            <a:r>
              <a:rPr lang="en-US" dirty="0" smtClean="0"/>
              <a:t>Need to be clear about scope, resources, definitions and --- EXPECTATIONS &amp; REQUESTS</a:t>
            </a:r>
          </a:p>
          <a:p>
            <a:endParaRPr lang="en-US" dirty="0"/>
          </a:p>
          <a:p>
            <a:r>
              <a:rPr lang="en-US" dirty="0" smtClean="0"/>
              <a:t>For example, is it an Analysis Preservation framework or an Analysis Capture framework? (With additional preservation services behind? (e.g. from PH-SFT </a:t>
            </a:r>
            <a:r>
              <a:rPr lang="en-US" smtClean="0"/>
              <a:t>and others) 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examples that I have seen seem to have some “hard-coded” details, such as storage end-points and/or protocols and/or other details: BEWARE!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8799" y="6356350"/>
            <a:ext cx="7841343" cy="365125"/>
          </a:xfrm>
        </p:spPr>
        <p:txBody>
          <a:bodyPr/>
          <a:lstStyle/>
          <a:p>
            <a:r>
              <a:rPr lang="en-US" dirty="0" smtClean="0"/>
              <a:t>Data Preservation and Long Term Analysis in High Energy Physics (DPHEP)  -  </a:t>
            </a:r>
            <a:r>
              <a:rPr lang="en-US" dirty="0" err="1" smtClean="0"/>
              <a:t>Jamie.Shiers@cern.ch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65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128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DPHEP: Analysis “Redux”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“Redux”</dc:title>
  <dc:creator>Jamie Shiers</dc:creator>
  <cp:lastModifiedBy>Jamie Shiers</cp:lastModifiedBy>
  <cp:revision>14</cp:revision>
  <dcterms:created xsi:type="dcterms:W3CDTF">2015-02-09T09:59:14Z</dcterms:created>
  <dcterms:modified xsi:type="dcterms:W3CDTF">2015-02-09T15:48:48Z</dcterms:modified>
</cp:coreProperties>
</file>