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206C-09C5-47CA-8BD0-999465D5BAD7}" type="datetimeFigureOut">
              <a:rPr lang="fr-FR" smtClean="0"/>
              <a:t>03/10/2015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6BA0-6009-49E0-A2C3-937D3462EC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594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206C-09C5-47CA-8BD0-999465D5BAD7}" type="datetimeFigureOut">
              <a:rPr lang="fr-FR" smtClean="0"/>
              <a:t>03/10/2015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6BA0-6009-49E0-A2C3-937D3462EC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0135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206C-09C5-47CA-8BD0-999465D5BAD7}" type="datetimeFigureOut">
              <a:rPr lang="fr-FR" smtClean="0"/>
              <a:t>03/10/2015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6BA0-6009-49E0-A2C3-937D3462EC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850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206C-09C5-47CA-8BD0-999465D5BAD7}" type="datetimeFigureOut">
              <a:rPr lang="fr-FR" smtClean="0"/>
              <a:t>03/10/2015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6BA0-6009-49E0-A2C3-937D3462EC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4815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206C-09C5-47CA-8BD0-999465D5BAD7}" type="datetimeFigureOut">
              <a:rPr lang="fr-FR" smtClean="0"/>
              <a:t>03/10/2015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6BA0-6009-49E0-A2C3-937D3462EC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9778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206C-09C5-47CA-8BD0-999465D5BAD7}" type="datetimeFigureOut">
              <a:rPr lang="fr-FR" smtClean="0"/>
              <a:t>03/10/2015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6BA0-6009-49E0-A2C3-937D3462EC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1515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206C-09C5-47CA-8BD0-999465D5BAD7}" type="datetimeFigureOut">
              <a:rPr lang="fr-FR" smtClean="0"/>
              <a:t>03/10/2015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6BA0-6009-49E0-A2C3-937D3462EC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340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206C-09C5-47CA-8BD0-999465D5BAD7}" type="datetimeFigureOut">
              <a:rPr lang="fr-FR" smtClean="0"/>
              <a:t>03/10/2015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6BA0-6009-49E0-A2C3-937D3462EC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424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206C-09C5-47CA-8BD0-999465D5BAD7}" type="datetimeFigureOut">
              <a:rPr lang="fr-FR" smtClean="0"/>
              <a:t>03/10/2015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6BA0-6009-49E0-A2C3-937D3462EC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5038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206C-09C5-47CA-8BD0-999465D5BAD7}" type="datetimeFigureOut">
              <a:rPr lang="fr-FR" smtClean="0"/>
              <a:t>03/10/2015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6BA0-6009-49E0-A2C3-937D3462EC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237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B206C-09C5-47CA-8BD0-999465D5BAD7}" type="datetimeFigureOut">
              <a:rPr lang="fr-FR" smtClean="0"/>
              <a:t>03/10/2015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E6BA0-6009-49E0-A2C3-937D3462EC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406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B206C-09C5-47CA-8BD0-999465D5BAD7}" type="datetimeFigureOut">
              <a:rPr lang="fr-FR" smtClean="0"/>
              <a:t>03/10/2015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E6BA0-6009-49E0-A2C3-937D3462EC5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9929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9" r="6764"/>
          <a:stretch/>
        </p:blipFill>
        <p:spPr>
          <a:xfrm>
            <a:off x="-2697" y="-16475"/>
            <a:ext cx="12255731" cy="68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81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Romain Bazile</dc:creator>
  <cp:lastModifiedBy>Romain Bazile</cp:lastModifiedBy>
  <cp:revision>1</cp:revision>
  <dcterms:created xsi:type="dcterms:W3CDTF">2015-10-03T09:35:29Z</dcterms:created>
  <dcterms:modified xsi:type="dcterms:W3CDTF">2015-10-03T09:35:40Z</dcterms:modified>
</cp:coreProperties>
</file>