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4609"/>
  </p:normalViewPr>
  <p:slideViewPr>
    <p:cSldViewPr snapToGrid="0" snapToObjects="1">
      <p:cViewPr varScale="1">
        <p:scale>
          <a:sx n="86" d="100"/>
          <a:sy n="86" d="100"/>
        </p:scale>
        <p:origin x="248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368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238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976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49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814FC-225F-074F-9E6D-9D32796AC1A2}" type="datetimeFigureOut">
              <a:rPr lang="it-IT" smtClean="0"/>
              <a:t>01/10/15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CB208-C7C9-E740-B918-0FF5557DAE3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309" y="1929091"/>
            <a:ext cx="884211" cy="1203855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192" y="3518059"/>
            <a:ext cx="1352446" cy="113870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192" y="5041880"/>
            <a:ext cx="1352446" cy="1020409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929390" y="518309"/>
            <a:ext cx="7869836" cy="923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smtClean="0">
                <a:latin typeface="+mj-lt"/>
              </a:rPr>
              <a:t>Share </a:t>
            </a:r>
            <a:r>
              <a:rPr lang="it-IT" sz="5400" b="1" dirty="0" err="1" smtClean="0">
                <a:latin typeface="+mj-lt"/>
              </a:rPr>
              <a:t>it</a:t>
            </a:r>
            <a:r>
              <a:rPr lang="it-IT" sz="5400" b="1" dirty="0" smtClean="0">
                <a:latin typeface="+mj-lt"/>
              </a:rPr>
              <a:t>, </a:t>
            </a:r>
            <a:r>
              <a:rPr lang="it-IT" sz="5400" b="1" dirty="0" err="1" smtClean="0">
                <a:latin typeface="+mj-lt"/>
              </a:rPr>
              <a:t>tweet</a:t>
            </a:r>
            <a:r>
              <a:rPr lang="it-IT" sz="5400" b="1" dirty="0" smtClean="0">
                <a:latin typeface="+mj-lt"/>
              </a:rPr>
              <a:t> </a:t>
            </a:r>
            <a:r>
              <a:rPr lang="it-IT" sz="5400" b="1" dirty="0" err="1" smtClean="0">
                <a:latin typeface="+mj-lt"/>
              </a:rPr>
              <a:t>it</a:t>
            </a:r>
            <a:r>
              <a:rPr lang="it-IT" sz="5400" b="1" dirty="0" smtClean="0">
                <a:latin typeface="+mj-lt"/>
              </a:rPr>
              <a:t>, </a:t>
            </a:r>
            <a:r>
              <a:rPr lang="it-IT" sz="5400" b="1" dirty="0" err="1" smtClean="0">
                <a:latin typeface="+mj-lt"/>
              </a:rPr>
              <a:t>read</a:t>
            </a:r>
            <a:r>
              <a:rPr lang="it-IT" sz="5400" b="1" dirty="0" smtClean="0">
                <a:latin typeface="+mj-lt"/>
              </a:rPr>
              <a:t> </a:t>
            </a:r>
            <a:r>
              <a:rPr lang="it-IT" sz="5400" b="1" dirty="0" err="1" smtClean="0">
                <a:latin typeface="+mj-lt"/>
              </a:rPr>
              <a:t>it!</a:t>
            </a:r>
            <a:endParaRPr lang="it-IT" sz="5400" b="1" dirty="0">
              <a:latin typeface="+mj-lt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072983" y="2207852"/>
            <a:ext cx="3078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>
                <a:latin typeface="+mj-lt"/>
              </a:rPr>
              <a:t>THE Port (page)</a:t>
            </a:r>
            <a:endParaRPr lang="it-IT" sz="3600" dirty="0">
              <a:latin typeface="+mj-lt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30628" y="3419172"/>
            <a:ext cx="31853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  </a:t>
            </a:r>
            <a:r>
              <a:rPr lang="it-IT" sz="3600" dirty="0" smtClean="0">
                <a:latin typeface="+mj-lt"/>
              </a:rPr>
              <a:t>#THEPort15</a:t>
            </a:r>
          </a:p>
          <a:p>
            <a:r>
              <a:rPr lang="it-IT" sz="3600" dirty="0" smtClean="0">
                <a:latin typeface="+mj-lt"/>
              </a:rPr>
              <a:t>@</a:t>
            </a:r>
            <a:r>
              <a:rPr lang="it-IT" sz="3600" dirty="0" err="1" smtClean="0">
                <a:latin typeface="+mj-lt"/>
              </a:rPr>
              <a:t>theportatcern</a:t>
            </a:r>
            <a:endParaRPr lang="it-IT" sz="3600" dirty="0">
              <a:latin typeface="+mj-lt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72983" y="5228918"/>
            <a:ext cx="6728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 smtClean="0">
                <a:latin typeface="+mj-lt"/>
              </a:rPr>
              <a:t>Subscribe</a:t>
            </a:r>
            <a:r>
              <a:rPr lang="it-IT" sz="3600" dirty="0" smtClean="0">
                <a:latin typeface="+mj-lt"/>
              </a:rPr>
              <a:t> to THE Port E-newsletter </a:t>
            </a:r>
            <a:endParaRPr lang="it-IT" sz="3600" dirty="0">
              <a:latin typeface="+mj-lt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241" y="313335"/>
            <a:ext cx="2490047" cy="112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977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Tema di Office</vt:lpstr>
      <vt:lpstr>Presentazione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luisa meneghetti</dc:creator>
  <cp:lastModifiedBy>luisa meneghetti</cp:lastModifiedBy>
  <cp:revision>2</cp:revision>
  <dcterms:created xsi:type="dcterms:W3CDTF">2015-10-01T11:28:43Z</dcterms:created>
  <dcterms:modified xsi:type="dcterms:W3CDTF">2015-10-01T11:56:43Z</dcterms:modified>
</cp:coreProperties>
</file>