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7"/>
  </p:notesMasterIdLst>
  <p:sldIdLst>
    <p:sldId id="334" r:id="rId5"/>
    <p:sldId id="325" r:id="rId6"/>
    <p:sldId id="326" r:id="rId7"/>
    <p:sldId id="327" r:id="rId8"/>
    <p:sldId id="328" r:id="rId9"/>
    <p:sldId id="329" r:id="rId10"/>
    <p:sldId id="331" r:id="rId11"/>
    <p:sldId id="332" r:id="rId12"/>
    <p:sldId id="333" r:id="rId13"/>
    <p:sldId id="294" r:id="rId14"/>
    <p:sldId id="336" r:id="rId15"/>
    <p:sldId id="295" r:id="rId16"/>
    <p:sldId id="342" r:id="rId17"/>
    <p:sldId id="339" r:id="rId18"/>
    <p:sldId id="338" r:id="rId19"/>
    <p:sldId id="298" r:id="rId20"/>
    <p:sldId id="299" r:id="rId21"/>
    <p:sldId id="300" r:id="rId22"/>
    <p:sldId id="301" r:id="rId23"/>
    <p:sldId id="303" r:id="rId24"/>
    <p:sldId id="290" r:id="rId25"/>
    <p:sldId id="283" r:id="rId26"/>
    <p:sldId id="346" r:id="rId27"/>
    <p:sldId id="284" r:id="rId28"/>
    <p:sldId id="285" r:id="rId29"/>
    <p:sldId id="347" r:id="rId30"/>
    <p:sldId id="286" r:id="rId31"/>
    <p:sldId id="287" r:id="rId32"/>
    <p:sldId id="324" r:id="rId33"/>
    <p:sldId id="351" r:id="rId34"/>
    <p:sldId id="288" r:id="rId35"/>
    <p:sldId id="348" r:id="rId3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1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3DE27-C6AC-5643-BDAF-C0010473AC4C}" type="datetimeFigureOut">
              <a:rPr lang="en-US" smtClean="0"/>
              <a:t>04/10/15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F49FE-2BF9-CF4F-90B0-A46D9FF3F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667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fr-FR" dirty="0" smtClean="0"/>
              <a:t>Accès </a:t>
            </a:r>
            <a:r>
              <a:rPr lang="fr-FR" dirty="0" err="1" smtClean="0"/>
              <a:t>form</a:t>
            </a:r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Percieved</a:t>
            </a:r>
            <a:r>
              <a:rPr lang="fr-FR" dirty="0" smtClean="0"/>
              <a:t> importance of « Boris’ Cloud » self </a:t>
            </a:r>
            <a:r>
              <a:rPr lang="fr-FR" dirty="0" err="1" smtClean="0"/>
              <a:t>assessment</a:t>
            </a:r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Upload</a:t>
            </a:r>
            <a:r>
              <a:rPr lang="fr-FR" dirty="0" smtClean="0"/>
              <a:t> information + Name </a:t>
            </a:r>
            <a:r>
              <a:rPr lang="fr-FR" dirty="0" err="1" smtClean="0"/>
              <a:t>referal</a:t>
            </a:r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Calendar</a:t>
            </a:r>
            <a:r>
              <a:rPr lang="fr-FR" dirty="0" smtClean="0"/>
              <a:t>: Meeting 1 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Assessment</a:t>
            </a:r>
            <a:r>
              <a:rPr lang="fr-FR" dirty="0" smtClean="0"/>
              <a:t> report </a:t>
            </a:r>
            <a:r>
              <a:rPr lang="fr-FR" dirty="0" err="1" smtClean="0"/>
              <a:t>given</a:t>
            </a:r>
            <a:r>
              <a:rPr lang="fr-FR" dirty="0" smtClean="0"/>
              <a:t> to </a:t>
            </a:r>
            <a:r>
              <a:rPr lang="fr-FR" dirty="0" err="1" smtClean="0"/>
              <a:t>doctor</a:t>
            </a:r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External</a:t>
            </a:r>
            <a:r>
              <a:rPr lang="fr-FR" dirty="0" smtClean="0"/>
              <a:t> information </a:t>
            </a:r>
            <a:r>
              <a:rPr lang="fr-FR" dirty="0" err="1" smtClean="0"/>
              <a:t>gathering</a:t>
            </a:r>
            <a:r>
              <a:rPr lang="fr-FR" dirty="0" smtClean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F49FE-2BF9-CF4F-90B0-A46D9FF3F3A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83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Meeting 1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Percieved</a:t>
            </a:r>
            <a:r>
              <a:rPr lang="fr-FR" dirty="0" smtClean="0"/>
              <a:t> state on « Boris’ Cloud » self </a:t>
            </a:r>
            <a:r>
              <a:rPr lang="fr-FR" dirty="0" err="1" smtClean="0"/>
              <a:t>assessment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doctor</a:t>
            </a:r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Discussion on delta of perception</a:t>
            </a:r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Discussion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doctor</a:t>
            </a:r>
            <a:r>
              <a:rPr lang="fr-FR" dirty="0" smtClean="0"/>
              <a:t> on </a:t>
            </a:r>
            <a:r>
              <a:rPr lang="fr-FR" dirty="0" err="1" smtClean="0"/>
              <a:t>Leveraging</a:t>
            </a:r>
            <a:r>
              <a:rPr lang="fr-FR" dirty="0" smtClean="0"/>
              <a:t> </a:t>
            </a:r>
            <a:r>
              <a:rPr lang="fr-FR" dirty="0" err="1" smtClean="0"/>
              <a:t>patient’s</a:t>
            </a:r>
            <a:r>
              <a:rPr lang="fr-FR" dirty="0" smtClean="0"/>
              <a:t> </a:t>
            </a:r>
            <a:r>
              <a:rPr lang="fr-FR" dirty="0" err="1" smtClean="0"/>
              <a:t>QoL</a:t>
            </a:r>
            <a:r>
              <a:rPr lang="fr-FR" dirty="0" smtClean="0"/>
              <a:t> (</a:t>
            </a:r>
            <a:r>
              <a:rPr lang="fr-FR" dirty="0" err="1" smtClean="0"/>
              <a:t>with</a:t>
            </a:r>
            <a:r>
              <a:rPr lang="fr-FR" dirty="0" smtClean="0"/>
              <a:t> for </a:t>
            </a:r>
            <a:r>
              <a:rPr lang="fr-FR" dirty="0" err="1" smtClean="0"/>
              <a:t>example</a:t>
            </a:r>
            <a:r>
              <a:rPr lang="fr-FR" dirty="0" smtClean="0"/>
              <a:t> </a:t>
            </a:r>
            <a:r>
              <a:rPr lang="fr-FR" dirty="0" err="1" smtClean="0"/>
              <a:t>MyQoL</a:t>
            </a:r>
            <a:r>
              <a:rPr lang="fr-FR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Discussion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doctor</a:t>
            </a:r>
            <a:r>
              <a:rPr lang="fr-FR" dirty="0" smtClean="0"/>
              <a:t> on the </a:t>
            </a:r>
            <a:r>
              <a:rPr lang="fr-FR" dirty="0" err="1" smtClean="0"/>
              <a:t>necessary</a:t>
            </a:r>
            <a:r>
              <a:rPr lang="fr-FR" dirty="0" smtClean="0"/>
              <a:t> tests (</a:t>
            </a:r>
            <a:r>
              <a:rPr lang="fr-FR" dirty="0" err="1" smtClean="0"/>
              <a:t>during</a:t>
            </a:r>
            <a:r>
              <a:rPr lang="fr-FR" dirty="0" smtClean="0"/>
              <a:t> Meeting 2)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Calendar</a:t>
            </a:r>
            <a:r>
              <a:rPr lang="fr-FR" dirty="0" smtClean="0"/>
              <a:t>: Meeting 2 -&gt; Tests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Medical</a:t>
            </a:r>
            <a:r>
              <a:rPr lang="fr-FR" dirty="0" smtClean="0"/>
              <a:t> Team </a:t>
            </a:r>
          </a:p>
          <a:p>
            <a:pPr marL="285750" indent="-285750">
              <a:buFont typeface="Arial"/>
              <a:buChar char="•"/>
            </a:pPr>
            <a:endParaRPr lang="fr-FR" dirty="0" smtClean="0"/>
          </a:p>
          <a:p>
            <a:r>
              <a:rPr lang="fr-FR" dirty="0" smtClean="0"/>
              <a:t>Meeting 2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Presentation</a:t>
            </a:r>
            <a:r>
              <a:rPr lang="fr-FR" dirty="0" smtClean="0"/>
              <a:t> of </a:t>
            </a:r>
            <a:r>
              <a:rPr lang="fr-FR" dirty="0" err="1" smtClean="0"/>
              <a:t>Medical</a:t>
            </a:r>
            <a:r>
              <a:rPr lang="fr-FR" dirty="0" smtClean="0"/>
              <a:t> team</a:t>
            </a:r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Tests &amp; Test </a:t>
            </a:r>
            <a:r>
              <a:rPr lang="fr-FR" dirty="0" err="1" smtClean="0"/>
              <a:t>results</a:t>
            </a:r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Setting of </a:t>
            </a:r>
            <a:r>
              <a:rPr lang="fr-FR" dirty="0" err="1" smtClean="0"/>
              <a:t>parameters</a:t>
            </a:r>
            <a:r>
              <a:rPr lang="fr-FR" dirty="0" smtClean="0"/>
              <a:t> of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personal</a:t>
            </a:r>
            <a:r>
              <a:rPr lang="fr-FR" dirty="0" smtClean="0"/>
              <a:t> program / </a:t>
            </a:r>
            <a:r>
              <a:rPr lang="fr-FR" dirty="0" err="1" smtClean="0"/>
              <a:t>secured</a:t>
            </a:r>
            <a:r>
              <a:rPr lang="fr-FR" dirty="0" smtClean="0"/>
              <a:t> </a:t>
            </a:r>
            <a:r>
              <a:rPr lang="fr-FR" dirty="0" err="1" smtClean="0"/>
              <a:t>access</a:t>
            </a:r>
            <a:r>
              <a:rPr lang="fr-FR" dirty="0" smtClean="0"/>
              <a:t> (</a:t>
            </a:r>
            <a:r>
              <a:rPr lang="fr-FR" dirty="0" err="1" smtClean="0"/>
              <a:t>using</a:t>
            </a:r>
            <a:r>
              <a:rPr lang="fr-FR" dirty="0" smtClean="0"/>
              <a:t> an </a:t>
            </a:r>
            <a:r>
              <a:rPr lang="fr-FR" dirty="0" err="1" smtClean="0"/>
              <a:t>app</a:t>
            </a:r>
            <a:r>
              <a:rPr lang="fr-FR" dirty="0" smtClean="0"/>
              <a:t>) (</a:t>
            </a:r>
            <a:r>
              <a:rPr lang="fr-FR" dirty="0" err="1" smtClean="0"/>
              <a:t>link</a:t>
            </a:r>
            <a:r>
              <a:rPr lang="fr-FR" dirty="0" smtClean="0"/>
              <a:t> </a:t>
            </a:r>
            <a:r>
              <a:rPr lang="fr-FR" dirty="0" err="1" smtClean="0"/>
              <a:t>witn</a:t>
            </a:r>
            <a:r>
              <a:rPr lang="fr-FR" dirty="0" smtClean="0"/>
              <a:t> </a:t>
            </a:r>
            <a:r>
              <a:rPr lang="fr-FR" dirty="0" err="1" smtClean="0"/>
              <a:t>MyQoL</a:t>
            </a:r>
            <a:r>
              <a:rPr lang="fr-FR" dirty="0" smtClean="0"/>
              <a:t> for </a:t>
            </a:r>
            <a:r>
              <a:rPr lang="fr-FR" dirty="0" err="1" smtClean="0"/>
              <a:t>example</a:t>
            </a:r>
            <a:r>
              <a:rPr lang="fr-FR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Launch</a:t>
            </a:r>
            <a:r>
              <a:rPr lang="fr-FR" dirty="0" smtClean="0"/>
              <a:t> of </a:t>
            </a:r>
            <a:r>
              <a:rPr lang="fr-FR" dirty="0" err="1" smtClean="0"/>
              <a:t>personal</a:t>
            </a:r>
            <a:r>
              <a:rPr lang="fr-FR" dirty="0" smtClean="0"/>
              <a:t> program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F49FE-2BF9-CF4F-90B0-A46D9FF3F3A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19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Program </a:t>
            </a:r>
            <a:r>
              <a:rPr lang="fr-FR" dirty="0" err="1" smtClean="0"/>
              <a:t>execution</a:t>
            </a:r>
            <a:endParaRPr lang="fr-FR" dirty="0" smtClean="0"/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Follow</a:t>
            </a:r>
            <a:r>
              <a:rPr lang="fr-FR" dirty="0" smtClean="0"/>
              <a:t>-up &amp; </a:t>
            </a:r>
            <a:r>
              <a:rPr lang="fr-FR" dirty="0" err="1" smtClean="0"/>
              <a:t>Alerts</a:t>
            </a:r>
            <a:r>
              <a:rPr lang="fr-FR" dirty="0" smtClean="0"/>
              <a:t> Self on App (</a:t>
            </a:r>
            <a:r>
              <a:rPr lang="fr-FR" dirty="0" err="1" smtClean="0"/>
              <a:t>link</a:t>
            </a:r>
            <a:r>
              <a:rPr lang="fr-FR" dirty="0" smtClean="0"/>
              <a:t> </a:t>
            </a:r>
            <a:r>
              <a:rPr lang="fr-FR" dirty="0" err="1" smtClean="0"/>
              <a:t>witn</a:t>
            </a:r>
            <a:r>
              <a:rPr lang="fr-FR" dirty="0" smtClean="0"/>
              <a:t> </a:t>
            </a:r>
            <a:r>
              <a:rPr lang="fr-FR" dirty="0" err="1" smtClean="0"/>
              <a:t>MyQoL</a:t>
            </a:r>
            <a:r>
              <a:rPr lang="fr-FR" dirty="0" smtClean="0"/>
              <a:t> for </a:t>
            </a:r>
            <a:r>
              <a:rPr lang="fr-FR" dirty="0" err="1" smtClean="0"/>
              <a:t>example</a:t>
            </a:r>
            <a:r>
              <a:rPr lang="fr-FR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Follow</a:t>
            </a:r>
            <a:r>
              <a:rPr lang="fr-FR" dirty="0" smtClean="0"/>
              <a:t>-up &amp; </a:t>
            </a:r>
            <a:r>
              <a:rPr lang="fr-FR" dirty="0" err="1" smtClean="0"/>
              <a:t>Alerts</a:t>
            </a:r>
            <a:r>
              <a:rPr lang="fr-FR" dirty="0" smtClean="0"/>
              <a:t> </a:t>
            </a:r>
            <a:r>
              <a:rPr lang="fr-FR" dirty="0" err="1" smtClean="0"/>
              <a:t>Medical</a:t>
            </a:r>
            <a:r>
              <a:rPr lang="fr-FR" dirty="0" smtClean="0"/>
              <a:t> Team on App (</a:t>
            </a:r>
            <a:r>
              <a:rPr lang="fr-FR" dirty="0" err="1" smtClean="0"/>
              <a:t>link</a:t>
            </a:r>
            <a:r>
              <a:rPr lang="fr-FR" dirty="0" smtClean="0"/>
              <a:t> </a:t>
            </a:r>
            <a:r>
              <a:rPr lang="fr-FR" dirty="0" err="1" smtClean="0"/>
              <a:t>witn</a:t>
            </a:r>
            <a:r>
              <a:rPr lang="fr-FR" dirty="0" smtClean="0"/>
              <a:t> </a:t>
            </a:r>
            <a:r>
              <a:rPr lang="fr-FR" dirty="0" err="1" smtClean="0"/>
              <a:t>MyQoL</a:t>
            </a:r>
            <a:r>
              <a:rPr lang="fr-FR" dirty="0" smtClean="0"/>
              <a:t> for </a:t>
            </a:r>
            <a:r>
              <a:rPr lang="fr-FR" dirty="0" err="1" smtClean="0"/>
              <a:t>example</a:t>
            </a:r>
            <a:r>
              <a:rPr lang="fr-FR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Follow</a:t>
            </a:r>
            <a:r>
              <a:rPr lang="fr-FR" dirty="0" smtClean="0"/>
              <a:t>-up &amp; </a:t>
            </a:r>
            <a:r>
              <a:rPr lang="fr-FR" dirty="0" err="1" smtClean="0"/>
              <a:t>Alerts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doctor</a:t>
            </a:r>
            <a:r>
              <a:rPr lang="fr-FR" dirty="0" smtClean="0"/>
              <a:t>: </a:t>
            </a:r>
            <a:r>
              <a:rPr lang="fr-FR" dirty="0" err="1" smtClean="0"/>
              <a:t>Remote</a:t>
            </a:r>
            <a:r>
              <a:rPr lang="fr-FR" dirty="0" smtClean="0"/>
              <a:t> or Face to Face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Calendar</a:t>
            </a:r>
            <a:r>
              <a:rPr lang="fr-FR" dirty="0" smtClean="0"/>
              <a:t>: Meeting 3 -&gt; </a:t>
            </a:r>
            <a:r>
              <a:rPr lang="fr-FR" dirty="0" err="1" smtClean="0"/>
              <a:t>Personal</a:t>
            </a:r>
            <a:r>
              <a:rPr lang="fr-FR" dirty="0" smtClean="0"/>
              <a:t> Program </a:t>
            </a:r>
            <a:r>
              <a:rPr lang="fr-FR" dirty="0" err="1" smtClean="0"/>
              <a:t>assessment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Doctor</a:t>
            </a:r>
            <a:r>
              <a:rPr lang="fr-FR" dirty="0" smtClean="0"/>
              <a:t> &amp; </a:t>
            </a:r>
            <a:r>
              <a:rPr lang="fr-FR" dirty="0" err="1" smtClean="0"/>
              <a:t>Medical</a:t>
            </a:r>
            <a:r>
              <a:rPr lang="fr-FR" dirty="0" smtClean="0"/>
              <a:t> Team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F49FE-2BF9-CF4F-90B0-A46D9FF3F3A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524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Meeting 3 (+ 3.1 /3.2)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Personal</a:t>
            </a:r>
            <a:r>
              <a:rPr lang="fr-FR" dirty="0" smtClean="0"/>
              <a:t> Program </a:t>
            </a:r>
            <a:r>
              <a:rPr lang="fr-FR" dirty="0" err="1" smtClean="0"/>
              <a:t>assessment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Doctor</a:t>
            </a:r>
            <a:r>
              <a:rPr lang="fr-FR" dirty="0" smtClean="0"/>
              <a:t> &amp; </a:t>
            </a:r>
            <a:r>
              <a:rPr lang="fr-FR" dirty="0" err="1" smtClean="0"/>
              <a:t>Medical</a:t>
            </a:r>
            <a:r>
              <a:rPr lang="fr-FR" dirty="0" smtClean="0"/>
              <a:t> Team</a:t>
            </a:r>
          </a:p>
          <a:p>
            <a:pPr marL="285750" indent="-285750">
              <a:buFont typeface="Arial"/>
              <a:buChar char="•"/>
            </a:pPr>
            <a:r>
              <a:rPr lang="fr-FR" dirty="0" err="1" smtClean="0"/>
              <a:t>Review</a:t>
            </a:r>
            <a:r>
              <a:rPr lang="fr-FR" dirty="0" smtClean="0"/>
              <a:t> of </a:t>
            </a:r>
            <a:r>
              <a:rPr lang="fr-FR" dirty="0" err="1" smtClean="0"/>
              <a:t>parameters</a:t>
            </a:r>
            <a:r>
              <a:rPr lang="fr-FR" dirty="0" smtClean="0"/>
              <a:t> of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personal</a:t>
            </a:r>
            <a:r>
              <a:rPr lang="fr-FR" dirty="0" smtClean="0"/>
              <a:t> program / </a:t>
            </a:r>
            <a:r>
              <a:rPr lang="fr-FR" dirty="0" err="1" smtClean="0"/>
              <a:t>secured</a:t>
            </a:r>
            <a:r>
              <a:rPr lang="fr-FR" dirty="0" smtClean="0"/>
              <a:t> </a:t>
            </a:r>
            <a:r>
              <a:rPr lang="fr-FR" dirty="0" err="1" smtClean="0"/>
              <a:t>access</a:t>
            </a:r>
            <a:r>
              <a:rPr lang="fr-FR" dirty="0" smtClean="0"/>
              <a:t> (</a:t>
            </a:r>
            <a:r>
              <a:rPr lang="fr-FR" dirty="0" err="1" smtClean="0"/>
              <a:t>using</a:t>
            </a:r>
            <a:r>
              <a:rPr lang="fr-FR" dirty="0" smtClean="0"/>
              <a:t> an </a:t>
            </a:r>
            <a:r>
              <a:rPr lang="fr-FR" dirty="0" err="1" smtClean="0"/>
              <a:t>app</a:t>
            </a:r>
            <a:r>
              <a:rPr lang="fr-FR" dirty="0" smtClean="0"/>
              <a:t>) (</a:t>
            </a:r>
            <a:r>
              <a:rPr lang="fr-FR" dirty="0" err="1" smtClean="0"/>
              <a:t>link</a:t>
            </a:r>
            <a:r>
              <a:rPr lang="fr-FR" dirty="0" smtClean="0"/>
              <a:t> </a:t>
            </a:r>
            <a:r>
              <a:rPr lang="fr-FR" dirty="0" err="1" smtClean="0"/>
              <a:t>witn</a:t>
            </a:r>
            <a:r>
              <a:rPr lang="fr-FR" dirty="0" smtClean="0"/>
              <a:t> </a:t>
            </a:r>
            <a:r>
              <a:rPr lang="fr-FR" dirty="0" err="1" smtClean="0"/>
              <a:t>MyQoL</a:t>
            </a:r>
            <a:r>
              <a:rPr lang="fr-FR" dirty="0" smtClean="0"/>
              <a:t> for </a:t>
            </a:r>
            <a:r>
              <a:rPr lang="fr-FR" dirty="0" err="1" smtClean="0"/>
              <a:t>example</a:t>
            </a:r>
            <a:r>
              <a:rPr lang="fr-FR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If </a:t>
            </a:r>
            <a:r>
              <a:rPr lang="fr-FR" dirty="0" err="1" smtClean="0"/>
              <a:t>needed</a:t>
            </a:r>
            <a:r>
              <a:rPr lang="fr-FR" dirty="0" smtClean="0"/>
              <a:t> + </a:t>
            </a:r>
            <a:r>
              <a:rPr lang="fr-FR" dirty="0" err="1" smtClean="0"/>
              <a:t>Calendar</a:t>
            </a:r>
            <a:r>
              <a:rPr lang="fr-FR" dirty="0" smtClean="0"/>
              <a:t>: Meeting 3.1 -&gt; </a:t>
            </a:r>
            <a:r>
              <a:rPr lang="fr-FR" dirty="0" err="1" smtClean="0"/>
              <a:t>Personal</a:t>
            </a:r>
            <a:r>
              <a:rPr lang="fr-FR" dirty="0" smtClean="0"/>
              <a:t> Program </a:t>
            </a:r>
            <a:r>
              <a:rPr lang="fr-FR" dirty="0" err="1" smtClean="0"/>
              <a:t>assessment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Doctor</a:t>
            </a:r>
            <a:r>
              <a:rPr lang="fr-FR" dirty="0" smtClean="0"/>
              <a:t> &amp; </a:t>
            </a:r>
            <a:r>
              <a:rPr lang="fr-FR" dirty="0" err="1" smtClean="0"/>
              <a:t>Medical</a:t>
            </a:r>
            <a:r>
              <a:rPr lang="fr-FR" dirty="0" smtClean="0"/>
              <a:t> Team</a:t>
            </a:r>
          </a:p>
          <a:p>
            <a:pPr marL="285750" lvl="0" indent="-285750">
              <a:buFont typeface="Arial"/>
              <a:buChar char="•"/>
            </a:pPr>
            <a:r>
              <a:rPr lang="fr-FR" dirty="0" smtClean="0"/>
              <a:t>If </a:t>
            </a:r>
            <a:r>
              <a:rPr lang="fr-FR" dirty="0" err="1" smtClean="0"/>
              <a:t>needed</a:t>
            </a:r>
            <a:r>
              <a:rPr lang="fr-FR" dirty="0" smtClean="0"/>
              <a:t> </a:t>
            </a:r>
            <a:r>
              <a:rPr lang="fr-FR" dirty="0" smtClean="0">
                <a:solidFill>
                  <a:prstClr val="black"/>
                </a:solidFill>
              </a:rPr>
              <a:t>+ </a:t>
            </a:r>
            <a:r>
              <a:rPr lang="fr-FR" dirty="0" err="1" smtClean="0">
                <a:solidFill>
                  <a:prstClr val="black"/>
                </a:solidFill>
              </a:rPr>
              <a:t>Calendar</a:t>
            </a:r>
            <a:r>
              <a:rPr lang="fr-FR" dirty="0" smtClean="0">
                <a:solidFill>
                  <a:prstClr val="black"/>
                </a:solidFill>
              </a:rPr>
              <a:t>: Meeting 3.2 -&gt; </a:t>
            </a:r>
            <a:r>
              <a:rPr lang="fr-FR" dirty="0" err="1" smtClean="0">
                <a:solidFill>
                  <a:prstClr val="black"/>
                </a:solidFill>
              </a:rPr>
              <a:t>Personal</a:t>
            </a:r>
            <a:r>
              <a:rPr lang="fr-FR" dirty="0" smtClean="0">
                <a:solidFill>
                  <a:prstClr val="black"/>
                </a:solidFill>
              </a:rPr>
              <a:t> Program </a:t>
            </a:r>
            <a:r>
              <a:rPr lang="fr-FR" dirty="0" err="1" smtClean="0">
                <a:solidFill>
                  <a:prstClr val="black"/>
                </a:solidFill>
              </a:rPr>
              <a:t>assessment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with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Doctor</a:t>
            </a:r>
            <a:r>
              <a:rPr lang="fr-FR" dirty="0" smtClean="0">
                <a:solidFill>
                  <a:prstClr val="black"/>
                </a:solidFill>
              </a:rPr>
              <a:t> &amp; </a:t>
            </a:r>
            <a:r>
              <a:rPr lang="fr-FR" dirty="0" err="1" smtClean="0">
                <a:solidFill>
                  <a:prstClr val="black"/>
                </a:solidFill>
              </a:rPr>
              <a:t>Medical</a:t>
            </a:r>
            <a:r>
              <a:rPr lang="fr-FR" dirty="0" smtClean="0">
                <a:solidFill>
                  <a:prstClr val="black"/>
                </a:solidFill>
              </a:rPr>
              <a:t> Team</a:t>
            </a:r>
          </a:p>
          <a:p>
            <a:pPr marL="285750" lvl="0" indent="-285750">
              <a:buFont typeface="Arial"/>
              <a:buChar char="•"/>
            </a:pPr>
            <a:endParaRPr lang="fr-FR" dirty="0" smtClean="0">
              <a:solidFill>
                <a:prstClr val="black"/>
              </a:solidFill>
            </a:endParaRPr>
          </a:p>
          <a:p>
            <a:pPr marL="285750" lvl="0" indent="-285750">
              <a:buFont typeface="Arial"/>
              <a:buChar char="•"/>
            </a:pPr>
            <a:r>
              <a:rPr lang="fr-FR" dirty="0" err="1" smtClean="0">
                <a:solidFill>
                  <a:prstClr val="black"/>
                </a:solidFill>
              </a:rPr>
              <a:t>Calendar</a:t>
            </a:r>
            <a:r>
              <a:rPr lang="fr-FR" dirty="0" smtClean="0">
                <a:solidFill>
                  <a:prstClr val="black"/>
                </a:solidFill>
              </a:rPr>
              <a:t>: Meeting 4 -&gt; </a:t>
            </a:r>
            <a:r>
              <a:rPr lang="fr-FR" dirty="0" err="1" smtClean="0">
                <a:solidFill>
                  <a:prstClr val="black"/>
                </a:solidFill>
              </a:rPr>
              <a:t>Achievment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Certificate</a:t>
            </a:r>
            <a:endParaRPr lang="fr-FR" dirty="0" smtClean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F49FE-2BF9-CF4F-90B0-A46D9FF3F3A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739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Meeting 4</a:t>
            </a:r>
          </a:p>
          <a:p>
            <a:pPr marL="285750" lvl="0" indent="-285750">
              <a:buFont typeface="Arial"/>
              <a:buChar char="•"/>
            </a:pPr>
            <a:r>
              <a:rPr lang="fr-FR" dirty="0" err="1" smtClean="0">
                <a:solidFill>
                  <a:prstClr val="black"/>
                </a:solidFill>
              </a:rPr>
              <a:t>Achievment</a:t>
            </a:r>
            <a:r>
              <a:rPr lang="fr-FR" dirty="0" smtClean="0">
                <a:solidFill>
                  <a:prstClr val="black"/>
                </a:solidFill>
              </a:rPr>
              <a:t> &amp; </a:t>
            </a:r>
            <a:r>
              <a:rPr lang="fr-FR" dirty="0" err="1" smtClean="0">
                <a:solidFill>
                  <a:prstClr val="black"/>
                </a:solidFill>
              </a:rPr>
              <a:t>Level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Certificate</a:t>
            </a:r>
            <a:r>
              <a:rPr lang="fr-FR" dirty="0" smtClean="0">
                <a:solidFill>
                  <a:prstClr val="black"/>
                </a:solidFill>
              </a:rPr>
              <a:t> on </a:t>
            </a:r>
            <a:r>
              <a:rPr lang="fr-FR" dirty="0" err="1" smtClean="0">
                <a:solidFill>
                  <a:prstClr val="black"/>
                </a:solidFill>
              </a:rPr>
              <a:t>MyQoL</a:t>
            </a:r>
            <a:endParaRPr lang="fr-FR" dirty="0" smtClean="0">
              <a:solidFill>
                <a:prstClr val="black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fr-FR" dirty="0" smtClean="0"/>
              <a:t>Mention: </a:t>
            </a:r>
            <a:r>
              <a:rPr lang="fr-FR" dirty="0" err="1" smtClean="0"/>
              <a:t>Empowerment</a:t>
            </a:r>
            <a:r>
              <a:rPr lang="fr-FR" dirty="0" smtClean="0"/>
              <a:t>, </a:t>
            </a:r>
            <a:r>
              <a:rPr lang="fr-FR" dirty="0" err="1" smtClean="0"/>
              <a:t>Autonomy</a:t>
            </a:r>
            <a:r>
              <a:rPr lang="fr-FR" dirty="0" smtClean="0"/>
              <a:t>, </a:t>
            </a:r>
            <a:r>
              <a:rPr lang="fr-FR" dirty="0" err="1" smtClean="0"/>
              <a:t>Rehabilitation</a:t>
            </a:r>
            <a:r>
              <a:rPr lang="fr-FR" dirty="0" smtClean="0"/>
              <a:t>, </a:t>
            </a:r>
            <a:r>
              <a:rPr lang="fr-FR" dirty="0" err="1" smtClean="0"/>
              <a:t>Preventive</a:t>
            </a:r>
            <a:r>
              <a:rPr lang="fr-FR" dirty="0" smtClean="0"/>
              <a:t> </a:t>
            </a:r>
            <a:r>
              <a:rPr lang="fr-FR" dirty="0" err="1" smtClean="0"/>
              <a:t>Health</a:t>
            </a:r>
            <a:endParaRPr lang="fr-FR" dirty="0" smtClean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F49FE-2BF9-CF4F-90B0-A46D9FF3F3A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349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89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6958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922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7018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1174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5404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5221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3035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7316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54174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0698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3380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9633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69539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89260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21569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98499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563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58583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88883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09451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5234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8906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30101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65644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07483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8041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89984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02011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43922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00060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01201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964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0943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91945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80801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52498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77023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7698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831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348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963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9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424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1F412-98AD-AF40-958D-3FA67B2FED24}" type="datetimeFigureOut">
              <a:rPr lang="fr-FR" smtClean="0"/>
              <a:t>04/10/15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9FD51-142B-0441-AD77-208FC73901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46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562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748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1F412-98AD-AF40-958D-3FA67B2FED24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04/10/15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9FD51-142B-0441-AD77-208FC739019B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27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A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94972"/>
            <a:ext cx="8229600" cy="2254778"/>
          </a:xfrm>
        </p:spPr>
        <p:txBody>
          <a:bodyPr>
            <a:normAutofit/>
          </a:bodyPr>
          <a:lstStyle/>
          <a:p>
            <a:pPr marL="285750" indent="-285750"/>
            <a:r>
              <a:rPr lang="fr-FR" dirty="0" err="1" smtClean="0">
                <a:solidFill>
                  <a:schemeClr val="bg1"/>
                </a:solidFill>
              </a:rPr>
              <a:t>Based</a:t>
            </a:r>
            <a:r>
              <a:rPr lang="fr-FR" dirty="0" smtClean="0">
                <a:solidFill>
                  <a:schemeClr val="bg1"/>
                </a:solidFill>
              </a:rPr>
              <a:t> on a </a:t>
            </a:r>
            <a:r>
              <a:rPr lang="fr-FR" dirty="0" err="1" smtClean="0">
                <a:solidFill>
                  <a:schemeClr val="bg1"/>
                </a:solidFill>
              </a:rPr>
              <a:t>true</a:t>
            </a:r>
            <a:r>
              <a:rPr lang="fr-FR" dirty="0" smtClean="0">
                <a:solidFill>
                  <a:schemeClr val="bg1"/>
                </a:solidFill>
              </a:rPr>
              <a:t> story !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897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482913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/>
              <a:t> </a:t>
            </a:r>
            <a:endParaRPr lang="fr-CH" dirty="0"/>
          </a:p>
        </p:txBody>
      </p:sp>
      <p:pic>
        <p:nvPicPr>
          <p:cNvPr id="2" name="Image 1" descr="screen_Storyboard_LaTou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800"/>
            <a:ext cx="9144000" cy="57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620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A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386417"/>
            <a:ext cx="8229600" cy="3312583"/>
          </a:xfrm>
        </p:spPr>
        <p:txBody>
          <a:bodyPr>
            <a:normAutofit/>
          </a:bodyPr>
          <a:lstStyle/>
          <a:p>
            <a:pPr marL="285750" indent="-285750"/>
            <a:r>
              <a:rPr lang="fr-FR" dirty="0" err="1" smtClean="0">
                <a:solidFill>
                  <a:schemeClr val="bg1"/>
                </a:solidFill>
              </a:rPr>
              <a:t>With</a:t>
            </a:r>
            <a:r>
              <a:rPr lang="fr-FR" dirty="0" smtClean="0">
                <a:solidFill>
                  <a:schemeClr val="bg1"/>
                </a:solidFill>
              </a:rPr>
              <a:t> Boris, </a:t>
            </a:r>
            <a:r>
              <a:rPr lang="fr-FR" dirty="0" err="1" smtClean="0">
                <a:solidFill>
                  <a:schemeClr val="bg1"/>
                </a:solidFill>
              </a:rPr>
              <a:t>we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tried</a:t>
            </a:r>
            <a:r>
              <a:rPr lang="fr-FR" dirty="0" smtClean="0">
                <a:solidFill>
                  <a:schemeClr val="bg1"/>
                </a:solidFill>
              </a:rPr>
              <a:t> to </a:t>
            </a:r>
            <a:r>
              <a:rPr lang="fr-FR" dirty="0" err="1" smtClean="0">
                <a:solidFill>
                  <a:schemeClr val="bg1"/>
                </a:solidFill>
              </a:rPr>
              <a:t>be</a:t>
            </a:r>
            <a:r>
              <a:rPr lang="fr-FR" dirty="0" smtClean="0">
                <a:solidFill>
                  <a:schemeClr val="bg1"/>
                </a:solidFill>
              </a:rPr>
              <a:t> more efficient …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24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screen_Storyboard_LaTour_Progr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909"/>
            <a:ext cx="9144000" cy="57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643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A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386417"/>
            <a:ext cx="8229600" cy="3312583"/>
          </a:xfrm>
        </p:spPr>
        <p:txBody>
          <a:bodyPr>
            <a:normAutofit/>
          </a:bodyPr>
          <a:lstStyle/>
          <a:p>
            <a:pPr marL="285750" indent="-285750"/>
            <a:r>
              <a:rPr lang="fr-FR" dirty="0" err="1">
                <a:solidFill>
                  <a:schemeClr val="bg1"/>
                </a:solidFill>
              </a:rPr>
              <a:t>Now</a:t>
            </a:r>
            <a:r>
              <a:rPr lang="fr-FR" dirty="0">
                <a:solidFill>
                  <a:schemeClr val="bg1"/>
                </a:solidFill>
              </a:rPr>
              <a:t>… </a:t>
            </a:r>
            <a:r>
              <a:rPr lang="fr-FR" dirty="0" smtClean="0">
                <a:solidFill>
                  <a:schemeClr val="bg1"/>
                </a:solidFill>
              </a:rPr>
              <a:t>l </a:t>
            </a:r>
            <a:r>
              <a:rPr lang="fr-FR" dirty="0" err="1" smtClean="0">
                <a:solidFill>
                  <a:schemeClr val="bg1"/>
                </a:solidFill>
              </a:rPr>
              <a:t>believe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I’m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not the </a:t>
            </a:r>
            <a:r>
              <a:rPr lang="fr-FR" dirty="0" err="1">
                <a:solidFill>
                  <a:schemeClr val="bg1"/>
                </a:solidFill>
              </a:rPr>
              <a:t>only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person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thinking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this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way</a:t>
            </a:r>
            <a:r>
              <a:rPr lang="fr-FR" dirty="0" smtClean="0">
                <a:solidFill>
                  <a:schemeClr val="bg1"/>
                </a:solidFill>
              </a:rPr>
              <a:t> :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err="1" smtClean="0">
                <a:solidFill>
                  <a:schemeClr val="bg1"/>
                </a:solidFill>
              </a:rPr>
              <a:t>Tricking</a:t>
            </a:r>
            <a:r>
              <a:rPr lang="fr-FR" dirty="0" smtClean="0">
                <a:solidFill>
                  <a:schemeClr val="bg1"/>
                </a:solidFill>
              </a:rPr>
              <a:t> the </a:t>
            </a:r>
            <a:r>
              <a:rPr lang="fr-FR" dirty="0" err="1" smtClean="0">
                <a:solidFill>
                  <a:schemeClr val="bg1"/>
                </a:solidFill>
              </a:rPr>
              <a:t>brain</a:t>
            </a:r>
            <a:r>
              <a:rPr lang="fr-FR" dirty="0">
                <a:solidFill>
                  <a:schemeClr val="bg1"/>
                </a:solidFill>
              </a:rPr>
              <a:t/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to do </a:t>
            </a:r>
            <a:r>
              <a:rPr lang="fr-FR" dirty="0" err="1" smtClean="0">
                <a:solidFill>
                  <a:schemeClr val="bg1"/>
                </a:solidFill>
              </a:rPr>
              <a:t>yourself</a:t>
            </a:r>
            <a:r>
              <a:rPr lang="fr-FR" dirty="0" smtClean="0">
                <a:solidFill>
                  <a:schemeClr val="bg1"/>
                </a:solidFill>
              </a:rPr>
              <a:t> Good!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014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5-10-04 à 14.10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528" y="0"/>
            <a:ext cx="50287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66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5-10-04 à 14.01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634" y="0"/>
            <a:ext cx="37076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290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_Me+MyQo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377"/>
            <a:ext cx="9144000" cy="57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529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_JHM_Apprecia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182"/>
            <a:ext cx="9144000" cy="57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687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_JHM_Appreciate_ListeningPo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182"/>
            <a:ext cx="9144000" cy="57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129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_JHM_Quadra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650"/>
            <a:ext cx="9144000" cy="57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274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_JHM_IHa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800"/>
            <a:ext cx="9144000" cy="5715429"/>
          </a:xfrm>
          <a:prstGeom prst="rect">
            <a:avLst/>
          </a:prstGeom>
        </p:spPr>
      </p:pic>
      <p:pic>
        <p:nvPicPr>
          <p:cNvPr id="5" name="Image 4" descr="screen_JHM_Hell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800"/>
            <a:ext cx="9144000" cy="57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41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_MyQol@HopitalLaTou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651"/>
            <a:ext cx="9144000" cy="57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932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5-10-04 à 14.23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9364"/>
            <a:ext cx="9144000" cy="322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173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écran 2015-10-04 à 14.23.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5710"/>
            <a:ext cx="9144000" cy="330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402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5-10-04 à 14.39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582"/>
            <a:ext cx="9144000" cy="568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77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5-10-04 à 14.23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5405"/>
            <a:ext cx="9144000" cy="325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82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5-10-04 à 14.23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8085"/>
            <a:ext cx="9144000" cy="326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460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5-10-04 à 13.26.12 (1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573"/>
            <a:ext cx="9144000" cy="645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72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5-10-04 à 14.23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8332"/>
            <a:ext cx="9144000" cy="321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267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5-10-04 à 14.23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6015"/>
            <a:ext cx="9144000" cy="322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1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5-10-04 à 15.23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117" y="976299"/>
            <a:ext cx="5950758" cy="441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430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_JHM_IHa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800"/>
            <a:ext cx="9144000" cy="57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671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5-10-04 à 15.22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274"/>
            <a:ext cx="9144000" cy="563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54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"/>
          <p:cNvSpPr txBox="1">
            <a:spLocks/>
          </p:cNvSpPr>
          <p:nvPr/>
        </p:nvSpPr>
        <p:spPr>
          <a:xfrm>
            <a:off x="395288" y="261938"/>
            <a:ext cx="5760640" cy="627062"/>
          </a:xfrm>
          <a:prstGeom prst="rect">
            <a:avLst/>
          </a:prstGeom>
        </p:spPr>
        <p:txBody>
          <a:bodyPr vert="horz" lIns="0" tIns="0" rIns="91440" bIns="45720" rtlCol="0" anchor="t" anchorCtr="0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dirty="0" err="1" smtClean="0">
                <a:solidFill>
                  <a:srgbClr val="A0988F"/>
                </a:solidFill>
                <a:latin typeface="Suisse Int'l Light"/>
                <a:cs typeface="Suisse Int'l Light"/>
              </a:rPr>
              <a:t>Basicaly</a:t>
            </a:r>
            <a:r>
              <a:rPr lang="fr-FR" sz="3600" dirty="0" smtClean="0">
                <a:solidFill>
                  <a:srgbClr val="A0988F"/>
                </a:solidFill>
                <a:latin typeface="Suisse Int'l Light"/>
                <a:cs typeface="Suisse Int'l Light"/>
              </a:rPr>
              <a:t>…</a:t>
            </a:r>
            <a:endParaRPr lang="fr-FR" sz="3600" baseline="30000" dirty="0" smtClean="0">
              <a:solidFill>
                <a:srgbClr val="A0988F"/>
              </a:solidFill>
              <a:latin typeface="Suisse Int'l Light"/>
              <a:cs typeface="Suisse Int'l Light"/>
            </a:endParaRPr>
          </a:p>
        </p:txBody>
      </p:sp>
      <p:graphicFrame>
        <p:nvGraphicFramePr>
          <p:cNvPr id="24" name="Tableau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722080"/>
              </p:ext>
            </p:extLst>
          </p:nvPr>
        </p:nvGraphicFramePr>
        <p:xfrm>
          <a:off x="395288" y="1274919"/>
          <a:ext cx="223986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865"/>
              </a:tblGrid>
              <a:tr h="250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"/>
                          <a:ea typeface="+mn-ea"/>
                          <a:cs typeface="Suisse Int'l"/>
                        </a:rPr>
                        <a:t>Narrator</a:t>
                      </a:r>
                      <a:endParaRPr kumimoji="0" lang="fr-FR" sz="1200" b="1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46371E"/>
                        </a:solidFill>
                        <a:effectLst/>
                        <a:uLnTx/>
                        <a:uFillTx/>
                        <a:latin typeface="Suisse Int'l"/>
                        <a:ea typeface="+mn-ea"/>
                        <a:cs typeface="Suisse Int'l"/>
                      </a:endParaRP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988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Motivational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Health</a:t>
                      </a:r>
                      <a:endParaRPr kumimoji="0" lang="fr-F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6371E"/>
                        </a:solidFill>
                        <a:effectLst/>
                        <a:uLnTx/>
                        <a:uFillTx/>
                        <a:latin typeface="Suisse Int'l Light"/>
                        <a:ea typeface="+mn-ea"/>
                        <a:cs typeface="Suisse Int'l Light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Framework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6371E"/>
                        </a:solidFill>
                        <a:effectLst/>
                        <a:uLnTx/>
                        <a:uFillTx/>
                        <a:latin typeface="Suisse Int'l Light"/>
                        <a:ea typeface="+mn-ea"/>
                        <a:cs typeface="Suisse Int'l Light"/>
                      </a:endParaRP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D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au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324799"/>
              </p:ext>
            </p:extLst>
          </p:nvPr>
        </p:nvGraphicFramePr>
        <p:xfrm>
          <a:off x="6421438" y="1274919"/>
          <a:ext cx="223986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865"/>
              </a:tblGrid>
              <a:tr h="250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"/>
                          <a:ea typeface="+mn-ea"/>
                          <a:cs typeface="Suisse Int'l"/>
                        </a:rPr>
                        <a:t>Audience</a:t>
                      </a:r>
                      <a:endParaRPr kumimoji="0" lang="fr-FR" sz="1200" b="1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46371E"/>
                        </a:solidFill>
                        <a:effectLst/>
                        <a:uLnTx/>
                        <a:uFillTx/>
                        <a:latin typeface="Suisse Int'l"/>
                        <a:ea typeface="+mn-ea"/>
                        <a:cs typeface="Suisse Int'l"/>
                      </a:endParaRP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988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Individuals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who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look for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QoL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driven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healthcare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solutions</a:t>
                      </a: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D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au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850188"/>
              </p:ext>
            </p:extLst>
          </p:nvPr>
        </p:nvGraphicFramePr>
        <p:xfrm>
          <a:off x="1515220" y="3099486"/>
          <a:ext cx="223986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865"/>
              </a:tblGrid>
              <a:tr h="250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"/>
                          <a:ea typeface="+mn-ea"/>
                          <a:cs typeface="Suisse Int'l"/>
                        </a:rPr>
                        <a:t>Heros</a:t>
                      </a:r>
                      <a:endParaRPr kumimoji="0" lang="fr-FR" sz="1200" b="1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46371E"/>
                        </a:solidFill>
                        <a:effectLst/>
                        <a:uLnTx/>
                        <a:uFillTx/>
                        <a:latin typeface="Suisse Int'l"/>
                        <a:ea typeface="+mn-ea"/>
                        <a:cs typeface="Suisse Int'l"/>
                      </a:endParaRP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988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QoL-Motivated</a:t>
                      </a:r>
                      <a:endParaRPr kumimoji="0" lang="fr-F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6371E"/>
                        </a:solidFill>
                        <a:effectLst/>
                        <a:uLnTx/>
                        <a:uFillTx/>
                        <a:latin typeface="Suisse Int'l Light"/>
                        <a:ea typeface="+mn-ea"/>
                        <a:cs typeface="Suisse Int'l Light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Healthcare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Applicants</a:t>
                      </a:r>
                      <a:endParaRPr kumimoji="0" lang="fr-F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6371E"/>
                        </a:solidFill>
                        <a:effectLst/>
                        <a:uLnTx/>
                        <a:uFillTx/>
                        <a:latin typeface="Suisse Int'l Light"/>
                        <a:ea typeface="+mn-ea"/>
                        <a:cs typeface="Suisse Int'l Light"/>
                      </a:endParaRP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D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Tableau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277593"/>
              </p:ext>
            </p:extLst>
          </p:nvPr>
        </p:nvGraphicFramePr>
        <p:xfrm>
          <a:off x="5301505" y="3099486"/>
          <a:ext cx="223986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865"/>
              </a:tblGrid>
              <a:tr h="250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"/>
                          <a:ea typeface="+mn-ea"/>
                          <a:cs typeface="Suisse Int'l"/>
                        </a:rPr>
                        <a:t>Quest</a:t>
                      </a:r>
                      <a:endParaRPr kumimoji="0" lang="fr-FR" sz="1200" b="1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46371E"/>
                        </a:solidFill>
                        <a:effectLst/>
                        <a:uLnTx/>
                        <a:uFillTx/>
                        <a:latin typeface="Suisse Int'l"/>
                        <a:ea typeface="+mn-ea"/>
                        <a:cs typeface="Suisse Int'l"/>
                      </a:endParaRP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988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Autonomous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and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QoL-driven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health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monitoring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systems</a:t>
                      </a:r>
                      <a:endParaRPr kumimoji="0" lang="fr-F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6371E"/>
                        </a:solidFill>
                        <a:effectLst/>
                        <a:uLnTx/>
                        <a:uFillTx/>
                        <a:latin typeface="Suisse Int'l Light"/>
                        <a:ea typeface="+mn-ea"/>
                        <a:cs typeface="Suisse Int'l Light"/>
                      </a:endParaRP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D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Tableau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029215"/>
              </p:ext>
            </p:extLst>
          </p:nvPr>
        </p:nvGraphicFramePr>
        <p:xfrm>
          <a:off x="395285" y="4720718"/>
          <a:ext cx="223986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865"/>
              </a:tblGrid>
              <a:tr h="250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"/>
                          <a:ea typeface="+mn-ea"/>
                          <a:cs typeface="Suisse Int'l"/>
                        </a:rPr>
                        <a:t>Magics</a:t>
                      </a:r>
                      <a:endParaRPr kumimoji="0" lang="fr-FR" sz="1200" b="1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46371E"/>
                        </a:solidFill>
                        <a:effectLst/>
                        <a:uLnTx/>
                        <a:uFillTx/>
                        <a:latin typeface="Suisse Int'l"/>
                        <a:ea typeface="+mn-ea"/>
                        <a:cs typeface="Suisse Int'l"/>
                      </a:endParaRP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988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MyQoL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(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My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App)</a:t>
                      </a:r>
                      <a:endParaRPr kumimoji="0" lang="fr-F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Suisse Int'l Light"/>
                        <a:ea typeface="+mn-ea"/>
                        <a:cs typeface="Suisse Int'l Light"/>
                      </a:endParaRP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MyQoL@HopitalLaTour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(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Provider’s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Add-On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)</a:t>
                      </a:r>
                      <a:endParaRPr kumimoji="0" lang="fr-FR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Suisse Int'l Light"/>
                        <a:ea typeface="+mn-ea"/>
                        <a:cs typeface="Suisse Int'l Light"/>
                      </a:endParaRP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D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Tableau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5700"/>
              </p:ext>
            </p:extLst>
          </p:nvPr>
        </p:nvGraphicFramePr>
        <p:xfrm>
          <a:off x="6421436" y="4720718"/>
          <a:ext cx="2239865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865"/>
              </a:tblGrid>
              <a:tr h="2506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"/>
                          <a:ea typeface="+mn-ea"/>
                          <a:cs typeface="Suisse Int'l"/>
                        </a:rPr>
                        <a:t>Evils</a:t>
                      </a:r>
                      <a:endParaRPr kumimoji="0" lang="fr-FR" sz="1200" b="1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46371E"/>
                        </a:solidFill>
                        <a:effectLst/>
                        <a:uLnTx/>
                        <a:uFillTx/>
                        <a:latin typeface="Suisse Int'l"/>
                        <a:ea typeface="+mn-ea"/>
                        <a:cs typeface="Suisse Int'l"/>
                      </a:endParaRP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988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Not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enough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health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programs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that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contribute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directly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to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MyQoL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…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Where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to go ?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Which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medical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partners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?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How self-monitor ?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How to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interpret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my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performance ?</a:t>
                      </a:r>
                    </a:p>
                    <a:p>
                      <a:pPr marL="228600" marR="0" lvl="0" indent="-2286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How to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be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</a:t>
                      </a: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autonomous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371E"/>
                          </a:solidFill>
                          <a:effectLst/>
                          <a:uLnTx/>
                          <a:uFillTx/>
                          <a:latin typeface="Suisse Int'l Light"/>
                          <a:ea typeface="+mn-ea"/>
                          <a:cs typeface="Suisse Int'l Light"/>
                        </a:rPr>
                        <a:t> ? </a:t>
                      </a:r>
                    </a:p>
                  </a:txBody>
                  <a:tcPr>
                    <a:lnL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3529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DED8"/>
                    </a:solidFill>
                  </a:tcPr>
                </a:tc>
              </a:tr>
            </a:tbl>
          </a:graphicData>
        </a:graphic>
      </p:graphicFrame>
      <p:cxnSp>
        <p:nvCxnSpPr>
          <p:cNvPr id="4" name="Connecteur droit 3"/>
          <p:cNvCxnSpPr>
            <a:stCxn id="24" idx="2"/>
            <a:endCxn id="27" idx="0"/>
          </p:cNvCxnSpPr>
          <p:nvPr/>
        </p:nvCxnSpPr>
        <p:spPr>
          <a:xfrm>
            <a:off x="1515220" y="2189319"/>
            <a:ext cx="1119932" cy="91016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stCxn id="28" idx="1"/>
            <a:endCxn id="27" idx="3"/>
          </p:cNvCxnSpPr>
          <p:nvPr/>
        </p:nvCxnSpPr>
        <p:spPr>
          <a:xfrm flipH="1">
            <a:off x="3755085" y="3465246"/>
            <a:ext cx="154642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28" idx="0"/>
            <a:endCxn id="26" idx="2"/>
          </p:cNvCxnSpPr>
          <p:nvPr/>
        </p:nvCxnSpPr>
        <p:spPr>
          <a:xfrm flipV="1">
            <a:off x="6421437" y="2006439"/>
            <a:ext cx="1119933" cy="109304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>
            <a:stCxn id="27" idx="2"/>
            <a:endCxn id="29" idx="0"/>
          </p:cNvCxnSpPr>
          <p:nvPr/>
        </p:nvCxnSpPr>
        <p:spPr>
          <a:xfrm flipH="1">
            <a:off x="1515217" y="3831006"/>
            <a:ext cx="1119935" cy="88971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28" idx="2"/>
            <a:endCxn id="31" idx="0"/>
          </p:cNvCxnSpPr>
          <p:nvPr/>
        </p:nvCxnSpPr>
        <p:spPr>
          <a:xfrm>
            <a:off x="6421437" y="3831006"/>
            <a:ext cx="1119931" cy="88971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79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“One more thing” ;-)</a:t>
            </a:r>
            <a:endParaRPr lang="en-US" dirty="0"/>
          </a:p>
        </p:txBody>
      </p:sp>
      <p:pic>
        <p:nvPicPr>
          <p:cNvPr id="4" name="Picture 3" descr="ThinkServices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975" y="5765087"/>
            <a:ext cx="2737683" cy="4322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3457" y="3166267"/>
            <a:ext cx="8073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As of TODAY 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 work done @ The Port </a:t>
            </a:r>
            <a:r>
              <a:rPr lang="en-US" dirty="0" err="1" smtClean="0"/>
              <a:t>Hackathon</a:t>
            </a:r>
            <a:r>
              <a:rPr lang="en-US" dirty="0" smtClean="0"/>
              <a:t> 2015  is transferred to a </a:t>
            </a:r>
            <a:r>
              <a:rPr lang="en-US" dirty="0" err="1" smtClean="0"/>
              <a:t>ThinkServices</a:t>
            </a:r>
            <a:r>
              <a:rPr lang="en-US" dirty="0" smtClean="0"/>
              <a:t> Think Group : </a:t>
            </a:r>
            <a:r>
              <a:rPr lang="en-US" b="1" dirty="0" smtClean="0">
                <a:solidFill>
                  <a:srgbClr val="008000"/>
                </a:solidFill>
              </a:rPr>
              <a:t>TG-</a:t>
            </a:r>
            <a:r>
              <a:rPr lang="en-US" b="1" dirty="0" err="1" smtClean="0">
                <a:solidFill>
                  <a:srgbClr val="008000"/>
                </a:solidFill>
              </a:rPr>
              <a:t>MyQoL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r>
              <a:rPr lang="en-US" dirty="0" smtClean="0"/>
              <a:t>pulling in all </a:t>
            </a:r>
            <a:r>
              <a:rPr lang="en-US" i="1" dirty="0" smtClean="0"/>
              <a:t>PierX3 </a:t>
            </a:r>
            <a:r>
              <a:rPr lang="en-US" dirty="0" smtClean="0"/>
              <a:t>participants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Everyone</a:t>
            </a:r>
            <a:r>
              <a:rPr lang="en-US" dirty="0"/>
              <a:t> </a:t>
            </a:r>
            <a:r>
              <a:rPr lang="en-US" dirty="0" smtClean="0"/>
              <a:t>interested </a:t>
            </a:r>
            <a:r>
              <a:rPr lang="en-US" dirty="0" smtClean="0"/>
              <a:t>in furthering this initiative (we’re </a:t>
            </a:r>
            <a:r>
              <a:rPr lang="en-US" dirty="0" smtClean="0">
                <a:solidFill>
                  <a:srgbClr val="008000"/>
                </a:solidFill>
              </a:rPr>
              <a:t>open</a:t>
            </a:r>
            <a:r>
              <a:rPr lang="en-US" dirty="0" smtClean="0"/>
              <a:t>, join us ;-)</a:t>
            </a:r>
            <a:endParaRPr lang="en-US" dirty="0"/>
          </a:p>
        </p:txBody>
      </p:sp>
      <p:pic>
        <p:nvPicPr>
          <p:cNvPr id="8" name="Picture 7" descr="TeamX3-Bann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4229"/>
            <a:ext cx="9144000" cy="171477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3456" y="4330807"/>
            <a:ext cx="78449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As of Tomorrow 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MyQoL</a:t>
            </a:r>
            <a:r>
              <a:rPr lang="en-US" dirty="0" smtClean="0"/>
              <a:t> App will be used from 7:30 AM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We’re open for beta testers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 smtClean="0"/>
              <a:t>Hôpital</a:t>
            </a:r>
            <a:r>
              <a:rPr lang="en-US" dirty="0" smtClean="0"/>
              <a:t> La Tour will be furthering the development of the program in it’s own context 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6116489"/>
            <a:ext cx="1536700" cy="609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8682" y="6294057"/>
            <a:ext cx="1621260" cy="37677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5690" y="6240401"/>
            <a:ext cx="1119617" cy="5725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3316" y="6254797"/>
            <a:ext cx="1569068" cy="44456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8774" y="6240401"/>
            <a:ext cx="1312478" cy="45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909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_JHM_IHa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800"/>
            <a:ext cx="9144000" cy="5715429"/>
          </a:xfrm>
          <a:prstGeom prst="rect">
            <a:avLst/>
          </a:prstGeom>
        </p:spPr>
      </p:pic>
      <p:pic>
        <p:nvPicPr>
          <p:cNvPr id="3" name="Image 2" descr="screen_JHM_ButIApprecia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800"/>
            <a:ext cx="9144000" cy="57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30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A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94972"/>
            <a:ext cx="8229600" cy="2254778"/>
          </a:xfrm>
        </p:spPr>
        <p:txBody>
          <a:bodyPr>
            <a:normAutofit/>
          </a:bodyPr>
          <a:lstStyle/>
          <a:p>
            <a:pPr marL="285750" indent="-285750"/>
            <a:r>
              <a:rPr lang="fr-FR" dirty="0" err="1" smtClean="0">
                <a:solidFill>
                  <a:schemeClr val="bg1"/>
                </a:solidFill>
              </a:rPr>
              <a:t>Things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that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I do for </a:t>
            </a:r>
            <a:r>
              <a:rPr lang="fr-FR" dirty="0" err="1">
                <a:solidFill>
                  <a:schemeClr val="bg1"/>
                </a:solidFill>
              </a:rPr>
              <a:t>myself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/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or </a:t>
            </a:r>
            <a:r>
              <a:rPr lang="fr-FR" dirty="0">
                <a:solidFill>
                  <a:schemeClr val="bg1"/>
                </a:solidFill>
              </a:rPr>
              <a:t>for </a:t>
            </a:r>
            <a:r>
              <a:rPr lang="fr-FR" dirty="0" err="1">
                <a:solidFill>
                  <a:schemeClr val="bg1"/>
                </a:solidFill>
              </a:rPr>
              <a:t>others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650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A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94972"/>
            <a:ext cx="8229600" cy="2254778"/>
          </a:xfrm>
        </p:spPr>
        <p:txBody>
          <a:bodyPr>
            <a:normAutofit/>
          </a:bodyPr>
          <a:lstStyle/>
          <a:p>
            <a:pPr marL="285750" indent="-285750"/>
            <a:r>
              <a:rPr lang="fr-FR" dirty="0" err="1">
                <a:solidFill>
                  <a:schemeClr val="bg1"/>
                </a:solidFill>
              </a:rPr>
              <a:t>Things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that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represent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my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inerself</a:t>
            </a:r>
            <a:r>
              <a:rPr lang="fr-FR" dirty="0">
                <a:solidFill>
                  <a:schemeClr val="bg1"/>
                </a:solidFill>
              </a:rPr>
              <a:t> and </a:t>
            </a:r>
            <a:r>
              <a:rPr lang="fr-FR" dirty="0" err="1" smtClean="0">
                <a:solidFill>
                  <a:schemeClr val="bg1"/>
                </a:solidFill>
              </a:rPr>
              <a:t>define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my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QoL</a:t>
            </a:r>
            <a:r>
              <a:rPr lang="fr-FR" dirty="0" smtClean="0">
                <a:solidFill>
                  <a:schemeClr val="bg1"/>
                </a:solidFill>
              </a:rPr>
              <a:t>   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A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94972"/>
            <a:ext cx="8229600" cy="2254778"/>
          </a:xfrm>
        </p:spPr>
        <p:txBody>
          <a:bodyPr>
            <a:normAutofit fontScale="90000"/>
          </a:bodyPr>
          <a:lstStyle/>
          <a:p>
            <a:pPr marL="285750" indent="-285750"/>
            <a:r>
              <a:rPr lang="fr-FR" dirty="0" err="1">
                <a:solidFill>
                  <a:schemeClr val="bg1"/>
                </a:solidFill>
              </a:rPr>
              <a:t>I’m</a:t>
            </a:r>
            <a:r>
              <a:rPr lang="fr-FR" dirty="0">
                <a:solidFill>
                  <a:schemeClr val="bg1"/>
                </a:solidFill>
              </a:rPr>
              <a:t> no </a:t>
            </a:r>
            <a:r>
              <a:rPr lang="fr-FR" dirty="0" err="1" smtClean="0">
                <a:solidFill>
                  <a:schemeClr val="bg1"/>
                </a:solidFill>
              </a:rPr>
              <a:t>fool</a:t>
            </a:r>
            <a:r>
              <a:rPr lang="fr-FR" dirty="0" smtClean="0">
                <a:solidFill>
                  <a:schemeClr val="bg1"/>
                </a:solidFill>
              </a:rPr>
              <a:t>… I </a:t>
            </a:r>
            <a:r>
              <a:rPr lang="fr-FR" dirty="0">
                <a:solidFill>
                  <a:schemeClr val="bg1"/>
                </a:solidFill>
              </a:rPr>
              <a:t>know </a:t>
            </a:r>
            <a:r>
              <a:rPr lang="fr-FR" dirty="0" err="1">
                <a:solidFill>
                  <a:schemeClr val="bg1"/>
                </a:solidFill>
              </a:rPr>
              <a:t>taking</a:t>
            </a:r>
            <a:r>
              <a:rPr lang="fr-FR" dirty="0">
                <a:solidFill>
                  <a:schemeClr val="bg1"/>
                </a:solidFill>
              </a:rPr>
              <a:t> care of </a:t>
            </a:r>
            <a:r>
              <a:rPr lang="fr-FR" dirty="0" err="1">
                <a:solidFill>
                  <a:schemeClr val="bg1"/>
                </a:solidFill>
              </a:rPr>
              <a:t>my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would</a:t>
            </a:r>
            <a:r>
              <a:rPr lang="fr-FR" dirty="0">
                <a:solidFill>
                  <a:schemeClr val="bg1"/>
                </a:solidFill>
              </a:rPr>
              <a:t> help me </a:t>
            </a:r>
            <a:r>
              <a:rPr lang="fr-FR" dirty="0" err="1" smtClean="0">
                <a:solidFill>
                  <a:schemeClr val="bg1"/>
                </a:solidFill>
              </a:rPr>
              <a:t>enjoy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these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things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much</a:t>
            </a:r>
            <a:r>
              <a:rPr lang="fr-FR" dirty="0">
                <a:solidFill>
                  <a:schemeClr val="bg1"/>
                </a:solidFill>
              </a:rPr>
              <a:t> longer and </a:t>
            </a:r>
            <a:r>
              <a:rPr lang="fr-FR" dirty="0" err="1">
                <a:solidFill>
                  <a:schemeClr val="bg1"/>
                </a:solidFill>
              </a:rPr>
              <a:t>therefore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contribute</a:t>
            </a:r>
            <a:r>
              <a:rPr lang="fr-FR" dirty="0">
                <a:solidFill>
                  <a:schemeClr val="bg1"/>
                </a:solidFill>
              </a:rPr>
              <a:t> to </a:t>
            </a:r>
            <a:r>
              <a:rPr lang="fr-FR" dirty="0" err="1" smtClean="0">
                <a:solidFill>
                  <a:schemeClr val="bg1"/>
                </a:solidFill>
              </a:rPr>
              <a:t>my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QoL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764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A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386417"/>
            <a:ext cx="8229600" cy="3312583"/>
          </a:xfrm>
        </p:spPr>
        <p:txBody>
          <a:bodyPr>
            <a:normAutofit fontScale="90000"/>
          </a:bodyPr>
          <a:lstStyle/>
          <a:p>
            <a:pPr marL="285750" indent="-285750"/>
            <a:r>
              <a:rPr lang="fr-FR" dirty="0" err="1" smtClean="0">
                <a:solidFill>
                  <a:schemeClr val="bg1"/>
                </a:solidFill>
              </a:rPr>
              <a:t>Since</a:t>
            </a:r>
            <a:r>
              <a:rPr lang="fr-FR" dirty="0" smtClean="0">
                <a:solidFill>
                  <a:schemeClr val="bg1"/>
                </a:solidFill>
              </a:rPr>
              <a:t> I </a:t>
            </a:r>
            <a:r>
              <a:rPr lang="fr-FR" dirty="0" smtClean="0">
                <a:solidFill>
                  <a:schemeClr val="bg1"/>
                </a:solidFill>
              </a:rPr>
              <a:t>LOVE </a:t>
            </a:r>
            <a:r>
              <a:rPr lang="fr-FR" dirty="0" err="1" smtClean="0">
                <a:solidFill>
                  <a:schemeClr val="bg1"/>
                </a:solidFill>
              </a:rPr>
              <a:t>my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QoL</a:t>
            </a:r>
            <a:r>
              <a:rPr lang="fr-FR" dirty="0" smtClean="0">
                <a:solidFill>
                  <a:schemeClr val="bg1"/>
                </a:solidFill>
              </a:rPr>
              <a:t>, I </a:t>
            </a:r>
            <a:r>
              <a:rPr lang="fr-FR" dirty="0" err="1" smtClean="0">
                <a:solidFill>
                  <a:schemeClr val="bg1"/>
                </a:solidFill>
              </a:rPr>
              <a:t>wonder</a:t>
            </a:r>
            <a:r>
              <a:rPr lang="fr-FR" dirty="0" smtClean="0">
                <a:solidFill>
                  <a:schemeClr val="bg1"/>
                </a:solidFill>
              </a:rPr>
              <a:t> … 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dirty="0" smtClean="0">
                <a:solidFill>
                  <a:schemeClr val="bg1"/>
                </a:solidFill>
              </a:rPr>
              <a:t>«</a:t>
            </a:r>
            <a:r>
              <a:rPr lang="fr-FR" dirty="0">
                <a:solidFill>
                  <a:schemeClr val="bg1"/>
                </a:solidFill>
              </a:rPr>
              <a:t> </a:t>
            </a:r>
            <a:r>
              <a:rPr lang="fr-FR" dirty="0" err="1" smtClean="0">
                <a:solidFill>
                  <a:schemeClr val="bg1"/>
                </a:solidFill>
              </a:rPr>
              <a:t>can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I </a:t>
            </a:r>
            <a:r>
              <a:rPr lang="fr-FR" dirty="0" err="1">
                <a:solidFill>
                  <a:schemeClr val="bg1"/>
                </a:solidFill>
              </a:rPr>
              <a:t>leverage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things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I </a:t>
            </a:r>
            <a:r>
              <a:rPr lang="fr-FR" dirty="0" err="1" smtClean="0">
                <a:solidFill>
                  <a:schemeClr val="bg1"/>
                </a:solidFill>
              </a:rPr>
              <a:t>enjoy</a:t>
            </a:r>
            <a:r>
              <a:rPr lang="fr-FR" dirty="0" smtClean="0">
                <a:solidFill>
                  <a:schemeClr val="bg1"/>
                </a:solidFill>
              </a:rPr>
              <a:t> to ‘’trick </a:t>
            </a:r>
            <a:r>
              <a:rPr lang="fr-FR" dirty="0" err="1" smtClean="0">
                <a:solidFill>
                  <a:schemeClr val="bg1"/>
                </a:solidFill>
              </a:rPr>
              <a:t>my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brain</a:t>
            </a:r>
            <a:r>
              <a:rPr lang="fr-FR" dirty="0" smtClean="0">
                <a:solidFill>
                  <a:schemeClr val="bg1"/>
                </a:solidFill>
              </a:rPr>
              <a:t>’’ and </a:t>
            </a:r>
            <a:r>
              <a:rPr lang="fr-FR" dirty="0" err="1" smtClean="0">
                <a:solidFill>
                  <a:schemeClr val="bg1"/>
                </a:solidFill>
              </a:rPr>
              <a:t>incidently</a:t>
            </a:r>
            <a:r>
              <a:rPr lang="fr-FR" dirty="0" smtClean="0">
                <a:solidFill>
                  <a:schemeClr val="bg1"/>
                </a:solidFill>
              </a:rPr>
              <a:t> do </a:t>
            </a:r>
            <a:r>
              <a:rPr lang="fr-FR" dirty="0" err="1" smtClean="0">
                <a:solidFill>
                  <a:schemeClr val="bg1"/>
                </a:solidFill>
              </a:rPr>
              <a:t>things</a:t>
            </a:r>
            <a:r>
              <a:rPr lang="fr-FR" dirty="0" smtClean="0">
                <a:solidFill>
                  <a:schemeClr val="bg1"/>
                </a:solidFill>
              </a:rPr>
              <a:t> for </a:t>
            </a:r>
            <a:r>
              <a:rPr lang="fr-FR" dirty="0" err="1" smtClean="0">
                <a:solidFill>
                  <a:schemeClr val="bg1"/>
                </a:solidFill>
              </a:rPr>
              <a:t>my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health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and </a:t>
            </a:r>
            <a:r>
              <a:rPr lang="fr-FR" dirty="0" err="1" smtClean="0">
                <a:solidFill>
                  <a:schemeClr val="bg1"/>
                </a:solidFill>
              </a:rPr>
              <a:t>contribute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to </a:t>
            </a:r>
            <a:r>
              <a:rPr lang="fr-FR" dirty="0" err="1" smtClean="0">
                <a:solidFill>
                  <a:schemeClr val="bg1"/>
                </a:solidFill>
              </a:rPr>
              <a:t>my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 err="1" smtClean="0">
                <a:solidFill>
                  <a:schemeClr val="bg1"/>
                </a:solidFill>
              </a:rPr>
              <a:t>QoL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? </a:t>
            </a:r>
            <a:r>
              <a:rPr lang="fr-FR" dirty="0" smtClean="0">
                <a:solidFill>
                  <a:schemeClr val="bg1"/>
                </a:solidFill>
              </a:rPr>
              <a:t>»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202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482913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/>
              <a:t> </a:t>
            </a:r>
            <a:endParaRPr lang="fr-CH" dirty="0"/>
          </a:p>
        </p:txBody>
      </p:sp>
      <p:pic>
        <p:nvPicPr>
          <p:cNvPr id="3" name="Image 2" descr="Capture d’écran 2015-10-04 à 13.56.3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9" t="4044" r="12878" b="9424"/>
          <a:stretch/>
        </p:blipFill>
        <p:spPr>
          <a:xfrm>
            <a:off x="498546" y="361238"/>
            <a:ext cx="8199644" cy="61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013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421</Words>
  <Application>Microsoft Macintosh PowerPoint</Application>
  <PresentationFormat>On-screen Show (4:3)</PresentationFormat>
  <Paragraphs>76</Paragraphs>
  <Slides>32</Slides>
  <Notes>5</Notes>
  <HiddenSlides>2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Thème Office</vt:lpstr>
      <vt:lpstr>1_Thème Office</vt:lpstr>
      <vt:lpstr>2_Thème Office</vt:lpstr>
      <vt:lpstr>3_Thème Office</vt:lpstr>
      <vt:lpstr>Based on a true story !</vt:lpstr>
      <vt:lpstr>PowerPoint Presentation</vt:lpstr>
      <vt:lpstr>PowerPoint Presentation</vt:lpstr>
      <vt:lpstr>PowerPoint Presentation</vt:lpstr>
      <vt:lpstr>Things that I do for myself  or for others</vt:lpstr>
      <vt:lpstr>Things that represent my inerself and define my QoL   </vt:lpstr>
      <vt:lpstr>I’m no fool… I know taking care of my health would help me enjoy these things much longer and therefore contribute to my QoL </vt:lpstr>
      <vt:lpstr>Since I LOVE my QoL, I wonder …  « can I leverage things I enjoy to ‘’trick my brain’’ and incidently do things for my health and contribute to my QoL ? »</vt:lpstr>
      <vt:lpstr>PowerPoint Presentation</vt:lpstr>
      <vt:lpstr>PowerPoint Presentation</vt:lpstr>
      <vt:lpstr>With Boris, we tried to be more efficient …</vt:lpstr>
      <vt:lpstr>PowerPoint Presentation</vt:lpstr>
      <vt:lpstr>Now… l believe I’m not the only person thinking this way : Tricking the brain to do yourself Good!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“One more thing” ;-)</vt:lpstr>
    </vt:vector>
  </TitlesOfParts>
  <Company>siltan.group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Michael Mesfin</dc:creator>
  <cp:lastModifiedBy>Jean-Henry Morin</cp:lastModifiedBy>
  <cp:revision>336</cp:revision>
  <dcterms:created xsi:type="dcterms:W3CDTF">2015-10-02T09:30:22Z</dcterms:created>
  <dcterms:modified xsi:type="dcterms:W3CDTF">2015-10-04T14:21:27Z</dcterms:modified>
</cp:coreProperties>
</file>