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2" r:id="rId2"/>
  </p:sldMasterIdLst>
  <p:notesMasterIdLst>
    <p:notesMasterId r:id="rId5"/>
  </p:notesMasterIdLst>
  <p:sldIdLst>
    <p:sldId id="256" r:id="rId3"/>
    <p:sldId id="257" r:id="rId4"/>
  </p:sldIdLst>
  <p:sldSz cx="9144000" cy="5143500" type="screen16x9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A2BF"/>
    <a:srgbClr val="DA1F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30" autoAdjust="0"/>
    <p:restoredTop sz="99518" autoAdjust="0"/>
  </p:normalViewPr>
  <p:slideViewPr>
    <p:cSldViewPr>
      <p:cViewPr varScale="1">
        <p:scale>
          <a:sx n="144" d="100"/>
          <a:sy n="144" d="100"/>
        </p:scale>
        <p:origin x="-37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02/10/15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02/10/15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F4BA-95A1-E84C-B226-806CB001304B}" type="datetimeFigureOut">
              <a:rPr lang="en-US" smtClean="0"/>
              <a:t>02/10/15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1BC-CCF6-A740-847E-2A63DF535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3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F4BA-95A1-E84C-B226-806CB001304B}" type="datetimeFigureOut">
              <a:rPr lang="en-US" smtClean="0"/>
              <a:t>02/10/15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1BC-CCF6-A740-847E-2A63DF535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151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F4BA-95A1-E84C-B226-806CB001304B}" type="datetimeFigureOut">
              <a:rPr lang="en-US" smtClean="0"/>
              <a:t>02/10/15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1BC-CCF6-A740-847E-2A63DF535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9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F4BA-95A1-E84C-B226-806CB001304B}" type="datetimeFigureOut">
              <a:rPr lang="en-US" smtClean="0"/>
              <a:t>02/10/15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1BC-CCF6-A740-847E-2A63DF535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59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80975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txBody>
          <a:bodyPr anchor="ctr"/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7848600" y="1809750"/>
            <a:ext cx="1295400" cy="742950"/>
          </a:xfrm>
          <a:prstGeom prst="rect">
            <a:avLst/>
          </a:prstGeom>
          <a:solidFill>
            <a:srgbClr val="DA1F28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txBody>
          <a:bodyPr anchor="ctr"/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0" y="1809750"/>
            <a:ext cx="7772400" cy="742950"/>
          </a:xfrm>
          <a:prstGeom prst="rect">
            <a:avLst/>
          </a:prstGeom>
          <a:solidFill>
            <a:srgbClr val="2DA2B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txBody>
          <a:bodyPr anchor="ctr"/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48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F4BA-95A1-E84C-B226-806CB001304B}" type="datetimeFigureOut">
              <a:rPr lang="en-US" smtClean="0"/>
              <a:t>02/10/15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1BC-CCF6-A740-847E-2A63DF535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74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F4BA-95A1-E84C-B226-806CB001304B}" type="datetimeFigureOut">
              <a:rPr lang="en-US" smtClean="0"/>
              <a:t>02/10/15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1BC-CCF6-A740-847E-2A63DF535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78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F4BA-95A1-E84C-B226-806CB001304B}" type="datetimeFigureOut">
              <a:rPr lang="en-US" smtClean="0"/>
              <a:t>02/10/15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1BC-CCF6-A740-847E-2A63DF535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05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F4BA-95A1-E84C-B226-806CB001304B}" type="datetimeFigureOut">
              <a:rPr lang="en-US" smtClean="0"/>
              <a:t>02/10/15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1BC-CCF6-A740-847E-2A63DF535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059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F4BA-95A1-E84C-B226-806CB001304B}" type="datetimeFigureOut">
              <a:rPr lang="en-US" smtClean="0"/>
              <a:t>02/10/15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1BC-CCF6-A740-847E-2A63DF535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8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F4BA-95A1-E84C-B226-806CB001304B}" type="datetimeFigureOut">
              <a:rPr lang="en-US" smtClean="0"/>
              <a:t>02/10/15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1BC-CCF6-A740-847E-2A63DF535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1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/>
              <a:pPr/>
              <a:t>02/10/15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F4BA-95A1-E84C-B226-806CB001304B}" type="datetimeFigureOut">
              <a:rPr lang="en-US" smtClean="0"/>
              <a:t>02/10/15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F1BC-CCF6-A740-847E-2A63DF535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19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9" Type="http://schemas.openxmlformats.org/officeDocument/2006/relationships/image" Target="../media/image8.jpg"/><Relationship Id="rId10" Type="http://schemas.openxmlformats.org/officeDocument/2006/relationships/image" Target="../media/image9.jpg"/><Relationship Id="rId11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png"/><Relationship Id="rId12" Type="http://schemas.microsoft.com/office/2007/relationships/hdphoto" Target="../media/hdphoto1.wdp"/><Relationship Id="rId13" Type="http://schemas.openxmlformats.org/officeDocument/2006/relationships/image" Target="../media/image20.png"/><Relationship Id="rId14" Type="http://schemas.microsoft.com/office/2007/relationships/hdphoto" Target="../media/hdphoto2.wdp"/><Relationship Id="rId15" Type="http://schemas.openxmlformats.org/officeDocument/2006/relationships/image" Target="../media/image21.jp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Widescreen Presentation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81800" cy="514350"/>
          </a:xfrm>
        </p:spPr>
        <p:txBody>
          <a:bodyPr>
            <a:noAutofit/>
          </a:bodyPr>
          <a:lstStyle>
            <a:extLst/>
          </a:lstStyle>
          <a:p>
            <a:endParaRPr lang="en-US" sz="1600" dirty="0"/>
          </a:p>
        </p:txBody>
      </p:sp>
      <p:pic>
        <p:nvPicPr>
          <p:cNvPr id="2" name="Picture 1" descr="Screen Shot 2015-10-01 at 18.16.10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7" b="9158"/>
          <a:stretch/>
        </p:blipFill>
        <p:spPr>
          <a:xfrm>
            <a:off x="2373442" y="0"/>
            <a:ext cx="6770558" cy="4482193"/>
          </a:xfrm>
          <a:prstGeom prst="rect">
            <a:avLst/>
          </a:prstGeom>
        </p:spPr>
      </p:pic>
      <p:pic>
        <p:nvPicPr>
          <p:cNvPr id="3" name="Picture 2" descr="Alej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79" y="1047750"/>
            <a:ext cx="1168436" cy="1168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Thoma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542" y="2175558"/>
            <a:ext cx="1143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Stefa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37" y="2175557"/>
            <a:ext cx="1158193" cy="1158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Mark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" y="-40622"/>
            <a:ext cx="1126228" cy="1126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Bori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542" y="1047750"/>
            <a:ext cx="1143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Tatiana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542" y="-19050"/>
            <a:ext cx="1143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Francesco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542" y="3333751"/>
            <a:ext cx="1143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Petter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39" y="3314055"/>
            <a:ext cx="1162695" cy="116269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304800" y="4629150"/>
            <a:ext cx="1524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CARGO CULT 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71750"/>
            <a:ext cx="1676400" cy="1676400"/>
          </a:xfrm>
          <a:prstGeom prst="rect">
            <a:avLst/>
          </a:prstGeom>
        </p:spPr>
      </p:pic>
      <p:pic>
        <p:nvPicPr>
          <p:cNvPr id="22" name="Picture 21" descr="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971550"/>
            <a:ext cx="838200" cy="838200"/>
          </a:xfrm>
          <a:prstGeom prst="rect">
            <a:avLst/>
          </a:prstGeom>
        </p:spPr>
      </p:pic>
      <p:pic>
        <p:nvPicPr>
          <p:cNvPr id="24" name="Picture 23" descr="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4"/>
          <a:stretch/>
        </p:blipFill>
        <p:spPr>
          <a:xfrm>
            <a:off x="2362200" y="1733550"/>
            <a:ext cx="1066800" cy="1010117"/>
          </a:xfrm>
          <a:prstGeom prst="rect">
            <a:avLst/>
          </a:prstGeom>
        </p:spPr>
      </p:pic>
      <p:pic>
        <p:nvPicPr>
          <p:cNvPr id="25" name="Picture 24" descr="2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32" b="-1"/>
          <a:stretch/>
        </p:blipFill>
        <p:spPr>
          <a:xfrm>
            <a:off x="3657600" y="1885950"/>
            <a:ext cx="995516" cy="1028700"/>
          </a:xfrm>
          <a:prstGeom prst="rect">
            <a:avLst/>
          </a:prstGeom>
        </p:spPr>
      </p:pic>
      <p:pic>
        <p:nvPicPr>
          <p:cNvPr id="26" name="Picture 25" descr="3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" t="-3614"/>
          <a:stretch/>
        </p:blipFill>
        <p:spPr>
          <a:xfrm>
            <a:off x="2362200" y="2876550"/>
            <a:ext cx="1376415" cy="1469262"/>
          </a:xfrm>
          <a:prstGeom prst="rect">
            <a:avLst/>
          </a:prstGeom>
        </p:spPr>
      </p:pic>
      <p:pic>
        <p:nvPicPr>
          <p:cNvPr id="27" name="Picture 26" descr="50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1" t="2185" r="3684" b="9852"/>
          <a:stretch/>
        </p:blipFill>
        <p:spPr>
          <a:xfrm>
            <a:off x="0" y="3333750"/>
            <a:ext cx="1661222" cy="1809750"/>
          </a:xfrm>
          <a:prstGeom prst="rect">
            <a:avLst/>
          </a:prstGeom>
        </p:spPr>
      </p:pic>
      <p:pic>
        <p:nvPicPr>
          <p:cNvPr id="37" name="Picture 36" descr="Untitled-1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084" r="3580" b="1"/>
          <a:stretch/>
        </p:blipFill>
        <p:spPr>
          <a:xfrm>
            <a:off x="6248400" y="819150"/>
            <a:ext cx="293885" cy="298447"/>
          </a:xfrm>
          <a:prstGeom prst="rect">
            <a:avLst/>
          </a:prstGeom>
        </p:spPr>
      </p:pic>
      <p:pic>
        <p:nvPicPr>
          <p:cNvPr id="38" name="Picture 37" descr="41725759_m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352550"/>
            <a:ext cx="548360" cy="548360"/>
          </a:xfrm>
          <a:prstGeom prst="rect">
            <a:avLst/>
          </a:prstGeom>
        </p:spPr>
      </p:pic>
      <p:pic>
        <p:nvPicPr>
          <p:cNvPr id="39" name="Picture 38" descr="41725759_m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8707">
            <a:off x="5446440" y="931589"/>
            <a:ext cx="381000" cy="381000"/>
          </a:xfrm>
          <a:prstGeom prst="rect">
            <a:avLst/>
          </a:prstGeom>
        </p:spPr>
      </p:pic>
      <p:sp>
        <p:nvSpPr>
          <p:cNvPr id="46" name="Rectangle 4"/>
          <p:cNvSpPr txBox="1">
            <a:spLocks/>
          </p:cNvSpPr>
          <p:nvPr/>
        </p:nvSpPr>
        <p:spPr>
          <a:xfrm>
            <a:off x="152400" y="1905000"/>
            <a:ext cx="6781800" cy="51435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sz="2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DA1F28"/>
              </a:buClr>
              <a:buSzPct val="60000"/>
              <a:buFont typeface="Wingdings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pic>
        <p:nvPicPr>
          <p:cNvPr id="2" name="Picture 1" descr="27647843_s.jpg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9444" y1="60092" x2="9444" y2="60092"/>
                        <a14:foregroundMark x1="38111" y1="12959" x2="38111" y2="12959"/>
                        <a14:foregroundMark x1="64889" y1="14220" x2="64889" y2="14220"/>
                        <a14:foregroundMark x1="49000" y1="7913" x2="49000" y2="79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1962150"/>
            <a:ext cx="1249689" cy="1210809"/>
          </a:xfrm>
          <a:prstGeom prst="rect">
            <a:avLst/>
          </a:prstGeom>
        </p:spPr>
      </p:pic>
      <p:pic>
        <p:nvPicPr>
          <p:cNvPr id="3" name="Picture 2" descr="38468852_s.jpg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3778" b="87000" l="14778" r="84667">
                        <a14:backgroundMark x1="36111" y1="82111" x2="36111" y2="82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42" t="15731" r="10134" b="10277"/>
          <a:stretch/>
        </p:blipFill>
        <p:spPr>
          <a:xfrm>
            <a:off x="7315200" y="3486150"/>
            <a:ext cx="1521809" cy="150891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315200" y="133350"/>
            <a:ext cx="1447800" cy="1566726"/>
            <a:chOff x="3733800" y="2876550"/>
            <a:chExt cx="1677317" cy="1815096"/>
          </a:xfrm>
        </p:grpSpPr>
        <p:pic>
          <p:nvPicPr>
            <p:cNvPr id="6" name="Picture 5" descr="Damaged_bag_Leer_2014.jpg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73" b="12273"/>
            <a:stretch/>
          </p:blipFill>
          <p:spPr>
            <a:xfrm>
              <a:off x="3886200" y="2876550"/>
              <a:ext cx="1524917" cy="1534144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4" name="Picture 3" descr="Untitled-1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3733800" y="3562350"/>
              <a:ext cx="808691" cy="112929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 Presentation.potx</Template>
  <TotalTime>0</TotalTime>
  <Words>6</Words>
  <Application>Microsoft Macintosh PowerPoint</Application>
  <PresentationFormat>On-screen Show (16:9)</PresentationFormat>
  <Paragraphs>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WidescreenPresentation</vt:lpstr>
      <vt:lpstr>Custom Design</vt:lpstr>
      <vt:lpstr>Widescreen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2010-04-19T20:53:40Z</dcterms:created>
  <dcterms:modified xsi:type="dcterms:W3CDTF">2015-10-02T07:15:36Z</dcterms:modified>
</cp:coreProperties>
</file>