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32" r:id="rId2"/>
    <p:sldId id="387" r:id="rId3"/>
    <p:sldId id="392" r:id="rId4"/>
    <p:sldId id="39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61"/>
    <a:srgbClr val="EE4367"/>
    <a:srgbClr val="4FB3CF"/>
    <a:srgbClr val="17BD8B"/>
    <a:srgbClr val="33CC33"/>
    <a:srgbClr val="9CDEFC"/>
    <a:srgbClr val="FFFF99"/>
    <a:srgbClr val="99FF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66" autoAdjust="0"/>
  </p:normalViewPr>
  <p:slideViewPr>
    <p:cSldViewPr>
      <p:cViewPr varScale="1">
        <p:scale>
          <a:sx n="87" d="100"/>
          <a:sy n="87" d="100"/>
        </p:scale>
        <p:origin x="-1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FF4A7-1093-BF49-9C42-54C7D23FA532}" type="datetime1">
              <a:rPr lang="en-US" smtClean="0"/>
              <a:pPr/>
              <a:t>02-06-15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C64D4-572A-7F4D-B7A7-6C063E7F31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899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B43EE-3F82-EC41-86FD-8B415FD91FA5}" type="datetime1">
              <a:rPr lang="en-US" smtClean="0"/>
              <a:pPr/>
              <a:t>02-06-15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E7940-C0F7-8441-9008-70287E7007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04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4FB3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2"/>
          <p:cNvSpPr>
            <a:spLocks/>
          </p:cNvSpPr>
          <p:nvPr userDrawn="1"/>
        </p:nvSpPr>
        <p:spPr bwMode="auto">
          <a:xfrm>
            <a:off x="381000" y="228600"/>
            <a:ext cx="84582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FB3CF"/>
              </a:buCl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Afgeronde rechthoek 9"/>
          <p:cNvSpPr/>
          <p:nvPr userDrawn="1"/>
        </p:nvSpPr>
        <p:spPr>
          <a:xfrm>
            <a:off x="372818" y="1600200"/>
            <a:ext cx="8466382" cy="4572000"/>
          </a:xfrm>
          <a:prstGeom prst="roundRect">
            <a:avLst>
              <a:gd name="adj" fmla="val 3364"/>
            </a:avLst>
          </a:prstGeom>
          <a:noFill/>
          <a:ln>
            <a:solidFill>
              <a:srgbClr val="4FB3C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" name="Picture 9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/>
          <p:cNvSpPr>
            <a:spLocks/>
          </p:cNvSpPr>
          <p:nvPr userDrawn="1"/>
        </p:nvSpPr>
        <p:spPr bwMode="auto">
          <a:xfrm>
            <a:off x="381000" y="228600"/>
            <a:ext cx="84582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Clr>
                <a:srgbClr val="4FB3CF"/>
              </a:buCl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buClr>
                <a:srgbClr val="4FB3CF"/>
              </a:buCl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9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3" name="Picture 12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0" name="Picture 9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7"/>
          <p:cNvSpPr/>
          <p:nvPr userDrawn="1"/>
        </p:nvSpPr>
        <p:spPr>
          <a:xfrm>
            <a:off x="304800" y="381000"/>
            <a:ext cx="8610600" cy="6172200"/>
          </a:xfrm>
          <a:prstGeom prst="roundRect">
            <a:avLst>
              <a:gd name="adj" fmla="val 3015"/>
            </a:avLst>
          </a:prstGeom>
          <a:solidFill>
            <a:srgbClr val="5FAF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7" name="Picture 16" descr="SURFnet%20transparan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705600" y="5486400"/>
            <a:ext cx="1905000" cy="7810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novatie-regeling-578x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1"/>
            <a:ext cx="9144000" cy="5029200"/>
          </a:xfrm>
          <a:prstGeom prst="rect">
            <a:avLst/>
          </a:prstGeom>
        </p:spPr>
      </p:pic>
      <p:pic>
        <p:nvPicPr>
          <p:cNvPr id="8" name="Afbeelding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10" y="0"/>
            <a:ext cx="9144000" cy="6858000"/>
          </a:xfrm>
          <a:prstGeom prst="rect">
            <a:avLst/>
          </a:prstGeom>
        </p:spPr>
      </p:pic>
      <p:sp>
        <p:nvSpPr>
          <p:cNvPr id="9" name="AutoShape 2"/>
          <p:cNvSpPr>
            <a:spLocks/>
          </p:cNvSpPr>
          <p:nvPr/>
        </p:nvSpPr>
        <p:spPr bwMode="auto">
          <a:xfrm>
            <a:off x="533400" y="533400"/>
            <a:ext cx="81534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LHCONE Point2Point Service </a:t>
            </a:r>
          </a:p>
          <a:p>
            <a:pPr lvl="1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Next steps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1404" y="5280026"/>
            <a:ext cx="6781800" cy="1182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Gerben van Malenstein</a:t>
            </a:r>
            <a:endParaRPr lang="nl-NL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nl-NL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LHCOPN - LHCONE meeting at LBL</a:t>
            </a:r>
            <a:endParaRPr lang="nl-NL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nl-NL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June 2, 2015 – Berkeley, CA, USA</a:t>
            </a:r>
            <a:endParaRPr lang="nl-NL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 descr="SURFnet%20transpara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5615060"/>
            <a:ext cx="1689100" cy="69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9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of Point2Point Service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406" y="1676400"/>
            <a:ext cx="8534400" cy="44497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Two different approaches realized since LHC Cambridge meeting:</a:t>
            </a:r>
          </a:p>
          <a:p>
            <a:endParaRPr lang="en-US" dirty="0" smtClean="0"/>
          </a:p>
          <a:p>
            <a:r>
              <a:rPr lang="en-US" b="1" dirty="0" smtClean="0"/>
              <a:t>OpenFlow-based solution by Caltech</a:t>
            </a:r>
          </a:p>
          <a:p>
            <a:pPr lvl="1"/>
            <a:r>
              <a:rPr lang="en-US" dirty="0" smtClean="0"/>
              <a:t>Successful implementation done </a:t>
            </a:r>
            <a:r>
              <a:rPr lang="en-US" dirty="0" smtClean="0"/>
              <a:t>1H2015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b="1" dirty="0" smtClean="0"/>
              <a:t>BGP-based solution by SURFsara-Brookhaven</a:t>
            </a:r>
          </a:p>
          <a:p>
            <a:pPr lvl="1"/>
            <a:r>
              <a:rPr lang="en-US" dirty="0" smtClean="0"/>
              <a:t>Successful implementation done May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399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How </a:t>
            </a:r>
            <a:r>
              <a:rPr lang="en-US" dirty="0" smtClean="0"/>
              <a:t>to </a:t>
            </a:r>
            <a:r>
              <a:rPr lang="en-US" dirty="0" smtClean="0"/>
              <a:t>proceed now the two solutions are delivered?</a:t>
            </a:r>
            <a:endParaRPr lang="en-US" dirty="0" smtClean="0"/>
          </a:p>
          <a:p>
            <a:pPr lvl="1"/>
            <a:r>
              <a:rPr lang="en-US" dirty="0" smtClean="0"/>
              <a:t>Extend work, merge, milestones, … 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Concerns</a:t>
            </a:r>
            <a:r>
              <a:rPr lang="en-US" dirty="0" smtClean="0"/>
              <a:t>, comments, opinions, … 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Last-mile design</a:t>
            </a:r>
          </a:p>
          <a:p>
            <a:pPr lvl="2"/>
            <a:r>
              <a:rPr lang="en-US" dirty="0" smtClean="0"/>
              <a:t>Getting LHC sites LAN teams on board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New LHC sites joining? </a:t>
            </a:r>
            <a:endParaRPr lang="en-US" dirty="0"/>
          </a:p>
          <a:p>
            <a:pPr lvl="1"/>
            <a:r>
              <a:rPr lang="en-US" dirty="0" smtClean="0"/>
              <a:t>Needs </a:t>
            </a:r>
            <a:r>
              <a:rPr lang="en-US" dirty="0" smtClean="0"/>
              <a:t>representatives from the sites (ATLAS, CMS, ...)</a:t>
            </a:r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Note: SURFsara willing to share knowledge and create connections, as long as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it concerns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 production environment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862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LHCONE P2P Service </a:t>
            </a:r>
            <a:r>
              <a:rPr lang="en-US" dirty="0" smtClean="0"/>
              <a:t>call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r>
              <a:rPr lang="en-US" b="1" dirty="0" smtClean="0"/>
              <a:t>June 16, regular time</a:t>
            </a:r>
          </a:p>
          <a:p>
            <a:pPr lvl="1"/>
            <a:r>
              <a:rPr lang="en-US" dirty="0" smtClean="0"/>
              <a:t>See lhcone-architecture mailing list for </a:t>
            </a:r>
            <a:r>
              <a:rPr lang="en-US" dirty="0" smtClean="0"/>
              <a:t>call coordinates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1734297"/>
      </p:ext>
    </p:extLst>
  </p:cSld>
  <p:clrMapOvr>
    <a:masterClrMapping/>
  </p:clrMapOvr>
</p:sld>
</file>

<file path=ppt/theme/theme1.xml><?xml version="1.0" encoding="utf-8"?>
<a:theme xmlns:a="http://schemas.openxmlformats.org/drawingml/2006/main" name="SURFne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SURFnet template</Template>
  <TotalTime>1876</TotalTime>
  <Words>160</Words>
  <Application>Microsoft Macintosh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SURFnet template</vt:lpstr>
      <vt:lpstr>PowerPoint Presentation</vt:lpstr>
      <vt:lpstr>Results of Point2Point Service Solutions</vt:lpstr>
      <vt:lpstr>Discussion</vt:lpstr>
      <vt:lpstr>Next LHCONE P2P Service call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Hans Trompert</dc:creator>
  <cp:lastModifiedBy>Gerben van Malenstein</cp:lastModifiedBy>
  <cp:revision>559</cp:revision>
  <cp:lastPrinted>2012-09-11T14:26:00Z</cp:lastPrinted>
  <dcterms:created xsi:type="dcterms:W3CDTF">2012-09-11T11:35:27Z</dcterms:created>
  <dcterms:modified xsi:type="dcterms:W3CDTF">2015-06-02T15:27:42Z</dcterms:modified>
</cp:coreProperties>
</file>