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2" d="100"/>
          <a:sy n="102" d="100"/>
        </p:scale>
        <p:origin x="-180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CH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C80B7-33A5-6245-80B3-D974A69989AA}" type="datetimeFigureOut">
              <a:rPr lang="en-US" smtClean="0"/>
              <a:t>24/02/15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07F63-67C3-7A44-88B5-78B1B48B58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132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C80B7-33A5-6245-80B3-D974A69989AA}" type="datetimeFigureOut">
              <a:rPr lang="en-US" smtClean="0"/>
              <a:t>24/02/15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07F63-67C3-7A44-88B5-78B1B48B58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5893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C80B7-33A5-6245-80B3-D974A69989AA}" type="datetimeFigureOut">
              <a:rPr lang="en-US" smtClean="0"/>
              <a:t>24/02/15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07F63-67C3-7A44-88B5-78B1B48B58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4829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C80B7-33A5-6245-80B3-D974A69989AA}" type="datetimeFigureOut">
              <a:rPr lang="en-US" smtClean="0"/>
              <a:t>24/02/15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07F63-67C3-7A44-88B5-78B1B48B58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76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C80B7-33A5-6245-80B3-D974A69989AA}" type="datetimeFigureOut">
              <a:rPr lang="en-US" smtClean="0"/>
              <a:t>24/02/15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07F63-67C3-7A44-88B5-78B1B48B58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95700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C80B7-33A5-6245-80B3-D974A69989AA}" type="datetimeFigureOut">
              <a:rPr lang="en-US" smtClean="0"/>
              <a:t>24/02/15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07F63-67C3-7A44-88B5-78B1B48B58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7583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C80B7-33A5-6245-80B3-D974A69989AA}" type="datetimeFigureOut">
              <a:rPr lang="en-US" smtClean="0"/>
              <a:t>24/02/15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07F63-67C3-7A44-88B5-78B1B48B58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1833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C80B7-33A5-6245-80B3-D974A69989AA}" type="datetimeFigureOut">
              <a:rPr lang="en-US" smtClean="0"/>
              <a:t>24/02/15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07F63-67C3-7A44-88B5-78B1B48B58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3021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C80B7-33A5-6245-80B3-D974A69989AA}" type="datetimeFigureOut">
              <a:rPr lang="en-US" smtClean="0"/>
              <a:t>24/02/15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07F63-67C3-7A44-88B5-78B1B48B58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2091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C80B7-33A5-6245-80B3-D974A69989AA}" type="datetimeFigureOut">
              <a:rPr lang="en-US" smtClean="0"/>
              <a:t>24/02/15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07F63-67C3-7A44-88B5-78B1B48B58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5312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C80B7-33A5-6245-80B3-D974A69989AA}" type="datetimeFigureOut">
              <a:rPr lang="en-US" smtClean="0"/>
              <a:t>24/02/15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107F63-67C3-7A44-88B5-78B1B48B58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830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CH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CH" smtClean="0"/>
              <a:t>Click to edit Master text styles</a:t>
            </a:r>
          </a:p>
          <a:p>
            <a:pPr lvl="1"/>
            <a:r>
              <a:rPr lang="de-CH" smtClean="0"/>
              <a:t>Second level</a:t>
            </a:r>
          </a:p>
          <a:p>
            <a:pPr lvl="2"/>
            <a:r>
              <a:rPr lang="de-CH" smtClean="0"/>
              <a:t>Third level</a:t>
            </a:r>
          </a:p>
          <a:p>
            <a:pPr lvl="3"/>
            <a:r>
              <a:rPr lang="de-CH" smtClean="0"/>
              <a:t>Fourth level</a:t>
            </a:r>
          </a:p>
          <a:p>
            <a:pPr lvl="4"/>
            <a:r>
              <a:rPr lang="de-CH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3C80B7-33A5-6245-80B3-D974A69989AA}" type="datetimeFigureOut">
              <a:rPr lang="en-US" smtClean="0"/>
              <a:t>24/02/15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107F63-67C3-7A44-88B5-78B1B48B58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323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PanDA</a:t>
            </a:r>
            <a:r>
              <a:rPr lang="en-US" dirty="0" smtClean="0"/>
              <a:t> packaging kick-off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Input for discussion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58619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Summary of discussions/mails with Alexei, Carl OSG, </a:t>
            </a:r>
            <a:r>
              <a:rPr lang="en-US" dirty="0" err="1" smtClean="0"/>
              <a:t>Kaushik</a:t>
            </a:r>
            <a:r>
              <a:rPr lang="en-US" dirty="0" smtClean="0"/>
              <a:t>, </a:t>
            </a:r>
            <a:r>
              <a:rPr lang="en-US" dirty="0" err="1" smtClean="0"/>
              <a:t>Ruslan</a:t>
            </a:r>
            <a:r>
              <a:rPr lang="en-US" dirty="0"/>
              <a:t> </a:t>
            </a:r>
            <a:r>
              <a:rPr lang="en-US" dirty="0" smtClean="0"/>
              <a:t>and Tadashi</a:t>
            </a:r>
          </a:p>
          <a:p>
            <a:r>
              <a:rPr lang="en-US" dirty="0" err="1" smtClean="0"/>
              <a:t>Ruslan</a:t>
            </a:r>
            <a:r>
              <a:rPr lang="en-US" dirty="0" smtClean="0"/>
              <a:t> has also provided his input based on NRC KI deployment</a:t>
            </a:r>
          </a:p>
          <a:p>
            <a:endParaRPr lang="en-US" dirty="0" smtClean="0"/>
          </a:p>
          <a:p>
            <a:r>
              <a:rPr lang="en-US" dirty="0" smtClean="0"/>
              <a:t>Depending on the discussion </a:t>
            </a:r>
            <a:r>
              <a:rPr lang="en-US" b="1" dirty="0" smtClean="0"/>
              <a:t>“Packaging”</a:t>
            </a:r>
            <a:r>
              <a:rPr lang="en-US" dirty="0" smtClean="0"/>
              <a:t> could range from building an RPM to refactoring the code/merging code</a:t>
            </a:r>
          </a:p>
          <a:p>
            <a:r>
              <a:rPr lang="en-US" dirty="0" smtClean="0"/>
              <a:t>Goals of the meeting:</a:t>
            </a:r>
            <a:endParaRPr lang="en-US" dirty="0"/>
          </a:p>
          <a:p>
            <a:pPr lvl="1"/>
            <a:r>
              <a:rPr lang="en-US" dirty="0" smtClean="0"/>
              <a:t>Define </a:t>
            </a:r>
            <a:r>
              <a:rPr lang="en-US" b="1" dirty="0" smtClean="0"/>
              <a:t>“</a:t>
            </a:r>
            <a:r>
              <a:rPr lang="en-US" dirty="0" smtClean="0"/>
              <a:t>Packaging</a:t>
            </a:r>
            <a:r>
              <a:rPr lang="en-US" b="1" dirty="0" smtClean="0"/>
              <a:t>” </a:t>
            </a:r>
            <a:r>
              <a:rPr lang="en-US" dirty="0" smtClean="0"/>
              <a:t>and the scope of this activity</a:t>
            </a:r>
          </a:p>
          <a:p>
            <a:pPr lvl="1"/>
            <a:r>
              <a:rPr lang="en-US" dirty="0" smtClean="0"/>
              <a:t>Decide how we are going to proceed and collaborate in this working group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9627486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Current situation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58394" cy="4525963"/>
          </a:xfrm>
        </p:spPr>
        <p:txBody>
          <a:bodyPr>
            <a:normAutofit fontScale="77500" lnSpcReduction="20000"/>
          </a:bodyPr>
          <a:lstStyle/>
          <a:p>
            <a:r>
              <a:rPr lang="en-US" dirty="0" err="1" smtClean="0"/>
              <a:t>PanDA</a:t>
            </a:r>
            <a:r>
              <a:rPr lang="en-US" dirty="0" smtClean="0"/>
              <a:t> works like a charm for </a:t>
            </a:r>
            <a:r>
              <a:rPr lang="en-US" dirty="0"/>
              <a:t>ATLAS </a:t>
            </a:r>
            <a:r>
              <a:rPr lang="en-US" dirty="0" smtClean="0"/>
              <a:t>at a very large </a:t>
            </a:r>
            <a:r>
              <a:rPr lang="en-US" dirty="0"/>
              <a:t>scale</a:t>
            </a:r>
            <a:endParaRPr lang="en-US" dirty="0" smtClean="0"/>
          </a:p>
          <a:p>
            <a:r>
              <a:rPr lang="en-US" dirty="0" smtClean="0"/>
              <a:t>Different experiments show their interest in adopting </a:t>
            </a:r>
            <a:r>
              <a:rPr lang="en-US" dirty="0" err="1" smtClean="0"/>
              <a:t>PanDA</a:t>
            </a:r>
            <a:endParaRPr lang="en-US" dirty="0"/>
          </a:p>
          <a:p>
            <a:r>
              <a:rPr lang="en-US" dirty="0" err="1" smtClean="0"/>
              <a:t>PanDA</a:t>
            </a:r>
            <a:r>
              <a:rPr lang="en-US" dirty="0" smtClean="0"/>
              <a:t> team is investing effort in providing a generic system</a:t>
            </a:r>
          </a:p>
          <a:p>
            <a:r>
              <a:rPr lang="en-US" dirty="0" smtClean="0"/>
              <a:t>Some aspects that still need work:</a:t>
            </a:r>
          </a:p>
          <a:p>
            <a:pPr lvl="1"/>
            <a:r>
              <a:rPr lang="en-US" dirty="0" smtClean="0"/>
              <a:t>Setup </a:t>
            </a:r>
            <a:r>
              <a:rPr lang="en-US" dirty="0"/>
              <a:t>of separate </a:t>
            </a:r>
            <a:r>
              <a:rPr lang="en-US" dirty="0" err="1" smtClean="0"/>
              <a:t>PanDA</a:t>
            </a:r>
            <a:r>
              <a:rPr lang="en-US" dirty="0" smtClean="0"/>
              <a:t> infrastructures (AMS, LSST, NRC KI) is not always straightforward </a:t>
            </a:r>
            <a:r>
              <a:rPr lang="en-US" dirty="0" smtClean="0">
                <a:sym typeface="Wingdings"/>
              </a:rPr>
              <a:t>and needs automation</a:t>
            </a:r>
            <a:endParaRPr lang="en-US" dirty="0" smtClean="0"/>
          </a:p>
          <a:p>
            <a:pPr lvl="1"/>
            <a:r>
              <a:rPr lang="en-US" dirty="0" smtClean="0"/>
              <a:t>Proliferation of branches and different packages of the component</a:t>
            </a:r>
          </a:p>
          <a:p>
            <a:pPr lvl="1"/>
            <a:r>
              <a:rPr lang="en-US" dirty="0"/>
              <a:t>Documentation is there for </a:t>
            </a:r>
            <a:r>
              <a:rPr lang="en-US" dirty="0" smtClean="0"/>
              <a:t>many </a:t>
            </a:r>
            <a:r>
              <a:rPr lang="en-US" dirty="0"/>
              <a:t>things, but </a:t>
            </a:r>
            <a:r>
              <a:rPr lang="en-US" dirty="0" smtClean="0"/>
              <a:t>not always easy to find and needs some consolidation/organization</a:t>
            </a:r>
            <a:endParaRPr lang="en-US" dirty="0"/>
          </a:p>
          <a:p>
            <a:pPr lvl="1"/>
            <a:endParaRPr lang="en-US" dirty="0" smtClean="0"/>
          </a:p>
          <a:p>
            <a:endParaRPr lang="en-US" b="1" dirty="0" smtClean="0"/>
          </a:p>
          <a:p>
            <a:pPr marL="0" indent="0" algn="ctr">
              <a:buNone/>
            </a:pPr>
            <a:r>
              <a:rPr lang="en-US" b="1" dirty="0" smtClean="0">
                <a:solidFill>
                  <a:srgbClr val="77933C"/>
                </a:solidFill>
              </a:rPr>
              <a:t>Let’s talk in the next slides about aspects we can improve</a:t>
            </a:r>
          </a:p>
        </p:txBody>
      </p:sp>
    </p:spTree>
    <p:extLst>
      <p:ext uri="{BB962C8B-B14F-4D97-AF65-F5344CB8AC3E}">
        <p14:creationId xmlns:p14="http://schemas.microsoft.com/office/powerpoint/2010/main" val="2174452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367226"/>
            <a:ext cx="8356449" cy="5028282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Ideally have only </a:t>
            </a:r>
            <a:r>
              <a:rPr lang="en-US" b="1" u="sng" dirty="0">
                <a:solidFill>
                  <a:srgbClr val="FF0000"/>
                </a:solidFill>
              </a:rPr>
              <a:t>ONE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 err="1"/>
              <a:t>PanDA</a:t>
            </a:r>
            <a:r>
              <a:rPr lang="en-US" dirty="0"/>
              <a:t> </a:t>
            </a:r>
            <a:r>
              <a:rPr lang="en-US" dirty="0" smtClean="0"/>
              <a:t>branch that </a:t>
            </a:r>
            <a:r>
              <a:rPr lang="en-US" dirty="0"/>
              <a:t>is generic for </a:t>
            </a:r>
            <a:r>
              <a:rPr lang="en-US" dirty="0" smtClean="0"/>
              <a:t>all communities</a:t>
            </a:r>
            <a:endParaRPr lang="en-US" dirty="0"/>
          </a:p>
          <a:p>
            <a:r>
              <a:rPr lang="en-US" dirty="0" smtClean="0"/>
              <a:t>Actual </a:t>
            </a:r>
            <a:r>
              <a:rPr lang="en-US" dirty="0"/>
              <a:t>proliferation of branches and </a:t>
            </a:r>
            <a:r>
              <a:rPr lang="en-US" dirty="0" smtClean="0"/>
              <a:t>packages</a:t>
            </a:r>
          </a:p>
          <a:p>
            <a:r>
              <a:rPr lang="en-US" dirty="0" smtClean="0"/>
              <a:t>For </a:t>
            </a:r>
            <a:r>
              <a:rPr lang="en-US" dirty="0" err="1" smtClean="0"/>
              <a:t>PanDA</a:t>
            </a:r>
            <a:r>
              <a:rPr lang="en-US" dirty="0" smtClean="0"/>
              <a:t> server (maybe also other components)</a:t>
            </a:r>
          </a:p>
          <a:p>
            <a:pPr lvl="1"/>
            <a:r>
              <a:rPr lang="en-US" dirty="0" smtClean="0"/>
              <a:t>merge back LSST branches with main branch</a:t>
            </a:r>
          </a:p>
          <a:p>
            <a:pPr lvl="1"/>
            <a:r>
              <a:rPr lang="en-US" dirty="0"/>
              <a:t>w</a:t>
            </a:r>
            <a:r>
              <a:rPr lang="en-US" dirty="0" smtClean="0"/>
              <a:t>ork further towards having </a:t>
            </a:r>
            <a:r>
              <a:rPr lang="en-US" dirty="0"/>
              <a:t>a generic </a:t>
            </a:r>
            <a:r>
              <a:rPr lang="en-US" dirty="0" err="1"/>
              <a:t>PanDA</a:t>
            </a:r>
            <a:r>
              <a:rPr lang="en-US" dirty="0"/>
              <a:t>-lite </a:t>
            </a:r>
            <a:r>
              <a:rPr lang="en-US" dirty="0" smtClean="0"/>
              <a:t>(=minimum </a:t>
            </a:r>
            <a:r>
              <a:rPr lang="en-US" dirty="0"/>
              <a:t>working version of </a:t>
            </a:r>
            <a:r>
              <a:rPr lang="en-US" dirty="0" err="1"/>
              <a:t>PanDA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Move ATLAS experiment complexity to plugins</a:t>
            </a:r>
          </a:p>
          <a:p>
            <a:pPr lvl="2"/>
            <a:r>
              <a:rPr lang="en-US" dirty="0" smtClean="0"/>
              <a:t>Correct hardcoded parts (ATLAS</a:t>
            </a:r>
            <a:r>
              <a:rPr lang="en-US" dirty="0"/>
              <a:t>/VOMS role </a:t>
            </a:r>
            <a:r>
              <a:rPr lang="en-US" dirty="0" smtClean="0"/>
              <a:t>checking, environment variables)</a:t>
            </a:r>
          </a:p>
          <a:p>
            <a:pPr lvl="1"/>
            <a:r>
              <a:rPr lang="en-US" dirty="0" smtClean="0"/>
              <a:t>multi DB compatibility: improve current solution (no solution comes for free!)</a:t>
            </a:r>
          </a:p>
          <a:p>
            <a:pPr lvl="1"/>
            <a:r>
              <a:rPr lang="en-US" dirty="0" smtClean="0"/>
              <a:t>Some server components are running as </a:t>
            </a:r>
            <a:r>
              <a:rPr lang="en-US" dirty="0" err="1" smtClean="0"/>
              <a:t>cronjobs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536995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Deployment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need easy </a:t>
            </a:r>
            <a:r>
              <a:rPr lang="en-US" dirty="0"/>
              <a:t>installation </a:t>
            </a:r>
            <a:r>
              <a:rPr lang="en-US" b="1" dirty="0">
                <a:solidFill>
                  <a:srgbClr val="FF0000"/>
                </a:solidFill>
              </a:rPr>
              <a:t>from scratch</a:t>
            </a:r>
          </a:p>
          <a:p>
            <a:pPr lvl="1"/>
            <a:r>
              <a:rPr lang="en-US" dirty="0" smtClean="0"/>
              <a:t>Automate </a:t>
            </a:r>
            <a:r>
              <a:rPr lang="en-US" dirty="0" err="1" smtClean="0"/>
              <a:t>PanDA</a:t>
            </a:r>
            <a:r>
              <a:rPr lang="en-US" dirty="0" smtClean="0"/>
              <a:t>: RPM deployment taking care also of post-deployment steps</a:t>
            </a:r>
          </a:p>
          <a:p>
            <a:pPr lvl="2"/>
            <a:r>
              <a:rPr lang="en-US" dirty="0"/>
              <a:t>Initial creation and pre-population of </a:t>
            </a:r>
            <a:r>
              <a:rPr lang="en-US" dirty="0" smtClean="0"/>
              <a:t>DB</a:t>
            </a:r>
          </a:p>
          <a:p>
            <a:pPr lvl="2"/>
            <a:r>
              <a:rPr lang="en-US" dirty="0" err="1" smtClean="0"/>
              <a:t>Crons</a:t>
            </a:r>
            <a:endParaRPr lang="en-US" dirty="0"/>
          </a:p>
          <a:p>
            <a:pPr lvl="1"/>
            <a:r>
              <a:rPr lang="en-US" dirty="0" smtClean="0"/>
              <a:t>Simplify dependencies deployment: </a:t>
            </a:r>
            <a:r>
              <a:rPr lang="en-US" dirty="0" err="1" smtClean="0"/>
              <a:t>Rucio</a:t>
            </a:r>
            <a:r>
              <a:rPr lang="en-US" dirty="0"/>
              <a:t>, </a:t>
            </a:r>
            <a:r>
              <a:rPr lang="en-US" dirty="0" smtClean="0"/>
              <a:t>grid </a:t>
            </a:r>
            <a:r>
              <a:rPr lang="en-US" dirty="0" err="1" smtClean="0"/>
              <a:t>env</a:t>
            </a:r>
            <a:endParaRPr lang="en-US" dirty="0" smtClean="0"/>
          </a:p>
          <a:p>
            <a:pPr lvl="1"/>
            <a:r>
              <a:rPr lang="en-US" dirty="0" smtClean="0"/>
              <a:t>Simplify configuration</a:t>
            </a:r>
          </a:p>
          <a:p>
            <a:r>
              <a:rPr lang="en-US" dirty="0" smtClean="0"/>
              <a:t>Server admin utilities: need to be checked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14189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Testing/Validation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several developers ar</a:t>
            </a:r>
            <a:r>
              <a:rPr lang="en-US" dirty="0" smtClean="0"/>
              <a:t>e going to modify the code: need code reviews</a:t>
            </a:r>
            <a:endParaRPr lang="en-US" dirty="0" smtClean="0"/>
          </a:p>
          <a:p>
            <a:r>
              <a:rPr lang="en-US" dirty="0" smtClean="0"/>
              <a:t>Expand </a:t>
            </a:r>
            <a:r>
              <a:rPr lang="en-US" dirty="0"/>
              <a:t>usage of </a:t>
            </a:r>
            <a:r>
              <a:rPr lang="en-US" dirty="0" smtClean="0"/>
              <a:t>Jenkins</a:t>
            </a:r>
            <a:r>
              <a:rPr lang="en-US" dirty="0"/>
              <a:t> </a:t>
            </a:r>
            <a:r>
              <a:rPr lang="en-US" dirty="0" smtClean="0"/>
              <a:t>for CI</a:t>
            </a:r>
          </a:p>
          <a:p>
            <a:r>
              <a:rPr lang="en-US" dirty="0" smtClean="0"/>
              <a:t>Write and automate Unit tests</a:t>
            </a:r>
          </a:p>
          <a:p>
            <a:r>
              <a:rPr lang="en-US" dirty="0" smtClean="0"/>
              <a:t>Smoke tests</a:t>
            </a:r>
          </a:p>
          <a:p>
            <a:r>
              <a:rPr lang="en-US" dirty="0" smtClean="0"/>
              <a:t>Post-deployment checks: need an easy way to validate the installation</a:t>
            </a:r>
          </a:p>
          <a:p>
            <a:pPr lvl="1"/>
            <a:r>
              <a:rPr lang="en-US" dirty="0" smtClean="0"/>
              <a:t>How can I inject a job</a:t>
            </a:r>
            <a:r>
              <a:rPr lang="en-US" dirty="0" smtClean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679528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are we going to collaborate?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Define our roles and scope</a:t>
            </a:r>
          </a:p>
          <a:p>
            <a:r>
              <a:rPr lang="en-US" dirty="0" smtClean="0"/>
              <a:t>Distribution lists?</a:t>
            </a:r>
          </a:p>
          <a:p>
            <a:r>
              <a:rPr lang="en-US" dirty="0" smtClean="0"/>
              <a:t>Regular meetings?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7393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614</TotalTime>
  <Words>389</Words>
  <Application>Microsoft Macintosh PowerPoint</Application>
  <PresentationFormat>On-screen Show (4:3)</PresentationFormat>
  <Paragraphs>50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PanDA packaging kick-off</vt:lpstr>
      <vt:lpstr>Introduction</vt:lpstr>
      <vt:lpstr>Current situation</vt:lpstr>
      <vt:lpstr>Coding</vt:lpstr>
      <vt:lpstr>Deployment</vt:lpstr>
      <vt:lpstr>Testing/Validation</vt:lpstr>
      <vt:lpstr>How are we going to collaborate?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PanDA packaging kick-off</dc:title>
  <dc:creator>Fernando Barreiro</dc:creator>
  <cp:lastModifiedBy>Fernando Barreiro</cp:lastModifiedBy>
  <cp:revision>419</cp:revision>
  <dcterms:created xsi:type="dcterms:W3CDTF">2015-02-23T15:33:25Z</dcterms:created>
  <dcterms:modified xsi:type="dcterms:W3CDTF">2015-02-24T13:53:54Z</dcterms:modified>
</cp:coreProperties>
</file>