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448" r:id="rId2"/>
    <p:sldId id="510" r:id="rId3"/>
    <p:sldId id="520" r:id="rId4"/>
    <p:sldId id="536" r:id="rId5"/>
    <p:sldId id="537" r:id="rId6"/>
    <p:sldId id="538" r:id="rId7"/>
    <p:sldId id="539" r:id="rId8"/>
    <p:sldId id="540" r:id="rId9"/>
    <p:sldId id="321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7" autoAdjust="0"/>
    <p:restoredTop sz="91256" autoAdjust="0"/>
  </p:normalViewPr>
  <p:slideViewPr>
    <p:cSldViewPr>
      <p:cViewPr>
        <p:scale>
          <a:sx n="125" d="100"/>
          <a:sy n="125" d="100"/>
        </p:scale>
        <p:origin x="55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3" d="100"/>
          <a:sy n="93" d="100"/>
        </p:scale>
        <p:origin x="3726" y="78"/>
      </p:cViewPr>
      <p:guideLst>
        <p:guide orient="horz" pos="3127"/>
        <p:guide pos="2141"/>
      </p:guideLst>
    </p:cSldViewPr>
  </p:notes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522A0-2CC3-4DF8-AF19-1BB02074AE50}" type="datetimeFigureOut">
              <a:rPr lang="en-GB" smtClean="0"/>
              <a:t>03/11/2015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14593D-8014-451B-9C59-2FC1649FC4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790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8F96D6-5BC6-492A-A562-748902C0A501}" type="datetimeFigureOut">
              <a:rPr lang="en-GB" smtClean="0"/>
              <a:t>03/11/2015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731EA3-D3DB-41FF-945B-4F7F220C8B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585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solidFill>
                  <a:srgbClr val="002060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11/05/2015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SRR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520664"/>
            <a:ext cx="4587240" cy="1295176"/>
          </a:xfrm>
        </p:spPr>
        <p:txBody>
          <a:bodyPr lIns="45720" tIns="0" rIns="45720" bIns="0" anchor="t">
            <a:noAutofit/>
          </a:bodyPr>
          <a:lstStyle>
            <a:lvl1pPr marL="0" indent="0" algn="l">
              <a:buNone/>
              <a:defRPr sz="1600">
                <a:solidFill>
                  <a:srgbClr val="002060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2060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 marL="0" indent="0">
              <a:buNone/>
              <a:defRPr>
                <a:solidFill>
                  <a:srgbClr val="002060"/>
                </a:solidFill>
              </a:defRPr>
            </a:lvl1pPr>
            <a:lvl2pPr marL="265113" indent="0">
              <a:buNone/>
              <a:defRPr>
                <a:solidFill>
                  <a:srgbClr val="002060"/>
                </a:solidFill>
              </a:defRPr>
            </a:lvl2pPr>
            <a:lvl3pPr marL="538163" indent="0">
              <a:buNone/>
              <a:defRPr>
                <a:solidFill>
                  <a:srgbClr val="002060"/>
                </a:solidFill>
              </a:defRPr>
            </a:lvl3pPr>
            <a:lvl4pPr marL="804863" indent="0">
              <a:buNone/>
              <a:defRPr>
                <a:solidFill>
                  <a:srgbClr val="002060"/>
                </a:solidFill>
              </a:defRPr>
            </a:lvl4pPr>
            <a:lvl5pPr marL="1077913" indent="0">
              <a:buNone/>
              <a:defRPr>
                <a:solidFill>
                  <a:srgbClr val="00206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11/05/2015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SRR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6538"/>
            <a:ext cx="8226000" cy="9396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0980" cy="4617085"/>
          </a:xfrm>
        </p:spPr>
        <p:txBody>
          <a:bodyPr anchor="ctr"/>
          <a:lstStyle>
            <a:lvl1pPr marL="0" indent="0">
              <a:buNone/>
              <a:defRPr sz="2600">
                <a:solidFill>
                  <a:srgbClr val="002060"/>
                </a:solidFill>
              </a:defRPr>
            </a:lvl1pPr>
            <a:lvl2pPr marL="265113" indent="0">
              <a:buNone/>
              <a:defRPr sz="2200">
                <a:solidFill>
                  <a:srgbClr val="002060"/>
                </a:solidFill>
              </a:defRPr>
            </a:lvl2pPr>
            <a:lvl3pPr marL="538163" indent="0">
              <a:buNone/>
              <a:defRPr sz="2000">
                <a:solidFill>
                  <a:srgbClr val="002060"/>
                </a:solidFill>
              </a:defRPr>
            </a:lvl3pPr>
            <a:lvl4pPr marL="1042416" indent="0">
              <a:buNone/>
              <a:defRPr sz="1800">
                <a:solidFill>
                  <a:srgbClr val="002060"/>
                </a:solidFill>
              </a:defRPr>
            </a:lvl4pPr>
            <a:lvl5pPr marL="1307592" indent="0">
              <a:buNone/>
              <a:defRPr sz="1800">
                <a:solidFill>
                  <a:srgbClr val="00206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11/05/2015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SRR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1"/>
          </p:nvPr>
        </p:nvSpPr>
        <p:spPr>
          <a:xfrm>
            <a:off x="4671060" y="1333500"/>
            <a:ext cx="4012140" cy="4617085"/>
          </a:xfrm>
        </p:spPr>
        <p:txBody>
          <a:bodyPr anchor="ctr"/>
          <a:lstStyle>
            <a:lvl1pPr marL="0" indent="0">
              <a:buNone/>
              <a:defRPr sz="2600">
                <a:solidFill>
                  <a:srgbClr val="002060"/>
                </a:solidFill>
              </a:defRPr>
            </a:lvl1pPr>
            <a:lvl2pPr marL="265113" indent="0">
              <a:buNone/>
              <a:defRPr sz="2200">
                <a:solidFill>
                  <a:srgbClr val="002060"/>
                </a:solidFill>
              </a:defRPr>
            </a:lvl2pPr>
            <a:lvl3pPr marL="538163" indent="0">
              <a:buNone/>
              <a:defRPr sz="2000">
                <a:solidFill>
                  <a:srgbClr val="002060"/>
                </a:solidFill>
              </a:defRPr>
            </a:lvl3pPr>
            <a:lvl4pPr marL="1042416" indent="0">
              <a:buNone/>
              <a:defRPr sz="1800">
                <a:solidFill>
                  <a:srgbClr val="002060"/>
                </a:solidFill>
              </a:defRPr>
            </a:lvl4pPr>
            <a:lvl5pPr marL="1307592" indent="0">
              <a:buNone/>
              <a:defRPr sz="1800">
                <a:solidFill>
                  <a:srgbClr val="00206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11/05/2015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SRR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11/05/2015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SRR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7" r:id="rId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36576" indent="0" algn="l" rtl="0" eaLnBrk="1" latinLnBrk="0" hangingPunct="1">
        <a:spcBef>
          <a:spcPct val="20000"/>
        </a:spcBef>
        <a:buClr>
          <a:schemeClr val="tx1"/>
        </a:buClr>
        <a:buSzPct val="80000"/>
        <a:buFont typeface="Arial" panose="020B0604020202020204" pitchFamily="34" charset="0"/>
        <a:buNone/>
        <a:defRPr kumimoji="0" sz="3000" kern="1200">
          <a:solidFill>
            <a:srgbClr val="002060"/>
          </a:solidFill>
          <a:latin typeface="+mn-lt"/>
          <a:ea typeface="+mn-ea"/>
          <a:cs typeface="+mn-cs"/>
        </a:defRPr>
      </a:lvl1pPr>
      <a:lvl2pPr marL="448056" indent="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None/>
        <a:defRPr kumimoji="0" sz="2600" kern="1200">
          <a:solidFill>
            <a:srgbClr val="002060"/>
          </a:solidFill>
          <a:latin typeface="+mn-lt"/>
          <a:ea typeface="+mn-ea"/>
          <a:cs typeface="+mn-cs"/>
        </a:defRPr>
      </a:lvl2pPr>
      <a:lvl3pPr marL="749808" indent="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None/>
        <a:defRPr kumimoji="0"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042416" indent="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None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1307592" indent="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None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SRR - SPS : LSS3 for upgrade of the 200MHz RF system of the SPS during LS2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64A7645-7983-415E-BBE9-6BD489042920}" type="datetime1">
              <a:rPr lang="en-US" smtClean="0"/>
              <a:t>11/5/2015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Fluid Flow Meters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773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Modified half periods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GB" dirty="0"/>
              <a:t>Half period 31410-31510 (SPSLNINS0017</a:t>
            </a:r>
            <a:r>
              <a:rPr lang="en-GB" dirty="0" smtClean="0"/>
              <a:t>)</a:t>
            </a:r>
          </a:p>
          <a:p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Half period 31510-31610 (SPSLNINS0018) 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GB" dirty="0"/>
              <a:t>Half period 31610-31710 (SPSLNINS0019) </a:t>
            </a:r>
          </a:p>
          <a:p>
            <a:r>
              <a:rPr lang="en-GB" dirty="0"/>
              <a:t>Half period 31710-31810 (SPSLNINS0020) </a:t>
            </a:r>
          </a:p>
          <a:p>
            <a:r>
              <a:rPr lang="en-GB" dirty="0"/>
              <a:t>Half period 31810-31910 (SPSLNINS0021) </a:t>
            </a:r>
          </a:p>
          <a:p>
            <a:r>
              <a:rPr lang="en-GB" dirty="0"/>
              <a:t>Half period 31910-32010 (SPSLNINS0022) </a:t>
            </a:r>
            <a:endParaRPr lang="en-GB" dirty="0" smtClean="0"/>
          </a:p>
          <a:p>
            <a:r>
              <a:rPr lang="en-GB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Half period </a:t>
            </a:r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32010-32110 </a:t>
            </a:r>
            <a:r>
              <a:rPr lang="en-GB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(</a:t>
            </a:r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SPSLNINS0023) 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GB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Half period </a:t>
            </a:r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32110-32210 </a:t>
            </a:r>
            <a:r>
              <a:rPr lang="en-GB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(</a:t>
            </a:r>
            <a:r>
              <a:rPr lang="en-GB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SPSLNINS0024) 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8F11057-716A-4352-AD2F-00F6453A5515}" type="datetime1">
              <a:rPr lang="en-US" smtClean="0"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Fluid Flow Meters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004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Half period 31410-31510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8F11057-716A-4352-AD2F-00F6453A5515}" type="datetime1">
              <a:rPr lang="en-US" smtClean="0"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Fluid Flow Meters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" y="1905000"/>
            <a:ext cx="8572500" cy="3048000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 anchor="t">
            <a:normAutofit lnSpcReduction="10000"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(BCTF.31451)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91113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Half period 31610-31710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8F11057-716A-4352-AD2F-00F6453A5515}" type="datetime1">
              <a:rPr lang="en-US" smtClean="0"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Fluid Flow Meters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" y="1067752"/>
            <a:ext cx="8572500" cy="505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33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Half period 31710-31810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8F11057-716A-4352-AD2F-00F6453A5515}" type="datetime1">
              <a:rPr lang="en-US" smtClean="0"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Fluid Flow Meters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" y="1033558"/>
            <a:ext cx="8057229" cy="510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758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Half period 31810-31910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11/05/2015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SRR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" y="1076325"/>
            <a:ext cx="8553450" cy="470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110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Half period 31910-32010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11/05/2015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SRR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" y="1088688"/>
            <a:ext cx="7020936" cy="503726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97144" y="4599156"/>
            <a:ext cx="3456000" cy="27003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111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Special Thanks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GB" dirty="0" smtClean="0"/>
              <a:t>Sonia Bartolome</a:t>
            </a:r>
          </a:p>
          <a:p>
            <a:r>
              <a:rPr lang="en-GB" dirty="0" smtClean="0"/>
              <a:t>Fred </a:t>
            </a:r>
            <a:r>
              <a:rPr lang="en-GB" dirty="0" err="1" smtClean="0"/>
              <a:t>Galleazzi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8F11057-716A-4352-AD2F-00F6453A5515}" type="datetime1">
              <a:rPr lang="en-US" smtClean="0"/>
              <a:t>11/5/2015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Fluid Flow Meters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393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 txBox="1">
            <a:spLocks/>
          </p:cNvSpPr>
          <p:nvPr/>
        </p:nvSpPr>
        <p:spPr>
          <a:xfrm>
            <a:off x="161412" y="6323954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15E1EE-0F43-47EA-ADD6-7DA224CDFCB1}" type="datetime1">
              <a:rPr lang="en-US" sz="1200" smtClean="0">
                <a:solidFill>
                  <a:schemeClr val="tx1">
                    <a:tint val="75000"/>
                  </a:schemeClr>
                </a:solidFill>
              </a:rPr>
              <a:t>11/3/2015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95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149153</TotalTime>
  <Words>129</Words>
  <Application>Microsoft Office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CERNCorporate4-3</vt:lpstr>
      <vt:lpstr>SRR - SPS : LSS3 for upgrade of the 200MHz RF system of the SPS during LS2</vt:lpstr>
      <vt:lpstr>Modified half periods</vt:lpstr>
      <vt:lpstr>Half period 31410-31510</vt:lpstr>
      <vt:lpstr>Half period 31610-31710</vt:lpstr>
      <vt:lpstr>Half period 31710-31810</vt:lpstr>
      <vt:lpstr>Half period 31810-31910</vt:lpstr>
      <vt:lpstr>Half period 31910-32010</vt:lpstr>
      <vt:lpstr>Special Thanks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Debora Aguilera Murciano</dc:creator>
  <cp:lastModifiedBy>Debora Aguilera Murciano</cp:lastModifiedBy>
  <cp:revision>963</cp:revision>
  <cp:lastPrinted>2015-03-23T13:12:53Z</cp:lastPrinted>
  <dcterms:created xsi:type="dcterms:W3CDTF">2014-03-04T09:16:22Z</dcterms:created>
  <dcterms:modified xsi:type="dcterms:W3CDTF">2015-11-05T14:53:32Z</dcterms:modified>
</cp:coreProperties>
</file>