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88" y="5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90989-7FC7-4A2D-9019-0F948B8AE0E6}" type="datetimeFigureOut">
              <a:rPr lang="en-GB" smtClean="0"/>
              <a:t>30/03/2015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F4166-1FAE-4B90-B221-ECA0E7C712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917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F4166-1FAE-4B90-B221-ECA0E7C712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504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Computer Model Simulation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Stephen gowdy</a:t>
            </a:r>
          </a:p>
          <a:p>
            <a:r>
              <a:rPr lang="en-GB" dirty="0" err="1" smtClean="0"/>
              <a:t>fnal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876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Changing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Update the parameters to get an idea of variation on results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Changing maximum file transfer times however is unreasonable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496037"/>
              </p:ext>
            </p:extLst>
          </p:nvPr>
        </p:nvGraphicFramePr>
        <p:xfrm>
          <a:off x="1519578" y="2539190"/>
          <a:ext cx="8128000" cy="1483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Half CPU Hit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Normal CPU</a:t>
                      </a:r>
                      <a:r>
                        <a:rPr lang="en-GB" baseline="0" dirty="0" smtClean="0"/>
                        <a:t> Hit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Double CPU Hit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Parallel Copy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1.31 (7k)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1.31 (7k)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1.31 (7k)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Serial</a:t>
                      </a:r>
                      <a:r>
                        <a:rPr lang="en-GB" baseline="0" dirty="0" smtClean="0"/>
                        <a:t> Copy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1.31 (7k)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1.32 (7k)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1.32 (7k)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Remote Read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1.32 (10k)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1.35 (11k)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1.40 (12k)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317033"/>
              </p:ext>
            </p:extLst>
          </p:nvPr>
        </p:nvGraphicFramePr>
        <p:xfrm>
          <a:off x="1500429" y="4626512"/>
          <a:ext cx="8128000" cy="1483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Half </a:t>
                      </a:r>
                      <a:r>
                        <a:rPr lang="en-GB" dirty="0" smtClean="0"/>
                        <a:t>Max Tran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Norm. Max Tran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Dble</a:t>
                      </a:r>
                      <a:r>
                        <a:rPr lang="en-GB" dirty="0" smtClean="0"/>
                        <a:t> Max Tran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Parallel Copy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1.31 (7k)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1.31 (7k)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1.35 </a:t>
                      </a:r>
                      <a:r>
                        <a:rPr lang="en-GB" dirty="0" smtClean="0"/>
                        <a:t>(7k)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Serial</a:t>
                      </a:r>
                      <a:r>
                        <a:rPr lang="en-GB" baseline="0" dirty="0" smtClean="0"/>
                        <a:t> Copy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1.32 </a:t>
                      </a:r>
                      <a:r>
                        <a:rPr lang="en-GB" dirty="0" smtClean="0"/>
                        <a:t>(7k)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1.32 (7k)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1.35 </a:t>
                      </a:r>
                      <a:r>
                        <a:rPr lang="en-GB" dirty="0" smtClean="0"/>
                        <a:t>(7k)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Remote Read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1.35 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smtClean="0"/>
                        <a:t>11k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1.35 (11k)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1.35 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smtClean="0"/>
                        <a:t>11k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37125" y="6427287"/>
            <a:ext cx="3483646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Total Wall Clock </a:t>
            </a:r>
            <a:r>
              <a:rPr lang="en-GB" sz="1400" b="1" dirty="0" err="1">
                <a:solidFill>
                  <a:schemeClr val="bg1"/>
                </a:solidFill>
              </a:rPr>
              <a:t>G</a:t>
            </a:r>
            <a:r>
              <a:rPr lang="en-GB" sz="1400" b="1" dirty="0" err="1" smtClean="0">
                <a:solidFill>
                  <a:schemeClr val="bg1"/>
                </a:solidFill>
              </a:rPr>
              <a:t>s</a:t>
            </a:r>
            <a:r>
              <a:rPr lang="en-GB" sz="1400" b="1" dirty="0" smtClean="0">
                <a:solidFill>
                  <a:schemeClr val="bg1"/>
                </a:solidFill>
              </a:rPr>
              <a:t> (#jobs not started)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717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Updating to be clock based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Previously simulation was driven by job start time</a:t>
            </a:r>
          </a:p>
          <a:p>
            <a:r>
              <a:rPr lang="en-GB" dirty="0" smtClean="0"/>
              <a:t>Converted to be </a:t>
            </a:r>
            <a:r>
              <a:rPr lang="en-GB" dirty="0" err="1" smtClean="0"/>
              <a:t>purly</a:t>
            </a:r>
            <a:r>
              <a:rPr lang="en-GB" dirty="0" smtClean="0"/>
              <a:t> clock based</a:t>
            </a:r>
          </a:p>
          <a:p>
            <a:pPr lvl="1"/>
            <a:r>
              <a:rPr lang="en-GB" dirty="0" smtClean="0"/>
              <a:t>Determines first job start and last job start times</a:t>
            </a:r>
          </a:p>
          <a:p>
            <a:pPr lvl="1"/>
            <a:r>
              <a:rPr lang="en-GB" dirty="0" smtClean="0"/>
              <a:t>Runs from first job start to twice the time to the last job start</a:t>
            </a:r>
          </a:p>
          <a:p>
            <a:pPr lvl="1"/>
            <a:r>
              <a:rPr lang="en-GB" dirty="0" smtClean="0"/>
              <a:t>Currently moves forward five minutes each cycle</a:t>
            </a:r>
          </a:p>
          <a:p>
            <a:r>
              <a:rPr lang="en-GB" dirty="0" smtClean="0"/>
              <a:t>Much slower due to all jobs being in system at start</a:t>
            </a:r>
          </a:p>
          <a:p>
            <a:r>
              <a:rPr lang="en-GB" dirty="0" smtClean="0"/>
              <a:t>Still getting to work</a:t>
            </a:r>
          </a:p>
          <a:p>
            <a:r>
              <a:rPr lang="en-GB" dirty="0" smtClean="0"/>
              <a:t>Should eliminate jobs not started due to full batch systems</a:t>
            </a:r>
          </a:p>
          <a:p>
            <a:r>
              <a:rPr lang="en-GB" dirty="0" smtClean="0"/>
              <a:t>Can also update to have jobs sent to sites with free CPUs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533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Immediate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Get working with new time driven events</a:t>
            </a:r>
          </a:p>
          <a:p>
            <a:r>
              <a:rPr lang="en-GB" dirty="0" smtClean="0"/>
              <a:t>Debug unexpected results when increasing transfer rate</a:t>
            </a:r>
          </a:p>
          <a:p>
            <a:r>
              <a:rPr lang="en-GB" dirty="0" smtClean="0"/>
              <a:t>Complete results phase space varying input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March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Computing Model 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41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30</TotalTime>
  <Words>277</Words>
  <Application>Microsoft Office PowerPoint</Application>
  <PresentationFormat>Widescreen</PresentationFormat>
  <Paragraphs>68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Wingdings 3</vt:lpstr>
      <vt:lpstr>Ion</vt:lpstr>
      <vt:lpstr>Computer Model Simulation</vt:lpstr>
      <vt:lpstr>Changing Parameters</vt:lpstr>
      <vt:lpstr>Updating to be clock based</vt:lpstr>
      <vt:lpstr>Immediate Plans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Model Simulation</dc:title>
  <dc:creator>Stephen Gowdy</dc:creator>
  <cp:lastModifiedBy>Stephen Gowdy</cp:lastModifiedBy>
  <cp:revision>4</cp:revision>
  <dcterms:created xsi:type="dcterms:W3CDTF">2015-03-30T15:04:58Z</dcterms:created>
  <dcterms:modified xsi:type="dcterms:W3CDTF">2015-03-30T15:35:45Z</dcterms:modified>
</cp:coreProperties>
</file>