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4" d="100"/>
          <a:sy n="94" d="100"/>
        </p:scale>
        <p:origin x="-187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E748-29F0-2D40-829E-069C373202A3}" type="datetimeFigureOut">
              <a:rPr lang="en-US" smtClean="0"/>
              <a:t>18/03/15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0528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E748-29F0-2D40-829E-069C373202A3}" type="datetimeFigureOut">
              <a:rPr lang="en-US" smtClean="0"/>
              <a:t>18/03/15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937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E748-29F0-2D40-829E-069C373202A3}" type="datetimeFigureOut">
              <a:rPr lang="en-US" smtClean="0"/>
              <a:t>18/03/15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124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E748-29F0-2D40-829E-069C373202A3}" type="datetimeFigureOut">
              <a:rPr lang="en-US" smtClean="0"/>
              <a:t>18/03/15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3098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E748-29F0-2D40-829E-069C373202A3}" type="datetimeFigureOut">
              <a:rPr lang="en-US" smtClean="0"/>
              <a:t>18/03/15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615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E748-29F0-2D40-829E-069C373202A3}" type="datetimeFigureOut">
              <a:rPr lang="en-US" smtClean="0"/>
              <a:t>18/03/15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6868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E748-29F0-2D40-829E-069C373202A3}" type="datetimeFigureOut">
              <a:rPr lang="en-US" smtClean="0"/>
              <a:t>18/03/15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88250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E748-29F0-2D40-829E-069C373202A3}" type="datetimeFigureOut">
              <a:rPr lang="en-US" smtClean="0"/>
              <a:t>18/03/15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7389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E748-29F0-2D40-829E-069C373202A3}" type="datetimeFigureOut">
              <a:rPr lang="en-US" smtClean="0"/>
              <a:t>18/03/15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3392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E748-29F0-2D40-829E-069C373202A3}" type="datetimeFigureOut">
              <a:rPr lang="en-US" smtClean="0"/>
              <a:t>18/03/15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1246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81E748-29F0-2D40-829E-069C373202A3}" type="datetimeFigureOut">
              <a:rPr lang="en-US" smtClean="0"/>
              <a:t>18/03/15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8826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81E748-29F0-2D40-829E-069C373202A3}" type="datetimeFigureOut">
              <a:rPr lang="en-US" smtClean="0"/>
              <a:t>18/03/15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39F80F-AB3E-FE43-99F1-EDC1A440B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19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Possible evolution of the ALICE software packages (offline)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19/03/2015</a:t>
            </a:r>
          </a:p>
          <a:p>
            <a:r>
              <a:rPr lang="en-US" dirty="0" smtClean="0"/>
              <a:t>P. </a:t>
            </a:r>
            <a:r>
              <a:rPr lang="en-US" dirty="0" err="1" smtClean="0"/>
              <a:t>Hristov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7072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From </a:t>
            </a:r>
            <a:r>
              <a:rPr lang="en-US" dirty="0" err="1" smtClean="0"/>
              <a:t>AliRoot</a:t>
            </a:r>
            <a:r>
              <a:rPr lang="en-US" dirty="0" smtClean="0"/>
              <a:t> to </a:t>
            </a:r>
            <a:r>
              <a:rPr lang="en-US" dirty="0" err="1" smtClean="0"/>
              <a:t>AliRoot</a:t>
            </a:r>
            <a:r>
              <a:rPr lang="en-US" dirty="0" smtClean="0"/>
              <a:t> + </a:t>
            </a:r>
            <a:r>
              <a:rPr lang="en-US" dirty="0" err="1" smtClean="0"/>
              <a:t>AliPhysics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Successful transition</a:t>
            </a:r>
          </a:p>
          <a:p>
            <a:r>
              <a:rPr lang="en-US" dirty="0" smtClean="0"/>
              <a:t>In production since the beginning of 2015</a:t>
            </a:r>
          </a:p>
          <a:p>
            <a:r>
              <a:rPr lang="en-US" dirty="0" smtClean="0"/>
              <a:t>“Small” </a:t>
            </a:r>
            <a:r>
              <a:rPr lang="en-US" dirty="0" err="1" smtClean="0"/>
              <a:t>AliPhysics</a:t>
            </a:r>
            <a:r>
              <a:rPr lang="en-US" dirty="0" smtClean="0"/>
              <a:t> package under active development</a:t>
            </a:r>
          </a:p>
          <a:p>
            <a:r>
              <a:rPr lang="en-US" dirty="0" smtClean="0"/>
              <a:t>“Big” </a:t>
            </a:r>
            <a:r>
              <a:rPr lang="en-US" dirty="0" err="1" smtClean="0"/>
              <a:t>AliRoot</a:t>
            </a:r>
            <a:r>
              <a:rPr lang="en-US" dirty="0" smtClean="0"/>
              <a:t> package, relatively stable</a:t>
            </a:r>
          </a:p>
          <a:p>
            <a:pPr lvl="1"/>
            <a:r>
              <a:rPr lang="en-US" dirty="0" smtClean="0"/>
              <a:t>Hosting on </a:t>
            </a:r>
            <a:r>
              <a:rPr lang="en-US" dirty="0" err="1" smtClean="0"/>
              <a:t>GitHub</a:t>
            </a:r>
            <a:r>
              <a:rPr lang="en-US" dirty="0" smtClean="0"/>
              <a:t> is not possible (&gt; 2GB)</a:t>
            </a:r>
          </a:p>
          <a:p>
            <a:pPr lvl="1"/>
            <a:r>
              <a:rPr lang="en-US" dirty="0" smtClean="0"/>
              <a:t>Working with “big” repository is more difficult</a:t>
            </a:r>
          </a:p>
          <a:p>
            <a:r>
              <a:rPr lang="en-US" dirty="0" smtClean="0"/>
              <a:t>At the same time we have set of external packages (~20), see the next page</a:t>
            </a:r>
          </a:p>
        </p:txBody>
      </p:sp>
    </p:spTree>
    <p:extLst>
      <p:ext uri="{BB962C8B-B14F-4D97-AF65-F5344CB8AC3E}">
        <p14:creationId xmlns:p14="http://schemas.microsoft.com/office/powerpoint/2010/main" val="1637569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kg.tif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300" y="0"/>
            <a:ext cx="839691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081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AliRoot</a:t>
            </a:r>
            <a:r>
              <a:rPr lang="en-US" dirty="0"/>
              <a:t> </a:t>
            </a:r>
            <a:r>
              <a:rPr lang="en-US" dirty="0" smtClean="0"/>
              <a:t>hosting “external” code &amp; 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9266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Generators &amp; interfaces</a:t>
            </a:r>
          </a:p>
          <a:p>
            <a:pPr lvl="1"/>
            <a:r>
              <a:rPr lang="en-US" dirty="0" smtClean="0"/>
              <a:t>DIME</a:t>
            </a:r>
          </a:p>
          <a:p>
            <a:pPr lvl="1"/>
            <a:r>
              <a:rPr lang="en-US" dirty="0" smtClean="0"/>
              <a:t>DPMJET</a:t>
            </a:r>
          </a:p>
          <a:p>
            <a:pPr lvl="1"/>
            <a:r>
              <a:rPr lang="en-US" dirty="0" smtClean="0"/>
              <a:t>EPOS</a:t>
            </a:r>
          </a:p>
          <a:p>
            <a:pPr lvl="1"/>
            <a:r>
              <a:rPr lang="en-US" dirty="0" smtClean="0"/>
              <a:t>HERWIG</a:t>
            </a:r>
          </a:p>
          <a:p>
            <a:pPr lvl="1"/>
            <a:r>
              <a:rPr lang="en-US" dirty="0" smtClean="0"/>
              <a:t>HIJING</a:t>
            </a:r>
          </a:p>
          <a:p>
            <a:pPr lvl="1"/>
            <a:r>
              <a:rPr lang="en-US" dirty="0" smtClean="0"/>
              <a:t>PYTHIA6</a:t>
            </a:r>
          </a:p>
          <a:p>
            <a:pPr lvl="1"/>
            <a:r>
              <a:rPr lang="en-US" dirty="0" smtClean="0"/>
              <a:t>PYTHIA8</a:t>
            </a:r>
          </a:p>
          <a:p>
            <a:pPr lvl="1"/>
            <a:r>
              <a:rPr lang="en-US" dirty="0" smtClean="0"/>
              <a:t>STARLIGHT</a:t>
            </a:r>
          </a:p>
          <a:p>
            <a:pPr lvl="1"/>
            <a:r>
              <a:rPr lang="en-US" dirty="0" err="1" smtClean="0"/>
              <a:t>TAmpt</a:t>
            </a:r>
            <a:endParaRPr lang="en-US" dirty="0" smtClean="0"/>
          </a:p>
          <a:p>
            <a:pPr lvl="1"/>
            <a:r>
              <a:rPr lang="en-US" dirty="0" err="1" smtClean="0"/>
              <a:t>TDPMjet</a:t>
            </a:r>
            <a:endParaRPr lang="en-US" dirty="0" smtClean="0"/>
          </a:p>
          <a:p>
            <a:pPr lvl="1"/>
            <a:r>
              <a:rPr lang="en-US" dirty="0" smtClean="0"/>
              <a:t>TEPEMGEN</a:t>
            </a:r>
          </a:p>
          <a:p>
            <a:pPr lvl="1"/>
            <a:r>
              <a:rPr lang="en-US" dirty="0" err="1" smtClean="0"/>
              <a:t>TEvtGen</a:t>
            </a:r>
            <a:endParaRPr lang="en-US" dirty="0" smtClean="0"/>
          </a:p>
          <a:p>
            <a:pPr lvl="1"/>
            <a:r>
              <a:rPr lang="en-US" dirty="0" err="1" smtClean="0"/>
              <a:t>THbtp</a:t>
            </a:r>
            <a:endParaRPr lang="en-US" dirty="0" smtClean="0"/>
          </a:p>
          <a:p>
            <a:pPr lvl="1"/>
            <a:r>
              <a:rPr lang="en-US" dirty="0" err="1" smtClean="0"/>
              <a:t>THerwig</a:t>
            </a:r>
            <a:endParaRPr lang="en-US" dirty="0" smtClean="0"/>
          </a:p>
          <a:p>
            <a:pPr lvl="1"/>
            <a:r>
              <a:rPr lang="en-US" dirty="0" err="1" smtClean="0"/>
              <a:t>THijing</a:t>
            </a:r>
            <a:endParaRPr lang="en-US" dirty="0" smtClean="0"/>
          </a:p>
          <a:p>
            <a:pPr lvl="1"/>
            <a:r>
              <a:rPr lang="en-US" dirty="0" err="1" smtClean="0"/>
              <a:t>THydjet</a:t>
            </a:r>
            <a:endParaRPr lang="en-US" dirty="0" smtClean="0"/>
          </a:p>
          <a:p>
            <a:pPr lvl="1"/>
            <a:r>
              <a:rPr lang="en-US" dirty="0" smtClean="0"/>
              <a:t>TPHIC</a:t>
            </a:r>
          </a:p>
          <a:p>
            <a:pPr lvl="1"/>
            <a:r>
              <a:rPr lang="en-US" dirty="0" err="1" smtClean="0"/>
              <a:t>TTherminator</a:t>
            </a:r>
            <a:endParaRPr lang="en-US" dirty="0" smtClean="0"/>
          </a:p>
          <a:p>
            <a:pPr lvl="1"/>
            <a:r>
              <a:rPr lang="en-US" dirty="0" err="1" smtClean="0"/>
              <a:t>TUHKMgen</a:t>
            </a:r>
            <a:endParaRPr lang="en-US" dirty="0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92667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OCDB</a:t>
            </a:r>
          </a:p>
          <a:p>
            <a:pPr lvl="1"/>
            <a:r>
              <a:rPr lang="en-US" dirty="0" smtClean="0"/>
              <a:t>Root files</a:t>
            </a:r>
          </a:p>
          <a:p>
            <a:r>
              <a:rPr lang="en-US" dirty="0" smtClean="0"/>
              <a:t>LHAPDF</a:t>
            </a:r>
          </a:p>
          <a:p>
            <a:pPr lvl="1"/>
            <a:r>
              <a:rPr lang="en-US" dirty="0" smtClean="0"/>
              <a:t>Also data files</a:t>
            </a:r>
          </a:p>
          <a:p>
            <a:r>
              <a:rPr lang="en-US" dirty="0" smtClean="0"/>
              <a:t>“Libraries”</a:t>
            </a:r>
          </a:p>
          <a:p>
            <a:pPr lvl="1"/>
            <a:r>
              <a:rPr lang="en-US" dirty="0" smtClean="0"/>
              <a:t>MICROCERN: additional to Geant3?</a:t>
            </a:r>
          </a:p>
          <a:p>
            <a:pPr lvl="1"/>
            <a:r>
              <a:rPr lang="en-US" dirty="0" err="1" smtClean="0"/>
              <a:t>Vc</a:t>
            </a:r>
            <a:r>
              <a:rPr lang="en-US" dirty="0" smtClean="0"/>
              <a:t>: available also in Root</a:t>
            </a:r>
          </a:p>
          <a:p>
            <a:r>
              <a:rPr lang="en-US" dirty="0" smtClean="0"/>
              <a:t>“Tools”</a:t>
            </a:r>
          </a:p>
          <a:p>
            <a:pPr lvl="1"/>
            <a:r>
              <a:rPr lang="en-US" dirty="0" err="1" smtClean="0"/>
              <a:t>RuleChecker</a:t>
            </a:r>
            <a:r>
              <a:rPr lang="en-US" dirty="0" smtClean="0"/>
              <a:t>: obsolete and not supported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9032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457200" y="211136"/>
            <a:ext cx="4040188" cy="639762"/>
          </a:xfrm>
        </p:spPr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2"/>
          </p:nvPr>
        </p:nvSpPr>
        <p:spPr>
          <a:xfrm>
            <a:off x="457200" y="850898"/>
            <a:ext cx="4040188" cy="5275265"/>
          </a:xfrm>
        </p:spPr>
        <p:txBody>
          <a:bodyPr/>
          <a:lstStyle/>
          <a:p>
            <a:r>
              <a:rPr lang="en-US" dirty="0" smtClean="0"/>
              <a:t>“Easy” distribution</a:t>
            </a:r>
          </a:p>
          <a:p>
            <a:r>
              <a:rPr lang="en-US" dirty="0" smtClean="0"/>
              <a:t>“Self-consistent” versions</a:t>
            </a:r>
          </a:p>
          <a:p>
            <a:r>
              <a:rPr lang="en-US" dirty="0" smtClean="0"/>
              <a:t>Full access to the code, possibility to modify it</a:t>
            </a:r>
          </a:p>
          <a:p>
            <a:r>
              <a:rPr lang="en-US" dirty="0" smtClean="0"/>
              <a:t>Control of the compilation options</a:t>
            </a:r>
          </a:p>
          <a:p>
            <a:r>
              <a:rPr lang="en-US" dirty="0" smtClean="0"/>
              <a:t>Possibility to use </a:t>
            </a:r>
            <a:r>
              <a:rPr lang="en-US" dirty="0" err="1" smtClean="0"/>
              <a:t>rootmaps</a:t>
            </a:r>
            <a:endParaRPr lang="en-US" dirty="0" smtClean="0"/>
          </a:p>
          <a:p>
            <a:r>
              <a:rPr lang="en-US" dirty="0" smtClean="0"/>
              <a:t>Psychology: “People are used to it”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3"/>
          </p:nvPr>
        </p:nvSpPr>
        <p:spPr>
          <a:xfrm>
            <a:off x="4645025" y="211136"/>
            <a:ext cx="4041775" cy="639762"/>
          </a:xfrm>
        </p:spPr>
        <p:txBody>
          <a:bodyPr/>
          <a:lstStyle/>
          <a:p>
            <a:r>
              <a:rPr lang="en-US" dirty="0" smtClean="0"/>
              <a:t>Disadvantages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4"/>
          </p:nvPr>
        </p:nvSpPr>
        <p:spPr>
          <a:xfrm>
            <a:off x="4645025" y="850898"/>
            <a:ext cx="4041775" cy="5275265"/>
          </a:xfrm>
        </p:spPr>
        <p:txBody>
          <a:bodyPr/>
          <a:lstStyle/>
          <a:p>
            <a:r>
              <a:rPr lang="en-US" dirty="0" smtClean="0"/>
              <a:t>Heterogeneous build: packages outside and inside </a:t>
            </a:r>
            <a:r>
              <a:rPr lang="en-US" dirty="0" err="1" smtClean="0"/>
              <a:t>AliRoot</a:t>
            </a:r>
            <a:endParaRPr lang="en-US" dirty="0" smtClean="0"/>
          </a:p>
          <a:p>
            <a:r>
              <a:rPr lang="en-US" dirty="0" smtClean="0"/>
              <a:t>Big size of repository</a:t>
            </a:r>
          </a:p>
          <a:p>
            <a:r>
              <a:rPr lang="en-US" dirty="0" smtClean="0"/>
              <a:t>Not clear what are the modifications we do in the “external” packages</a:t>
            </a:r>
          </a:p>
          <a:p>
            <a:r>
              <a:rPr lang="en-US" dirty="0" smtClean="0"/>
              <a:t>No support for the external packages in </a:t>
            </a:r>
            <a:r>
              <a:rPr lang="en-US" dirty="0" err="1" smtClean="0"/>
              <a:t>AliRoot</a:t>
            </a:r>
            <a:endParaRPr lang="en-US" dirty="0" smtClean="0"/>
          </a:p>
          <a:p>
            <a:r>
              <a:rPr lang="en-US" dirty="0" smtClean="0"/>
              <a:t>Conflicting versions of some packages, i.e. Pythia6, </a:t>
            </a:r>
            <a:r>
              <a:rPr lang="en-US" dirty="0" err="1" smtClean="0"/>
              <a:t>Vc</a:t>
            </a:r>
            <a:r>
              <a:rPr lang="en-US" dirty="0" smtClean="0"/>
              <a:t> from Root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AliRoot</a:t>
            </a:r>
            <a:endParaRPr lang="en-US" dirty="0" smtClean="0"/>
          </a:p>
          <a:p>
            <a:r>
              <a:rPr lang="en-US" dirty="0" smtClean="0"/>
              <a:t>Different testing patterns</a:t>
            </a:r>
          </a:p>
        </p:txBody>
      </p:sp>
    </p:spTree>
    <p:extLst>
      <p:ext uri="{BB962C8B-B14F-4D97-AF65-F5344CB8AC3E}">
        <p14:creationId xmlns:p14="http://schemas.microsoft.com/office/powerpoint/2010/main" val="1944504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Proposal for the “external” packages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Use the </a:t>
            </a:r>
            <a:r>
              <a:rPr lang="en-US" dirty="0" err="1" smtClean="0"/>
              <a:t>FairSoft</a:t>
            </a:r>
            <a:r>
              <a:rPr lang="en-US" dirty="0" smtClean="0"/>
              <a:t> way of distribution of external packages (or directly </a:t>
            </a:r>
            <a:r>
              <a:rPr lang="en-US" dirty="0" err="1" smtClean="0"/>
              <a:t>FairSoft</a:t>
            </a:r>
            <a:r>
              <a:rPr lang="en-US" dirty="0" smtClean="0"/>
              <a:t> after including there the missing packages)</a:t>
            </a:r>
          </a:p>
          <a:p>
            <a:pPr lvl="1"/>
            <a:r>
              <a:rPr lang="en-US" dirty="0" smtClean="0"/>
              <a:t>Download from the authoritative source and apply well defined set of patches (if needed)</a:t>
            </a:r>
          </a:p>
          <a:p>
            <a:pPr lvl="1"/>
            <a:r>
              <a:rPr lang="en-US" dirty="0" smtClean="0"/>
              <a:t>Use </a:t>
            </a:r>
            <a:r>
              <a:rPr lang="en-US" dirty="0" err="1" smtClean="0"/>
              <a:t>CMake</a:t>
            </a:r>
            <a:r>
              <a:rPr lang="en-US" dirty="0" smtClean="0"/>
              <a:t> to steer the process</a:t>
            </a:r>
          </a:p>
          <a:p>
            <a:pPr lvl="1"/>
            <a:r>
              <a:rPr lang="en-US" dirty="0" smtClean="0"/>
              <a:t>Use configuration file to specify the set of versions and their dependencies</a:t>
            </a:r>
          </a:p>
        </p:txBody>
      </p:sp>
    </p:spTree>
    <p:extLst>
      <p:ext uri="{BB962C8B-B14F-4D97-AF65-F5344CB8AC3E}">
        <p14:creationId xmlns:p14="http://schemas.microsoft.com/office/powerpoint/2010/main" val="5847630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for OCDB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Remove the Root files from </a:t>
            </a:r>
            <a:r>
              <a:rPr lang="en-US" dirty="0" err="1" smtClean="0"/>
              <a:t>AliRoot</a:t>
            </a:r>
            <a:r>
              <a:rPr lang="en-US" dirty="0" smtClean="0"/>
              <a:t>, including the history</a:t>
            </a:r>
          </a:p>
          <a:p>
            <a:r>
              <a:rPr lang="en-US" dirty="0" smtClean="0"/>
              <a:t>Provide set of macros to be able to generate the default OCDB (</a:t>
            </a:r>
            <a:r>
              <a:rPr lang="en-US" dirty="0" err="1" smtClean="0"/>
              <a:t>Raffaele</a:t>
            </a:r>
            <a:r>
              <a:rPr lang="en-US" dirty="0" smtClean="0"/>
              <a:t> is discussing with the detector experts)</a:t>
            </a:r>
          </a:p>
          <a:p>
            <a:r>
              <a:rPr lang="en-US" dirty="0" smtClean="0"/>
              <a:t>Provide an OCDB snapshot for anchored simulation tests (from </a:t>
            </a:r>
            <a:r>
              <a:rPr lang="en-US" dirty="0" err="1" smtClean="0"/>
              <a:t>AliEn</a:t>
            </a:r>
            <a:r>
              <a:rPr lang="en-US" dirty="0" smtClean="0"/>
              <a:t> or from a dedicated URL)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21611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do we do for packages, available only from </a:t>
            </a:r>
            <a:r>
              <a:rPr lang="en-US" dirty="0" err="1" smtClean="0"/>
              <a:t>AliRoot</a:t>
            </a:r>
            <a:r>
              <a:rPr lang="en-US" dirty="0" smtClean="0"/>
              <a:t>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Several generators are available only from </a:t>
            </a:r>
            <a:r>
              <a:rPr lang="en-US" dirty="0" err="1" smtClean="0"/>
              <a:t>AliRoot</a:t>
            </a:r>
            <a:r>
              <a:rPr lang="en-US" dirty="0" smtClean="0"/>
              <a:t>, </a:t>
            </a:r>
            <a:r>
              <a:rPr lang="en-US" dirty="0" err="1" smtClean="0"/>
              <a:t>i.e</a:t>
            </a:r>
            <a:r>
              <a:rPr lang="en-US" dirty="0" smtClean="0"/>
              <a:t> DPMJET, </a:t>
            </a:r>
            <a:r>
              <a:rPr lang="en-US" dirty="0" err="1" smtClean="0"/>
              <a:t>TUHKMgen</a:t>
            </a:r>
            <a:r>
              <a:rPr lang="en-US" dirty="0" smtClean="0"/>
              <a:t>, etc.</a:t>
            </a:r>
          </a:p>
          <a:p>
            <a:r>
              <a:rPr lang="en-US" dirty="0" smtClean="0"/>
              <a:t>Possibilities</a:t>
            </a:r>
          </a:p>
          <a:p>
            <a:pPr lvl="1"/>
            <a:r>
              <a:rPr lang="en-US" dirty="0" smtClean="0"/>
              <a:t>Keep in </a:t>
            </a:r>
            <a:r>
              <a:rPr lang="en-US" dirty="0" err="1" smtClean="0"/>
              <a:t>AliRoot</a:t>
            </a:r>
            <a:endParaRPr lang="en-US" dirty="0" smtClean="0"/>
          </a:p>
          <a:p>
            <a:pPr lvl="1"/>
            <a:r>
              <a:rPr lang="en-US" dirty="0" smtClean="0"/>
              <a:t>Make new repository(</a:t>
            </a:r>
            <a:r>
              <a:rPr lang="en-US" dirty="0" err="1" smtClean="0"/>
              <a:t>ies</a:t>
            </a:r>
            <a:r>
              <a:rPr lang="en-US" dirty="0" smtClean="0"/>
              <a:t>) and use it(them) in the compilation of the external packages</a:t>
            </a:r>
          </a:p>
          <a:p>
            <a:r>
              <a:rPr lang="en-US" dirty="0" smtClean="0"/>
              <a:t>The second option has advantage if we need to restrict the access</a:t>
            </a:r>
          </a:p>
        </p:txBody>
      </p:sp>
    </p:spTree>
    <p:extLst>
      <p:ext uri="{BB962C8B-B14F-4D97-AF65-F5344CB8AC3E}">
        <p14:creationId xmlns:p14="http://schemas.microsoft.com/office/powerpoint/2010/main" val="2156730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414</Words>
  <Application>Microsoft Macintosh PowerPoint</Application>
  <PresentationFormat>On-screen Show (4:3)</PresentationFormat>
  <Paragraphs>70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Possible evolution of the ALICE software packages (offline)</vt:lpstr>
      <vt:lpstr>From AliRoot to AliRoot + AliPhysics</vt:lpstr>
      <vt:lpstr>PowerPoint Presentation</vt:lpstr>
      <vt:lpstr>AliRoot hosting “external” code &amp; data</vt:lpstr>
      <vt:lpstr>PowerPoint Presentation</vt:lpstr>
      <vt:lpstr>Proposal for the “external” packages</vt:lpstr>
      <vt:lpstr>Proposal for OCDB</vt:lpstr>
      <vt:lpstr>What do we do for packages, available only from AliRoot? 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Possible evolution of the ALICE software packages (offline)</dc:title>
  <dc:creator>Office 2004 Test Drive User</dc:creator>
  <cp:lastModifiedBy>Office 2004 Test Drive User</cp:lastModifiedBy>
  <cp:revision>16</cp:revision>
  <dcterms:created xsi:type="dcterms:W3CDTF">2015-03-18T08:54:10Z</dcterms:created>
  <dcterms:modified xsi:type="dcterms:W3CDTF">2015-03-18T12:25:01Z</dcterms:modified>
</cp:coreProperties>
</file>