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54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38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42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13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44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446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268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0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29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7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9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09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2EF23-83E5-9642-90C8-3B2B1032FCF1}" type="datetimeFigureOut">
              <a:rPr lang="en-US" smtClean="0"/>
              <a:t>23/04/15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B9374-2198-2042-AB9C-044BD8E9D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77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B-trigger Validation Report</a:t>
            </a:r>
            <a:br>
              <a:rPr lang="en-US" dirty="0" smtClean="0"/>
            </a:br>
            <a:r>
              <a:rPr lang="en-US" dirty="0" smtClean="0"/>
              <a:t>22 April 2015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Zdenek Dolezal (Shifter)</a:t>
            </a:r>
          </a:p>
          <a:p>
            <a:r>
              <a:rPr lang="en-US" dirty="0" smtClean="0"/>
              <a:t>S. </a:t>
            </a:r>
            <a:r>
              <a:rPr lang="en-US" dirty="0" err="1" smtClean="0"/>
              <a:t>Turchikhin</a:t>
            </a:r>
            <a:r>
              <a:rPr lang="en-US" dirty="0" smtClean="0"/>
              <a:t>, </a:t>
            </a:r>
            <a:r>
              <a:rPr lang="en-US" dirty="0" err="1" smtClean="0"/>
              <a:t>J.Walder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00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59" y="357163"/>
            <a:ext cx="8488341" cy="2732035"/>
          </a:xfrm>
        </p:spPr>
        <p:txBody>
          <a:bodyPr>
            <a:noAutofit/>
          </a:bodyPr>
          <a:lstStyle/>
          <a:p>
            <a:r>
              <a:rPr lang="en-US" sz="2400" dirty="0" smtClean="0"/>
              <a:t>B-trigger Validation Report 22 April 2015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General conclusion: no problems related to B-phys.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000" b="0" dirty="0" smtClean="0">
                <a:solidFill>
                  <a:srgbClr val="FF0000"/>
                </a:solidFill>
              </a:rPr>
              <a:t>ATN tests generally </a:t>
            </a:r>
            <a:r>
              <a:rPr lang="en-US" sz="2000" b="0" dirty="0" smtClean="0"/>
              <a:t>OK, </a:t>
            </a:r>
            <a:r>
              <a:rPr lang="en-US" sz="20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20.1.3.Y-VAL-P1HLT</a:t>
            </a:r>
            <a:r>
              <a:rPr lang="en-US" sz="2000" b="0" dirty="0" smtClean="0"/>
              <a:t>- N/A</a:t>
            </a:r>
            <a:r>
              <a:rPr lang="en-US" sz="2000" dirty="0"/>
              <a:t> </a:t>
            </a:r>
            <a:r>
              <a:rPr lang="en-US" sz="2000" b="0" dirty="0" smtClean="0"/>
              <a:t>past days</a:t>
            </a:r>
            <a:br>
              <a:rPr lang="en-US" sz="2000" b="0" dirty="0" smtClean="0"/>
            </a:br>
            <a:r>
              <a:rPr lang="en-US" sz="2000" b="0" dirty="0" smtClean="0">
                <a:solidFill>
                  <a:srgbClr val="FF0000"/>
                </a:solidFill>
              </a:rPr>
              <a:t>RTT tests </a:t>
            </a:r>
            <a:r>
              <a:rPr lang="en-US" sz="2000" b="0" dirty="0" smtClean="0"/>
              <a:t>OK for BPH, </a:t>
            </a:r>
            <a:r>
              <a:rPr lang="en-US" sz="20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20.1.3.Y-VAL-P1HLT</a:t>
            </a:r>
            <a:r>
              <a:rPr lang="en-US" sz="2000" b="0" dirty="0" smtClean="0"/>
              <a:t>- N/A</a:t>
            </a:r>
            <a:r>
              <a:rPr lang="en-US" sz="2000" dirty="0" smtClean="0"/>
              <a:t> </a:t>
            </a:r>
            <a:r>
              <a:rPr lang="en-US" sz="2000" b="0" dirty="0" smtClean="0"/>
              <a:t>past days</a:t>
            </a:r>
            <a:br>
              <a:rPr lang="en-US" sz="2000" b="0" dirty="0" smtClean="0"/>
            </a:br>
            <a:r>
              <a:rPr lang="en-US" sz="2000" b="0" dirty="0" smtClean="0">
                <a:solidFill>
                  <a:srgbClr val="FF0000"/>
                </a:solidFill>
              </a:rPr>
              <a:t>Memory leaks </a:t>
            </a:r>
            <a:r>
              <a:rPr lang="en-US" sz="2000" b="0" dirty="0" smtClean="0"/>
              <a:t>not observed on B-</a:t>
            </a:r>
            <a:r>
              <a:rPr lang="en-US" sz="2000" b="0" dirty="0" err="1" smtClean="0"/>
              <a:t>phys</a:t>
            </a:r>
            <a:r>
              <a:rPr lang="en-US" sz="2000" b="0" dirty="0" smtClean="0"/>
              <a:t> part</a:t>
            </a:r>
            <a:br>
              <a:rPr lang="en-US" sz="2000" b="0" dirty="0" smtClean="0"/>
            </a:br>
            <a:r>
              <a:rPr lang="en-US" sz="2000" b="0" dirty="0" smtClean="0">
                <a:solidFill>
                  <a:srgbClr val="FF0000"/>
                </a:solidFill>
              </a:rPr>
              <a:t>Trigger counts </a:t>
            </a:r>
            <a:r>
              <a:rPr lang="en-US" sz="2000" b="0" dirty="0" smtClean="0"/>
              <a:t>Stable over past 4-15 days</a:t>
            </a:r>
            <a:br>
              <a:rPr lang="en-US" sz="2000" b="0" dirty="0" smtClean="0"/>
            </a:br>
            <a:r>
              <a:rPr lang="en-US" sz="2000" b="0" dirty="0" smtClean="0"/>
              <a:t> - 20.1.3.Y-VAL-P1HLT no counts since 10 </a:t>
            </a:r>
            <a:r>
              <a:rPr lang="en-US" sz="2000" b="0" dirty="0" smtClean="0"/>
              <a:t>April</a:t>
            </a:r>
            <a:br>
              <a:rPr lang="en-US" sz="2000" b="0" dirty="0" smtClean="0"/>
            </a:br>
            <a:r>
              <a:rPr lang="en-US" sz="2000" dirty="0" smtClean="0"/>
              <a:t>small </a:t>
            </a:r>
            <a:r>
              <a:rPr lang="en-US" sz="2000" dirty="0"/>
              <a:t>drop </a:t>
            </a:r>
            <a:r>
              <a:rPr lang="en-US" sz="2000" dirty="0" smtClean="0"/>
              <a:t>for </a:t>
            </a:r>
            <a:r>
              <a:rPr lang="en-US" sz="2000" dirty="0"/>
              <a:t>Bmumuxv2 chains in 20.1.X.Y-VAL-Prod, rel_5 </a:t>
            </a:r>
            <a:r>
              <a:rPr lang="en-US" sz="2000" dirty="0" smtClean="0"/>
              <a:t>– expected: fix </a:t>
            </a:r>
            <a:r>
              <a:rPr lang="en-US" sz="2000" dirty="0"/>
              <a:t>to to </a:t>
            </a:r>
            <a:r>
              <a:rPr lang="en-US" sz="2000" dirty="0" err="1"/>
              <a:t>EFBMuMuX</a:t>
            </a:r>
            <a:r>
              <a:rPr lang="en-US" sz="2000" dirty="0"/>
              <a:t> code (ATR10839)</a:t>
            </a:r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000" dirty="0"/>
              <a:t>N</a:t>
            </a:r>
            <a:r>
              <a:rPr lang="en-US" sz="2000" dirty="0" smtClean="0"/>
              <a:t>o updates of the Sample A/T validation plots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3562177"/>
              </p:ext>
            </p:extLst>
          </p:nvPr>
        </p:nvGraphicFramePr>
        <p:xfrm>
          <a:off x="457200" y="3338705"/>
          <a:ext cx="8229600" cy="322166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1637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 JIRA bug reports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3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Subject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Status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168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ATR-10003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Coverity Issues: B-Physics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major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requested for devval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Asked replied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ATR-10330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topo_start_from not working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progress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major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8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ATR-9101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Implementation of the L1Topo central muon multiplicity triggers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reopened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major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Asked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ATR-9223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B-Physics PhysValMonitoring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minor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ATR-10696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Express stream for Physics_pp_v5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minor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impossible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8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ATR-10722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Update the </a:t>
                      </a:r>
                      <a:r>
                        <a:rPr 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Erors</a:t>
                      </a: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and Acceptance online histograms in </a:t>
                      </a:r>
                      <a:r>
                        <a:rPr 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TrigBphysHypo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in progress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minor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8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ATR-10740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Trigger Menu Requests for the First Week of Colliding Beams in Run 2 (aka Week 21)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major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8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ATR-10754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BPhysics Coverity issues (Run-2)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Resolved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major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Fixed, waiting for release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ATR-10839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Using non-unique tracks in Bmumuxv2 chains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critical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Should be fixed in TBH-00-04-35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ATR-10841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 efficiency of HLT_2mu triggers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minor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ATR-10846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Update B-Physics RTT input files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minor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ATR-9327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coverity reports ID trigger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minor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ATR-9489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Support for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topo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usage in HLT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resolved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blocker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Fixed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633" marR="10633" marT="10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762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209</Words>
  <Application>Microsoft Macintosh PowerPoint</Application>
  <PresentationFormat>On-screen Show (4:3)</PresentationFormat>
  <Paragraphs>90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B-trigger Validation Report 22 April 2015</vt:lpstr>
      <vt:lpstr>B-trigger Validation Report 22 April 2015 General conclusion: no problems related to B-phys. ATN tests generally OK, 20.1.3.Y-VAL-P1HLT- N/A past days RTT tests OK for BPH, 20.1.3.Y-VAL-P1HLT- N/A past days Memory leaks not observed on B-phys part Trigger counts Stable over past 4-15 days  - 20.1.3.Y-VAL-P1HLT no counts since 10 April small drop for Bmumuxv2 chains in 20.1.X.Y-VAL-Prod, rel_5 – expected: fix to to EFBMuMuX code (ATR10839) No updates of the Sample A/T validation plots</vt:lpstr>
    </vt:vector>
  </TitlesOfParts>
  <Company>Charles University in Prague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 trigger Validation Report</dc:title>
  <dc:creator>Zdenek Dolezal</dc:creator>
  <cp:lastModifiedBy>Zdenek Dolezal</cp:lastModifiedBy>
  <cp:revision>14</cp:revision>
  <dcterms:created xsi:type="dcterms:W3CDTF">2015-04-22T10:33:18Z</dcterms:created>
  <dcterms:modified xsi:type="dcterms:W3CDTF">2015-04-23T18:03:37Z</dcterms:modified>
</cp:coreProperties>
</file>