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59" r:id="rId2"/>
    <p:sldId id="370" r:id="rId3"/>
    <p:sldId id="365" r:id="rId4"/>
    <p:sldId id="367" r:id="rId5"/>
    <p:sldId id="366" r:id="rId6"/>
    <p:sldId id="368" r:id="rId7"/>
    <p:sldId id="369" r:id="rId8"/>
    <p:sldId id="371" r:id="rId9"/>
    <p:sldId id="372" r:id="rId10"/>
    <p:sldId id="373" r:id="rId11"/>
    <p:sldId id="375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94" autoAdjust="0"/>
    <p:restoredTop sz="99608" autoAdjust="0"/>
  </p:normalViewPr>
  <p:slideViewPr>
    <p:cSldViewPr snapToObjects="1">
      <p:cViewPr>
        <p:scale>
          <a:sx n="90" d="100"/>
          <a:sy n="90" d="100"/>
        </p:scale>
        <p:origin x="-1536" y="-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782936-7670-0B46-859B-565A255CA1B0}" type="datetimeFigureOut">
              <a:rPr lang="en-US" smtClean="0"/>
              <a:t>13/03/2015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CB9969-673D-FE4F-8DA2-A6E6CEC14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3009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4A987-0344-DC4F-9BA9-8A889F4E2756}" type="datetimeFigureOut">
              <a:rPr lang="en-US" smtClean="0"/>
              <a:t>13/03/2015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76673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4A987-0344-DC4F-9BA9-8A889F4E2756}" type="datetimeFigureOut">
              <a:rPr lang="en-US" smtClean="0"/>
              <a:t>13/03/2015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4465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4A987-0344-DC4F-9BA9-8A889F4E2756}" type="datetimeFigureOut">
              <a:rPr lang="en-US" smtClean="0"/>
              <a:t>13/03/2015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3844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4A987-0344-DC4F-9BA9-8A889F4E2756}" type="datetimeFigureOut">
              <a:rPr lang="en-US" smtClean="0"/>
              <a:t>13/03/2015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426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4A987-0344-DC4F-9BA9-8A889F4E2756}" type="datetimeFigureOut">
              <a:rPr lang="en-US" smtClean="0"/>
              <a:t>13/03/2015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26008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4A987-0344-DC4F-9BA9-8A889F4E2756}" type="datetimeFigureOut">
              <a:rPr lang="en-US" smtClean="0"/>
              <a:t>13/03/2015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3563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4A987-0344-DC4F-9BA9-8A889F4E2756}" type="datetimeFigureOut">
              <a:rPr lang="en-US" smtClean="0"/>
              <a:t>13/03/2015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3882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4A987-0344-DC4F-9BA9-8A889F4E2756}" type="datetimeFigureOut">
              <a:rPr lang="en-US" smtClean="0"/>
              <a:t>13/03/2015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98329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4A987-0344-DC4F-9BA9-8A889F4E2756}" type="datetimeFigureOut">
              <a:rPr lang="en-US" smtClean="0"/>
              <a:t>13/03/2015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79107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4A987-0344-DC4F-9BA9-8A889F4E2756}" type="datetimeFigureOut">
              <a:rPr lang="en-US" smtClean="0"/>
              <a:t>13/03/2015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98329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4A987-0344-DC4F-9BA9-8A889F4E2756}" type="datetimeFigureOut">
              <a:rPr lang="en-US" smtClean="0"/>
              <a:t>13/03/2015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91791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64A987-0344-DC4F-9BA9-8A889F4E2756}" type="datetimeFigureOut">
              <a:rPr lang="en-US" smtClean="0"/>
              <a:t>13/03/2015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EB8435-8E4A-8940-BCE7-D9275055354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52002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1760" y="1580364"/>
            <a:ext cx="39963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b="1" dirty="0" err="1" smtClean="0">
                <a:solidFill>
                  <a:srgbClr val="FF0000"/>
                </a:solidFill>
              </a:rPr>
              <a:t>Beampipe</a:t>
            </a:r>
            <a:r>
              <a:rPr lang="de-DE" sz="2800" b="1" dirty="0" smtClean="0">
                <a:solidFill>
                  <a:srgbClr val="FF0000"/>
                </a:solidFill>
              </a:rPr>
              <a:t> </a:t>
            </a:r>
            <a:r>
              <a:rPr lang="de-DE" sz="2800" b="1" dirty="0" err="1" smtClean="0">
                <a:solidFill>
                  <a:srgbClr val="FF0000"/>
                </a:solidFill>
              </a:rPr>
              <a:t>Considerations</a:t>
            </a:r>
            <a:endParaRPr lang="de-DE" sz="28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50089" y="2560187"/>
            <a:ext cx="2159566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b="1" dirty="0" smtClean="0">
                <a:solidFill>
                  <a:srgbClr val="008000"/>
                </a:solidFill>
              </a:rPr>
              <a:t>FCC-</a:t>
            </a:r>
            <a:r>
              <a:rPr lang="de-DE" b="1" dirty="0" err="1" smtClean="0">
                <a:solidFill>
                  <a:srgbClr val="008000"/>
                </a:solidFill>
              </a:rPr>
              <a:t>hh</a:t>
            </a:r>
            <a:r>
              <a:rPr lang="de-DE" b="1" dirty="0" smtClean="0">
                <a:solidFill>
                  <a:srgbClr val="008000"/>
                </a:solidFill>
              </a:rPr>
              <a:t> MDI </a:t>
            </a:r>
            <a:r>
              <a:rPr lang="de-DE" b="1" dirty="0" err="1" smtClean="0">
                <a:solidFill>
                  <a:srgbClr val="008000"/>
                </a:solidFill>
              </a:rPr>
              <a:t>meeting</a:t>
            </a:r>
            <a:endParaRPr lang="de-DE" b="1" dirty="0" smtClean="0">
              <a:solidFill>
                <a:srgbClr val="008000"/>
              </a:solidFill>
            </a:endParaRPr>
          </a:p>
          <a:p>
            <a:pPr algn="ctr"/>
            <a:endParaRPr lang="de-DE" b="1" dirty="0">
              <a:solidFill>
                <a:srgbClr val="008000"/>
              </a:solidFill>
            </a:endParaRPr>
          </a:p>
          <a:p>
            <a:pPr algn="ctr"/>
            <a:r>
              <a:rPr lang="de-DE" sz="1600" b="1" dirty="0" smtClean="0"/>
              <a:t>March. 13th 2015</a:t>
            </a:r>
            <a:endParaRPr lang="de-DE" sz="1600" b="1" dirty="0"/>
          </a:p>
        </p:txBody>
      </p:sp>
    </p:spTree>
    <p:extLst>
      <p:ext uri="{BB962C8B-B14F-4D97-AF65-F5344CB8AC3E}">
        <p14:creationId xmlns:p14="http://schemas.microsoft.com/office/powerpoint/2010/main" val="5677203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4242" r="3129"/>
          <a:stretch/>
        </p:blipFill>
        <p:spPr>
          <a:xfrm>
            <a:off x="179512" y="1484784"/>
            <a:ext cx="4329043" cy="345638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3683"/>
          <a:stretch/>
        </p:blipFill>
        <p:spPr>
          <a:xfrm>
            <a:off x="4788024" y="1465690"/>
            <a:ext cx="4004451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5659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1835696" y="2974043"/>
            <a:ext cx="5205693" cy="2200415"/>
            <a:chOff x="1835696" y="2077981"/>
            <a:chExt cx="5205693" cy="2200415"/>
          </a:xfrm>
        </p:grpSpPr>
        <p:pic>
          <p:nvPicPr>
            <p:cNvPr id="40" name="Picture 3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35696" y="2207652"/>
              <a:ext cx="5205692" cy="2070744"/>
            </a:xfrm>
            <a:prstGeom prst="rect">
              <a:avLst/>
            </a:prstGeom>
          </p:spPr>
        </p:pic>
        <p:sp>
          <p:nvSpPr>
            <p:cNvPr id="2" name="Rectangle 1"/>
            <p:cNvSpPr/>
            <p:nvPr/>
          </p:nvSpPr>
          <p:spPr>
            <a:xfrm>
              <a:off x="6300193" y="2077981"/>
              <a:ext cx="741196" cy="9189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5363" name="Rectangle 2"/>
          <p:cNvSpPr>
            <a:spLocks noChangeArrowheads="1"/>
          </p:cNvSpPr>
          <p:nvPr/>
        </p:nvSpPr>
        <p:spPr bwMode="auto">
          <a:xfrm>
            <a:off x="1567961" y="2452855"/>
            <a:ext cx="5767754" cy="3670208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000" smtClean="0">
              <a:solidFill>
                <a:srgbClr val="00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78" name="Rectangle 23"/>
          <p:cNvSpPr>
            <a:spLocks noChangeArrowheads="1"/>
          </p:cNvSpPr>
          <p:nvPr/>
        </p:nvSpPr>
        <p:spPr bwMode="auto">
          <a:xfrm>
            <a:off x="0" y="4065630"/>
            <a:ext cx="1567961" cy="457200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000" smtClean="0">
              <a:solidFill>
                <a:srgbClr val="00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79" name="Rectangle 24"/>
          <p:cNvSpPr>
            <a:spLocks noChangeArrowheads="1"/>
          </p:cNvSpPr>
          <p:nvPr/>
        </p:nvSpPr>
        <p:spPr bwMode="auto">
          <a:xfrm>
            <a:off x="7335716" y="4065630"/>
            <a:ext cx="1758462" cy="457200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000" smtClean="0">
              <a:solidFill>
                <a:srgbClr val="00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cxnSp>
        <p:nvCxnSpPr>
          <p:cNvPr id="27" name="Straight Arrow Connector 12"/>
          <p:cNvCxnSpPr>
            <a:cxnSpLocks noChangeShapeType="1"/>
          </p:cNvCxnSpPr>
          <p:nvPr/>
        </p:nvCxnSpPr>
        <p:spPr bwMode="auto">
          <a:xfrm>
            <a:off x="650405" y="6413294"/>
            <a:ext cx="7667999" cy="0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dash"/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8" name="TextBox 9"/>
          <p:cNvSpPr txBox="1">
            <a:spLocks noChangeArrowheads="1"/>
          </p:cNvSpPr>
          <p:nvPr/>
        </p:nvSpPr>
        <p:spPr bwMode="auto">
          <a:xfrm>
            <a:off x="4082083" y="6413295"/>
            <a:ext cx="640587" cy="400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11" tIns="45706" rIns="91411" bIns="45706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dirty="0">
                <a:solidFill>
                  <a:srgbClr val="000000"/>
                </a:solidFill>
              </a:rPr>
              <a:t>8</a:t>
            </a:r>
            <a:r>
              <a:rPr lang="en-GB" dirty="0" smtClean="0">
                <a:solidFill>
                  <a:srgbClr val="000000"/>
                </a:solidFill>
              </a:rPr>
              <a:t>0m </a:t>
            </a:r>
          </a:p>
        </p:txBody>
      </p:sp>
      <p:cxnSp>
        <p:nvCxnSpPr>
          <p:cNvPr id="34" name="Straight Arrow Connector 12"/>
          <p:cNvCxnSpPr>
            <a:cxnSpLocks noChangeShapeType="1"/>
          </p:cNvCxnSpPr>
          <p:nvPr/>
        </p:nvCxnSpPr>
        <p:spPr bwMode="auto">
          <a:xfrm flipV="1">
            <a:off x="8245767" y="4684674"/>
            <a:ext cx="0" cy="1728620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5" name="Straight Arrow Connector 12"/>
          <p:cNvCxnSpPr>
            <a:cxnSpLocks noChangeShapeType="1"/>
          </p:cNvCxnSpPr>
          <p:nvPr/>
        </p:nvCxnSpPr>
        <p:spPr bwMode="auto">
          <a:xfrm flipV="1">
            <a:off x="650405" y="4684674"/>
            <a:ext cx="0" cy="1728620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" name="Rectangle 8"/>
          <p:cNvSpPr/>
          <p:nvPr/>
        </p:nvSpPr>
        <p:spPr>
          <a:xfrm>
            <a:off x="90853" y="4215367"/>
            <a:ext cx="559552" cy="18127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8245767" y="4210879"/>
            <a:ext cx="559552" cy="18127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683568" y="4215993"/>
            <a:ext cx="321549" cy="17678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7850851" y="4219854"/>
            <a:ext cx="321549" cy="17678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94371" y="3673208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prstClr val="black"/>
                </a:solidFill>
                <a:latin typeface="Calibri"/>
              </a:rPr>
              <a:t>Q1    </a:t>
            </a:r>
            <a:r>
              <a:rPr lang="de-DE" dirty="0" smtClean="0">
                <a:solidFill>
                  <a:srgbClr val="C0504D"/>
                </a:solidFill>
                <a:latin typeface="Calibri"/>
              </a:rPr>
              <a:t>TAS</a:t>
            </a:r>
            <a:endParaRPr lang="de-DE" dirty="0">
              <a:solidFill>
                <a:srgbClr val="C0504D"/>
              </a:solidFill>
              <a:latin typeface="Calibri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740352" y="3648573"/>
            <a:ext cx="10330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C0504D"/>
                </a:solidFill>
                <a:latin typeface="Calibri"/>
              </a:rPr>
              <a:t>TAS  </a:t>
            </a:r>
            <a:r>
              <a:rPr lang="de-DE" dirty="0" smtClean="0">
                <a:solidFill>
                  <a:prstClr val="black"/>
                </a:solidFill>
                <a:latin typeface="Calibri"/>
              </a:rPr>
              <a:t>Q1</a:t>
            </a:r>
            <a:endParaRPr lang="de-DE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46" name="Straight Arrow Connector 12"/>
          <p:cNvCxnSpPr>
            <a:cxnSpLocks noChangeShapeType="1"/>
          </p:cNvCxnSpPr>
          <p:nvPr/>
        </p:nvCxnSpPr>
        <p:spPr bwMode="auto">
          <a:xfrm>
            <a:off x="650405" y="4828690"/>
            <a:ext cx="914627" cy="0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dash"/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9" name="Straight Arrow Connector 12"/>
          <p:cNvCxnSpPr>
            <a:cxnSpLocks noChangeShapeType="1"/>
          </p:cNvCxnSpPr>
          <p:nvPr/>
        </p:nvCxnSpPr>
        <p:spPr bwMode="auto">
          <a:xfrm>
            <a:off x="7364932" y="4828690"/>
            <a:ext cx="914627" cy="0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dash"/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0" name="TextBox 9"/>
          <p:cNvSpPr txBox="1">
            <a:spLocks noChangeArrowheads="1"/>
          </p:cNvSpPr>
          <p:nvPr/>
        </p:nvSpPr>
        <p:spPr bwMode="auto">
          <a:xfrm>
            <a:off x="763061" y="4828690"/>
            <a:ext cx="640587" cy="400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11" tIns="45706" rIns="91411" bIns="45706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dirty="0">
                <a:solidFill>
                  <a:srgbClr val="000000"/>
                </a:solidFill>
              </a:rPr>
              <a:t>1</a:t>
            </a:r>
            <a:r>
              <a:rPr lang="en-GB" dirty="0" smtClean="0">
                <a:solidFill>
                  <a:srgbClr val="000000"/>
                </a:solidFill>
              </a:rPr>
              <a:t>0m </a:t>
            </a:r>
          </a:p>
        </p:txBody>
      </p:sp>
      <p:sp>
        <p:nvSpPr>
          <p:cNvPr id="51" name="TextBox 9"/>
          <p:cNvSpPr txBox="1">
            <a:spLocks noChangeArrowheads="1"/>
          </p:cNvSpPr>
          <p:nvPr/>
        </p:nvSpPr>
        <p:spPr bwMode="auto">
          <a:xfrm>
            <a:off x="7438292" y="4828690"/>
            <a:ext cx="640587" cy="400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11" tIns="45706" rIns="91411" bIns="45706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dirty="0">
                <a:solidFill>
                  <a:srgbClr val="000000"/>
                </a:solidFill>
              </a:rPr>
              <a:t>1</a:t>
            </a:r>
            <a:r>
              <a:rPr lang="en-GB" dirty="0" smtClean="0">
                <a:solidFill>
                  <a:srgbClr val="000000"/>
                </a:solidFill>
              </a:rPr>
              <a:t>0m </a:t>
            </a:r>
          </a:p>
        </p:txBody>
      </p:sp>
      <p:sp>
        <p:nvSpPr>
          <p:cNvPr id="52" name="Rectangle 51"/>
          <p:cNvSpPr/>
          <p:nvPr/>
        </p:nvSpPr>
        <p:spPr>
          <a:xfrm flipV="1">
            <a:off x="1073715" y="4076613"/>
            <a:ext cx="473949" cy="143240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4" name="Rectangle 53"/>
          <p:cNvSpPr/>
          <p:nvPr/>
        </p:nvSpPr>
        <p:spPr>
          <a:xfrm flipV="1">
            <a:off x="1082090" y="4352607"/>
            <a:ext cx="465574" cy="17022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6" name="Rectangle 55"/>
          <p:cNvSpPr/>
          <p:nvPr/>
        </p:nvSpPr>
        <p:spPr>
          <a:xfrm flipV="1">
            <a:off x="7346795" y="4073235"/>
            <a:ext cx="465565" cy="137644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7" name="Rectangle 56"/>
          <p:cNvSpPr/>
          <p:nvPr/>
        </p:nvSpPr>
        <p:spPr>
          <a:xfrm flipV="1">
            <a:off x="7338420" y="4349228"/>
            <a:ext cx="473940" cy="143239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3" name="TextBox 9"/>
          <p:cNvSpPr txBox="1">
            <a:spLocks noChangeArrowheads="1"/>
          </p:cNvSpPr>
          <p:nvPr/>
        </p:nvSpPr>
        <p:spPr bwMode="auto">
          <a:xfrm>
            <a:off x="2195736" y="3316950"/>
            <a:ext cx="505208" cy="400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11" tIns="45706" rIns="91411" bIns="45706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sz="1400" dirty="0" smtClean="0">
                <a:solidFill>
                  <a:srgbClr val="000000"/>
                </a:solidFill>
              </a:rPr>
              <a:t>18m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</a:p>
        </p:txBody>
      </p:sp>
      <p:cxnSp>
        <p:nvCxnSpPr>
          <p:cNvPr id="55" name="Straight Arrow Connector 12"/>
          <p:cNvCxnSpPr>
            <a:cxnSpLocks noChangeShapeType="1"/>
          </p:cNvCxnSpPr>
          <p:nvPr/>
        </p:nvCxnSpPr>
        <p:spPr bwMode="auto">
          <a:xfrm rot="5400000">
            <a:off x="1835792" y="4252958"/>
            <a:ext cx="1728000" cy="0"/>
          </a:xfrm>
          <a:prstGeom prst="straightConnector1">
            <a:avLst/>
          </a:prstGeom>
          <a:noFill/>
          <a:ln w="19050" cmpd="sng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4" name="TextBox 43"/>
          <p:cNvSpPr txBox="1"/>
          <p:nvPr/>
        </p:nvSpPr>
        <p:spPr>
          <a:xfrm>
            <a:off x="90853" y="116632"/>
            <a:ext cx="8496944" cy="2800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If we want </a:t>
            </a:r>
            <a:r>
              <a:rPr lang="en-US" sz="1600" b="1" dirty="0" err="1" smtClean="0"/>
              <a:t>calorimetry</a:t>
            </a:r>
            <a:r>
              <a:rPr lang="en-US" sz="1600" b="1" dirty="0" smtClean="0"/>
              <a:t> up to eta=6, the </a:t>
            </a:r>
            <a:r>
              <a:rPr lang="en-US" sz="1600" b="1" dirty="0" err="1" smtClean="0"/>
              <a:t>beampipe</a:t>
            </a:r>
            <a:r>
              <a:rPr lang="en-US" sz="1600" b="1" dirty="0" smtClean="0"/>
              <a:t> should be a projective cone along eta=6 </a:t>
            </a:r>
            <a:r>
              <a:rPr lang="en-US" sz="1600" b="1" dirty="0" smtClean="0">
                <a:sym typeface="Wingdings"/>
              </a:rPr>
              <a:t> 5mRad or eta = 6.5  3mRad</a:t>
            </a:r>
          </a:p>
          <a:p>
            <a:endParaRPr lang="en-US" sz="1600" b="1" dirty="0">
              <a:sym typeface="Wingdings"/>
            </a:endParaRPr>
          </a:p>
          <a:p>
            <a:r>
              <a:rPr lang="en-US" sz="1600" b="1" dirty="0" smtClean="0">
                <a:sym typeface="Wingdings"/>
              </a:rPr>
              <a:t>The central pipe could be assumed with r=20mm in the central section and</a:t>
            </a:r>
          </a:p>
          <a:p>
            <a:r>
              <a:rPr lang="en-US" sz="1600" b="1" dirty="0" smtClean="0">
                <a:sym typeface="Wingdings"/>
              </a:rPr>
              <a:t>A cone from z=4m (eta=6) or 6.7m(eta=6.5)</a:t>
            </a:r>
          </a:p>
          <a:p>
            <a:endParaRPr lang="en-US" sz="1600" b="1" dirty="0">
              <a:sym typeface="Wingdings"/>
            </a:endParaRPr>
          </a:p>
          <a:p>
            <a:r>
              <a:rPr lang="en-US" sz="1600" b="1" dirty="0" smtClean="0">
                <a:sym typeface="Wingdings"/>
              </a:rPr>
              <a:t>At z=25m the cone would have a radius of 125mm (eta=6) and 75mm(eta=6.5)</a:t>
            </a:r>
          </a:p>
          <a:p>
            <a:endParaRPr lang="en-US" sz="1600" b="1" dirty="0">
              <a:sym typeface="Wingdings"/>
            </a:endParaRPr>
          </a:p>
          <a:p>
            <a:r>
              <a:rPr lang="en-US" sz="1600" b="1" dirty="0" smtClean="0">
                <a:sym typeface="Wingdings"/>
              </a:rPr>
              <a:t>The wall thickness can gradually increase from 1mm to 3mm.</a:t>
            </a:r>
          </a:p>
          <a:p>
            <a:endParaRPr lang="en-US" sz="1600" b="1" dirty="0">
              <a:sym typeface="Wingdings"/>
            </a:endParaRPr>
          </a:p>
          <a:p>
            <a:r>
              <a:rPr lang="en-US" sz="1600" b="1" dirty="0" smtClean="0">
                <a:sym typeface="Wingdings"/>
              </a:rPr>
              <a:t>Misalignment ?</a:t>
            </a:r>
          </a:p>
        </p:txBody>
      </p:sp>
    </p:spTree>
    <p:extLst>
      <p:ext uri="{BB962C8B-B14F-4D97-AF65-F5344CB8AC3E}">
        <p14:creationId xmlns:p14="http://schemas.microsoft.com/office/powerpoint/2010/main" val="15197420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6" y="908720"/>
            <a:ext cx="5584800" cy="507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39423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637443"/>
            <a:ext cx="8064896" cy="491026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43608" y="268111"/>
            <a:ext cx="25057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LHCb</a:t>
            </a:r>
            <a:r>
              <a:rPr lang="en-US" b="1" dirty="0" smtClean="0"/>
              <a:t> acceptance </a:t>
            </a:r>
            <a:r>
              <a:rPr lang="en-US" b="1" dirty="0" err="1" smtClean="0"/>
              <a:t>η</a:t>
            </a:r>
            <a:r>
              <a:rPr lang="en-US" b="1" dirty="0" smtClean="0"/>
              <a:t> = 2-5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475656" y="5713778"/>
            <a:ext cx="53184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Beampipe</a:t>
            </a:r>
            <a:r>
              <a:rPr lang="en-US" b="1" dirty="0" smtClean="0"/>
              <a:t> = 10mRad cone projecting to the IP: </a:t>
            </a:r>
            <a:r>
              <a:rPr lang="en-US" b="1" dirty="0" err="1" smtClean="0"/>
              <a:t>η</a:t>
            </a:r>
            <a:r>
              <a:rPr lang="en-US" b="1" dirty="0" smtClean="0"/>
              <a:t> </a:t>
            </a:r>
            <a:r>
              <a:rPr lang="en-US" b="1" dirty="0"/>
              <a:t>= </a:t>
            </a:r>
            <a:r>
              <a:rPr lang="en-US" b="1" dirty="0" smtClean="0"/>
              <a:t>5.3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6312294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588" y="404664"/>
            <a:ext cx="7908844" cy="616530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49111" y="183444"/>
            <a:ext cx="2102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Wall Thickness 1mm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1907704" y="552776"/>
            <a:ext cx="844078" cy="14360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4283968" y="692696"/>
            <a:ext cx="720080" cy="108012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059832" y="183444"/>
            <a:ext cx="4992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At z=13m, wall thickness = 2.8mm, radius = 122mm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57965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637" y="1124744"/>
            <a:ext cx="4309260" cy="494116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8024" y="685646"/>
            <a:ext cx="3741484" cy="5510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39425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404664"/>
            <a:ext cx="6048672" cy="273959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1640" y="3501008"/>
            <a:ext cx="6048672" cy="2345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6782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404664"/>
            <a:ext cx="8216141" cy="5695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15515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232212"/>
            <a:ext cx="7920880" cy="572780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064" y="5877272"/>
            <a:ext cx="7596336" cy="535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88843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0"/>
            <a:ext cx="5848796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156176" y="733778"/>
            <a:ext cx="1146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HF eta 3-5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7657695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2994</TotalTime>
  <Words>158</Words>
  <Application>Microsoft Macintosh PowerPoint</Application>
  <PresentationFormat>On-screen Show (4:3)</PresentationFormat>
  <Paragraphs>25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Werner Riegler</dc:creator>
  <cp:lastModifiedBy>Werner Riegler</cp:lastModifiedBy>
  <cp:revision>326</cp:revision>
  <dcterms:created xsi:type="dcterms:W3CDTF">2014-11-20T10:01:16Z</dcterms:created>
  <dcterms:modified xsi:type="dcterms:W3CDTF">2015-03-13T08:38:26Z</dcterms:modified>
</cp:coreProperties>
</file>