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  <p:sldMasterId id="2147483732" r:id="rId3"/>
  </p:sldMasterIdLst>
  <p:notesMasterIdLst>
    <p:notesMasterId r:id="rId26"/>
  </p:notesMasterIdLst>
  <p:handoutMasterIdLst>
    <p:handoutMasterId r:id="rId27"/>
  </p:handoutMasterIdLst>
  <p:sldIdLst>
    <p:sldId id="304" r:id="rId4"/>
    <p:sldId id="299" r:id="rId5"/>
    <p:sldId id="298" r:id="rId6"/>
    <p:sldId id="300" r:id="rId7"/>
    <p:sldId id="301" r:id="rId8"/>
    <p:sldId id="302" r:id="rId9"/>
    <p:sldId id="303" r:id="rId10"/>
    <p:sldId id="261" r:id="rId11"/>
    <p:sldId id="313" r:id="rId12"/>
    <p:sldId id="314" r:id="rId13"/>
    <p:sldId id="260" r:id="rId14"/>
    <p:sldId id="285" r:id="rId15"/>
    <p:sldId id="258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297" r:id="rId25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B023"/>
    <a:srgbClr val="008AC2"/>
    <a:srgbClr val="003A66"/>
    <a:srgbClr val="0033CC"/>
    <a:srgbClr val="FF3A66"/>
    <a:srgbClr val="EE7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6303" autoAdjust="0"/>
  </p:normalViewPr>
  <p:slideViewPr>
    <p:cSldViewPr showGuides="1">
      <p:cViewPr varScale="1">
        <p:scale>
          <a:sx n="82" d="100"/>
          <a:sy n="82" d="100"/>
        </p:scale>
        <p:origin x="8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6B4A9-AAE8-4E8B-A9C3-0B70305BE6D9}" type="datetimeFigureOut">
              <a:rPr lang="fr-FR" smtClean="0"/>
              <a:t>03/06/2015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1261F-0328-47B6-B9A1-9B5F3C4F1491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51757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2608DD-E309-4102-8E27-C06F7AF21A08}" type="datetimeFigureOut">
              <a:rPr lang="fr-FR" smtClean="0"/>
              <a:pPr/>
              <a:t>03/06/2015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11AF7-2BDA-48C7-A8EF-09A95F529C6A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6812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9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696813" indent="-268005" eaLnBrk="0"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072020" indent="-214404" eaLnBrk="0"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500828" indent="-214404" eaLnBrk="0"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1929635" indent="-214404" eaLnBrk="0"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358443" indent="-214404" defTabSz="4064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787251" indent="-214404" defTabSz="4064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216059" indent="-214404" defTabSz="4064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644867" indent="-214404" defTabSz="4064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28808" algn="l"/>
                <a:tab pos="857616" algn="l"/>
                <a:tab pos="1286424" algn="l"/>
                <a:tab pos="1715232" algn="l"/>
                <a:tab pos="2144039" algn="l"/>
                <a:tab pos="2572847" algn="l"/>
                <a:tab pos="3001655" algn="l"/>
                <a:tab pos="3430463" algn="l"/>
                <a:tab pos="3859271" algn="l"/>
                <a:tab pos="4288079" algn="l"/>
                <a:tab pos="4716887" algn="l"/>
                <a:tab pos="5145695" algn="l"/>
                <a:tab pos="5574502" algn="l"/>
                <a:tab pos="6003310" algn="l"/>
                <a:tab pos="6432118" algn="l"/>
                <a:tab pos="6860926" algn="l"/>
                <a:tab pos="7289734" algn="l"/>
                <a:tab pos="7718542" algn="l"/>
                <a:tab pos="8147350" algn="l"/>
                <a:tab pos="8576158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defTabSz="406475" eaLnBrk="1"/>
            <a:fld id="{18D1F927-83C6-4B68-BA8A-7B9D039CD8DA}" type="slidenum">
              <a:rPr lang="en-GB" smtClean="0">
                <a:solidFill>
                  <a:srgbClr val="000000"/>
                </a:solidFill>
                <a:latin typeface="Times New Roman" pitchFamily="84" charset="0"/>
                <a:ea typeface="DejaVuSans" charset="0"/>
                <a:cs typeface="DejaVuSans" charset="0"/>
              </a:rPr>
              <a:pPr defTabSz="406475" eaLnBrk="1"/>
              <a:t>2</a:t>
            </a:fld>
            <a:endParaRPr lang="en-GB" dirty="0" smtClean="0">
              <a:solidFill>
                <a:srgbClr val="000000"/>
              </a:solidFill>
              <a:latin typeface="Times New Roman" pitchFamily="84" charset="0"/>
              <a:ea typeface="DejaVuSans" charset="0"/>
              <a:cs typeface="DejaVuSans" charset="0"/>
            </a:endParaRPr>
          </a:p>
        </p:txBody>
      </p:sp>
      <p:sp>
        <p:nvSpPr>
          <p:cNvPr id="31747" name="Text Box 1"/>
          <p:cNvSpPr txBox="1">
            <a:spLocks noChangeArrowheads="1"/>
          </p:cNvSpPr>
          <p:nvPr/>
        </p:nvSpPr>
        <p:spPr bwMode="auto">
          <a:xfrm>
            <a:off x="3847296" y="9429993"/>
            <a:ext cx="2921223" cy="46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r" eaLnBrk="1">
              <a:lnSpc>
                <a:spcPct val="116000"/>
              </a:lnSpc>
              <a:buClrTx/>
              <a:buSzPct val="45000"/>
              <a:buFontTx/>
              <a:buNone/>
            </a:pPr>
            <a:fld id="{1DB16E50-22DB-418A-AB5F-502ACD8655A4}" type="slidenum">
              <a:rPr lang="en-GB" sz="1300">
                <a:solidFill>
                  <a:srgbClr val="000000"/>
                </a:solidFill>
                <a:latin typeface="Times New Roman" pitchFamily="84" charset="0"/>
                <a:ea typeface="DejaVuSans" charset="0"/>
                <a:cs typeface="DejaVuSans" charset="0"/>
              </a:rPr>
              <a:pPr algn="r" eaLnBrk="1">
                <a:lnSpc>
                  <a:spcPct val="116000"/>
                </a:lnSpc>
                <a:buClrTx/>
                <a:buSzPct val="45000"/>
                <a:buFontTx/>
                <a:buNone/>
              </a:pPr>
              <a:t>2</a:t>
            </a:fld>
            <a:endParaRPr lang="en-GB" sz="1300" dirty="0">
              <a:solidFill>
                <a:srgbClr val="000000"/>
              </a:solidFill>
              <a:latin typeface="Times New Roman" pitchFamily="84" charset="0"/>
              <a:ea typeface="DejaVuSans" charset="0"/>
              <a:cs typeface="DejaVuSans" charset="0"/>
            </a:endParaRPr>
          </a:p>
        </p:txBody>
      </p:sp>
      <p:sp>
        <p:nvSpPr>
          <p:cNvPr id="31748" name="Text Box 2"/>
          <p:cNvSpPr txBox="1">
            <a:spLocks noChangeArrowheads="1"/>
          </p:cNvSpPr>
          <p:nvPr/>
        </p:nvSpPr>
        <p:spPr bwMode="auto">
          <a:xfrm>
            <a:off x="1199590" y="753586"/>
            <a:ext cx="4372116" cy="3692721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5762" tIns="42881" rIns="85762" bIns="42881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eaLnBrk="1"/>
            <a:endParaRPr lang="en-US" dirty="0"/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/>
          </p:nvPr>
        </p:nvSpPr>
        <p:spPr>
          <a:xfrm>
            <a:off x="680323" y="4714214"/>
            <a:ext cx="5406484" cy="443220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 smtClean="0">
              <a:latin typeface="Times New Roman" pitchFamily="8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47221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Johann Collot LPSC</a:t>
            </a:r>
          </a:p>
        </p:txBody>
      </p:sp>
      <p:sp>
        <p:nvSpPr>
          <p:cNvPr id="4099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fld id="{CA6F5955-182F-4B01-89B7-E868D83CC823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pPr/>
              <a:t>14</a:t>
            </a:fld>
            <a:endParaRPr lang="en-US" altLang="en-US">
              <a:solidFill>
                <a:srgbClr val="000000"/>
              </a:solidFill>
              <a:latin typeface="Times New Roman" panose="02020603050405020304" pitchFamily="18" charset="0"/>
              <a:cs typeface="Arial Unicode MS" panose="020B0604020202020204" pitchFamily="34" charset="-128"/>
            </a:endParaRPr>
          </a:p>
        </p:txBody>
      </p:sp>
      <p:sp>
        <p:nvSpPr>
          <p:cNvPr id="4100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01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38857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Johann Collot LPSC</a:t>
            </a:r>
          </a:p>
        </p:txBody>
      </p:sp>
      <p:sp>
        <p:nvSpPr>
          <p:cNvPr id="6147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fld id="{8A9B7E07-62BD-4E9B-8618-71EAB6F62407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pPr/>
              <a:t>15</a:t>
            </a:fld>
            <a:endParaRPr lang="en-US" altLang="en-US">
              <a:solidFill>
                <a:srgbClr val="000000"/>
              </a:solidFill>
              <a:latin typeface="Times New Roman" panose="02020603050405020304" pitchFamily="18" charset="0"/>
              <a:cs typeface="Arial Unicode MS" panose="020B0604020202020204" pitchFamily="34" charset="-128"/>
            </a:endParaRPr>
          </a:p>
        </p:txBody>
      </p:sp>
      <p:sp>
        <p:nvSpPr>
          <p:cNvPr id="6148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9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77875" y="4776788"/>
            <a:ext cx="6218238" cy="443547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113656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Johann Collot LPSC</a:t>
            </a:r>
          </a:p>
        </p:txBody>
      </p:sp>
      <p:sp>
        <p:nvSpPr>
          <p:cNvPr id="8195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fld id="{D664CE4D-B409-478A-A0AF-F598C13451D5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pPr/>
              <a:t>16</a:t>
            </a:fld>
            <a:endParaRPr lang="en-US" altLang="en-US">
              <a:solidFill>
                <a:srgbClr val="000000"/>
              </a:solidFill>
              <a:latin typeface="Times New Roman" panose="02020603050405020304" pitchFamily="18" charset="0"/>
              <a:cs typeface="Arial Unicode MS" panose="020B0604020202020204" pitchFamily="34" charset="-128"/>
            </a:endParaRPr>
          </a:p>
        </p:txBody>
      </p:sp>
      <p:sp>
        <p:nvSpPr>
          <p:cNvPr id="8196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7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77875" y="4776788"/>
            <a:ext cx="6218238" cy="443547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3904499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Johann Collot LPSC</a:t>
            </a:r>
          </a:p>
        </p:txBody>
      </p:sp>
      <p:sp>
        <p:nvSpPr>
          <p:cNvPr id="10243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fld id="{8C57C816-FA3E-4FE9-A4EF-EF913EA555C6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pPr/>
              <a:t>17</a:t>
            </a:fld>
            <a:endParaRPr lang="en-US" altLang="en-US">
              <a:solidFill>
                <a:srgbClr val="000000"/>
              </a:solidFill>
              <a:latin typeface="Times New Roman" panose="02020603050405020304" pitchFamily="18" charset="0"/>
              <a:cs typeface="Arial Unicode MS" panose="020B0604020202020204" pitchFamily="34" charset="-128"/>
            </a:endParaRPr>
          </a:p>
        </p:txBody>
      </p:sp>
      <p:sp>
        <p:nvSpPr>
          <p:cNvPr id="10244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5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77875" y="4776788"/>
            <a:ext cx="6218238" cy="443547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287684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Johann Collot LPSC</a:t>
            </a:r>
          </a:p>
        </p:txBody>
      </p:sp>
      <p:sp>
        <p:nvSpPr>
          <p:cNvPr id="12291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fld id="{ACE2CE5D-A686-476F-BFB0-6F78C2CC9CAA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pPr/>
              <a:t>18</a:t>
            </a:fld>
            <a:endParaRPr lang="en-US" altLang="en-US">
              <a:solidFill>
                <a:srgbClr val="000000"/>
              </a:solidFill>
              <a:latin typeface="Times New Roman" panose="02020603050405020304" pitchFamily="18" charset="0"/>
              <a:cs typeface="Arial Unicode MS" panose="020B0604020202020204" pitchFamily="34" charset="-128"/>
            </a:endParaRPr>
          </a:p>
        </p:txBody>
      </p:sp>
      <p:sp>
        <p:nvSpPr>
          <p:cNvPr id="12292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2293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6355570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Johann Collot LPSC</a:t>
            </a:r>
          </a:p>
        </p:txBody>
      </p:sp>
      <p:sp>
        <p:nvSpPr>
          <p:cNvPr id="14339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fld id="{E1444260-5F86-4EAC-89EC-DDB21E07859F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pPr/>
              <a:t>19</a:t>
            </a:fld>
            <a:endParaRPr lang="en-US" altLang="en-US">
              <a:solidFill>
                <a:srgbClr val="000000"/>
              </a:solidFill>
              <a:latin typeface="Times New Roman" panose="02020603050405020304" pitchFamily="18" charset="0"/>
              <a:cs typeface="Arial Unicode MS" panose="020B0604020202020204" pitchFamily="34" charset="-128"/>
            </a:endParaRPr>
          </a:p>
        </p:txBody>
      </p:sp>
      <p:sp>
        <p:nvSpPr>
          <p:cNvPr id="14340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41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6588873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Johann Collot LPSC</a:t>
            </a:r>
          </a:p>
        </p:txBody>
      </p:sp>
      <p:sp>
        <p:nvSpPr>
          <p:cNvPr id="16387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fld id="{85B7980F-06AD-4334-A08E-D98DD3FA31A8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pPr/>
              <a:t>20</a:t>
            </a:fld>
            <a:endParaRPr lang="en-US" altLang="en-US">
              <a:solidFill>
                <a:srgbClr val="000000"/>
              </a:solidFill>
              <a:latin typeface="Times New Roman" panose="02020603050405020304" pitchFamily="18" charset="0"/>
              <a:cs typeface="Arial Unicode MS" panose="020B0604020202020204" pitchFamily="34" charset="-128"/>
            </a:endParaRPr>
          </a:p>
        </p:txBody>
      </p:sp>
      <p:sp>
        <p:nvSpPr>
          <p:cNvPr id="16388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9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7763571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Grp="1" noChangeArrowheads="1"/>
          </p:cNvSpPr>
          <p:nvPr>
            <p:ph type="ftr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Johann Collot LPSC</a:t>
            </a:r>
          </a:p>
        </p:txBody>
      </p:sp>
      <p:sp>
        <p:nvSpPr>
          <p:cNvPr id="18435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fld id="{FA512703-A2BE-4B09-8B42-1E6E3FD5C787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pPr/>
              <a:t>21</a:t>
            </a:fld>
            <a:endParaRPr lang="en-US" altLang="en-US">
              <a:solidFill>
                <a:srgbClr val="000000"/>
              </a:solidFill>
              <a:latin typeface="Times New Roman" panose="02020603050405020304" pitchFamily="18" charset="0"/>
              <a:cs typeface="Arial Unicode MS" panose="020B0604020202020204" pitchFamily="34" charset="-128"/>
            </a:endParaRPr>
          </a:p>
        </p:txBody>
      </p:sp>
      <p:sp>
        <p:nvSpPr>
          <p:cNvPr id="18436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7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0706538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 style du titre</a:t>
            </a:r>
            <a:endParaRPr kumimoji="0" lang="en-GB" noProof="0" dirty="0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 style des sous-titres du masque</a:t>
            </a:r>
            <a:endParaRPr kumimoji="0" lang="en-GB" noProof="0" dirty="0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ADBDE-15A0-4576-A2C9-F1AB1CBEF1AB}" type="datetimeFigureOut">
              <a:rPr lang="fr-FR" smtClean="0"/>
              <a:pPr/>
              <a:t>03/06/2015</a:t>
            </a:fld>
            <a:endParaRPr lang="fr-FR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67827-DD81-42D9-A5BB-7D76395B7C59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ADBDE-15A0-4576-A2C9-F1AB1CBEF1AB}" type="datetimeFigureOut">
              <a:rPr lang="fr-FR" smtClean="0"/>
              <a:pPr/>
              <a:t>03/06/2015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67827-DD81-42D9-A5BB-7D76395B7C5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ADBDE-15A0-4576-A2C9-F1AB1CBEF1AB}" type="datetimeFigureOut">
              <a:rPr lang="fr-FR" smtClean="0"/>
              <a:pPr/>
              <a:t>03/06/2015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67827-DD81-42D9-A5BB-7D76395B7C5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360" y="1121879"/>
            <a:ext cx="6857280" cy="2387771"/>
          </a:xfrm>
        </p:spPr>
        <p:txBody>
          <a:bodyPr anchor="b"/>
          <a:lstStyle>
            <a:lvl1pPr algn="ctr">
              <a:defRPr sz="5443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360" y="3601819"/>
            <a:ext cx="6857280" cy="1656174"/>
          </a:xfrm>
        </p:spPr>
        <p:txBody>
          <a:bodyPr/>
          <a:lstStyle>
            <a:lvl1pPr marL="0" indent="0" algn="ctr">
              <a:buNone/>
              <a:defRPr sz="2177"/>
            </a:lvl1pPr>
            <a:lvl2pPr marL="414726" indent="0" algn="ctr">
              <a:buNone/>
              <a:defRPr sz="1814"/>
            </a:lvl2pPr>
            <a:lvl3pPr marL="829452" indent="0" algn="ctr">
              <a:buNone/>
              <a:defRPr sz="1633"/>
            </a:lvl3pPr>
            <a:lvl4pPr marL="1244178" indent="0" algn="ctr">
              <a:buNone/>
              <a:defRPr sz="1451"/>
            </a:lvl4pPr>
            <a:lvl5pPr marL="1658904" indent="0" algn="ctr">
              <a:buNone/>
              <a:defRPr sz="1451"/>
            </a:lvl5pPr>
            <a:lvl6pPr marL="2073631" indent="0" algn="ctr">
              <a:buNone/>
              <a:defRPr sz="1451"/>
            </a:lvl6pPr>
            <a:lvl7pPr marL="2488357" indent="0" algn="ctr">
              <a:buNone/>
              <a:defRPr sz="1451"/>
            </a:lvl7pPr>
            <a:lvl8pPr marL="2903083" indent="0" algn="ctr">
              <a:buNone/>
              <a:defRPr sz="1451"/>
            </a:lvl8pPr>
            <a:lvl9pPr marL="3317809" indent="0" algn="ctr">
              <a:buNone/>
              <a:defRPr sz="1451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 </a:t>
            </a:r>
            <a:fld id="{7433BADE-EFAD-4DCD-AA41-C6DFC6BBAE26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9789133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 </a:t>
            </a:r>
            <a:fld id="{7D2E6276-2D7D-4468-8561-6F5BD3481F5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9367011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521" y="1709460"/>
            <a:ext cx="7886880" cy="2852939"/>
          </a:xfrm>
        </p:spPr>
        <p:txBody>
          <a:bodyPr anchor="b"/>
          <a:lstStyle>
            <a:lvl1pPr>
              <a:defRPr sz="5443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521" y="4589763"/>
            <a:ext cx="7886880" cy="1499197"/>
          </a:xfrm>
        </p:spPr>
        <p:txBody>
          <a:bodyPr/>
          <a:lstStyle>
            <a:lvl1pPr marL="0" indent="0">
              <a:buNone/>
              <a:defRPr sz="2177"/>
            </a:lvl1pPr>
            <a:lvl2pPr marL="414726" indent="0">
              <a:buNone/>
              <a:defRPr sz="1814"/>
            </a:lvl2pPr>
            <a:lvl3pPr marL="829452" indent="0">
              <a:buNone/>
              <a:defRPr sz="1633"/>
            </a:lvl3pPr>
            <a:lvl4pPr marL="1244178" indent="0">
              <a:buNone/>
              <a:defRPr sz="1451"/>
            </a:lvl4pPr>
            <a:lvl5pPr marL="1658904" indent="0">
              <a:buNone/>
              <a:defRPr sz="1451"/>
            </a:lvl5pPr>
            <a:lvl6pPr marL="2073631" indent="0">
              <a:buNone/>
              <a:defRPr sz="1451"/>
            </a:lvl6pPr>
            <a:lvl7pPr marL="2488357" indent="0">
              <a:buNone/>
              <a:defRPr sz="1451"/>
            </a:lvl7pPr>
            <a:lvl8pPr marL="2903083" indent="0">
              <a:buNone/>
              <a:defRPr sz="1451"/>
            </a:lvl8pPr>
            <a:lvl9pPr marL="3317809" indent="0">
              <a:buNone/>
              <a:defRPr sz="145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 </a:t>
            </a:r>
            <a:fld id="{EC3F7209-6F31-4F4A-B646-3F01D023567D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1509261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0" y="1604329"/>
            <a:ext cx="4043520" cy="45249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241" y="1604329"/>
            <a:ext cx="4044960" cy="452495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 </a:t>
            </a:r>
            <a:fld id="{1188BFAD-9986-446B-85FF-0E49C298F1B8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18587547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281" y="365798"/>
            <a:ext cx="7886880" cy="132493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280" y="1680657"/>
            <a:ext cx="3869280" cy="823766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726" indent="0">
              <a:buNone/>
              <a:defRPr sz="1814" b="1"/>
            </a:lvl2pPr>
            <a:lvl3pPr marL="829452" indent="0">
              <a:buNone/>
              <a:defRPr sz="1633" b="1"/>
            </a:lvl3pPr>
            <a:lvl4pPr marL="1244178" indent="0">
              <a:buNone/>
              <a:defRPr sz="1451" b="1"/>
            </a:lvl4pPr>
            <a:lvl5pPr marL="1658904" indent="0">
              <a:buNone/>
              <a:defRPr sz="1451" b="1"/>
            </a:lvl5pPr>
            <a:lvl6pPr marL="2073631" indent="0">
              <a:buNone/>
              <a:defRPr sz="1451" b="1"/>
            </a:lvl6pPr>
            <a:lvl7pPr marL="2488357" indent="0">
              <a:buNone/>
              <a:defRPr sz="1451" b="1"/>
            </a:lvl7pPr>
            <a:lvl8pPr marL="2903083" indent="0">
              <a:buNone/>
              <a:defRPr sz="1451" b="1"/>
            </a:lvl8pPr>
            <a:lvl9pPr marL="3317809" indent="0">
              <a:buNone/>
              <a:defRPr sz="145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280" y="2504424"/>
            <a:ext cx="3869280" cy="36853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600" y="1680657"/>
            <a:ext cx="3886560" cy="823766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726" indent="0">
              <a:buNone/>
              <a:defRPr sz="1814" b="1"/>
            </a:lvl2pPr>
            <a:lvl3pPr marL="829452" indent="0">
              <a:buNone/>
              <a:defRPr sz="1633" b="1"/>
            </a:lvl3pPr>
            <a:lvl4pPr marL="1244178" indent="0">
              <a:buNone/>
              <a:defRPr sz="1451" b="1"/>
            </a:lvl4pPr>
            <a:lvl5pPr marL="1658904" indent="0">
              <a:buNone/>
              <a:defRPr sz="1451" b="1"/>
            </a:lvl5pPr>
            <a:lvl6pPr marL="2073631" indent="0">
              <a:buNone/>
              <a:defRPr sz="1451" b="1"/>
            </a:lvl6pPr>
            <a:lvl7pPr marL="2488357" indent="0">
              <a:buNone/>
              <a:defRPr sz="1451" b="1"/>
            </a:lvl7pPr>
            <a:lvl8pPr marL="2903083" indent="0">
              <a:buNone/>
              <a:defRPr sz="1451" b="1"/>
            </a:lvl8pPr>
            <a:lvl9pPr marL="3317809" indent="0">
              <a:buNone/>
              <a:defRPr sz="145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600" y="2504424"/>
            <a:ext cx="3886560" cy="368534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 </a:t>
            </a:r>
            <a:fld id="{D47D98D8-0A79-4255-8361-67B250A6A256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/8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6113469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 </a:t>
            </a:r>
            <a:fld id="{73C23586-CF02-4432-94C2-CDED6227E8C7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327818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 </a:t>
            </a:r>
            <a:fld id="{944C5173-F383-41C0-9F88-EC70DA0BF913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/8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7239288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280" y="456528"/>
            <a:ext cx="2949120" cy="1601448"/>
          </a:xfrm>
        </p:spPr>
        <p:txBody>
          <a:bodyPr anchor="b"/>
          <a:lstStyle>
            <a:lvl1pPr>
              <a:defRPr sz="2903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8000" y="987944"/>
            <a:ext cx="4628160" cy="4873472"/>
          </a:xfrm>
        </p:spPr>
        <p:txBody>
          <a:bodyPr/>
          <a:lstStyle>
            <a:lvl1pPr>
              <a:defRPr sz="2903"/>
            </a:lvl1pPr>
            <a:lvl2pPr>
              <a:defRPr sz="2540"/>
            </a:lvl2pPr>
            <a:lvl3pPr>
              <a:defRPr sz="2177"/>
            </a:lvl3pPr>
            <a:lvl4pPr>
              <a:defRPr sz="1814"/>
            </a:lvl4pPr>
            <a:lvl5pPr>
              <a:defRPr sz="1814"/>
            </a:lvl5pPr>
            <a:lvl6pPr>
              <a:defRPr sz="1814"/>
            </a:lvl6pPr>
            <a:lvl7pPr>
              <a:defRPr sz="1814"/>
            </a:lvl7pPr>
            <a:lvl8pPr>
              <a:defRPr sz="1814"/>
            </a:lvl8pPr>
            <a:lvl9pPr>
              <a:defRPr sz="181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280" y="2057977"/>
            <a:ext cx="2949120" cy="3810640"/>
          </a:xfrm>
        </p:spPr>
        <p:txBody>
          <a:bodyPr/>
          <a:lstStyle>
            <a:lvl1pPr marL="0" indent="0">
              <a:buNone/>
              <a:defRPr sz="1451"/>
            </a:lvl1pPr>
            <a:lvl2pPr marL="414726" indent="0">
              <a:buNone/>
              <a:defRPr sz="1270"/>
            </a:lvl2pPr>
            <a:lvl3pPr marL="829452" indent="0">
              <a:buNone/>
              <a:defRPr sz="1089"/>
            </a:lvl3pPr>
            <a:lvl4pPr marL="1244178" indent="0">
              <a:buNone/>
              <a:defRPr sz="907"/>
            </a:lvl4pPr>
            <a:lvl5pPr marL="1658904" indent="0">
              <a:buNone/>
              <a:defRPr sz="907"/>
            </a:lvl5pPr>
            <a:lvl6pPr marL="2073631" indent="0">
              <a:buNone/>
              <a:defRPr sz="907"/>
            </a:lvl6pPr>
            <a:lvl7pPr marL="2488357" indent="0">
              <a:buNone/>
              <a:defRPr sz="907"/>
            </a:lvl7pPr>
            <a:lvl8pPr marL="2903083" indent="0">
              <a:buNone/>
              <a:defRPr sz="907"/>
            </a:lvl8pPr>
            <a:lvl9pPr marL="3317809" indent="0">
              <a:buNone/>
              <a:defRPr sz="90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 </a:t>
            </a:r>
            <a:fld id="{E2BB4B11-8327-4480-A4F5-4F24A5C8ADEC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992178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dirty="0" smtClean="0"/>
              <a:t>Cliquez pour modifier le style du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GB" noProof="0" dirty="0" err="1" smtClean="0"/>
              <a:t>Cliquez</a:t>
            </a:r>
            <a:r>
              <a:rPr lang="en-GB" noProof="0" dirty="0" smtClean="0"/>
              <a:t> pour modifier les styles du </a:t>
            </a:r>
            <a:r>
              <a:rPr lang="en-GB" noProof="0" dirty="0" err="1" smtClean="0"/>
              <a:t>texte</a:t>
            </a:r>
            <a:r>
              <a:rPr lang="en-GB" noProof="0" dirty="0" smtClean="0"/>
              <a:t> du masque</a:t>
            </a:r>
          </a:p>
          <a:p>
            <a:pPr lvl="1" eaLnBrk="1" latinLnBrk="0" hangingPunct="1"/>
            <a:r>
              <a:rPr lang="en-GB" noProof="0" dirty="0" err="1" smtClean="0"/>
              <a:t>Deuxième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2" eaLnBrk="1" latinLnBrk="0" hangingPunct="1"/>
            <a:r>
              <a:rPr lang="en-GB" noProof="0" dirty="0" err="1" smtClean="0"/>
              <a:t>Troisième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3" eaLnBrk="1" latinLnBrk="0" hangingPunct="1"/>
            <a:r>
              <a:rPr lang="en-GB" noProof="0" dirty="0" err="1" smtClean="0"/>
              <a:t>Quatrième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4" eaLnBrk="1" latinLnBrk="0" hangingPunct="1"/>
            <a:r>
              <a:rPr lang="en-GB" noProof="0" dirty="0" err="1" smtClean="0"/>
              <a:t>Cinquième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kumimoji="0"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ADBDE-15A0-4576-A2C9-F1AB1CBEF1AB}" type="datetimeFigureOut">
              <a:rPr lang="fr-FR" smtClean="0"/>
              <a:pPr/>
              <a:t>03/06/2015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67827-DD81-42D9-A5BB-7D76395B7C5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280" y="456528"/>
            <a:ext cx="2949120" cy="1601448"/>
          </a:xfrm>
        </p:spPr>
        <p:txBody>
          <a:bodyPr anchor="b"/>
          <a:lstStyle>
            <a:lvl1pPr>
              <a:defRPr sz="2903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8000" y="987944"/>
            <a:ext cx="4628160" cy="4873472"/>
          </a:xfrm>
        </p:spPr>
        <p:txBody>
          <a:bodyPr/>
          <a:lstStyle>
            <a:lvl1pPr marL="0" indent="0">
              <a:buNone/>
              <a:defRPr sz="2903"/>
            </a:lvl1pPr>
            <a:lvl2pPr marL="414726" indent="0">
              <a:buNone/>
              <a:defRPr sz="2540"/>
            </a:lvl2pPr>
            <a:lvl3pPr marL="829452" indent="0">
              <a:buNone/>
              <a:defRPr sz="2177"/>
            </a:lvl3pPr>
            <a:lvl4pPr marL="1244178" indent="0">
              <a:buNone/>
              <a:defRPr sz="1814"/>
            </a:lvl4pPr>
            <a:lvl5pPr marL="1658904" indent="0">
              <a:buNone/>
              <a:defRPr sz="1814"/>
            </a:lvl5pPr>
            <a:lvl6pPr marL="2073631" indent="0">
              <a:buNone/>
              <a:defRPr sz="1814"/>
            </a:lvl6pPr>
            <a:lvl7pPr marL="2488357" indent="0">
              <a:buNone/>
              <a:defRPr sz="1814"/>
            </a:lvl7pPr>
            <a:lvl8pPr marL="2903083" indent="0">
              <a:buNone/>
              <a:defRPr sz="1814"/>
            </a:lvl8pPr>
            <a:lvl9pPr marL="3317809" indent="0">
              <a:buNone/>
              <a:defRPr sz="1814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280" y="2057977"/>
            <a:ext cx="2949120" cy="3810640"/>
          </a:xfrm>
        </p:spPr>
        <p:txBody>
          <a:bodyPr/>
          <a:lstStyle>
            <a:lvl1pPr marL="0" indent="0">
              <a:buNone/>
              <a:defRPr sz="1451"/>
            </a:lvl1pPr>
            <a:lvl2pPr marL="414726" indent="0">
              <a:buNone/>
              <a:defRPr sz="1270"/>
            </a:lvl2pPr>
            <a:lvl3pPr marL="829452" indent="0">
              <a:buNone/>
              <a:defRPr sz="1089"/>
            </a:lvl3pPr>
            <a:lvl4pPr marL="1244178" indent="0">
              <a:buNone/>
              <a:defRPr sz="907"/>
            </a:lvl4pPr>
            <a:lvl5pPr marL="1658904" indent="0">
              <a:buNone/>
              <a:defRPr sz="907"/>
            </a:lvl5pPr>
            <a:lvl6pPr marL="2073631" indent="0">
              <a:buNone/>
              <a:defRPr sz="907"/>
            </a:lvl6pPr>
            <a:lvl7pPr marL="2488357" indent="0">
              <a:buNone/>
              <a:defRPr sz="907"/>
            </a:lvl7pPr>
            <a:lvl8pPr marL="2903083" indent="0">
              <a:buNone/>
              <a:defRPr sz="907"/>
            </a:lvl8pPr>
            <a:lvl9pPr marL="3317809" indent="0">
              <a:buNone/>
              <a:defRPr sz="907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 </a:t>
            </a:r>
            <a:fld id="{34278EB5-55CA-47A3-8914-C5C8C71486D5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6355973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 </a:t>
            </a:r>
            <a:fld id="{09BA08AE-F72A-4795-9DCD-86E7EE0EE255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851767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880" y="273629"/>
            <a:ext cx="2056320" cy="585565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6481" y="273629"/>
            <a:ext cx="6032160" cy="585565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  </a:t>
            </a:r>
            <a:fld id="{43195A29-F2E0-4477-9C43-5F02494DE943}" type="slidenum">
              <a:rPr lang="en-US" altLang="en-US"/>
              <a:pPr>
                <a:defRPr/>
              </a:pPr>
              <a:t>‹#›</a:t>
            </a:fld>
            <a:r>
              <a:rPr lang="en-US" altLang="en-US"/>
              <a:t>/8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31536972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64" y="2130529"/>
            <a:ext cx="7772472" cy="146977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28" y="3886777"/>
            <a:ext cx="6400944" cy="1751929"/>
          </a:xfrm>
        </p:spPr>
        <p:txBody>
          <a:bodyPr/>
          <a:lstStyle>
            <a:lvl1pPr marL="0" indent="0" algn="ctr">
              <a:buNone/>
              <a:defRPr/>
            </a:lvl1pPr>
            <a:lvl2pPr marL="401108" indent="0" algn="ctr">
              <a:buNone/>
              <a:defRPr/>
            </a:lvl2pPr>
            <a:lvl3pPr marL="802216" indent="0" algn="ctr">
              <a:buNone/>
              <a:defRPr/>
            </a:lvl3pPr>
            <a:lvl4pPr marL="1203325" indent="0" algn="ctr">
              <a:buNone/>
              <a:defRPr/>
            </a:lvl4pPr>
            <a:lvl5pPr marL="1604433" indent="0" algn="ctr">
              <a:buNone/>
              <a:defRPr/>
            </a:lvl5pPr>
            <a:lvl6pPr marL="2005540" indent="0" algn="ctr">
              <a:buNone/>
              <a:defRPr/>
            </a:lvl6pPr>
            <a:lvl7pPr marL="2406648" indent="0" algn="ctr">
              <a:buNone/>
              <a:defRPr/>
            </a:lvl7pPr>
            <a:lvl8pPr marL="2807756" indent="0" algn="ctr">
              <a:buNone/>
              <a:defRPr/>
            </a:lvl8pPr>
            <a:lvl9pPr marL="3208865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1FFD7-6669-47B4-80B1-A92494CBA7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7457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6B6F1-F627-4FB1-8647-766874B4C8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793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782" y="4406454"/>
            <a:ext cx="7772471" cy="1361811"/>
          </a:xfrm>
        </p:spPr>
        <p:txBody>
          <a:bodyPr anchor="t"/>
          <a:lstStyle>
            <a:lvl1pPr algn="l">
              <a:defRPr sz="3508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1782" y="2906445"/>
            <a:ext cx="7772471" cy="1500008"/>
          </a:xfrm>
        </p:spPr>
        <p:txBody>
          <a:bodyPr anchor="b"/>
          <a:lstStyle>
            <a:lvl1pPr marL="0" indent="0">
              <a:buNone/>
              <a:defRPr sz="1754"/>
            </a:lvl1pPr>
            <a:lvl2pPr marL="401108" indent="0">
              <a:buNone/>
              <a:defRPr sz="1569"/>
            </a:lvl2pPr>
            <a:lvl3pPr marL="802216" indent="0">
              <a:buNone/>
              <a:defRPr sz="1385"/>
            </a:lvl3pPr>
            <a:lvl4pPr marL="1203325" indent="0">
              <a:buNone/>
              <a:defRPr sz="1200"/>
            </a:lvl4pPr>
            <a:lvl5pPr marL="1604433" indent="0">
              <a:buNone/>
              <a:defRPr sz="1200"/>
            </a:lvl5pPr>
            <a:lvl6pPr marL="2005540" indent="0">
              <a:buNone/>
              <a:defRPr sz="1200"/>
            </a:lvl6pPr>
            <a:lvl7pPr marL="2406648" indent="0">
              <a:buNone/>
              <a:defRPr sz="1200"/>
            </a:lvl7pPr>
            <a:lvl8pPr marL="2807756" indent="0">
              <a:buNone/>
              <a:defRPr sz="1200"/>
            </a:lvl8pPr>
            <a:lvl9pPr marL="3208865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56D67E-1766-43D3-9E65-9DE9193AD0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9390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697" y="1603656"/>
            <a:ext cx="4028142" cy="4491385"/>
          </a:xfrm>
        </p:spPr>
        <p:txBody>
          <a:bodyPr/>
          <a:lstStyle>
            <a:lvl1pPr>
              <a:defRPr sz="2492"/>
            </a:lvl1pPr>
            <a:lvl2pPr>
              <a:defRPr sz="2123"/>
            </a:lvl2pPr>
            <a:lvl3pPr>
              <a:defRPr sz="1754"/>
            </a:lvl3pPr>
            <a:lvl4pPr>
              <a:defRPr sz="1569"/>
            </a:lvl4pPr>
            <a:lvl5pPr>
              <a:defRPr sz="1569"/>
            </a:lvl5pPr>
            <a:lvl6pPr>
              <a:defRPr sz="1569"/>
            </a:lvl6pPr>
            <a:lvl7pPr>
              <a:defRPr sz="1569"/>
            </a:lvl7pPr>
            <a:lvl8pPr>
              <a:defRPr sz="1569"/>
            </a:lvl8pPr>
            <a:lvl9pPr>
              <a:defRPr sz="156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3146" y="1603656"/>
            <a:ext cx="4028142" cy="4491385"/>
          </a:xfrm>
        </p:spPr>
        <p:txBody>
          <a:bodyPr/>
          <a:lstStyle>
            <a:lvl1pPr>
              <a:defRPr sz="2492"/>
            </a:lvl1pPr>
            <a:lvl2pPr>
              <a:defRPr sz="2123"/>
            </a:lvl2pPr>
            <a:lvl3pPr>
              <a:defRPr sz="1754"/>
            </a:lvl3pPr>
            <a:lvl4pPr>
              <a:defRPr sz="1569"/>
            </a:lvl4pPr>
            <a:lvl5pPr>
              <a:defRPr sz="1569"/>
            </a:lvl5pPr>
            <a:lvl6pPr>
              <a:defRPr sz="1569"/>
            </a:lvl6pPr>
            <a:lvl7pPr>
              <a:defRPr sz="1569"/>
            </a:lvl7pPr>
            <a:lvl8pPr>
              <a:defRPr sz="1569"/>
            </a:lvl8pPr>
            <a:lvl9pPr>
              <a:defRPr sz="1569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560011-7A15-4F1E-8268-78696DB34D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1272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696" y="274954"/>
            <a:ext cx="823060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696" y="1534558"/>
            <a:ext cx="4041109" cy="640599"/>
          </a:xfrm>
        </p:spPr>
        <p:txBody>
          <a:bodyPr anchor="b"/>
          <a:lstStyle>
            <a:lvl1pPr marL="0" indent="0">
              <a:buNone/>
              <a:defRPr sz="2123" b="1"/>
            </a:lvl1pPr>
            <a:lvl2pPr marL="401108" indent="0">
              <a:buNone/>
              <a:defRPr sz="1754" b="1"/>
            </a:lvl2pPr>
            <a:lvl3pPr marL="802216" indent="0">
              <a:buNone/>
              <a:defRPr sz="1569" b="1"/>
            </a:lvl3pPr>
            <a:lvl4pPr marL="1203325" indent="0">
              <a:buNone/>
              <a:defRPr sz="1385" b="1"/>
            </a:lvl4pPr>
            <a:lvl5pPr marL="1604433" indent="0">
              <a:buNone/>
              <a:defRPr sz="1385" b="1"/>
            </a:lvl5pPr>
            <a:lvl6pPr marL="2005540" indent="0">
              <a:buNone/>
              <a:defRPr sz="1385" b="1"/>
            </a:lvl6pPr>
            <a:lvl7pPr marL="2406648" indent="0">
              <a:buNone/>
              <a:defRPr sz="1385" b="1"/>
            </a:lvl7pPr>
            <a:lvl8pPr marL="2807756" indent="0">
              <a:buNone/>
              <a:defRPr sz="1385" b="1"/>
            </a:lvl8pPr>
            <a:lvl9pPr marL="3208865" indent="0">
              <a:buNone/>
              <a:defRPr sz="138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696" y="2175157"/>
            <a:ext cx="4041109" cy="3951555"/>
          </a:xfrm>
        </p:spPr>
        <p:txBody>
          <a:bodyPr/>
          <a:lstStyle>
            <a:lvl1pPr>
              <a:defRPr sz="2123"/>
            </a:lvl1pPr>
            <a:lvl2pPr>
              <a:defRPr sz="1754"/>
            </a:lvl2pPr>
            <a:lvl3pPr>
              <a:defRPr sz="1569"/>
            </a:lvl3pPr>
            <a:lvl4pPr>
              <a:defRPr sz="1385"/>
            </a:lvl4pPr>
            <a:lvl5pPr>
              <a:defRPr sz="1385"/>
            </a:lvl5pPr>
            <a:lvl6pPr>
              <a:defRPr sz="1385"/>
            </a:lvl6pPr>
            <a:lvl7pPr>
              <a:defRPr sz="1385"/>
            </a:lvl7pPr>
            <a:lvl8pPr>
              <a:defRPr sz="1385"/>
            </a:lvl8pPr>
            <a:lvl9pPr>
              <a:defRPr sz="138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755" y="1534558"/>
            <a:ext cx="4042550" cy="640599"/>
          </a:xfrm>
        </p:spPr>
        <p:txBody>
          <a:bodyPr anchor="b"/>
          <a:lstStyle>
            <a:lvl1pPr marL="0" indent="0">
              <a:buNone/>
              <a:defRPr sz="2123" b="1"/>
            </a:lvl1pPr>
            <a:lvl2pPr marL="401108" indent="0">
              <a:buNone/>
              <a:defRPr sz="1754" b="1"/>
            </a:lvl2pPr>
            <a:lvl3pPr marL="802216" indent="0">
              <a:buNone/>
              <a:defRPr sz="1569" b="1"/>
            </a:lvl3pPr>
            <a:lvl4pPr marL="1203325" indent="0">
              <a:buNone/>
              <a:defRPr sz="1385" b="1"/>
            </a:lvl4pPr>
            <a:lvl5pPr marL="1604433" indent="0">
              <a:buNone/>
              <a:defRPr sz="1385" b="1"/>
            </a:lvl5pPr>
            <a:lvl6pPr marL="2005540" indent="0">
              <a:buNone/>
              <a:defRPr sz="1385" b="1"/>
            </a:lvl6pPr>
            <a:lvl7pPr marL="2406648" indent="0">
              <a:buNone/>
              <a:defRPr sz="1385" b="1"/>
            </a:lvl7pPr>
            <a:lvl8pPr marL="2807756" indent="0">
              <a:buNone/>
              <a:defRPr sz="1385" b="1"/>
            </a:lvl8pPr>
            <a:lvl9pPr marL="3208865" indent="0">
              <a:buNone/>
              <a:defRPr sz="138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755" y="2175157"/>
            <a:ext cx="4042550" cy="3951555"/>
          </a:xfrm>
        </p:spPr>
        <p:txBody>
          <a:bodyPr/>
          <a:lstStyle>
            <a:lvl1pPr>
              <a:defRPr sz="2123"/>
            </a:lvl1pPr>
            <a:lvl2pPr>
              <a:defRPr sz="1754"/>
            </a:lvl2pPr>
            <a:lvl3pPr>
              <a:defRPr sz="1569"/>
            </a:lvl3pPr>
            <a:lvl4pPr>
              <a:defRPr sz="1385"/>
            </a:lvl4pPr>
            <a:lvl5pPr>
              <a:defRPr sz="1385"/>
            </a:lvl5pPr>
            <a:lvl6pPr>
              <a:defRPr sz="1385"/>
            </a:lvl6pPr>
            <a:lvl7pPr>
              <a:defRPr sz="1385"/>
            </a:lvl7pPr>
            <a:lvl8pPr>
              <a:defRPr sz="1385"/>
            </a:lvl8pPr>
            <a:lvl9pPr>
              <a:defRPr sz="138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1BED7-308C-4E24-A667-5C591683E8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205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A681A-F9C9-49C3-9513-F9617940EE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43127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EA11E-9710-4890-AF75-E49E3C6C6E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889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ADBDE-15A0-4576-A2C9-F1AB1CBEF1AB}" type="datetimeFigureOut">
              <a:rPr lang="fr-FR" smtClean="0"/>
              <a:pPr/>
              <a:t>03/06/2015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67827-DD81-42D9-A5BB-7D76395B7C59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696" y="273515"/>
            <a:ext cx="3008141" cy="1161715"/>
          </a:xfrm>
        </p:spPr>
        <p:txBody>
          <a:bodyPr anchor="b"/>
          <a:lstStyle>
            <a:lvl1pPr algn="l">
              <a:defRPr sz="1754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769" y="273515"/>
            <a:ext cx="5111535" cy="5853196"/>
          </a:xfrm>
        </p:spPr>
        <p:txBody>
          <a:bodyPr/>
          <a:lstStyle>
            <a:lvl1pPr>
              <a:defRPr sz="2769"/>
            </a:lvl1pPr>
            <a:lvl2pPr>
              <a:defRPr sz="2492"/>
            </a:lvl2pPr>
            <a:lvl3pPr>
              <a:defRPr sz="2123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696" y="1435228"/>
            <a:ext cx="3008141" cy="4691482"/>
          </a:xfrm>
        </p:spPr>
        <p:txBody>
          <a:bodyPr/>
          <a:lstStyle>
            <a:lvl1pPr marL="0" indent="0">
              <a:buNone/>
              <a:defRPr sz="1200"/>
            </a:lvl1pPr>
            <a:lvl2pPr marL="401108" indent="0">
              <a:buNone/>
              <a:defRPr sz="1015"/>
            </a:lvl2pPr>
            <a:lvl3pPr marL="802216" indent="0">
              <a:buNone/>
              <a:defRPr sz="923"/>
            </a:lvl3pPr>
            <a:lvl4pPr marL="1203325" indent="0">
              <a:buNone/>
              <a:defRPr sz="831"/>
            </a:lvl4pPr>
            <a:lvl5pPr marL="1604433" indent="0">
              <a:buNone/>
              <a:defRPr sz="831"/>
            </a:lvl5pPr>
            <a:lvl6pPr marL="2005540" indent="0">
              <a:buNone/>
              <a:defRPr sz="831"/>
            </a:lvl6pPr>
            <a:lvl7pPr marL="2406648" indent="0">
              <a:buNone/>
              <a:defRPr sz="831"/>
            </a:lvl7pPr>
            <a:lvl8pPr marL="2807756" indent="0">
              <a:buNone/>
              <a:defRPr sz="831"/>
            </a:lvl8pPr>
            <a:lvl9pPr marL="3208865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97B54-98FC-4714-BF03-93785E2212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4478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06" y="4800890"/>
            <a:ext cx="5486112" cy="565741"/>
          </a:xfrm>
        </p:spPr>
        <p:txBody>
          <a:bodyPr anchor="b"/>
          <a:lstStyle>
            <a:lvl1pPr algn="l">
              <a:defRPr sz="1754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06" y="613247"/>
            <a:ext cx="5486112" cy="4114224"/>
          </a:xfrm>
        </p:spPr>
        <p:txBody>
          <a:bodyPr/>
          <a:lstStyle>
            <a:lvl1pPr marL="0" indent="0">
              <a:buNone/>
              <a:defRPr sz="2769"/>
            </a:lvl1pPr>
            <a:lvl2pPr marL="401108" indent="0">
              <a:buNone/>
              <a:defRPr sz="2492"/>
            </a:lvl2pPr>
            <a:lvl3pPr marL="802216" indent="0">
              <a:buNone/>
              <a:defRPr sz="2123"/>
            </a:lvl3pPr>
            <a:lvl4pPr marL="1203325" indent="0">
              <a:buNone/>
              <a:defRPr sz="1754"/>
            </a:lvl4pPr>
            <a:lvl5pPr marL="1604433" indent="0">
              <a:buNone/>
              <a:defRPr sz="1754"/>
            </a:lvl5pPr>
            <a:lvl6pPr marL="2005540" indent="0">
              <a:buNone/>
              <a:defRPr sz="1754"/>
            </a:lvl6pPr>
            <a:lvl7pPr marL="2406648" indent="0">
              <a:buNone/>
              <a:defRPr sz="1754"/>
            </a:lvl7pPr>
            <a:lvl8pPr marL="2807756" indent="0">
              <a:buNone/>
              <a:defRPr sz="1754"/>
            </a:lvl8pPr>
            <a:lvl9pPr marL="3208865" indent="0">
              <a:buNone/>
              <a:defRPr sz="1754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06" y="5366630"/>
            <a:ext cx="5486112" cy="806146"/>
          </a:xfrm>
        </p:spPr>
        <p:txBody>
          <a:bodyPr/>
          <a:lstStyle>
            <a:lvl1pPr marL="0" indent="0">
              <a:buNone/>
              <a:defRPr sz="1200"/>
            </a:lvl1pPr>
            <a:lvl2pPr marL="401108" indent="0">
              <a:buNone/>
              <a:defRPr sz="1015"/>
            </a:lvl2pPr>
            <a:lvl3pPr marL="802216" indent="0">
              <a:buNone/>
              <a:defRPr sz="923"/>
            </a:lvl3pPr>
            <a:lvl4pPr marL="1203325" indent="0">
              <a:buNone/>
              <a:defRPr sz="831"/>
            </a:lvl4pPr>
            <a:lvl5pPr marL="1604433" indent="0">
              <a:buNone/>
              <a:defRPr sz="831"/>
            </a:lvl5pPr>
            <a:lvl6pPr marL="2005540" indent="0">
              <a:buNone/>
              <a:defRPr sz="831"/>
            </a:lvl6pPr>
            <a:lvl7pPr marL="2406648" indent="0">
              <a:buNone/>
              <a:defRPr sz="831"/>
            </a:lvl7pPr>
            <a:lvl8pPr marL="2807756" indent="0">
              <a:buNone/>
              <a:defRPr sz="831"/>
            </a:lvl8pPr>
            <a:lvl9pPr marL="3208865" indent="0">
              <a:buNone/>
              <a:defRPr sz="83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DA0C50-B422-4E71-B146-CA100D8570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7761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C3AA7-32F4-49D0-AF80-A9A6BA35B24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89436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2640" y="273514"/>
            <a:ext cx="2048647" cy="58215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6697" y="273514"/>
            <a:ext cx="6007638" cy="58215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4E19F2-1F0A-460F-B2B1-1E40F08BA3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469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ADBDE-15A0-4576-A2C9-F1AB1CBEF1AB}" type="datetimeFigureOut">
              <a:rPr lang="fr-FR" smtClean="0"/>
              <a:pPr/>
              <a:t>03/06/2015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67827-DD81-42D9-A5BB-7D76395B7C5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ADBDE-15A0-4576-A2C9-F1AB1CBEF1AB}" type="datetimeFigureOut">
              <a:rPr lang="fr-FR" smtClean="0"/>
              <a:pPr/>
              <a:t>03/06/2015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67827-DD81-42D9-A5BB-7D76395B7C5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ADBDE-15A0-4576-A2C9-F1AB1CBEF1AB}" type="datetimeFigureOut">
              <a:rPr lang="fr-FR" smtClean="0"/>
              <a:pPr/>
              <a:t>03/06/2015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67827-DD81-42D9-A5BB-7D76395B7C5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ADBDE-15A0-4576-A2C9-F1AB1CBEF1AB}" type="datetimeFigureOut">
              <a:rPr lang="fr-FR" smtClean="0"/>
              <a:pPr/>
              <a:t>03/06/2015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67827-DD81-42D9-A5BB-7D76395B7C59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ADBDE-15A0-4576-A2C9-F1AB1CBEF1AB}" type="datetimeFigureOut">
              <a:rPr lang="fr-FR" smtClean="0"/>
              <a:pPr/>
              <a:t>03/06/2015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67827-DD81-42D9-A5BB-7D76395B7C59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FADBDE-15A0-4576-A2C9-F1AB1CBEF1AB}" type="datetimeFigureOut">
              <a:rPr lang="fr-FR" smtClean="0"/>
              <a:pPr/>
              <a:t>03/06/2015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867827-DD81-42D9-A5BB-7D76395B7C59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 style du titre</a:t>
            </a:r>
            <a:endParaRPr kumimoji="0" lang="en-GB" noProof="0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GB" noProof="0" dirty="0" err="1" smtClean="0"/>
              <a:t>Cliquez</a:t>
            </a:r>
            <a:r>
              <a:rPr kumimoji="0" lang="en-GB" noProof="0" dirty="0" smtClean="0"/>
              <a:t> pour modifier les styles du </a:t>
            </a:r>
            <a:r>
              <a:rPr kumimoji="0" lang="en-GB" noProof="0" dirty="0" err="1" smtClean="0"/>
              <a:t>texte</a:t>
            </a:r>
            <a:r>
              <a:rPr kumimoji="0" lang="en-GB" noProof="0" dirty="0" smtClean="0"/>
              <a:t> du masque</a:t>
            </a:r>
          </a:p>
          <a:p>
            <a:pPr lvl="1" eaLnBrk="1" latinLnBrk="0" hangingPunct="1"/>
            <a:r>
              <a:rPr kumimoji="0" lang="en-GB" noProof="0" dirty="0" err="1" smtClean="0"/>
              <a:t>Deuxième</a:t>
            </a:r>
            <a:r>
              <a:rPr kumimoji="0" lang="en-GB" noProof="0" dirty="0" smtClean="0"/>
              <a:t> </a:t>
            </a:r>
            <a:r>
              <a:rPr kumimoji="0" lang="en-GB" noProof="0" dirty="0" err="1" smtClean="0"/>
              <a:t>niveau</a:t>
            </a:r>
            <a:endParaRPr kumimoji="0" lang="en-GB" noProof="0" dirty="0" smtClean="0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9FADBDE-15A0-4576-A2C9-F1AB1CBEF1AB}" type="datetimeFigureOut">
              <a:rPr lang="fr-FR" smtClean="0"/>
              <a:pPr/>
              <a:t>03/06/2015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6867827-DD81-42D9-A5BB-7D76395B7C59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Cliquez pour éditer le format du texte-titre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29"/>
            <a:ext cx="8226720" cy="4524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Cliquez pour éditer le format du plan de texte</a:t>
            </a:r>
          </a:p>
          <a:p>
            <a:pPr lvl="1"/>
            <a:r>
              <a:rPr lang="en-GB" altLang="en-US" smtClean="0"/>
              <a:t>Second niveau de plan</a:t>
            </a:r>
          </a:p>
          <a:p>
            <a:pPr lvl="2"/>
            <a:r>
              <a:rPr lang="en-GB" altLang="en-US" smtClean="0"/>
              <a:t>Troisième niveau de plan</a:t>
            </a:r>
          </a:p>
          <a:p>
            <a:pPr lvl="3"/>
            <a:r>
              <a:rPr lang="en-GB" altLang="en-US" smtClean="0"/>
              <a:t>Quatrième niveau de plan</a:t>
            </a:r>
          </a:p>
          <a:p>
            <a:pPr lvl="4"/>
            <a:r>
              <a:rPr lang="en-GB" altLang="en-US" smtClean="0"/>
              <a:t>Cinquième niveau de plan</a:t>
            </a:r>
          </a:p>
          <a:p>
            <a:pPr lvl="4"/>
            <a:r>
              <a:rPr lang="en-GB" altLang="en-US" smtClean="0"/>
              <a:t>Sixième niveau de plan</a:t>
            </a:r>
          </a:p>
          <a:p>
            <a:pPr lvl="4"/>
            <a:r>
              <a:rPr lang="en-GB" altLang="en-US" smtClean="0"/>
              <a:t>Septième niveau de plan</a:t>
            </a:r>
          </a:p>
          <a:p>
            <a:pPr lvl="4"/>
            <a:r>
              <a:rPr lang="en-GB" altLang="en-US" smtClean="0"/>
              <a:t>Huitième niveau de plan</a:t>
            </a:r>
          </a:p>
          <a:p>
            <a:pPr lvl="4"/>
            <a:r>
              <a:rPr lang="en-GB" altLang="en-US" smtClean="0"/>
              <a:t>Neuvième niveau de plan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ftr"/>
          </p:nvPr>
        </p:nvSpPr>
        <p:spPr bwMode="auto">
          <a:xfrm>
            <a:off x="3323520" y="6247376"/>
            <a:ext cx="289728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656650" algn="l"/>
                <a:tab pos="1313299" algn="l"/>
                <a:tab pos="1969949" algn="l"/>
                <a:tab pos="2626599" algn="l"/>
              </a:tabLst>
              <a:defRPr sz="127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Arial Unicode MS" panose="020B0604020202020204" pitchFamily="34" charset="-128"/>
              </a:defRPr>
            </a:lvl1pPr>
          </a:lstStyle>
          <a:p>
            <a:pPr defTabSz="65521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/>
              <a:t> </a:t>
            </a:r>
            <a:endParaRPr lang="en-US" alt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/>
          </p:nvPr>
        </p:nvSpPr>
        <p:spPr bwMode="auto">
          <a:xfrm>
            <a:off x="6556321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656650" algn="l"/>
                <a:tab pos="1313299" algn="l"/>
                <a:tab pos="1969949" algn="l"/>
              </a:tabLst>
              <a:defRPr sz="127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Arial Unicode MS" panose="020B0604020202020204" pitchFamily="34" charset="-128"/>
              </a:defRPr>
            </a:lvl1pPr>
          </a:lstStyle>
          <a:p>
            <a:pPr defTabSz="65521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mtClean="0"/>
              <a:t>  </a:t>
            </a:r>
            <a:fld id="{DFC7ADA4-8CF1-43C7-B479-08128004D3C3}" type="slidenum">
              <a:rPr lang="en-US" altLang="en-US" smtClean="0"/>
              <a:pPr defTabSz="65521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en-US" smtClean="0"/>
              <a:t>/8</a:t>
            </a:r>
            <a:endParaRPr lang="en-US" alt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279360" y="6247376"/>
            <a:ext cx="2898720" cy="472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1201" rIns="0" bIns="0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pPr algn="ctr" defTabSz="65521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n-US" altLang="en-US" sz="1270" smtClean="0">
                <a:latin typeface="Times New Roman" panose="02020603050405020304" pitchFamily="18" charset="0"/>
                <a:cs typeface="Arial Unicode MS" panose="020B0604020202020204" pitchFamily="34" charset="-128"/>
              </a:rPr>
              <a:t> 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456481" y="6247376"/>
            <a:ext cx="2128320" cy="470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656650" algn="l"/>
                <a:tab pos="1313299" algn="l"/>
                <a:tab pos="1969949" algn="l"/>
              </a:tabLst>
              <a:defRPr sz="127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Arial Unicode MS" panose="020B0604020202020204" pitchFamily="34" charset="-128"/>
              </a:defRPr>
            </a:lvl1pPr>
          </a:lstStyle>
          <a:p>
            <a:pPr defTabSz="65521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altLang="en-US"/>
          </a:p>
        </p:txBody>
      </p:sp>
    </p:spTree>
    <p:extLst>
      <p:ext uri="{BB962C8B-B14F-4D97-AF65-F5344CB8AC3E}">
        <p14:creationId xmlns:p14="http://schemas.microsoft.com/office/powerpoint/2010/main" val="2155600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dt="0"/>
  <p:txStyles>
    <p:titleStyle>
      <a:lvl1pPr algn="ctr" defTabSz="65521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 kern="12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65521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000000"/>
          </a:solidFill>
          <a:latin typeface="Arial" panose="020B0604020202020204" pitchFamily="34" charset="0"/>
          <a:ea typeface="DejaVu LGC Sans" charset="0"/>
          <a:cs typeface="DejaVu LGC Sans" charset="0"/>
        </a:defRPr>
      </a:lvl2pPr>
      <a:lvl3pPr algn="ctr" defTabSz="65521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000000"/>
          </a:solidFill>
          <a:latin typeface="Arial" panose="020B0604020202020204" pitchFamily="34" charset="0"/>
          <a:ea typeface="DejaVu LGC Sans" charset="0"/>
          <a:cs typeface="DejaVu LGC Sans" charset="0"/>
        </a:defRPr>
      </a:lvl3pPr>
      <a:lvl4pPr algn="ctr" defTabSz="65521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000000"/>
          </a:solidFill>
          <a:latin typeface="Arial" panose="020B0604020202020204" pitchFamily="34" charset="0"/>
          <a:ea typeface="DejaVu LGC Sans" charset="0"/>
          <a:cs typeface="DejaVu LGC Sans" charset="0"/>
        </a:defRPr>
      </a:lvl4pPr>
      <a:lvl5pPr algn="ctr" defTabSz="65521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000000"/>
          </a:solidFill>
          <a:latin typeface="Arial" panose="020B0604020202020204" pitchFamily="34" charset="0"/>
          <a:ea typeface="DejaVu LGC Sans" charset="0"/>
          <a:cs typeface="DejaVu LGC Sans" charset="0"/>
        </a:defRPr>
      </a:lvl5pPr>
      <a:lvl6pPr marL="2280994" indent="-207363" algn="ctr" defTabSz="65521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000000"/>
          </a:solidFill>
          <a:latin typeface="Arial" panose="020B0604020202020204" pitchFamily="34" charset="0"/>
          <a:ea typeface="DejaVu LGC Sans" charset="0"/>
          <a:cs typeface="DejaVu LGC Sans" charset="0"/>
        </a:defRPr>
      </a:lvl6pPr>
      <a:lvl7pPr marL="2695720" indent="-207363" algn="ctr" defTabSz="65521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000000"/>
          </a:solidFill>
          <a:latin typeface="Arial" panose="020B0604020202020204" pitchFamily="34" charset="0"/>
          <a:ea typeface="DejaVu LGC Sans" charset="0"/>
          <a:cs typeface="DejaVu LGC Sans" charset="0"/>
        </a:defRPr>
      </a:lvl7pPr>
      <a:lvl8pPr marL="3110446" indent="-207363" algn="ctr" defTabSz="65521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000000"/>
          </a:solidFill>
          <a:latin typeface="Arial" panose="020B0604020202020204" pitchFamily="34" charset="0"/>
          <a:ea typeface="DejaVu LGC Sans" charset="0"/>
          <a:cs typeface="DejaVu LGC Sans" charset="0"/>
        </a:defRPr>
      </a:lvl8pPr>
      <a:lvl9pPr marL="3525172" indent="-207363" algn="ctr" defTabSz="65521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3991">
          <a:solidFill>
            <a:srgbClr val="000000"/>
          </a:solidFill>
          <a:latin typeface="Arial" panose="020B0604020202020204" pitchFamily="34" charset="0"/>
          <a:ea typeface="DejaVu LGC Sans" charset="0"/>
          <a:cs typeface="DejaVu LGC Sans" charset="0"/>
        </a:defRPr>
      </a:lvl9pPr>
    </p:titleStyle>
    <p:bodyStyle>
      <a:lvl1pPr marL="311045" indent="-311045" algn="l" defTabSz="655210" rtl="0" eaLnBrk="0" fontAlgn="base" hangingPunct="0">
        <a:lnSpc>
          <a:spcPct val="93000"/>
        </a:lnSpc>
        <a:spcBef>
          <a:spcPct val="0"/>
        </a:spcBef>
        <a:spcAft>
          <a:spcPts val="1282"/>
        </a:spcAft>
        <a:buClr>
          <a:srgbClr val="000000"/>
        </a:buClr>
        <a:buSzPct val="100000"/>
        <a:buFont typeface="Times New Roman" panose="02020603050405020304" pitchFamily="18" charset="0"/>
        <a:defRPr sz="2903" kern="1200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655210" rtl="0" eaLnBrk="0" fontAlgn="base" hangingPunct="0">
        <a:lnSpc>
          <a:spcPct val="91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anose="02020603050405020304" pitchFamily="18" charset="0"/>
        <a:defRPr sz="2540" kern="1200">
          <a:solidFill>
            <a:srgbClr val="000000"/>
          </a:solidFill>
          <a:latin typeface="Kidprint" pitchFamily="64" charset="0"/>
          <a:ea typeface="+mn-ea"/>
          <a:cs typeface="+mn-cs"/>
        </a:defRPr>
      </a:lvl2pPr>
      <a:lvl3pPr marL="1036815" indent="-207363" algn="l" defTabSz="655210" rtl="0" eaLnBrk="0" fontAlgn="base" hangingPunct="0">
        <a:lnSpc>
          <a:spcPct val="91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anose="02020603050405020304" pitchFamily="18" charset="0"/>
        <a:defRPr sz="2177" kern="1200">
          <a:solidFill>
            <a:srgbClr val="000000"/>
          </a:solidFill>
          <a:latin typeface="Kidprint" pitchFamily="64" charset="0"/>
          <a:ea typeface="+mn-ea"/>
          <a:cs typeface="+mn-cs"/>
        </a:defRPr>
      </a:lvl3pPr>
      <a:lvl4pPr marL="1451541" indent="-207363" algn="l" defTabSz="655210" rtl="0" eaLnBrk="0" fontAlgn="base" hangingPunct="0">
        <a:lnSpc>
          <a:spcPct val="91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anose="02020603050405020304" pitchFamily="18" charset="0"/>
        <a:defRPr sz="1814" kern="1200">
          <a:solidFill>
            <a:srgbClr val="000000"/>
          </a:solidFill>
          <a:latin typeface="Kidprint" pitchFamily="64" charset="0"/>
          <a:ea typeface="+mn-ea"/>
          <a:cs typeface="+mn-cs"/>
        </a:defRPr>
      </a:lvl4pPr>
      <a:lvl5pPr marL="1866268" indent="-207363" algn="l" defTabSz="655210" rtl="0" eaLnBrk="0" fontAlgn="base" hangingPunct="0">
        <a:lnSpc>
          <a:spcPct val="91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anose="02020603050405020304" pitchFamily="18" charset="0"/>
        <a:defRPr sz="1814" kern="1200">
          <a:solidFill>
            <a:srgbClr val="000000"/>
          </a:solidFill>
          <a:latin typeface="Kidprint" pitchFamily="64" charset="0"/>
          <a:ea typeface="+mn-ea"/>
          <a:cs typeface="+mn-cs"/>
        </a:defRPr>
      </a:lvl5pPr>
      <a:lvl6pPr marL="2280994" indent="-207363" algn="l" defTabSz="829452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695720" indent="-207363" algn="l" defTabSz="829452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3110446" indent="-207363" algn="l" defTabSz="829452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525172" indent="-207363" algn="l" defTabSz="829452" rtl="0" eaLnBrk="1" latinLnBrk="0" hangingPunct="1">
        <a:lnSpc>
          <a:spcPct val="90000"/>
        </a:lnSpc>
        <a:spcBef>
          <a:spcPts val="454"/>
        </a:spcBef>
        <a:buFont typeface="Arial" panose="020B0604020202020204" pitchFamily="34" charset="0"/>
        <a:buChar char="•"/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1"/>
            <a:ext cx="8194431" cy="110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3375"/>
            <a:ext cx="8194431" cy="449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Click to edit the outline text format</a:t>
            </a:r>
          </a:p>
          <a:p>
            <a:pPr lvl="1"/>
            <a:r>
              <a:rPr lang="en-GB" noProof="0" dirty="0" smtClean="0"/>
              <a:t>Second Outline Level</a:t>
            </a:r>
          </a:p>
          <a:p>
            <a:pPr lvl="2"/>
            <a:r>
              <a:rPr lang="en-GB" noProof="0" dirty="0" smtClean="0"/>
              <a:t>Third Outline Level</a:t>
            </a:r>
          </a:p>
          <a:p>
            <a:pPr lvl="3"/>
            <a:r>
              <a:rPr lang="en-GB" noProof="0" dirty="0" smtClean="0"/>
              <a:t>Fourth Outline Level</a:t>
            </a:r>
          </a:p>
          <a:p>
            <a:pPr lvl="4"/>
            <a:r>
              <a:rPr lang="en-GB" noProof="0" dirty="0" smtClean="0"/>
              <a:t>Fifth Outline Level</a:t>
            </a:r>
          </a:p>
          <a:p>
            <a:pPr lvl="4"/>
            <a:r>
              <a:rPr lang="en-GB" noProof="0" dirty="0" smtClean="0"/>
              <a:t>Sixth Outline Level</a:t>
            </a:r>
          </a:p>
          <a:p>
            <a:pPr lvl="4"/>
            <a:r>
              <a:rPr lang="en-GB" noProof="0" dirty="0" smtClean="0"/>
              <a:t>Seventh Outline Level</a:t>
            </a:r>
          </a:p>
          <a:p>
            <a:pPr lvl="4"/>
            <a:r>
              <a:rPr lang="en-GB" noProof="0" dirty="0" smtClean="0"/>
              <a:t>Eighth Outline Level</a:t>
            </a:r>
          </a:p>
          <a:p>
            <a:pPr lvl="4"/>
            <a:r>
              <a:rPr lang="en-GB" noProof="0" dirty="0" smtClean="0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457200" y="6246814"/>
            <a:ext cx="2099897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0220" tIns="40110" rIns="80220" bIns="40110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defTabSz="400060" eaLnBrk="1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buNone/>
              <a:defRPr/>
            </a:pPr>
            <a:endParaRPr lang="en-US" sz="1662" smtClean="0">
              <a:solidFill>
                <a:srgbClr val="FFFFFF"/>
              </a:solidFill>
            </a:endParaRP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7131" y="6246814"/>
            <a:ext cx="2869223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0220" tIns="40110" rIns="80220" bIns="40110" anchor="ctr"/>
          <a:lstStyle>
            <a:lvl1pPr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defTabSz="400060" eaLnBrk="1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buNone/>
              <a:defRPr/>
            </a:pPr>
            <a:endParaRPr lang="en-US" sz="1662" smtClean="0">
              <a:solidFill>
                <a:srgbClr val="FFFFFF"/>
              </a:solidFill>
            </a:endParaRPr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4666" y="6246813"/>
            <a:ext cx="2096965" cy="4365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01108">
              <a:buClrTx/>
              <a:buFontTx/>
              <a:buNone/>
              <a:tabLst>
                <a:tab pos="0" algn="l"/>
                <a:tab pos="401108" algn="l"/>
                <a:tab pos="802216" algn="l"/>
                <a:tab pos="1203325" algn="l"/>
                <a:tab pos="1604433" algn="l"/>
                <a:tab pos="2005540" algn="l"/>
                <a:tab pos="2406648" algn="l"/>
                <a:tab pos="2807756" algn="l"/>
                <a:tab pos="3208865" algn="l"/>
                <a:tab pos="3609973" algn="l"/>
                <a:tab pos="4011081" algn="l"/>
                <a:tab pos="4412189" algn="l"/>
                <a:tab pos="4813297" algn="l"/>
                <a:tab pos="5214405" algn="l"/>
                <a:tab pos="5615513" algn="l"/>
                <a:tab pos="6016621" algn="l"/>
                <a:tab pos="6417729" algn="l"/>
                <a:tab pos="6818837" algn="l"/>
                <a:tab pos="7219945" algn="l"/>
                <a:tab pos="7621054" algn="l"/>
                <a:tab pos="8022162" algn="l"/>
              </a:tabLst>
              <a:defRPr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 fontAlgn="base" hangingPunct="0">
              <a:spcBef>
                <a:spcPct val="0"/>
              </a:spcBef>
              <a:spcAft>
                <a:spcPct val="0"/>
              </a:spcAft>
              <a:buSzPct val="100000"/>
              <a:defRPr/>
            </a:pPr>
            <a:fld id="{EB7A940F-8D4A-4F8A-B4D9-BA09DF379794}" type="slidenum">
              <a:rPr lang="en-GB"/>
              <a:pPr fontAlgn="base" hangingPunct="0">
                <a:spcBef>
                  <a:spcPct val="0"/>
                </a:spcBef>
                <a:spcAft>
                  <a:spcPct val="0"/>
                </a:spcAft>
                <a:buSzPct val="100000"/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026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0006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84" charset="0"/>
        <a:defRPr sz="3877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006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84" charset="0"/>
        <a:defRPr sz="3877">
          <a:solidFill>
            <a:srgbClr val="000000"/>
          </a:solidFill>
          <a:latin typeface="Arial" charset="0"/>
          <a:ea typeface="AR PL ShanHeiSun Uni" charset="0"/>
          <a:cs typeface="AR PL ShanHeiSun Uni" charset="0"/>
        </a:defRPr>
      </a:lvl2pPr>
      <a:lvl3pPr algn="ctr" defTabSz="40006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84" charset="0"/>
        <a:defRPr sz="3877">
          <a:solidFill>
            <a:srgbClr val="000000"/>
          </a:solidFill>
          <a:latin typeface="Arial" charset="0"/>
          <a:ea typeface="AR PL ShanHeiSun Uni" charset="0"/>
          <a:cs typeface="AR PL ShanHeiSun Uni" charset="0"/>
        </a:defRPr>
      </a:lvl3pPr>
      <a:lvl4pPr algn="ctr" defTabSz="40006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84" charset="0"/>
        <a:defRPr sz="3877">
          <a:solidFill>
            <a:srgbClr val="000000"/>
          </a:solidFill>
          <a:latin typeface="Arial" charset="0"/>
          <a:ea typeface="AR PL ShanHeiSun Uni" charset="0"/>
          <a:cs typeface="AR PL ShanHeiSun Uni" charset="0"/>
        </a:defRPr>
      </a:lvl4pPr>
      <a:lvl5pPr algn="ctr" defTabSz="40006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84" charset="0"/>
        <a:defRPr sz="3877">
          <a:solidFill>
            <a:srgbClr val="000000"/>
          </a:solidFill>
          <a:latin typeface="Arial" charset="0"/>
          <a:ea typeface="AR PL ShanHeiSun Uni" charset="0"/>
          <a:cs typeface="AR PL ShanHeiSun Uni" charset="0"/>
        </a:defRPr>
      </a:lvl5pPr>
      <a:lvl6pPr marL="2206095" indent="-200554" algn="ctr" defTabSz="40110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77">
          <a:solidFill>
            <a:srgbClr val="000000"/>
          </a:solidFill>
          <a:latin typeface="Arial" charset="0"/>
          <a:ea typeface="AR PL ShanHeiSun Uni" charset="0"/>
          <a:cs typeface="AR PL ShanHeiSun Uni" charset="0"/>
        </a:defRPr>
      </a:lvl6pPr>
      <a:lvl7pPr marL="2607203" indent="-200554" algn="ctr" defTabSz="40110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77">
          <a:solidFill>
            <a:srgbClr val="000000"/>
          </a:solidFill>
          <a:latin typeface="Arial" charset="0"/>
          <a:ea typeface="AR PL ShanHeiSun Uni" charset="0"/>
          <a:cs typeface="AR PL ShanHeiSun Uni" charset="0"/>
        </a:defRPr>
      </a:lvl7pPr>
      <a:lvl8pPr marL="3008311" indent="-200554" algn="ctr" defTabSz="40110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77">
          <a:solidFill>
            <a:srgbClr val="000000"/>
          </a:solidFill>
          <a:latin typeface="Arial" charset="0"/>
          <a:ea typeface="AR PL ShanHeiSun Uni" charset="0"/>
          <a:cs typeface="AR PL ShanHeiSun Uni" charset="0"/>
        </a:defRPr>
      </a:lvl8pPr>
      <a:lvl9pPr marL="3409418" indent="-200554" algn="ctr" defTabSz="401108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877">
          <a:solidFill>
            <a:srgbClr val="000000"/>
          </a:solidFill>
          <a:latin typeface="Arial" charset="0"/>
          <a:ea typeface="AR PL ShanHeiSun Uni" charset="0"/>
          <a:cs typeface="AR PL ShanHeiSun Uni" charset="0"/>
        </a:defRPr>
      </a:lvl9pPr>
    </p:titleStyle>
    <p:bodyStyle>
      <a:lvl1pPr marL="300412" indent="-300412" algn="l" defTabSz="400060" rtl="0" eaLnBrk="0" fontAlgn="base" hangingPunct="0">
        <a:spcBef>
          <a:spcPct val="0"/>
        </a:spcBef>
        <a:spcAft>
          <a:spcPts val="1246"/>
        </a:spcAft>
        <a:buClr>
          <a:srgbClr val="000000"/>
        </a:buClr>
        <a:buSzPct val="100000"/>
        <a:buFont typeface="Times New Roman" pitchFamily="84" charset="0"/>
        <a:defRPr sz="2769">
          <a:solidFill>
            <a:srgbClr val="000000"/>
          </a:solidFill>
          <a:latin typeface="+mn-lt"/>
          <a:ea typeface="+mn-ea"/>
          <a:cs typeface="+mn-cs"/>
        </a:defRPr>
      </a:lvl1pPr>
      <a:lvl2pPr marL="650647" indent="-250587" algn="l" defTabSz="400060" rtl="0" eaLnBrk="0" fontAlgn="base" hangingPunct="0">
        <a:spcBef>
          <a:spcPct val="0"/>
        </a:spcBef>
        <a:spcAft>
          <a:spcPts val="1004"/>
        </a:spcAft>
        <a:buClr>
          <a:srgbClr val="000000"/>
        </a:buClr>
        <a:buSzPct val="100000"/>
        <a:buFont typeface="Times New Roman" pitchFamily="84" charset="0"/>
        <a:defRPr sz="2492">
          <a:solidFill>
            <a:srgbClr val="000000"/>
          </a:solidFill>
          <a:latin typeface="+mn-lt"/>
          <a:ea typeface="+mn-ea"/>
          <a:cs typeface="+mn-cs"/>
        </a:defRPr>
      </a:lvl2pPr>
      <a:lvl3pPr marL="1002348" indent="-199297" algn="l" defTabSz="400060" rtl="0" eaLnBrk="0" fontAlgn="base" hangingPunct="0">
        <a:spcBef>
          <a:spcPct val="0"/>
        </a:spcBef>
        <a:spcAft>
          <a:spcPts val="750"/>
        </a:spcAft>
        <a:buClr>
          <a:srgbClr val="000000"/>
        </a:buClr>
        <a:buSzPct val="100000"/>
        <a:buFont typeface="Times New Roman" pitchFamily="84" charset="0"/>
        <a:defRPr sz="2123">
          <a:solidFill>
            <a:srgbClr val="000000"/>
          </a:solidFill>
          <a:latin typeface="+mn-lt"/>
          <a:ea typeface="+mn-ea"/>
          <a:cs typeface="+mn-cs"/>
        </a:defRPr>
      </a:lvl3pPr>
      <a:lvl4pPr marL="1403874" indent="-199297" algn="l" defTabSz="400060" rtl="0" eaLnBrk="0" fontAlgn="base" hangingPunct="0">
        <a:spcBef>
          <a:spcPct val="0"/>
        </a:spcBef>
        <a:spcAft>
          <a:spcPts val="508"/>
        </a:spcAft>
        <a:buClr>
          <a:srgbClr val="000000"/>
        </a:buClr>
        <a:buSzPct val="100000"/>
        <a:buFont typeface="Times New Roman" pitchFamily="84" charset="0"/>
        <a:defRPr sz="1754">
          <a:solidFill>
            <a:srgbClr val="000000"/>
          </a:solidFill>
          <a:latin typeface="+mn-lt"/>
          <a:ea typeface="+mn-ea"/>
          <a:cs typeface="+mn-cs"/>
        </a:defRPr>
      </a:lvl4pPr>
      <a:lvl5pPr marL="1803934" indent="-199297" algn="l" defTabSz="400060" rtl="0" eaLnBrk="0" fontAlgn="base" hangingPunct="0">
        <a:spcBef>
          <a:spcPct val="0"/>
        </a:spcBef>
        <a:spcAft>
          <a:spcPts val="254"/>
        </a:spcAft>
        <a:buClr>
          <a:srgbClr val="000000"/>
        </a:buClr>
        <a:buSzPct val="100000"/>
        <a:buFont typeface="Times New Roman" pitchFamily="84" charset="0"/>
        <a:defRPr sz="1754">
          <a:solidFill>
            <a:srgbClr val="000000"/>
          </a:solidFill>
          <a:latin typeface="+mn-lt"/>
          <a:ea typeface="+mn-ea"/>
          <a:cs typeface="+mn-cs"/>
        </a:defRPr>
      </a:lvl5pPr>
      <a:lvl6pPr marL="2206095" indent="-200554" algn="l" defTabSz="401108" rtl="0" eaLnBrk="0" fontAlgn="base" hangingPunct="0">
        <a:spcBef>
          <a:spcPct val="0"/>
        </a:spcBef>
        <a:spcAft>
          <a:spcPts val="253"/>
        </a:spcAft>
        <a:buClr>
          <a:srgbClr val="000000"/>
        </a:buClr>
        <a:buSzPct val="100000"/>
        <a:buFont typeface="Times New Roman" pitchFamily="16" charset="0"/>
        <a:defRPr sz="1754">
          <a:solidFill>
            <a:srgbClr val="000000"/>
          </a:solidFill>
          <a:latin typeface="+mn-lt"/>
          <a:ea typeface="+mn-ea"/>
          <a:cs typeface="+mn-cs"/>
        </a:defRPr>
      </a:lvl6pPr>
      <a:lvl7pPr marL="2607203" indent="-200554" algn="l" defTabSz="401108" rtl="0" eaLnBrk="0" fontAlgn="base" hangingPunct="0">
        <a:spcBef>
          <a:spcPct val="0"/>
        </a:spcBef>
        <a:spcAft>
          <a:spcPts val="253"/>
        </a:spcAft>
        <a:buClr>
          <a:srgbClr val="000000"/>
        </a:buClr>
        <a:buSzPct val="100000"/>
        <a:buFont typeface="Times New Roman" pitchFamily="16" charset="0"/>
        <a:defRPr sz="1754">
          <a:solidFill>
            <a:srgbClr val="000000"/>
          </a:solidFill>
          <a:latin typeface="+mn-lt"/>
          <a:ea typeface="+mn-ea"/>
          <a:cs typeface="+mn-cs"/>
        </a:defRPr>
      </a:lvl7pPr>
      <a:lvl8pPr marL="3008311" indent="-200554" algn="l" defTabSz="401108" rtl="0" eaLnBrk="0" fontAlgn="base" hangingPunct="0">
        <a:spcBef>
          <a:spcPct val="0"/>
        </a:spcBef>
        <a:spcAft>
          <a:spcPts val="253"/>
        </a:spcAft>
        <a:buClr>
          <a:srgbClr val="000000"/>
        </a:buClr>
        <a:buSzPct val="100000"/>
        <a:buFont typeface="Times New Roman" pitchFamily="16" charset="0"/>
        <a:defRPr sz="1754">
          <a:solidFill>
            <a:srgbClr val="000000"/>
          </a:solidFill>
          <a:latin typeface="+mn-lt"/>
          <a:ea typeface="+mn-ea"/>
          <a:cs typeface="+mn-cs"/>
        </a:defRPr>
      </a:lvl8pPr>
      <a:lvl9pPr marL="3409418" indent="-200554" algn="l" defTabSz="401108" rtl="0" eaLnBrk="0" fontAlgn="base" hangingPunct="0">
        <a:spcBef>
          <a:spcPct val="0"/>
        </a:spcBef>
        <a:spcAft>
          <a:spcPts val="253"/>
        </a:spcAft>
        <a:buClr>
          <a:srgbClr val="000000"/>
        </a:buClr>
        <a:buSzPct val="100000"/>
        <a:buFont typeface="Times New Roman" pitchFamily="16" charset="0"/>
        <a:defRPr sz="1754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2216" rtl="0" eaLnBrk="1" latinLnBrk="0" hangingPunct="1">
        <a:defRPr sz="1569" kern="1200">
          <a:solidFill>
            <a:schemeClr val="tx1"/>
          </a:solidFill>
          <a:latin typeface="+mn-lt"/>
          <a:ea typeface="+mn-ea"/>
          <a:cs typeface="+mn-cs"/>
        </a:defRPr>
      </a:lvl1pPr>
      <a:lvl2pPr marL="401108" algn="l" defTabSz="802216" rtl="0" eaLnBrk="1" latinLnBrk="0" hangingPunct="1">
        <a:defRPr sz="1569" kern="1200">
          <a:solidFill>
            <a:schemeClr val="tx1"/>
          </a:solidFill>
          <a:latin typeface="+mn-lt"/>
          <a:ea typeface="+mn-ea"/>
          <a:cs typeface="+mn-cs"/>
        </a:defRPr>
      </a:lvl2pPr>
      <a:lvl3pPr marL="802216" algn="l" defTabSz="802216" rtl="0" eaLnBrk="1" latinLnBrk="0" hangingPunct="1">
        <a:defRPr sz="1569" kern="1200">
          <a:solidFill>
            <a:schemeClr val="tx1"/>
          </a:solidFill>
          <a:latin typeface="+mn-lt"/>
          <a:ea typeface="+mn-ea"/>
          <a:cs typeface="+mn-cs"/>
        </a:defRPr>
      </a:lvl3pPr>
      <a:lvl4pPr marL="1203325" algn="l" defTabSz="802216" rtl="0" eaLnBrk="1" latinLnBrk="0" hangingPunct="1">
        <a:defRPr sz="1569" kern="1200">
          <a:solidFill>
            <a:schemeClr val="tx1"/>
          </a:solidFill>
          <a:latin typeface="+mn-lt"/>
          <a:ea typeface="+mn-ea"/>
          <a:cs typeface="+mn-cs"/>
        </a:defRPr>
      </a:lvl4pPr>
      <a:lvl5pPr marL="1604433" algn="l" defTabSz="802216" rtl="0" eaLnBrk="1" latinLnBrk="0" hangingPunct="1">
        <a:defRPr sz="1569" kern="1200">
          <a:solidFill>
            <a:schemeClr val="tx1"/>
          </a:solidFill>
          <a:latin typeface="+mn-lt"/>
          <a:ea typeface="+mn-ea"/>
          <a:cs typeface="+mn-cs"/>
        </a:defRPr>
      </a:lvl5pPr>
      <a:lvl6pPr marL="2005540" algn="l" defTabSz="802216" rtl="0" eaLnBrk="1" latinLnBrk="0" hangingPunct="1">
        <a:defRPr sz="1569" kern="1200">
          <a:solidFill>
            <a:schemeClr val="tx1"/>
          </a:solidFill>
          <a:latin typeface="+mn-lt"/>
          <a:ea typeface="+mn-ea"/>
          <a:cs typeface="+mn-cs"/>
        </a:defRPr>
      </a:lvl6pPr>
      <a:lvl7pPr marL="2406648" algn="l" defTabSz="802216" rtl="0" eaLnBrk="1" latinLnBrk="0" hangingPunct="1">
        <a:defRPr sz="1569" kern="1200">
          <a:solidFill>
            <a:schemeClr val="tx1"/>
          </a:solidFill>
          <a:latin typeface="+mn-lt"/>
          <a:ea typeface="+mn-ea"/>
          <a:cs typeface="+mn-cs"/>
        </a:defRPr>
      </a:lvl7pPr>
      <a:lvl8pPr marL="2807756" algn="l" defTabSz="802216" rtl="0" eaLnBrk="1" latinLnBrk="0" hangingPunct="1">
        <a:defRPr sz="1569" kern="1200">
          <a:solidFill>
            <a:schemeClr val="tx1"/>
          </a:solidFill>
          <a:latin typeface="+mn-lt"/>
          <a:ea typeface="+mn-ea"/>
          <a:cs typeface="+mn-cs"/>
        </a:defRPr>
      </a:lvl8pPr>
      <a:lvl9pPr marL="3208865" algn="l" defTabSz="802216" rtl="0" eaLnBrk="1" latinLnBrk="0" hangingPunct="1">
        <a:defRPr sz="15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13" Type="http://schemas.openxmlformats.org/officeDocument/2006/relationships/image" Target="../media/image24.jpeg"/><Relationship Id="rId18" Type="http://schemas.openxmlformats.org/officeDocument/2006/relationships/image" Target="../media/image2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jpeg"/><Relationship Id="rId17" Type="http://schemas.openxmlformats.org/officeDocument/2006/relationships/image" Target="../media/image28.png"/><Relationship Id="rId2" Type="http://schemas.openxmlformats.org/officeDocument/2006/relationships/image" Target="../media/image13.jpeg"/><Relationship Id="rId16" Type="http://schemas.openxmlformats.org/officeDocument/2006/relationships/image" Target="../media/image27.jpeg"/><Relationship Id="rId20" Type="http://schemas.openxmlformats.org/officeDocument/2006/relationships/image" Target="../media/image31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19" Type="http://schemas.openxmlformats.org/officeDocument/2006/relationships/image" Target="../media/image30.jpeg"/><Relationship Id="rId4" Type="http://schemas.openxmlformats.org/officeDocument/2006/relationships/image" Target="../media/image15.emf"/><Relationship Id="rId9" Type="http://schemas.openxmlformats.org/officeDocument/2006/relationships/image" Target="../media/image20.jpeg"/><Relationship Id="rId1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6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0.jpeg"/><Relationship Id="rId5" Type="http://schemas.openxmlformats.org/officeDocument/2006/relationships/image" Target="../media/image37.jpe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-29126" y="5626041"/>
            <a:ext cx="11399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bg1">
                    <a:lumMod val="65000"/>
                  </a:schemeClr>
                </a:solidFill>
                <a:latin typeface="Candara" pitchFamily="34" charset="0"/>
              </a:rPr>
              <a:t>AIDA-2020 Kick-off meeting</a:t>
            </a:r>
          </a:p>
          <a:p>
            <a:pPr algn="ctr"/>
            <a:r>
              <a:rPr lang="fr-FR" sz="1200" b="1" dirty="0">
                <a:solidFill>
                  <a:schemeClr val="bg1">
                    <a:lumMod val="65000"/>
                  </a:schemeClr>
                </a:solidFill>
                <a:latin typeface="Candara" pitchFamily="34" charset="0"/>
              </a:rPr>
              <a:t>03-06-2015</a:t>
            </a:r>
          </a:p>
          <a:p>
            <a:pPr algn="ctr"/>
            <a:endParaRPr lang="fr-FR" sz="1200" b="1" dirty="0">
              <a:solidFill>
                <a:schemeClr val="bg1">
                  <a:lumMod val="65000"/>
                </a:schemeClr>
              </a:solidFill>
              <a:latin typeface="Candara" pitchFamily="34" charset="0"/>
            </a:endParaRPr>
          </a:p>
        </p:txBody>
      </p:sp>
      <p:sp>
        <p:nvSpPr>
          <p:cNvPr id="6" name="Content Placeholder 6"/>
          <p:cNvSpPr txBox="1">
            <a:spLocks/>
          </p:cNvSpPr>
          <p:nvPr/>
        </p:nvSpPr>
        <p:spPr>
          <a:xfrm>
            <a:off x="1110844" y="968680"/>
            <a:ext cx="8032286" cy="5484656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0963" indent="0">
              <a:spcBef>
                <a:spcPts val="0"/>
              </a:spcBef>
              <a:buNone/>
            </a:pPr>
            <a:r>
              <a:rPr lang="en-GB" sz="2400" b="1" dirty="0" smtClean="0">
                <a:solidFill>
                  <a:srgbClr val="003A66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ESI today </a:t>
            </a:r>
            <a:r>
              <a:rPr lang="en-GB" sz="2400" b="1" dirty="0" smtClean="0">
                <a:latin typeface="Arial Narrow" panose="020B0606020202030204" pitchFamily="34" charset="0"/>
                <a:ea typeface="Calibri"/>
                <a:cs typeface="Times New Roman"/>
              </a:rPr>
              <a:t> </a:t>
            </a:r>
          </a:p>
          <a:p>
            <a:pPr marL="80963" lvl="2" indent="0">
              <a:spcBef>
                <a:spcPts val="0"/>
              </a:spcBef>
              <a:buNone/>
            </a:pPr>
            <a:r>
              <a:rPr lang="en-GB" sz="1800" dirty="0" smtClean="0">
                <a:latin typeface="Arial Narrow" panose="020B0606020202030204" pitchFamily="34" charset="0"/>
                <a:ea typeface="Calibri"/>
                <a:cs typeface="Times New Roman"/>
              </a:rPr>
              <a:t>&gt;20 years of thematic schools on scientific tools and methods and their industrial, medical and societal applications</a:t>
            </a:r>
            <a:r>
              <a:rPr lang="en-GB" sz="1800" dirty="0" smtClean="0">
                <a:latin typeface="Arial Narrow" panose="020B0606020202030204" pitchFamily="34" charset="0"/>
              </a:rPr>
              <a:t>: particle accelerators, instrumentation for particle detection, their applications to medicine, bio-health computing, scientific computing. </a:t>
            </a:r>
            <a:endParaRPr lang="en-GB" sz="1800" dirty="0" smtClean="0"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marL="80963" lvl="2" indent="0">
              <a:spcBef>
                <a:spcPts val="0"/>
              </a:spcBef>
              <a:buFont typeface="Wingdings 2"/>
              <a:buNone/>
            </a:pPr>
            <a:endParaRPr lang="en-GB" sz="1400" b="1" dirty="0" smtClean="0">
              <a:latin typeface="Arial Narrow" panose="020B0606020202030204" pitchFamily="34" charset="0"/>
            </a:endParaRPr>
          </a:p>
          <a:p>
            <a:pPr marL="80963" lvl="2" indent="0">
              <a:spcBef>
                <a:spcPts val="0"/>
              </a:spcBef>
              <a:buFont typeface="Wingdings 2"/>
              <a:buNone/>
            </a:pPr>
            <a:r>
              <a:rPr lang="en-GB" sz="2400" b="1" dirty="0" smtClean="0">
                <a:solidFill>
                  <a:srgbClr val="003A66"/>
                </a:solidFill>
                <a:latin typeface="Arial Narrow" panose="020B0606020202030204" pitchFamily="34" charset="0"/>
              </a:rPr>
              <a:t>For whom?</a:t>
            </a:r>
          </a:p>
          <a:p>
            <a:pPr marL="80963" indent="0">
              <a:spcBef>
                <a:spcPts val="0"/>
              </a:spcBef>
              <a:buNone/>
            </a:pPr>
            <a:r>
              <a:rPr lang="en-GB" sz="1800" dirty="0" smtClean="0">
                <a:latin typeface="Arial Narrow" panose="020B0606020202030204" pitchFamily="34" charset="0"/>
                <a:ea typeface="Calibri"/>
                <a:cs typeface="Times New Roman"/>
              </a:rPr>
              <a:t>Master and PhD students studying sciences, mostly in European universities, and young professionals</a:t>
            </a:r>
          </a:p>
          <a:p>
            <a:pPr marL="80963" indent="0">
              <a:spcBef>
                <a:spcPts val="0"/>
              </a:spcBef>
              <a:buNone/>
            </a:pPr>
            <a:endParaRPr lang="en-GB" sz="1400" b="1" dirty="0" smtClean="0"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marL="80963" indent="0">
              <a:spcBef>
                <a:spcPts val="0"/>
              </a:spcBef>
              <a:buNone/>
            </a:pPr>
            <a:r>
              <a:rPr lang="en-GB" sz="2400" b="1" dirty="0" smtClean="0">
                <a:solidFill>
                  <a:srgbClr val="003A66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With whom ?</a:t>
            </a:r>
            <a:r>
              <a:rPr lang="en-GB" sz="2400" dirty="0" smtClean="0">
                <a:solidFill>
                  <a:srgbClr val="003A66"/>
                </a:solidFill>
                <a:latin typeface="Arial Narrow" panose="020B0606020202030204" pitchFamily="34" charset="0"/>
              </a:rPr>
              <a:t> </a:t>
            </a:r>
          </a:p>
          <a:p>
            <a:pPr marL="80963" indent="0">
              <a:spcBef>
                <a:spcPts val="0"/>
              </a:spcBef>
              <a:buNone/>
            </a:pPr>
            <a:r>
              <a:rPr lang="en-GB" sz="1800" dirty="0" smtClean="0">
                <a:latin typeface="Arial Narrow" panose="020B0606020202030204" pitchFamily="34" charset="0"/>
              </a:rPr>
              <a:t>CERN and CERN’s network of many hundreds of university institutes, other scientific institutions, university hospitals or medical centres, industrial firms, . . . </a:t>
            </a:r>
          </a:p>
          <a:p>
            <a:pPr marL="80963" indent="0">
              <a:spcBef>
                <a:spcPts val="0"/>
              </a:spcBef>
              <a:buNone/>
            </a:pPr>
            <a:endParaRPr lang="en-GB" sz="1400" b="1" dirty="0" smtClean="0">
              <a:solidFill>
                <a:srgbClr val="003A66"/>
              </a:solidFill>
              <a:latin typeface="Arial Narrow" panose="020B0606020202030204" pitchFamily="34" charset="0"/>
              <a:ea typeface="Calibri"/>
              <a:cs typeface="Times New Roman"/>
            </a:endParaRPr>
          </a:p>
          <a:p>
            <a:pPr marL="80963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en-GB" b="1" dirty="0" smtClean="0">
                <a:solidFill>
                  <a:srgbClr val="003A66"/>
                </a:solidFill>
                <a:latin typeface="Arial Narrow" panose="020B0606020202030204" pitchFamily="34" charset="0"/>
                <a:ea typeface="Calibri"/>
                <a:cs typeface="Times New Roman"/>
              </a:rPr>
              <a:t>What’s different to other places of formation</a:t>
            </a:r>
          </a:p>
          <a:p>
            <a:pPr marL="291275" lvl="3" indent="0">
              <a:spcBef>
                <a:spcPts val="0"/>
              </a:spcBef>
              <a:buNone/>
            </a:pPr>
            <a:r>
              <a:rPr lang="en-GB" sz="1800" dirty="0" smtClean="0">
                <a:latin typeface="Arial Narrow" panose="020B0606020202030204" pitchFamily="34" charset="0"/>
              </a:rPr>
              <a:t>CERN’s scientific approach (collaborative, open, innovative, international) applied to teaching and knowledge transfer </a:t>
            </a:r>
          </a:p>
          <a:p>
            <a:pPr marL="291275" lvl="3" indent="0">
              <a:spcBef>
                <a:spcPts val="0"/>
              </a:spcBef>
              <a:buNone/>
            </a:pPr>
            <a:r>
              <a:rPr lang="en-GB" sz="1800" dirty="0" smtClean="0">
                <a:latin typeface="Arial Narrow" panose="020B0606020202030204" pitchFamily="34" charset="0"/>
              </a:rPr>
              <a:t>specific, modular</a:t>
            </a:r>
            <a:r>
              <a:rPr lang="en-GB" sz="1800" dirty="0" smtClean="0">
                <a:latin typeface="Arial Narrow" panose="020B0606020202030204" pitchFamily="34" charset="0"/>
              </a:rPr>
              <a:t>, intensive, state of the art courses presented by specialists </a:t>
            </a:r>
          </a:p>
          <a:p>
            <a:pPr marL="291275" lvl="3" indent="0">
              <a:spcBef>
                <a:spcPts val="0"/>
              </a:spcBef>
              <a:buNone/>
            </a:pPr>
            <a:r>
              <a:rPr lang="en-GB" sz="1800" dirty="0" smtClean="0">
                <a:latin typeface="Arial Narrow" panose="020B0606020202030204" pitchFamily="34" charset="0"/>
              </a:rPr>
              <a:t>students and teachers work together in a “campus” environment</a:t>
            </a:r>
          </a:p>
        </p:txBody>
      </p:sp>
      <p:pic>
        <p:nvPicPr>
          <p:cNvPr id="5" name="Image 4" descr="esi b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7" y="24470"/>
            <a:ext cx="1907704" cy="800266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403648" y="301761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 smtClean="0">
                <a:solidFill>
                  <a:srgbClr val="003A66"/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ESI in a few words . . . </a:t>
            </a:r>
            <a:endParaRPr lang="en-GB" sz="3600" b="1" dirty="0">
              <a:solidFill>
                <a:srgbClr val="003A66"/>
              </a:solidFill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83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0" y="263769"/>
            <a:ext cx="9144000" cy="652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8956" tIns="39478" rIns="78956" bIns="39478"/>
          <a:lstStyle>
            <a:lvl1pPr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1pPr>
            <a:lvl2pPr marL="742950" indent="-285750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2pPr>
            <a:lvl3pPr marL="1143000" indent="-228600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3pPr>
            <a:lvl4pPr marL="1600200" indent="-228600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4pPr>
            <a:lvl5pPr marL="2057400" indent="-228600" eaLnBrk="0" hangingPunct="0"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pitchFamily="34" charset="0"/>
                <a:ea typeface="AR PL ShanHeiSun Uni"/>
                <a:cs typeface="AR PL ShanHeiSun Uni"/>
              </a:defRPr>
            </a:lvl9pPr>
          </a:lstStyle>
          <a:p>
            <a:pPr algn="ctr" eaLnBrk="1">
              <a:buSzPct val="45000"/>
            </a:pPr>
            <a:r>
              <a:rPr lang="en-GB" sz="3323" b="1" dirty="0">
                <a:solidFill>
                  <a:srgbClr val="0000FF"/>
                </a:solidFill>
                <a:latin typeface="Calibri" pitchFamily="34" charset="0"/>
              </a:rPr>
              <a:t>Logos of JUAS sponsors</a:t>
            </a:r>
            <a:endParaRPr lang="en-GB" sz="3323" b="1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4" name="Picture 2" descr="C:\Documents and Settings\ESI\Mes documents\JUAS\Communication\Logo Partenaires\oPAClo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647" y="5605557"/>
            <a:ext cx="1534353" cy="528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0" descr="logo_hzb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717" y="4180582"/>
            <a:ext cx="2037456" cy="794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21" b="11330"/>
          <a:stretch>
            <a:fillRect/>
          </a:stretch>
        </p:blipFill>
        <p:spPr bwMode="auto">
          <a:xfrm>
            <a:off x="7366333" y="5577905"/>
            <a:ext cx="1486938" cy="61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5" descr="desy-logo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14" y="2728788"/>
            <a:ext cx="960817" cy="1021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6" descr="esrf_logo_110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833" y="2587262"/>
            <a:ext cx="897658" cy="117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8" descr="GSI_Logo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79" y="4203629"/>
            <a:ext cx="1652061" cy="586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704" y="4276452"/>
            <a:ext cx="1504296" cy="694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1" descr="PSI-Logo_web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994" y="5584596"/>
            <a:ext cx="1565700" cy="60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Image 28" descr="Infn_Logo.gif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3482" y="4266218"/>
            <a:ext cx="1321512" cy="97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 29" descr="cern_logo_white.gif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798" y="1244533"/>
            <a:ext cx="1045207" cy="1013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 30" descr="cnrs-in2p3.jp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075" y="1341367"/>
            <a:ext cx="1421934" cy="790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 33" descr="logo cpan-300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0"/>
          <a:stretch>
            <a:fillRect/>
          </a:stretch>
        </p:blipFill>
        <p:spPr bwMode="auto">
          <a:xfrm>
            <a:off x="7394507" y="1250972"/>
            <a:ext cx="1599464" cy="971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\\cern.ch\dfs\Users\r\rinolfi\Desktop\KIT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60" y="5712164"/>
            <a:ext cx="1356180" cy="621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14" y="1477184"/>
            <a:ext cx="1334185" cy="726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\\cern.ch\dfs\Users\r\rinolfi\Desktop\CEA_Saclay_logotype.jp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438" y="1364184"/>
            <a:ext cx="939929" cy="893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1645" y="2965384"/>
            <a:ext cx="1636890" cy="621301"/>
          </a:xfrm>
          <a:prstGeom prst="rect">
            <a:avLst/>
          </a:prstGeom>
        </p:spPr>
      </p:pic>
      <p:pic>
        <p:nvPicPr>
          <p:cNvPr id="2050" name="Picture 2" descr="http://europeanspallationsource.se/profiles/esspub/themes/ess/graphics/ess-logo.pn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948" y="2934787"/>
            <a:ext cx="1257300" cy="69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\\cern.ch\dfs\Users\r\rinolfi\Desktop\JUAS_2014\Logos\JUAS_logo.jp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0174" y="263772"/>
            <a:ext cx="1903825" cy="95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874" y="2947348"/>
            <a:ext cx="1594265" cy="542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35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esip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38743"/>
            <a:ext cx="2463924" cy="1539953"/>
          </a:xfrm>
          <a:prstGeom prst="rect">
            <a:avLst/>
          </a:prstGeom>
        </p:spPr>
      </p:pic>
      <p:pic>
        <p:nvPicPr>
          <p:cNvPr id="4" name="Image 3" descr="esi b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7" y="24470"/>
            <a:ext cx="1907704" cy="800266"/>
          </a:xfrm>
          <a:prstGeom prst="rect">
            <a:avLst/>
          </a:prstGeom>
        </p:spPr>
      </p:pic>
      <p:sp>
        <p:nvSpPr>
          <p:cNvPr id="8" name="Content Placeholder 8"/>
          <p:cNvSpPr txBox="1">
            <a:spLocks/>
          </p:cNvSpPr>
          <p:nvPr/>
        </p:nvSpPr>
        <p:spPr>
          <a:xfrm>
            <a:off x="1331640" y="1484784"/>
            <a:ext cx="7416824" cy="4968552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93663" marR="0" lvl="0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1331640" y="1052736"/>
            <a:ext cx="7632848" cy="5256584"/>
          </a:xfrm>
          <a:prstGeom prst="rect">
            <a:avLst/>
          </a:prstGeom>
        </p:spPr>
        <p:txBody>
          <a:bodyPr tIns="0">
            <a:noAutofit/>
          </a:bodyPr>
          <a:lstStyle/>
          <a:p>
            <a:pPr marL="93663" lvl="1" algn="r">
              <a:buClr>
                <a:schemeClr val="accent1"/>
              </a:buClr>
            </a:pPr>
            <a:r>
              <a:rPr lang="fr-FR" sz="16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Director</a:t>
            </a:r>
            <a:r>
              <a:rPr lang="fr-FR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: 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Prof. Johann COLLOT </a:t>
            </a:r>
          </a:p>
          <a:p>
            <a:pPr marL="93663" lvl="1" algn="r">
              <a:buClr>
                <a:schemeClr val="accent1"/>
              </a:buClr>
            </a:pP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fr-F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University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Grenoble)</a:t>
            </a:r>
          </a:p>
          <a:p>
            <a:pPr marL="93663" lvl="1">
              <a:buClr>
                <a:schemeClr val="accent1"/>
              </a:buClr>
            </a:pPr>
            <a:endParaRPr lang="fr-FR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sz="2000" b="1" dirty="0" smtClean="0">
                <a:solidFill>
                  <a:srgbClr val="EE7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fr-FR" sz="2000" b="1" baseline="30000" dirty="0" smtClean="0">
                <a:solidFill>
                  <a:srgbClr val="EE7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</a:t>
            </a:r>
            <a:r>
              <a:rPr lang="fr-FR" sz="2000" b="1" dirty="0" smtClean="0">
                <a:solidFill>
                  <a:srgbClr val="EE7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000" b="1" dirty="0" err="1" smtClean="0">
                <a:solidFill>
                  <a:srgbClr val="EE7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edition</a:t>
            </a:r>
            <a:r>
              <a:rPr lang="fr-FR" sz="2000" b="1" dirty="0" smtClean="0">
                <a:solidFill>
                  <a:srgbClr val="EE7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fr-FR" sz="2000" b="1" dirty="0" err="1" smtClean="0">
                <a:solidFill>
                  <a:srgbClr val="EE7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January</a:t>
            </a:r>
            <a:r>
              <a:rPr lang="fr-FR" sz="2000" b="1" dirty="0" smtClean="0">
                <a:solidFill>
                  <a:srgbClr val="EE7F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March 2015</a:t>
            </a:r>
          </a:p>
          <a:p>
            <a:pPr marL="93663" lvl="1">
              <a:buClr>
                <a:schemeClr val="accent1"/>
              </a:buClr>
            </a:pPr>
            <a:endParaRPr lang="fr-F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</a:t>
            </a: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students</a:t>
            </a: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- 8 </a:t>
            </a: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nationalities</a:t>
            </a: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fr-F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36563" lvl="1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 Master</a:t>
            </a:r>
          </a:p>
          <a:p>
            <a:pPr marL="436563" lvl="1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PhD</a:t>
            </a:r>
          </a:p>
          <a:p>
            <a:pPr marL="436563" lvl="1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Professional</a:t>
            </a:r>
          </a:p>
          <a:p>
            <a:pPr marL="436563" lvl="1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endParaRPr lang="fr-FR" sz="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42 </a:t>
            </a: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lecturers</a:t>
            </a:r>
            <a:endParaRPr lang="fr-FR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sz="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University</a:t>
            </a: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partnership</a:t>
            </a: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(Grenoble, Strasbourg … </a:t>
            </a:r>
            <a:r>
              <a:rPr lang="fr-FR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Uppsala-</a:t>
            </a:r>
            <a:r>
              <a:rPr lang="fr-FR" i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Sweden</a:t>
            </a:r>
            <a:r>
              <a:rPr lang="fr-FR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Helsinki-</a:t>
            </a:r>
            <a:r>
              <a:rPr lang="fr-FR" i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Finland</a:t>
            </a:r>
            <a:r>
              <a:rPr lang="fr-FR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Casablanca/Rabat-</a:t>
            </a:r>
            <a:r>
              <a:rPr lang="fr-FR" i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Morrocco</a:t>
            </a:r>
            <a:r>
              <a:rPr lang="fr-FR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…)</a:t>
            </a:r>
          </a:p>
          <a:p>
            <a:pPr marL="93663" lvl="1">
              <a:buClr>
                <a:schemeClr val="accent1"/>
              </a:buClr>
            </a:pPr>
            <a:endParaRPr lang="fr-F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Guest</a:t>
            </a: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lecturers</a:t>
            </a: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special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sessions open to a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wider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audience</a:t>
            </a:r>
            <a:endParaRPr lang="fr-FR" sz="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Visits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practical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sessions at CERN</a:t>
            </a:r>
          </a:p>
          <a:p>
            <a:pPr marL="93663" lvl="1">
              <a:buClr>
                <a:schemeClr val="accent1"/>
              </a:buClr>
            </a:pPr>
            <a:endParaRPr lang="fr-F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>
              <a:buClr>
                <a:schemeClr val="accent1"/>
              </a:buClr>
              <a:buSzPct val="80000"/>
            </a:pPr>
            <a:endParaRPr lang="fr-F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50863" lvl="2"/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-29126" y="5626041"/>
            <a:ext cx="11399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latin typeface="Candara" pitchFamily="34" charset="0"/>
              </a:rPr>
              <a:t>AIDA-2020 Kick-off meeting</a:t>
            </a:r>
          </a:p>
          <a:p>
            <a:pPr algn="ctr"/>
            <a:r>
              <a:rPr lang="fr-FR" sz="1200" b="1" dirty="0">
                <a:latin typeface="Candara" pitchFamily="34" charset="0"/>
              </a:rPr>
              <a:t>03-06-2015</a:t>
            </a:r>
            <a:endParaRPr lang="fr-FR" sz="1200" b="1" dirty="0">
              <a:latin typeface="Candara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BIOHEAL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9973" y="227788"/>
            <a:ext cx="3656676" cy="747670"/>
          </a:xfrm>
          <a:prstGeom prst="rect">
            <a:avLst/>
          </a:prstGeom>
        </p:spPr>
      </p:pic>
      <p:pic>
        <p:nvPicPr>
          <p:cNvPr id="4" name="Image 3" descr="esi b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7" y="24470"/>
            <a:ext cx="1907704" cy="800266"/>
          </a:xfrm>
          <a:prstGeom prst="rect">
            <a:avLst/>
          </a:prstGeom>
        </p:spPr>
      </p:pic>
      <p:sp>
        <p:nvSpPr>
          <p:cNvPr id="7" name="Content Placeholder 8"/>
          <p:cNvSpPr txBox="1">
            <a:spLocks/>
          </p:cNvSpPr>
          <p:nvPr/>
        </p:nvSpPr>
        <p:spPr>
          <a:xfrm>
            <a:off x="1326032" y="2518727"/>
            <a:ext cx="7422432" cy="4231202"/>
          </a:xfrm>
          <a:prstGeom prst="rect">
            <a:avLst/>
          </a:prstGeom>
        </p:spPr>
        <p:txBody>
          <a:bodyPr tIns="0">
            <a:noAutofit/>
          </a:bodyPr>
          <a:lstStyle/>
          <a:p>
            <a:pPr marL="93663" lvl="1">
              <a:buClr>
                <a:schemeClr val="accent1"/>
              </a:buClr>
            </a:pPr>
            <a:r>
              <a:rPr lang="fr-FR" sz="2000" b="1" dirty="0" smtClean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Integrated </a:t>
            </a:r>
            <a:r>
              <a:rPr lang="fr-FR" sz="2000" b="1" dirty="0" err="1" smtClean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Medicine</a:t>
            </a:r>
            <a:r>
              <a:rPr lang="fr-FR" sz="2000" b="1" dirty="0" smtClean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</a:t>
            </a:r>
            <a:r>
              <a:rPr lang="fr-FR" sz="2000" b="1" dirty="0" err="1" smtClean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Chronic</a:t>
            </a:r>
            <a:r>
              <a:rPr lang="fr-FR" sz="2000" b="1" dirty="0" smtClean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000" b="1" dirty="0" err="1" smtClean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Diseases</a:t>
            </a:r>
            <a:endParaRPr lang="fr-FR" sz="2000" b="1" dirty="0" smtClean="0">
              <a:solidFill>
                <a:schemeClr val="accent3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sz="2000" b="1" dirty="0" smtClean="0">
              <a:solidFill>
                <a:schemeClr val="accent3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763" lvl="2" indent="282575" defTabSz="541338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15 </a:t>
            </a: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students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enrolled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the Erasmus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Mundus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Master programme</a:t>
            </a:r>
          </a:p>
          <a:p>
            <a:pPr marL="461963" lvl="3" indent="282575" defTabSz="541338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(France, Spain, </a:t>
            </a:r>
            <a:r>
              <a:rPr lang="fr-F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Italy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Romania, China, </a:t>
            </a:r>
            <a:r>
              <a:rPr lang="fr-F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Korea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fr-F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India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461963" lvl="3" indent="282575" defTabSz="541338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Interdisciplinary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fr-F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biology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F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mathematics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F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informatics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F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medicine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4763" lvl="2" indent="282575" defTabSz="541338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 </a:t>
            </a: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lecturers</a:t>
            </a: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partner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universities</a:t>
            </a:r>
            <a:endParaRPr lang="fr-F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763" lvl="2" indent="282575" defTabSz="541338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 intensive </a:t>
            </a: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days</a:t>
            </a: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including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lectures and group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work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on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complex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problem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solving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around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case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study</a:t>
            </a: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Chronic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Obstructive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Pulmonary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Disease</a:t>
            </a:r>
            <a:endParaRPr lang="fr-F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763" lvl="2" indent="282575" defTabSz="541338"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kumimoji="0" lang="fr-FR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</a:t>
            </a:r>
            <a:r>
              <a:rPr kumimoji="0" lang="fr-FR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schools</a:t>
            </a:r>
            <a:r>
              <a:rPr kumimoji="0" lang="fr-FR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FR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under</a:t>
            </a:r>
            <a:r>
              <a:rPr kumimoji="0" lang="fr-FR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FR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development</a:t>
            </a:r>
            <a:r>
              <a:rPr kumimoji="0" lang="fr-FR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F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kumimoji="0" lang="fr-FR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Big</a:t>
            </a:r>
            <a:r>
              <a:rPr kumimoji="0" lang="fr-F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Data for </a:t>
            </a:r>
            <a:r>
              <a:rPr kumimoji="0" lang="fr-FR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Healthy</a:t>
            </a:r>
            <a:r>
              <a:rPr kumimoji="0" lang="fr-F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Living; </a:t>
            </a:r>
            <a:r>
              <a:rPr kumimoji="0" lang="fr-FR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Predictive</a:t>
            </a:r>
            <a:r>
              <a:rPr kumimoji="0" lang="fr-F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fr-FR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toxicology</a:t>
            </a:r>
            <a:r>
              <a:rPr kumimoji="0" lang="fr-FR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</a:t>
            </a:r>
            <a:r>
              <a:rPr kumimoji="0" lang="fr-FR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Nanoparticles</a:t>
            </a:r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Content Placeholder 8"/>
          <p:cNvSpPr txBox="1">
            <a:spLocks/>
          </p:cNvSpPr>
          <p:nvPr/>
        </p:nvSpPr>
        <p:spPr>
          <a:xfrm>
            <a:off x="1326032" y="901176"/>
            <a:ext cx="7344816" cy="1617551"/>
          </a:xfrm>
          <a:prstGeom prst="rect">
            <a:avLst/>
          </a:prstGeom>
        </p:spPr>
        <p:txBody>
          <a:bodyPr tIns="0">
            <a:noAutofit/>
          </a:bodyPr>
          <a:lstStyle/>
          <a:p>
            <a:pPr marL="93663" lvl="1" algn="r">
              <a:buClr>
                <a:schemeClr val="accent1"/>
              </a:buClr>
            </a:pPr>
            <a:endParaRPr lang="fr-FR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 algn="r">
              <a:buClr>
                <a:schemeClr val="accent1"/>
              </a:buClr>
            </a:pPr>
            <a:r>
              <a:rPr lang="fr-FR" sz="16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Director</a:t>
            </a:r>
            <a:r>
              <a:rPr lang="fr-FR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: 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Prof. Philippe SABATIER </a:t>
            </a:r>
          </a:p>
          <a:p>
            <a:pPr marL="93663" lvl="1" algn="r">
              <a:buClr>
                <a:schemeClr val="accent1"/>
              </a:buClr>
            </a:pPr>
            <a:r>
              <a:rPr lang="fr-F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University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Grenoble</a:t>
            </a:r>
          </a:p>
          <a:p>
            <a:pPr marL="93663" lvl="1">
              <a:buClr>
                <a:schemeClr val="accent1"/>
              </a:buClr>
            </a:pPr>
            <a:endParaRPr lang="fr-FR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sz="2000" b="1" dirty="0" smtClean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fr-FR" sz="2000" b="1" baseline="30000" dirty="0" smtClean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</a:t>
            </a:r>
            <a:r>
              <a:rPr lang="fr-FR" sz="2000" b="1" dirty="0" smtClean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000" b="1" dirty="0" err="1" smtClean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edition</a:t>
            </a:r>
            <a:r>
              <a:rPr lang="fr-FR" sz="2000" b="1" dirty="0" smtClean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</a:t>
            </a:r>
            <a:r>
              <a:rPr lang="fr-FR" sz="2000" b="1" dirty="0" err="1" smtClean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BioHC</a:t>
            </a:r>
            <a:r>
              <a:rPr lang="fr-FR" sz="2000" b="1" dirty="0" smtClean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000" b="1" dirty="0" err="1" smtClean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summer</a:t>
            </a:r>
            <a:r>
              <a:rPr lang="fr-FR" sz="2000" b="1" dirty="0" smtClean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000" b="1" dirty="0" err="1" smtClean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school</a:t>
            </a:r>
            <a:r>
              <a:rPr lang="fr-FR" sz="2000" b="1" dirty="0" smtClean="0">
                <a:solidFill>
                  <a:schemeClr val="accent3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August 2015</a:t>
            </a:r>
            <a:endParaRPr lang="fr-FR" sz="2000" b="1" dirty="0">
              <a:solidFill>
                <a:schemeClr val="accent3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sz="1600" b="1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-29126" y="5626041"/>
            <a:ext cx="11399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latin typeface="Candara" pitchFamily="34" charset="0"/>
              </a:rPr>
              <a:t>AIDA-2020 Kick-off meeting</a:t>
            </a:r>
          </a:p>
          <a:p>
            <a:pPr algn="ctr"/>
            <a:r>
              <a:rPr lang="fr-FR" sz="1200" b="1" dirty="0">
                <a:latin typeface="Candara" pitchFamily="34" charset="0"/>
              </a:rPr>
              <a:t>03-06-2015</a:t>
            </a:r>
            <a:endParaRPr lang="fr-FR" sz="1200" b="1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06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esm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1566" y="63888"/>
            <a:ext cx="2592288" cy="1620180"/>
          </a:xfrm>
          <a:prstGeom prst="rect">
            <a:avLst/>
          </a:prstGeom>
        </p:spPr>
      </p:pic>
      <p:pic>
        <p:nvPicPr>
          <p:cNvPr id="4" name="Image 3" descr="esi b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7" y="24470"/>
            <a:ext cx="1907704" cy="800266"/>
          </a:xfrm>
          <a:prstGeom prst="rect">
            <a:avLst/>
          </a:prstGeom>
        </p:spPr>
      </p:pic>
      <p:sp>
        <p:nvSpPr>
          <p:cNvPr id="8" name="Content Placeholder 8"/>
          <p:cNvSpPr txBox="1">
            <a:spLocks/>
          </p:cNvSpPr>
          <p:nvPr/>
        </p:nvSpPr>
        <p:spPr>
          <a:xfrm>
            <a:off x="1331640" y="1484784"/>
            <a:ext cx="7416824" cy="4968552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93663" marR="0" lvl="0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12" name="Content Placeholder 8"/>
          <p:cNvSpPr txBox="1">
            <a:spLocks/>
          </p:cNvSpPr>
          <p:nvPr/>
        </p:nvSpPr>
        <p:spPr>
          <a:xfrm>
            <a:off x="1305676" y="1270352"/>
            <a:ext cx="7514795" cy="5399008"/>
          </a:xfrm>
          <a:prstGeom prst="rect">
            <a:avLst/>
          </a:prstGeom>
        </p:spPr>
        <p:txBody>
          <a:bodyPr tIns="0">
            <a:noAutofit/>
          </a:bodyPr>
          <a:lstStyle/>
          <a:p>
            <a:pPr marL="93663" lvl="1">
              <a:buClr>
                <a:schemeClr val="accent1"/>
              </a:buClr>
            </a:pPr>
            <a:r>
              <a:rPr lang="en-GB" sz="2000" b="1" dirty="0" smtClean="0">
                <a:solidFill>
                  <a:srgbClr val="92D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2013-2014 : process of change, no school in 2014</a:t>
            </a:r>
          </a:p>
          <a:p>
            <a:pPr marL="93663" lvl="1">
              <a:buClr>
                <a:schemeClr val="accent1"/>
              </a:buClr>
            </a:pPr>
            <a:endParaRPr lang="en-GB" sz="2000" b="1" dirty="0" smtClean="0">
              <a:solidFill>
                <a:srgbClr val="92D05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2" lvl="1">
              <a:buClr>
                <a:srgbClr val="00B050"/>
              </a:buClr>
            </a:pPr>
            <a:r>
              <a:rPr lang="en-GB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GB" sz="1600" b="1" dirty="0" smtClean="0">
                <a:solidFill>
                  <a:srgbClr val="6AB02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Medical Computing 	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P. Arce, CIEMAT</a:t>
            </a:r>
          </a:p>
          <a:p>
            <a:pPr marL="93662" lvl="1">
              <a:buClr>
                <a:srgbClr val="00B050"/>
              </a:buClr>
            </a:pPr>
            <a:endParaRPr lang="en-GB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2" lvl="1">
              <a:buClr>
                <a:srgbClr val="00B050"/>
              </a:buClr>
            </a:pPr>
            <a:r>
              <a:rPr lang="en-GB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</a:t>
            </a:r>
            <a:r>
              <a:rPr lang="en-GB" sz="1600" b="1" dirty="0" smtClean="0">
                <a:solidFill>
                  <a:srgbClr val="6AB02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Diagnostic &amp; Interventional Radiology 	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K. </a:t>
            </a:r>
            <a:r>
              <a:rPr lang="en-GB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Geleijns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Leiden University Hospital</a:t>
            </a:r>
          </a:p>
          <a:p>
            <a:pPr marL="93662" lvl="1">
              <a:buClr>
                <a:srgbClr val="00B050"/>
              </a:buClr>
              <a:buSzPct val="100000"/>
            </a:pPr>
            <a:endParaRPr lang="en-GB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2" lvl="1">
              <a:buClr>
                <a:srgbClr val="00B050"/>
              </a:buClr>
            </a:pPr>
            <a:r>
              <a:rPr lang="en-GB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</a:t>
            </a:r>
            <a:r>
              <a:rPr lang="en-GB" sz="1600" b="1" dirty="0" smtClean="0">
                <a:solidFill>
                  <a:srgbClr val="6AB02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Non-Ionising Radiation Imaging</a:t>
            </a:r>
            <a:r>
              <a:rPr lang="en-GB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	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J. Alger, UCLA </a:t>
            </a:r>
          </a:p>
          <a:p>
            <a:pPr marL="93662" lvl="1">
              <a:buClr>
                <a:srgbClr val="00B050"/>
              </a:buClr>
            </a:pPr>
            <a:endParaRPr lang="en-GB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2" lvl="1">
              <a:buClr>
                <a:srgbClr val="00B050"/>
              </a:buClr>
            </a:pPr>
            <a:r>
              <a:rPr lang="en-GB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4. </a:t>
            </a:r>
            <a:r>
              <a:rPr lang="en-GB" sz="1600" b="1" dirty="0" smtClean="0">
                <a:solidFill>
                  <a:srgbClr val="6AB02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Nuclear Medicine &amp; Molecular Imaging 	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L. </a:t>
            </a:r>
            <a:r>
              <a:rPr lang="en-GB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Bidaut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University of Dundee </a:t>
            </a:r>
          </a:p>
          <a:p>
            <a:pPr marL="93662" lvl="1">
              <a:buClr>
                <a:srgbClr val="00B050"/>
              </a:buClr>
            </a:pPr>
            <a:endParaRPr lang="en-GB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2" lvl="1">
              <a:buClr>
                <a:srgbClr val="00B050"/>
              </a:buClr>
            </a:pPr>
            <a:r>
              <a:rPr lang="en-GB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5. </a:t>
            </a:r>
            <a:r>
              <a:rPr lang="en-GB" sz="1600" b="1" dirty="0" smtClean="0">
                <a:solidFill>
                  <a:srgbClr val="6AB02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External Radiotherapy 	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U. </a:t>
            </a:r>
            <a:r>
              <a:rPr lang="en-GB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Oelfke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ICR/Royal Marsden NHS ; B. </a:t>
            </a:r>
            <a:r>
              <a:rPr lang="en-GB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McClean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Trinity College Dublin</a:t>
            </a:r>
          </a:p>
          <a:p>
            <a:pPr marL="93662" lvl="1">
              <a:buClr>
                <a:srgbClr val="00B050"/>
              </a:buClr>
            </a:pPr>
            <a:endParaRPr lang="en-GB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2" lvl="1">
              <a:buClr>
                <a:srgbClr val="00B050"/>
              </a:buClr>
            </a:pPr>
            <a:r>
              <a:rPr lang="en-GB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6. </a:t>
            </a:r>
            <a:r>
              <a:rPr lang="en-GB" sz="1600" b="1" dirty="0" err="1" smtClean="0">
                <a:solidFill>
                  <a:srgbClr val="6AB02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Brachtherapy</a:t>
            </a:r>
            <a:r>
              <a:rPr lang="en-GB" sz="1600" b="1" dirty="0" smtClean="0">
                <a:solidFill>
                  <a:srgbClr val="6AB02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A. </a:t>
            </a:r>
            <a:r>
              <a:rPr lang="en-GB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Rijnders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Europe Hospitals Brussels ; A. </a:t>
            </a:r>
            <a:r>
              <a:rPr lang="en-GB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Carlsson-Tedgren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Karolinska</a:t>
            </a:r>
            <a:endParaRPr lang="en-GB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en-GB" sz="20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Progressively introduce preparation via </a:t>
            </a:r>
            <a:r>
              <a:rPr lang="en-GB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« distance learning » 	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here: radio-protection manuals from IAEA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ZoneTexte 6"/>
          <p:cNvSpPr txBox="1"/>
          <p:nvPr/>
        </p:nvSpPr>
        <p:spPr>
          <a:xfrm>
            <a:off x="-29126" y="5626041"/>
            <a:ext cx="11399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latin typeface="Candara" pitchFamily="34" charset="0"/>
              </a:rPr>
              <a:t>AIDA-2020 Kick-off meeting</a:t>
            </a:r>
          </a:p>
          <a:p>
            <a:pPr algn="ctr"/>
            <a:r>
              <a:rPr lang="fr-FR" sz="1200" b="1" dirty="0">
                <a:latin typeface="Candara" pitchFamily="34" charset="0"/>
              </a:rPr>
              <a:t>03-06-2015</a:t>
            </a:r>
            <a:endParaRPr lang="fr-FR" sz="1200" b="1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456481" y="273961"/>
            <a:ext cx="8228160" cy="5856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5602" rIns="0" bIns="0" anchor="ctr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pPr algn="ctr"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903">
                <a:solidFill>
                  <a:srgbClr val="000000"/>
                </a:solidFill>
              </a:rPr>
              <a:t> </a:t>
            </a:r>
            <a:br>
              <a:rPr lang="en-US" altLang="en-US" sz="2903">
                <a:solidFill>
                  <a:srgbClr val="000000"/>
                </a:solidFill>
              </a:rPr>
            </a:br>
            <a:endParaRPr lang="en-US" altLang="en-US" sz="2903">
              <a:solidFill>
                <a:srgbClr val="000000"/>
              </a:solidFill>
            </a:endParaRPr>
          </a:p>
          <a:p>
            <a:pPr algn="ctr" defTabSz="65521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903">
              <a:solidFill>
                <a:srgbClr val="0000FF"/>
              </a:solidFill>
            </a:endParaRPr>
          </a:p>
          <a:p>
            <a:pPr algn="ctr" defTabSz="65521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903">
              <a:solidFill>
                <a:srgbClr val="000000"/>
              </a:solidFill>
            </a:endParaRPr>
          </a:p>
          <a:p>
            <a:pPr algn="ctr"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358">
                <a:solidFill>
                  <a:srgbClr val="000000"/>
                </a:solidFill>
              </a:rPr>
              <a:t>European School of Instrumentation </a:t>
            </a:r>
          </a:p>
          <a:p>
            <a:pPr algn="ctr"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358">
                <a:solidFill>
                  <a:srgbClr val="000000"/>
                </a:solidFill>
              </a:rPr>
              <a:t>in</a:t>
            </a:r>
          </a:p>
          <a:p>
            <a:pPr algn="ctr"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358">
                <a:solidFill>
                  <a:srgbClr val="000000"/>
                </a:solidFill>
              </a:rPr>
              <a:t>Particle and Astroparticle Physics</a:t>
            </a:r>
          </a:p>
          <a:p>
            <a:pPr algn="ctr" defTabSz="65521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903">
              <a:solidFill>
                <a:srgbClr val="0000FF"/>
              </a:solidFill>
            </a:endParaRP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721" y="661321"/>
            <a:ext cx="1497600" cy="92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121" y="582120"/>
            <a:ext cx="2172960" cy="1077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077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121" y="622441"/>
            <a:ext cx="1529280" cy="946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7239445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Johann Collot LPSC </a:t>
            </a:r>
          </a:p>
        </p:txBody>
      </p:sp>
      <p:sp>
        <p:nvSpPr>
          <p:cNvPr id="512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  </a:t>
            </a:r>
            <a:fld id="{4E58AC5B-E287-4B74-AF47-6625EA7373EB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pPr/>
              <a:t>15</a:t>
            </a:fld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/8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fr-FR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8 April 2014</a:t>
            </a:r>
          </a:p>
        </p:txBody>
      </p:sp>
      <p:sp>
        <p:nvSpPr>
          <p:cNvPr id="5125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-12600"/>
            <a:ext cx="8228160" cy="1062721"/>
          </a:xfrm>
        </p:spPr>
        <p:txBody>
          <a:bodyPr vert="horz" wrap="square" lIns="0" tIns="35202" rIns="0" bIns="0" numCol="1" anchor="ctr" anchorCtr="0" compatLnSpc="1">
            <a:prstTxWarp prst="textNoShape">
              <a:avLst/>
            </a:prstTxWarp>
          </a:bodyPr>
          <a:lstStyle/>
          <a:p>
            <a:pPr eaLnBrk="1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mtClean="0"/>
              <a:t>ESIPAP : objectives </a:t>
            </a:r>
          </a:p>
        </p:txBody>
      </p:sp>
      <p:sp>
        <p:nvSpPr>
          <p:cNvPr id="51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4801" y="983881"/>
            <a:ext cx="8228160" cy="4829760"/>
          </a:xfrm>
        </p:spPr>
        <p:txBody>
          <a:bodyPr vert="horz" wrap="square" lIns="0" tIns="20801" rIns="0" bIns="0" numCol="1" anchor="t" anchorCtr="0" compatLnSpc="1">
            <a:prstTxWarp prst="textNoShape">
              <a:avLst/>
            </a:prstTxWarp>
          </a:bodyPr>
          <a:lstStyle/>
          <a:p>
            <a:pPr marL="391686" indent="-293764" eaLnBrk="1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altLang="en-US" sz="2358">
              <a:solidFill>
                <a:srgbClr val="0000FF"/>
              </a:solidFill>
            </a:endParaRP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2358">
                <a:solidFill>
                  <a:srgbClr val="0000FF"/>
                </a:solidFill>
              </a:rPr>
              <a:t>To create a reference school in HEP instrumentation in the vincinity of CERN, the focal point of our community (like JUAS for accelerators)</a:t>
            </a: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2358">
                <a:solidFill>
                  <a:srgbClr val="0000FF"/>
                </a:solidFill>
              </a:rPr>
              <a:t>to prepare the next generation of young physicists who will carry out HL-LHC upgrades and many other experimental projects</a:t>
            </a:r>
            <a:r>
              <a:rPr lang="en-US" altLang="en-US" sz="2358"/>
              <a:t> </a:t>
            </a: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2358"/>
              <a:t>Very intensive school with test of knowledge acquired by students  </a:t>
            </a: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2358"/>
              <a:t>5-year target : recruit 32  students per year at international level </a:t>
            </a: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2358"/>
              <a:t>To mix Master &amp; Ph.D. students</a:t>
            </a:r>
          </a:p>
        </p:txBody>
      </p:sp>
      <p:pic>
        <p:nvPicPr>
          <p:cNvPr id="51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921" y="5027401"/>
            <a:ext cx="2172960" cy="1077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4169945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Johann Collot LPSC </a:t>
            </a:r>
          </a:p>
        </p:txBody>
      </p:sp>
      <p:sp>
        <p:nvSpPr>
          <p:cNvPr id="717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  </a:t>
            </a:r>
            <a:fld id="{40776260-204D-487D-8EB8-92D544751152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pPr/>
              <a:t>16</a:t>
            </a:fld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/8</a:t>
            </a:r>
          </a:p>
        </p:txBody>
      </p:sp>
      <p:sp>
        <p:nvSpPr>
          <p:cNvPr id="7172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fr-FR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8 April 2014</a:t>
            </a:r>
          </a:p>
        </p:txBody>
      </p:sp>
      <p:sp>
        <p:nvSpPr>
          <p:cNvPr id="71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-52919"/>
            <a:ext cx="8228160" cy="1144800"/>
          </a:xfrm>
        </p:spPr>
        <p:txBody>
          <a:bodyPr vert="horz" wrap="square" lIns="0" tIns="35202" rIns="0" bIns="0" numCol="1" anchor="ctr" anchorCtr="0" compatLnSpc="1">
            <a:prstTxWarp prst="textNoShape">
              <a:avLst/>
            </a:prstTxWarp>
          </a:bodyPr>
          <a:lstStyle/>
          <a:p>
            <a:pPr eaLnBrk="1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mtClean="0"/>
              <a:t>ESIPAP : present model</a:t>
            </a:r>
          </a:p>
        </p:txBody>
      </p:sp>
      <p:sp>
        <p:nvSpPr>
          <p:cNvPr id="71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4801" y="983881"/>
            <a:ext cx="8228160" cy="12964320"/>
          </a:xfrm>
        </p:spPr>
        <p:txBody>
          <a:bodyPr vert="horz" wrap="square" lIns="0" tIns="17601" rIns="0" bIns="0" numCol="1" anchor="t" anchorCtr="0" compatLnSpc="1">
            <a:prstTxWarp prst="textNoShape">
              <a:avLst/>
            </a:prstTxWarp>
          </a:bodyPr>
          <a:lstStyle/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1996">
                <a:solidFill>
                  <a:srgbClr val="0000FF"/>
                </a:solidFill>
              </a:rPr>
              <a:t>Organization and management managed by ESI, that already organizes JUAS &amp; ESMP</a:t>
            </a: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1996">
                <a:solidFill>
                  <a:srgbClr val="0000FF"/>
                </a:solidFill>
              </a:rPr>
              <a:t>1 director (Johann Collot)</a:t>
            </a:r>
            <a:r>
              <a:rPr lang="en-US" altLang="en-US" sz="1996"/>
              <a:t> + Steering + Organizing committees </a:t>
            </a: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1996">
                <a:solidFill>
                  <a:srgbClr val="0000FF"/>
                </a:solidFill>
              </a:rPr>
              <a:t>2 independent modules : 25 January to 21 March : 8 weeks</a:t>
            </a:r>
            <a:r>
              <a:rPr lang="en-US" altLang="en-US" sz="1996"/>
              <a:t> </a:t>
            </a: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1996"/>
              <a:t>32  students per year at European level </a:t>
            </a: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1996">
                <a:solidFill>
                  <a:srgbClr val="0000FF"/>
                </a:solidFill>
              </a:rPr>
              <a:t>Master students, Ph.D. students</a:t>
            </a:r>
            <a:r>
              <a:rPr lang="en-US" altLang="en-US" sz="1996"/>
              <a:t> and continuing education trainees</a:t>
            </a: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1996">
                <a:solidFill>
                  <a:srgbClr val="0000FF"/>
                </a:solidFill>
              </a:rPr>
              <a:t>~100 h / module</a:t>
            </a:r>
            <a:r>
              <a:rPr lang="en-US" altLang="en-US" sz="1996"/>
              <a:t> </a:t>
            </a: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1996">
                <a:solidFill>
                  <a:srgbClr val="0000FF"/>
                </a:solidFill>
              </a:rPr>
              <a:t>Students are evaluated - 16 ECTS  ( 2 x 8)</a:t>
            </a: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1996">
                <a:solidFill>
                  <a:srgbClr val="0000FF"/>
                </a:solidFill>
              </a:rPr>
              <a:t>Accommodation of students organized by ESI</a:t>
            </a: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1996">
                <a:solidFill>
                  <a:srgbClr val="0000FF"/>
                </a:solidFill>
              </a:rPr>
              <a:t>lab sessions organized at CERN (with the support of CERN)</a:t>
            </a: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1996">
                <a:solidFill>
                  <a:srgbClr val="0000FF"/>
                </a:solidFill>
              </a:rPr>
              <a:t>progressive involment of European universities</a:t>
            </a: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1996">
                <a:solidFill>
                  <a:srgbClr val="0000FF"/>
                </a:solidFill>
              </a:rPr>
              <a:t>collaboration &amp; synergy with other European schools (CCS - ISOTDAQ)</a:t>
            </a:r>
          </a:p>
        </p:txBody>
      </p:sp>
      <p:pic>
        <p:nvPicPr>
          <p:cNvPr id="71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0321" y="3287881"/>
            <a:ext cx="2172960" cy="1077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1456964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Johann Collot LPSC </a:t>
            </a:r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  </a:t>
            </a:r>
            <a:fld id="{CADC98C6-8CF7-4912-A4F6-FCB092C8D076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pPr/>
              <a:t>17</a:t>
            </a:fld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/8</a:t>
            </a:r>
          </a:p>
        </p:txBody>
      </p:sp>
      <p:sp>
        <p:nvSpPr>
          <p:cNvPr id="9220" name="Date Placeholder 6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fr-FR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8 April 2014</a:t>
            </a:r>
          </a:p>
        </p:txBody>
      </p:sp>
      <p:pic>
        <p:nvPicPr>
          <p:cNvPr id="9221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21" y="154441"/>
            <a:ext cx="1936800" cy="93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1" y="109801"/>
            <a:ext cx="8228160" cy="1144800"/>
          </a:xfrm>
        </p:spPr>
        <p:txBody>
          <a:bodyPr vert="horz" wrap="square" lIns="0" tIns="32002" rIns="0" bIns="0" numCol="1" anchor="ctr" anchorCtr="0" compatLnSpc="1">
            <a:prstTxWarp prst="textNoShape">
              <a:avLst/>
            </a:prstTxWarp>
          </a:bodyPr>
          <a:lstStyle/>
          <a:p>
            <a:pPr eaLnBrk="1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3628"/>
              <a:t>Programme summary</a:t>
            </a: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4801" y="1083240"/>
            <a:ext cx="4014720" cy="5212800"/>
          </a:xfrm>
        </p:spPr>
        <p:txBody>
          <a:bodyPr vert="horz" wrap="square" lIns="0" tIns="12801" rIns="0" bIns="0" numCol="1" anchor="t" anchorCtr="0" compatLnSpc="1">
            <a:prstTxWarp prst="textNoShape">
              <a:avLst/>
            </a:prstTxWarp>
          </a:bodyPr>
          <a:lstStyle/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/>
              <a:t>Module 1 : </a:t>
            </a: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Physics of particle &amp; astroparticle detectors :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Introduction to experimental particle physics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Introduction to experimental astroparticle physics and cosmology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Interaction of particles with matter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Probability, statistics and MV analysis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Detector Simulation 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Calorimetry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Tracking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Muon detection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Particle Identification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Imaging &amp; Cherenkov detectors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Radioprotection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Lab sessions at CERN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Computing sessions at ESI</a:t>
            </a:r>
          </a:p>
        </p:txBody>
      </p:sp>
      <p:sp>
        <p:nvSpPr>
          <p:cNvPr id="9224" name="Rectangle 4"/>
          <p:cNvSpPr>
            <a:spLocks noGrp="1" noChangeArrowheads="1"/>
          </p:cNvSpPr>
          <p:nvPr>
            <p:ph type="body" idx="2"/>
          </p:nvPr>
        </p:nvSpPr>
        <p:spPr>
          <a:xfrm>
            <a:off x="4672801" y="1083241"/>
            <a:ext cx="4014720" cy="5008320"/>
          </a:xfrm>
        </p:spPr>
        <p:txBody>
          <a:bodyPr vert="horz" wrap="square" lIns="0" tIns="12801" rIns="0" bIns="0" numCol="1" anchor="t" anchorCtr="0" compatLnSpc="1">
            <a:prstTxWarp prst="textNoShape">
              <a:avLst/>
            </a:prstTxWarp>
          </a:bodyPr>
          <a:lstStyle/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/>
              <a:t>Module 2 : </a:t>
            </a: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Technologies and applications :</a:t>
            </a:r>
          </a:p>
          <a:p>
            <a:pPr marL="783372" lvl="1" indent="-260644" algn="just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Detector Technologies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Advanced Electronics and signal processing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Composite materials with practical training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3D printing and innovation. 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Magnets for particle detectors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Triggering and Data acquisition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Advanced computing : C++, python, GRID, data technologies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Ultra cold neutron production and detection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Medical applications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Project management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Specific aspects of space projects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Lab sessions/exercices at CERN</a:t>
            </a:r>
          </a:p>
          <a:p>
            <a:pPr marL="783372" lvl="1" indent="-260644" eaLnBrk="1">
              <a:lnSpc>
                <a:spcPct val="93000"/>
              </a:lnSpc>
              <a:buSzPct val="75000"/>
              <a:buFont typeface="Symbol" panose="05050102010706020507" pitchFamily="18" charset="2"/>
              <a:buChar char="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altLang="en-US" sz="1451">
                <a:solidFill>
                  <a:srgbClr val="0000FF"/>
                </a:solidFill>
                <a:latin typeface="Liberation Serif;Times New Roma" pitchFamily="16" charset="0"/>
              </a:rPr>
              <a:t>Computing sessions at ESI</a:t>
            </a:r>
          </a:p>
        </p:txBody>
      </p:sp>
    </p:spTree>
    <p:extLst>
      <p:ext uri="{BB962C8B-B14F-4D97-AF65-F5344CB8AC3E}">
        <p14:creationId xmlns:p14="http://schemas.microsoft.com/office/powerpoint/2010/main" val="3912207027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Johann Collot LPSC </a:t>
            </a:r>
          </a:p>
        </p:txBody>
      </p:sp>
      <p:sp>
        <p:nvSpPr>
          <p:cNvPr id="1126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  </a:t>
            </a:r>
            <a:fld id="{E1909A3F-EEA0-48AF-B25F-0C7C4641C4FC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pPr/>
              <a:t>18</a:t>
            </a:fld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/8</a:t>
            </a:r>
          </a:p>
        </p:txBody>
      </p:sp>
      <p:sp>
        <p:nvSpPr>
          <p:cNvPr id="11268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fr-FR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8 April 2014</a:t>
            </a:r>
          </a:p>
        </p:txBody>
      </p:sp>
      <p:sp>
        <p:nvSpPr>
          <p:cNvPr id="11269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961"/>
            <a:ext cx="8228160" cy="1144800"/>
          </a:xfrm>
        </p:spPr>
        <p:txBody>
          <a:bodyPr vert="horz" wrap="square" lIns="0" tIns="35202" rIns="0" bIns="0" numCol="1" anchor="ctr" anchorCtr="0" compatLnSpc="1">
            <a:prstTxWarp prst="textNoShape">
              <a:avLst/>
            </a:prstTxWarp>
          </a:bodyPr>
          <a:lstStyle/>
          <a:p>
            <a:pPr eaLnBrk="1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mtClean="0"/>
              <a:t>Module 1 : 108.5 hours of lectures ! </a:t>
            </a:r>
          </a:p>
        </p:txBody>
      </p:sp>
      <p:sp>
        <p:nvSpPr>
          <p:cNvPr id="11270" name="Text Box 2"/>
          <p:cNvSpPr txBox="1">
            <a:spLocks noChangeArrowheads="1"/>
          </p:cNvSpPr>
          <p:nvPr/>
        </p:nvSpPr>
        <p:spPr bwMode="auto">
          <a:xfrm>
            <a:off x="433441" y="1449000"/>
            <a:ext cx="7781760" cy="3346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52820" rIns="81638" bIns="40819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361" b="1">
                <a:solidFill>
                  <a:srgbClr val="000000"/>
                </a:solidFill>
              </a:rPr>
              <a:t>Experimental particle physics (15 h) :</a:t>
            </a:r>
            <a:r>
              <a:rPr lang="en-US" altLang="en-US" sz="1361">
                <a:solidFill>
                  <a:srgbClr val="000000"/>
                </a:solidFill>
              </a:rPr>
              <a:t> Marco Delmastro LAPP (ATLAS)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361" b="1">
                <a:solidFill>
                  <a:srgbClr val="000000"/>
                </a:solidFill>
              </a:rPr>
              <a:t>Experimental cosmology (9 h) :</a:t>
            </a:r>
            <a:r>
              <a:rPr lang="en-US" altLang="en-US" sz="1361">
                <a:solidFill>
                  <a:srgbClr val="000000"/>
                </a:solidFill>
              </a:rPr>
              <a:t> Juan Macias-Perez LPSC (Planck)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361" b="1">
                <a:solidFill>
                  <a:srgbClr val="000000"/>
                </a:solidFill>
              </a:rPr>
              <a:t>Experimental astoparticle physics (6 h) :</a:t>
            </a:r>
            <a:r>
              <a:rPr lang="en-US" altLang="en-US" sz="1361">
                <a:solidFill>
                  <a:srgbClr val="000000"/>
                </a:solidFill>
              </a:rPr>
              <a:t> François Montanet LPSC (Auger)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361" b="1">
                <a:solidFill>
                  <a:srgbClr val="000000"/>
                </a:solidFill>
              </a:rPr>
              <a:t>Interaction of particles with matter (6 h) :</a:t>
            </a:r>
            <a:r>
              <a:rPr lang="en-US" altLang="en-US" sz="1361">
                <a:solidFill>
                  <a:srgbClr val="000000"/>
                </a:solidFill>
              </a:rPr>
              <a:t> Johann Collot LPSC (ATLAS)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361" b="1">
                <a:solidFill>
                  <a:srgbClr val="000000"/>
                </a:solidFill>
              </a:rPr>
              <a:t>C++ programming (6 h) : </a:t>
            </a:r>
            <a:r>
              <a:rPr lang="en-US" altLang="en-US" sz="1361">
                <a:solidFill>
                  <a:srgbClr val="000000"/>
                </a:solidFill>
              </a:rPr>
              <a:t>Éric Chabert IPHC (CMS)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361" b="1">
                <a:solidFill>
                  <a:srgbClr val="000000"/>
                </a:solidFill>
              </a:rPr>
              <a:t>Reminder on probablity and statistics (3 h) :</a:t>
            </a:r>
            <a:r>
              <a:rPr lang="en-US" altLang="en-US" sz="1361">
                <a:solidFill>
                  <a:srgbClr val="000000"/>
                </a:solidFill>
              </a:rPr>
              <a:t> Benoît Clément &amp; Mathieu Guigue LPSC (GRANIT)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361" b="1">
                <a:solidFill>
                  <a:srgbClr val="000000"/>
                </a:solidFill>
              </a:rPr>
              <a:t>MVA Analysis &amp; boosted decision trees (6 h) : </a:t>
            </a:r>
            <a:r>
              <a:rPr lang="en-US" altLang="en-US" sz="1361">
                <a:solidFill>
                  <a:srgbClr val="000000"/>
                </a:solidFill>
              </a:rPr>
              <a:t>Yann Coadou CPPM (ATLAS)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361" b="1">
                <a:solidFill>
                  <a:srgbClr val="000000"/>
                </a:solidFill>
              </a:rPr>
              <a:t>Tracking (6 h) :</a:t>
            </a:r>
            <a:r>
              <a:rPr lang="en-US" altLang="en-US" sz="1361">
                <a:solidFill>
                  <a:srgbClr val="000000"/>
                </a:solidFill>
              </a:rPr>
              <a:t> Jérôme Baudot IPHC (CMOS &amp; ILC)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361" b="1">
                <a:solidFill>
                  <a:srgbClr val="000000"/>
                </a:solidFill>
              </a:rPr>
              <a:t>Calorimetry (6 h) : </a:t>
            </a:r>
            <a:r>
              <a:rPr lang="en-US" altLang="en-US" sz="1361">
                <a:solidFill>
                  <a:srgbClr val="000000"/>
                </a:solidFill>
              </a:rPr>
              <a:t>Isabelle Wingerter LAPP (ATLAS)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361" b="1">
                <a:solidFill>
                  <a:srgbClr val="000000"/>
                </a:solidFill>
              </a:rPr>
              <a:t>Muon detection (6 h) :</a:t>
            </a:r>
            <a:r>
              <a:rPr lang="en-US" altLang="en-US" sz="1361">
                <a:solidFill>
                  <a:srgbClr val="000000"/>
                </a:solidFill>
              </a:rPr>
              <a:t> Laurent Chevalier IRFU (ATLAS)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361" b="1">
                <a:solidFill>
                  <a:srgbClr val="000000"/>
                </a:solidFill>
              </a:rPr>
              <a:t>Radioprotection (3 h) : </a:t>
            </a:r>
            <a:r>
              <a:rPr lang="en-US" altLang="en-US" sz="1361">
                <a:solidFill>
                  <a:srgbClr val="000000"/>
                </a:solidFill>
              </a:rPr>
              <a:t>Helmut Vincke CERN (radioprotection group)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361" b="1">
                <a:solidFill>
                  <a:srgbClr val="000000"/>
                </a:solidFill>
              </a:rPr>
              <a:t>Imaging &amp; Cerencov detectors (4.5 h) :</a:t>
            </a:r>
            <a:r>
              <a:rPr lang="en-US" altLang="en-US" sz="1361">
                <a:solidFill>
                  <a:srgbClr val="000000"/>
                </a:solidFill>
              </a:rPr>
              <a:t> François Montanet LPSC (Auger)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361" b="1">
                <a:solidFill>
                  <a:srgbClr val="000000"/>
                </a:solidFill>
              </a:rPr>
              <a:t>Detector simulation (6 h) :</a:t>
            </a:r>
            <a:r>
              <a:rPr lang="en-US" altLang="en-US" sz="1361">
                <a:solidFill>
                  <a:srgbClr val="000000"/>
                </a:solidFill>
              </a:rPr>
              <a:t> Alberto Ribon &amp; Witold Pokorski CERN (G4 collab)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361" b="1">
                <a:solidFill>
                  <a:srgbClr val="000000"/>
                </a:solidFill>
              </a:rPr>
              <a:t>Particle identification (3 h) : </a:t>
            </a:r>
            <a:r>
              <a:rPr lang="en-US" altLang="en-US" sz="1361">
                <a:solidFill>
                  <a:srgbClr val="000000"/>
                </a:solidFill>
              </a:rPr>
              <a:t>Guillaume Unal CERN (ATLAS)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361" b="1">
                <a:solidFill>
                  <a:srgbClr val="000000"/>
                </a:solidFill>
              </a:rPr>
              <a:t>Computing sessions (12 h) :</a:t>
            </a:r>
            <a:r>
              <a:rPr lang="en-US" altLang="en-US" sz="1361">
                <a:solidFill>
                  <a:srgbClr val="000000"/>
                </a:solidFill>
              </a:rPr>
              <a:t> Éric Chabert &amp; Éric Conte IPHC (CMS)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361" b="1">
                <a:solidFill>
                  <a:srgbClr val="000000"/>
                </a:solidFill>
              </a:rPr>
              <a:t>Lab sessions (14 h) : </a:t>
            </a:r>
            <a:r>
              <a:rPr lang="en-US" altLang="en-US" sz="1361">
                <a:solidFill>
                  <a:srgbClr val="000000"/>
                </a:solidFill>
              </a:rPr>
              <a:t> 12 people from CERN ! I can't list them all, my apologies ! 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361" b="1">
                <a:solidFill>
                  <a:srgbClr val="000000"/>
                </a:solidFill>
              </a:rPr>
              <a:t>Exams (10 h)</a:t>
            </a:r>
            <a:r>
              <a:rPr lang="en-US" altLang="en-US" sz="1361">
                <a:solidFill>
                  <a:srgbClr val="000000"/>
                </a:solidFill>
              </a:rPr>
              <a:t> !</a:t>
            </a:r>
          </a:p>
        </p:txBody>
      </p:sp>
      <p:sp>
        <p:nvSpPr>
          <p:cNvPr id="11271" name="Text Box 3"/>
          <p:cNvSpPr txBox="1">
            <a:spLocks noChangeArrowheads="1"/>
          </p:cNvSpPr>
          <p:nvPr/>
        </p:nvSpPr>
        <p:spPr bwMode="auto">
          <a:xfrm>
            <a:off x="956161" y="5596201"/>
            <a:ext cx="5832000" cy="31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55219" rIns="81638" bIns="40819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33">
                <a:solidFill>
                  <a:srgbClr val="0000FF"/>
                </a:solidFill>
              </a:rPr>
              <a:t>https://indico.cern.ch/event/366272</a:t>
            </a:r>
          </a:p>
        </p:txBody>
      </p:sp>
      <p:sp>
        <p:nvSpPr>
          <p:cNvPr id="11272" name="Text Box 4"/>
          <p:cNvSpPr txBox="1">
            <a:spLocks noChangeArrowheads="1"/>
          </p:cNvSpPr>
          <p:nvPr/>
        </p:nvSpPr>
        <p:spPr bwMode="auto">
          <a:xfrm>
            <a:off x="5617441" y="5210281"/>
            <a:ext cx="3098880" cy="27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52820" rIns="81638" bIns="40819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361">
                <a:solidFill>
                  <a:srgbClr val="B84700"/>
                </a:solidFill>
              </a:rPr>
              <a:t>More than 30 lecturers and lab tutors !</a:t>
            </a:r>
          </a:p>
        </p:txBody>
      </p:sp>
      <p:pic>
        <p:nvPicPr>
          <p:cNvPr id="1127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561" y="5555881"/>
            <a:ext cx="1936800" cy="93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8711250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Johann Collot LPSC </a:t>
            </a:r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  </a:t>
            </a:r>
            <a:fld id="{7B18277A-E216-49BB-A59E-C0EF4D180261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pPr/>
              <a:t>19</a:t>
            </a:fld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/8</a:t>
            </a:r>
          </a:p>
        </p:txBody>
      </p:sp>
      <p:sp>
        <p:nvSpPr>
          <p:cNvPr id="13316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fld id="{9408BDD7-A984-45D0-BB55-8B6929C97787}" type="datetime1">
              <a:rPr lang="fr-FR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pPr/>
              <a:t>03/06/2015</a:t>
            </a:fld>
            <a:endParaRPr lang="fr-FR" altLang="en-US">
              <a:solidFill>
                <a:srgbClr val="000000"/>
              </a:solidFill>
              <a:latin typeface="Times New Roman" panose="02020603050405020304" pitchFamily="18" charset="0"/>
              <a:cs typeface="Arial Unicode MS" panose="020B0604020202020204" pitchFamily="34" charset="-128"/>
            </a:endParaRPr>
          </a:p>
        </p:txBody>
      </p:sp>
      <p:sp>
        <p:nvSpPr>
          <p:cNvPr id="133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11881"/>
            <a:ext cx="8228160" cy="1144800"/>
          </a:xfrm>
        </p:spPr>
        <p:txBody>
          <a:bodyPr vert="horz" wrap="square" lIns="0" tIns="35202" rIns="0" bIns="0" numCol="1" anchor="ctr" anchorCtr="0" compatLnSpc="1">
            <a:prstTxWarp prst="textNoShape">
              <a:avLst/>
            </a:prstTxWarp>
          </a:bodyPr>
          <a:lstStyle/>
          <a:p>
            <a:pPr eaLnBrk="1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mtClean="0"/>
              <a:t>Module 2 : 101 h of lectures</a:t>
            </a:r>
          </a:p>
        </p:txBody>
      </p:sp>
      <p:sp>
        <p:nvSpPr>
          <p:cNvPr id="13318" name="Text Box 2"/>
          <p:cNvSpPr txBox="1">
            <a:spLocks noChangeArrowheads="1"/>
          </p:cNvSpPr>
          <p:nvPr/>
        </p:nvSpPr>
        <p:spPr bwMode="auto">
          <a:xfrm>
            <a:off x="642241" y="1113481"/>
            <a:ext cx="6320160" cy="458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52020" rIns="81638" bIns="40819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b="1" dirty="0" smtClean="0">
                <a:solidFill>
                  <a:srgbClr val="000000"/>
                </a:solidFill>
              </a:rPr>
              <a:t>Detector technologies (7.5 h):</a:t>
            </a:r>
            <a:r>
              <a:rPr lang="en-GB" altLang="en-US" sz="1270" dirty="0" smtClean="0">
                <a:solidFill>
                  <a:srgbClr val="000000"/>
                </a:solidFill>
              </a:rPr>
              <a:t> Jean-Marie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Brom</a:t>
            </a:r>
            <a:r>
              <a:rPr lang="en-GB" altLang="en-US" sz="1270" dirty="0" smtClean="0">
                <a:solidFill>
                  <a:srgbClr val="000000"/>
                </a:solidFill>
              </a:rPr>
              <a:t> IPHC (CMS)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dirty="0" smtClean="0">
                <a:solidFill>
                  <a:srgbClr val="000000"/>
                </a:solidFill>
              </a:rPr>
              <a:t> -Working principles,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gazeous</a:t>
            </a:r>
            <a:r>
              <a:rPr lang="en-GB" altLang="en-US" sz="1270" dirty="0" smtClean="0">
                <a:solidFill>
                  <a:srgbClr val="000000"/>
                </a:solidFill>
              </a:rPr>
              <a:t> detectors, semiconductor detectors, scintillation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dirty="0" smtClean="0">
                <a:solidFill>
                  <a:srgbClr val="000000"/>
                </a:solidFill>
              </a:rPr>
              <a:t>  ,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cerenkov</a:t>
            </a:r>
            <a:r>
              <a:rPr lang="en-GB" altLang="en-US" sz="1270" dirty="0" smtClean="0">
                <a:solidFill>
                  <a:srgbClr val="000000"/>
                </a:solidFill>
              </a:rPr>
              <a:t> and transition radiation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detctors</a:t>
            </a:r>
            <a:r>
              <a:rPr lang="en-GB" altLang="en-US" sz="1270" dirty="0" smtClean="0">
                <a:solidFill>
                  <a:srgbClr val="000000"/>
                </a:solidFill>
              </a:rPr>
              <a:t> 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b="1" dirty="0" smtClean="0">
                <a:solidFill>
                  <a:srgbClr val="000000"/>
                </a:solidFill>
              </a:rPr>
              <a:t>Noble liquid detectors (3 h):</a:t>
            </a:r>
            <a:r>
              <a:rPr lang="en-GB" altLang="en-US" sz="1270" dirty="0" smtClean="0">
                <a:solidFill>
                  <a:srgbClr val="000000"/>
                </a:solidFill>
              </a:rPr>
              <a:t> Johann Collot LPSC (ATLAS)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b="1" dirty="0" smtClean="0">
                <a:solidFill>
                  <a:srgbClr val="000000"/>
                </a:solidFill>
              </a:rPr>
              <a:t>Low temperature detectors (1.5 h) : </a:t>
            </a:r>
            <a:r>
              <a:rPr lang="en-GB" altLang="en-US" sz="1270" dirty="0" smtClean="0">
                <a:solidFill>
                  <a:srgbClr val="000000"/>
                </a:solidFill>
              </a:rPr>
              <a:t>Alain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Benoît</a:t>
            </a:r>
            <a:r>
              <a:rPr lang="en-GB" altLang="en-US" sz="1270" dirty="0" smtClean="0">
                <a:solidFill>
                  <a:srgbClr val="000000"/>
                </a:solidFill>
              </a:rPr>
              <a:t>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Néel</a:t>
            </a:r>
            <a:r>
              <a:rPr lang="en-GB" altLang="en-US" sz="1270" dirty="0" smtClean="0">
                <a:solidFill>
                  <a:srgbClr val="000000"/>
                </a:solidFill>
              </a:rPr>
              <a:t> Institute (PLANCK)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b="1" dirty="0" smtClean="0">
                <a:solidFill>
                  <a:srgbClr val="000000"/>
                </a:solidFill>
              </a:rPr>
              <a:t>Electronics and signal processing (9 h) :</a:t>
            </a:r>
            <a:r>
              <a:rPr lang="en-GB" altLang="en-US" sz="1270" dirty="0" smtClean="0">
                <a:solidFill>
                  <a:srgbClr val="000000"/>
                </a:solidFill>
              </a:rPr>
              <a:t> Daniel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Dzahini</a:t>
            </a:r>
            <a:r>
              <a:rPr lang="en-GB" altLang="en-US" sz="1270" dirty="0" smtClean="0">
                <a:solidFill>
                  <a:srgbClr val="000000"/>
                </a:solidFill>
              </a:rPr>
              <a:t> LPSC (ATLAS)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b="1" dirty="0" smtClean="0">
                <a:solidFill>
                  <a:srgbClr val="000000"/>
                </a:solidFill>
              </a:rPr>
              <a:t>Project management (6 h) :</a:t>
            </a:r>
            <a:r>
              <a:rPr lang="en-GB" altLang="en-US" sz="1270" dirty="0" smtClean="0">
                <a:solidFill>
                  <a:srgbClr val="000000"/>
                </a:solidFill>
              </a:rPr>
              <a:t> Pierre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Bonnal</a:t>
            </a:r>
            <a:r>
              <a:rPr lang="en-GB" altLang="en-US" sz="1270" dirty="0" smtClean="0">
                <a:solidFill>
                  <a:srgbClr val="000000"/>
                </a:solidFill>
              </a:rPr>
              <a:t> CERN (CERN project office)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b="1" dirty="0" smtClean="0">
                <a:solidFill>
                  <a:srgbClr val="000000"/>
                </a:solidFill>
              </a:rPr>
              <a:t>Advanced C++ programming (9 h) :</a:t>
            </a:r>
            <a:r>
              <a:rPr lang="en-GB" altLang="en-US" sz="1270" dirty="0" smtClean="0">
                <a:solidFill>
                  <a:srgbClr val="000000"/>
                </a:solidFill>
              </a:rPr>
              <a:t>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Sébastien</a:t>
            </a:r>
            <a:r>
              <a:rPr lang="en-GB" altLang="en-US" sz="1270" dirty="0" smtClean="0">
                <a:solidFill>
                  <a:srgbClr val="000000"/>
                </a:solidFill>
              </a:rPr>
              <a:t> Ponce CERN 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b="1" dirty="0" smtClean="0">
                <a:solidFill>
                  <a:srgbClr val="000000"/>
                </a:solidFill>
              </a:rPr>
              <a:t>TDAQ ( 9 h):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dirty="0" smtClean="0">
                <a:solidFill>
                  <a:srgbClr val="000000"/>
                </a:solidFill>
              </a:rPr>
              <a:t>  -VME bus : Markus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Joos</a:t>
            </a:r>
            <a:r>
              <a:rPr lang="en-GB" altLang="en-US" sz="1270" dirty="0" smtClean="0">
                <a:solidFill>
                  <a:srgbClr val="000000"/>
                </a:solidFill>
              </a:rPr>
              <a:t> CERN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dirty="0" smtClean="0">
                <a:solidFill>
                  <a:srgbClr val="000000"/>
                </a:solidFill>
              </a:rPr>
              <a:t>  -Modular Electronics : Markus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Joos</a:t>
            </a:r>
            <a:r>
              <a:rPr lang="en-GB" altLang="en-US" sz="1270" dirty="0" smtClean="0">
                <a:solidFill>
                  <a:srgbClr val="000000"/>
                </a:solidFill>
              </a:rPr>
              <a:t> CERN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dirty="0" smtClean="0">
                <a:solidFill>
                  <a:srgbClr val="000000"/>
                </a:solidFill>
              </a:rPr>
              <a:t>  -TDAQ software : Enrico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Pascalucci</a:t>
            </a:r>
            <a:r>
              <a:rPr lang="en-GB" altLang="en-US" sz="1270" dirty="0" smtClean="0">
                <a:solidFill>
                  <a:srgbClr val="000000"/>
                </a:solidFill>
              </a:rPr>
              <a:t> (INFN Roma)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dirty="0" smtClean="0">
                <a:solidFill>
                  <a:srgbClr val="000000"/>
                </a:solidFill>
              </a:rPr>
              <a:t>  -FPGAs : Hannes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Sakulin</a:t>
            </a:r>
            <a:r>
              <a:rPr lang="en-GB" altLang="en-US" sz="1270" dirty="0" smtClean="0">
                <a:solidFill>
                  <a:srgbClr val="000000"/>
                </a:solidFill>
              </a:rPr>
              <a:t> CERN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dirty="0" smtClean="0">
                <a:solidFill>
                  <a:srgbClr val="000000"/>
                </a:solidFill>
              </a:rPr>
              <a:t>  -Triggering : Francesca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Pastore</a:t>
            </a:r>
            <a:r>
              <a:rPr lang="en-GB" altLang="en-US" sz="1270" dirty="0" smtClean="0">
                <a:solidFill>
                  <a:srgbClr val="000000"/>
                </a:solidFill>
              </a:rPr>
              <a:t> (Royal Holloway London)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b="1" dirty="0" smtClean="0">
                <a:solidFill>
                  <a:srgbClr val="000000"/>
                </a:solidFill>
              </a:rPr>
              <a:t>Data handling technologies (6 h) : </a:t>
            </a:r>
            <a:r>
              <a:rPr lang="en-GB" altLang="en-US" sz="1270" dirty="0" smtClean="0">
                <a:solidFill>
                  <a:srgbClr val="000000"/>
                </a:solidFill>
              </a:rPr>
              <a:t>Roberto Pace CERN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b="1" dirty="0" smtClean="0">
                <a:solidFill>
                  <a:srgbClr val="000000"/>
                </a:solidFill>
              </a:rPr>
              <a:t>Composite materials (9 h) :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Jérôme</a:t>
            </a:r>
            <a:r>
              <a:rPr lang="en-GB" altLang="en-US" sz="1270" dirty="0" smtClean="0">
                <a:solidFill>
                  <a:srgbClr val="000000"/>
                </a:solidFill>
              </a:rPr>
              <a:t>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Senmartin</a:t>
            </a:r>
            <a:r>
              <a:rPr lang="en-GB" altLang="en-US" sz="1270" dirty="0" smtClean="0">
                <a:solidFill>
                  <a:srgbClr val="000000"/>
                </a:solidFill>
              </a:rPr>
              <a:t> (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Compositec</a:t>
            </a:r>
            <a:r>
              <a:rPr lang="en-GB" altLang="en-US" sz="1270" dirty="0" smtClean="0">
                <a:solidFill>
                  <a:srgbClr val="000000"/>
                </a:solidFill>
              </a:rPr>
              <a:t>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b="1" dirty="0" smtClean="0">
                <a:solidFill>
                  <a:srgbClr val="000000"/>
                </a:solidFill>
              </a:rPr>
              <a:t>Magnets for particle detectors (4.5 h) :</a:t>
            </a:r>
            <a:r>
              <a:rPr lang="en-GB" altLang="en-US" sz="1270" dirty="0" smtClean="0">
                <a:solidFill>
                  <a:srgbClr val="000000"/>
                </a:solidFill>
              </a:rPr>
              <a:t> Herman Ten Kate CERN (ATLAS)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b="1" dirty="0" smtClean="0">
                <a:solidFill>
                  <a:srgbClr val="000000"/>
                </a:solidFill>
              </a:rPr>
              <a:t>3D/additive printing (1.5 h) :</a:t>
            </a:r>
            <a:r>
              <a:rPr lang="en-GB" altLang="en-US" sz="1270" dirty="0" smtClean="0">
                <a:solidFill>
                  <a:srgbClr val="000000"/>
                </a:solidFill>
              </a:rPr>
              <a:t> Marc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Krauth</a:t>
            </a:r>
            <a:r>
              <a:rPr lang="en-GB" altLang="en-US" sz="1270" dirty="0" smtClean="0">
                <a:solidFill>
                  <a:srgbClr val="000000"/>
                </a:solidFill>
              </a:rPr>
              <a:t> IPHC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b="1" dirty="0" smtClean="0">
                <a:solidFill>
                  <a:srgbClr val="000000"/>
                </a:solidFill>
              </a:rPr>
              <a:t>Python programming (3 h) :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Jérôme</a:t>
            </a:r>
            <a:r>
              <a:rPr lang="en-GB" altLang="en-US" sz="1270" dirty="0" smtClean="0">
                <a:solidFill>
                  <a:srgbClr val="000000"/>
                </a:solidFill>
              </a:rPr>
              <a:t>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Odier</a:t>
            </a:r>
            <a:r>
              <a:rPr lang="en-GB" altLang="en-US" sz="1270" dirty="0" smtClean="0">
                <a:solidFill>
                  <a:srgbClr val="000000"/>
                </a:solidFill>
              </a:rPr>
              <a:t> LPSC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b="1" dirty="0" smtClean="0">
                <a:solidFill>
                  <a:srgbClr val="000000"/>
                </a:solidFill>
              </a:rPr>
              <a:t>Grid computing (3 h) : </a:t>
            </a:r>
            <a:r>
              <a:rPr lang="en-GB" altLang="en-US" sz="1270" dirty="0" smtClean="0">
                <a:solidFill>
                  <a:srgbClr val="000000"/>
                </a:solidFill>
              </a:rPr>
              <a:t>Catherine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Biscarat</a:t>
            </a:r>
            <a:r>
              <a:rPr lang="en-GB" altLang="en-US" sz="1270" dirty="0" smtClean="0">
                <a:solidFill>
                  <a:srgbClr val="000000"/>
                </a:solidFill>
              </a:rPr>
              <a:t> LPSC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b="1" dirty="0" smtClean="0">
                <a:solidFill>
                  <a:srgbClr val="000000"/>
                </a:solidFill>
              </a:rPr>
              <a:t>Ultra cold neutron production and detection (6 h) : </a:t>
            </a:r>
            <a:r>
              <a:rPr lang="en-GB" altLang="en-US" sz="1270" dirty="0" smtClean="0">
                <a:solidFill>
                  <a:srgbClr val="000000"/>
                </a:solidFill>
              </a:rPr>
              <a:t>Guillaume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Pignol</a:t>
            </a:r>
            <a:r>
              <a:rPr lang="en-GB" altLang="en-US" sz="1270" dirty="0" smtClean="0">
                <a:solidFill>
                  <a:srgbClr val="000000"/>
                </a:solidFill>
              </a:rPr>
              <a:t> LPSC (Granit)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b="1" dirty="0" smtClean="0">
                <a:solidFill>
                  <a:srgbClr val="000000"/>
                </a:solidFill>
              </a:rPr>
              <a:t>Medical applications (6 h) :</a:t>
            </a:r>
            <a:r>
              <a:rPr lang="en-GB" altLang="en-US" sz="1270" dirty="0" smtClean="0">
                <a:solidFill>
                  <a:srgbClr val="000000"/>
                </a:solidFill>
              </a:rPr>
              <a:t>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Ziad</a:t>
            </a:r>
            <a:r>
              <a:rPr lang="en-GB" altLang="en-US" sz="1270" dirty="0" smtClean="0">
                <a:solidFill>
                  <a:srgbClr val="000000"/>
                </a:solidFill>
              </a:rPr>
              <a:t> El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Bitar</a:t>
            </a:r>
            <a:r>
              <a:rPr lang="en-GB" altLang="en-US" sz="1270" dirty="0" smtClean="0">
                <a:solidFill>
                  <a:srgbClr val="000000"/>
                </a:solidFill>
              </a:rPr>
              <a:t> IPHC 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b="1" dirty="0" smtClean="0">
                <a:solidFill>
                  <a:srgbClr val="000000"/>
                </a:solidFill>
              </a:rPr>
              <a:t>Space projects (4.5 h) :</a:t>
            </a:r>
            <a:r>
              <a:rPr lang="en-GB" altLang="en-US" sz="1270" dirty="0" smtClean="0">
                <a:solidFill>
                  <a:srgbClr val="000000"/>
                </a:solidFill>
              </a:rPr>
              <a:t> Jan </a:t>
            </a:r>
            <a:r>
              <a:rPr lang="en-GB" altLang="en-US" sz="1270" dirty="0" err="1" smtClean="0">
                <a:solidFill>
                  <a:srgbClr val="000000"/>
                </a:solidFill>
              </a:rPr>
              <a:t>Droz</a:t>
            </a:r>
            <a:r>
              <a:rPr lang="en-GB" altLang="en-US" sz="1270" dirty="0" smtClean="0">
                <a:solidFill>
                  <a:srgbClr val="000000"/>
                </a:solidFill>
              </a:rPr>
              <a:t> CNES (Ariane project manager for CNES)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b="1" dirty="0" smtClean="0">
                <a:solidFill>
                  <a:srgbClr val="000000"/>
                </a:solidFill>
              </a:rPr>
              <a:t>Lab sessions (12 h) :</a:t>
            </a:r>
            <a:r>
              <a:rPr lang="en-GB" altLang="en-US" sz="1270" dirty="0" smtClean="0">
                <a:solidFill>
                  <a:srgbClr val="000000"/>
                </a:solidFill>
              </a:rPr>
              <a:t> people from CERN (can't list them all, apologies)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270" b="1" dirty="0" smtClean="0">
                <a:solidFill>
                  <a:srgbClr val="000000"/>
                </a:solidFill>
              </a:rPr>
              <a:t>Exams (8 h)</a:t>
            </a:r>
            <a:endParaRPr lang="en-GB" altLang="en-US" sz="1270" b="1" dirty="0">
              <a:solidFill>
                <a:srgbClr val="000000"/>
              </a:solidFill>
            </a:endParaRPr>
          </a:p>
        </p:txBody>
      </p:sp>
      <p:sp>
        <p:nvSpPr>
          <p:cNvPr id="13319" name="Text Box 3"/>
          <p:cNvSpPr txBox="1">
            <a:spLocks noChangeArrowheads="1"/>
          </p:cNvSpPr>
          <p:nvPr/>
        </p:nvSpPr>
        <p:spPr bwMode="auto">
          <a:xfrm>
            <a:off x="4904641" y="5794921"/>
            <a:ext cx="3373920" cy="31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55219" rIns="81638" bIns="40819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33">
                <a:solidFill>
                  <a:srgbClr val="0000FF"/>
                </a:solidFill>
              </a:rPr>
              <a:t>https://indico.cern.ch/event/366442</a:t>
            </a:r>
          </a:p>
        </p:txBody>
      </p:sp>
      <p:pic>
        <p:nvPicPr>
          <p:cNvPr id="133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561" y="1996201"/>
            <a:ext cx="1936800" cy="93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21" name="Text Box 5"/>
          <p:cNvSpPr txBox="1">
            <a:spLocks noChangeArrowheads="1"/>
          </p:cNvSpPr>
          <p:nvPr/>
        </p:nvSpPr>
        <p:spPr bwMode="auto">
          <a:xfrm>
            <a:off x="5492160" y="4380841"/>
            <a:ext cx="3098880" cy="27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52820" rIns="81638" bIns="40819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361">
                <a:solidFill>
                  <a:srgbClr val="B84700"/>
                </a:solidFill>
              </a:rPr>
              <a:t>More than 20 lecturers and lab tutors !</a:t>
            </a:r>
          </a:p>
        </p:txBody>
      </p:sp>
    </p:spTree>
    <p:extLst>
      <p:ext uri="{BB962C8B-B14F-4D97-AF65-F5344CB8AC3E}">
        <p14:creationId xmlns:p14="http://schemas.microsoft.com/office/powerpoint/2010/main" val="3749381949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6855801" y="6308725"/>
            <a:ext cx="2101362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r" eaLnBrk="1">
              <a:lnSpc>
                <a:spcPct val="116000"/>
              </a:lnSpc>
              <a:buClrTx/>
              <a:buSzPct val="45000"/>
            </a:pPr>
            <a:fld id="{3FF26482-DD40-4F51-8140-E058A063544F}" type="slidenum">
              <a:rPr lang="en-GB" sz="1300">
                <a:solidFill>
                  <a:srgbClr val="000000"/>
                </a:solidFill>
                <a:latin typeface="Times New Roman" pitchFamily="84" charset="0"/>
                <a:ea typeface="DejaVuSans" charset="0"/>
                <a:cs typeface="DejaVuSans" charset="0"/>
              </a:rPr>
              <a:pPr algn="r" eaLnBrk="1">
                <a:lnSpc>
                  <a:spcPct val="116000"/>
                </a:lnSpc>
                <a:buClrTx/>
                <a:buSzPct val="45000"/>
              </a:pPr>
              <a:t>2</a:t>
            </a:fld>
            <a:endParaRPr lang="en-GB" sz="1300" dirty="0">
              <a:solidFill>
                <a:srgbClr val="000000"/>
              </a:solidFill>
              <a:latin typeface="Times New Roman" pitchFamily="84" charset="0"/>
              <a:ea typeface="DejaVuSans" charset="0"/>
              <a:cs typeface="DejaVuSans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84" y="1974758"/>
            <a:ext cx="3707675" cy="4333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983" y="481216"/>
            <a:ext cx="4799180" cy="5827509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529114" y="600501"/>
            <a:ext cx="27841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0000FF"/>
                </a:solidFill>
              </a:rPr>
              <a:t>Geneva area</a:t>
            </a:r>
          </a:p>
        </p:txBody>
      </p:sp>
    </p:spTree>
    <p:extLst>
      <p:ext uri="{BB962C8B-B14F-4D97-AF65-F5344CB8AC3E}">
        <p14:creationId xmlns:p14="http://schemas.microsoft.com/office/powerpoint/2010/main" val="14555286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Johann Collot LPSC </a:t>
            </a: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  </a:t>
            </a:r>
            <a:fld id="{4F037AAE-2F63-415E-B732-9292343C66F6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pPr/>
              <a:t>20</a:t>
            </a:fld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/8</a:t>
            </a:r>
          </a:p>
        </p:txBody>
      </p:sp>
      <p:sp>
        <p:nvSpPr>
          <p:cNvPr id="15364" name="Date Placeholder 4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fr-FR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8 April 2014</a:t>
            </a:r>
          </a:p>
        </p:txBody>
      </p:sp>
      <p:sp>
        <p:nvSpPr>
          <p:cNvPr id="153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-52919"/>
            <a:ext cx="8228160" cy="1144800"/>
          </a:xfrm>
        </p:spPr>
        <p:txBody>
          <a:bodyPr vert="horz" wrap="square" lIns="0" tIns="35202" rIns="0" bIns="0" numCol="1" anchor="ctr" anchorCtr="0" compatLnSpc="1">
            <a:prstTxWarp prst="textNoShape">
              <a:avLst/>
            </a:prstTxWarp>
          </a:bodyPr>
          <a:lstStyle/>
          <a:p>
            <a:pPr eaLnBrk="1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mtClean="0"/>
              <a:t>2014 and 2015 Alumni</a:t>
            </a:r>
          </a:p>
        </p:txBody>
      </p:sp>
      <p:sp>
        <p:nvSpPr>
          <p:cNvPr id="15366" name="Text Box 2"/>
          <p:cNvSpPr txBox="1">
            <a:spLocks noChangeArrowheads="1"/>
          </p:cNvSpPr>
          <p:nvPr/>
        </p:nvSpPr>
        <p:spPr bwMode="auto">
          <a:xfrm>
            <a:off x="4332961" y="1091880"/>
            <a:ext cx="4684320" cy="1105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53620" rIns="81638" bIns="40819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51">
                <a:solidFill>
                  <a:srgbClr val="000000"/>
                </a:solidFill>
              </a:rPr>
              <a:t>19 students recruited in 2014 and 2015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51">
                <a:solidFill>
                  <a:srgbClr val="000000"/>
                </a:solidFill>
              </a:rPr>
              <a:t>from 9 countries... (France, Sweden, Algeria,</a:t>
            </a:r>
            <a:br>
              <a:rPr lang="en-US" altLang="en-US" sz="1451">
                <a:solidFill>
                  <a:srgbClr val="000000"/>
                </a:solidFill>
              </a:rPr>
            </a:br>
            <a:r>
              <a:rPr lang="en-US" altLang="en-US" sz="1451">
                <a:solidFill>
                  <a:srgbClr val="000000"/>
                </a:solidFill>
              </a:rPr>
              <a:t>Morocco, Germany, Finland, Austria, Poland, Romania)</a:t>
            </a:r>
            <a:br>
              <a:rPr lang="en-US" altLang="en-US" sz="1451">
                <a:solidFill>
                  <a:srgbClr val="000000"/>
                </a:solidFill>
              </a:rPr>
            </a:br>
            <a:r>
              <a:rPr lang="en-US" altLang="en-US" sz="1451">
                <a:solidFill>
                  <a:srgbClr val="000000"/>
                </a:solidFill>
              </a:rPr>
              <a:t>60% Master students, 40% PhD.students, 1 post-doc</a:t>
            </a:r>
          </a:p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51">
                <a:solidFill>
                  <a:srgbClr val="000000"/>
                </a:solidFill>
              </a:rPr>
              <a:t>this year.  2 theory Ph.D. students !  </a:t>
            </a:r>
          </a:p>
        </p:txBody>
      </p:sp>
      <p:pic>
        <p:nvPicPr>
          <p:cNvPr id="1536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2641" y="2475721"/>
            <a:ext cx="4190400" cy="2704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81" y="4029480"/>
            <a:ext cx="3517920" cy="204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69" name="Text Box 5"/>
          <p:cNvSpPr txBox="1">
            <a:spLocks noChangeArrowheads="1"/>
          </p:cNvSpPr>
          <p:nvPr/>
        </p:nvSpPr>
        <p:spPr bwMode="auto">
          <a:xfrm>
            <a:off x="5793121" y="2536201"/>
            <a:ext cx="1382400" cy="31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55219" rIns="81638" bIns="40819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33">
                <a:solidFill>
                  <a:srgbClr val="FFFFFF"/>
                </a:solidFill>
              </a:rPr>
              <a:t>2014 session</a:t>
            </a:r>
          </a:p>
        </p:txBody>
      </p:sp>
      <p:sp>
        <p:nvSpPr>
          <p:cNvPr id="15370" name="Text Box 6"/>
          <p:cNvSpPr txBox="1">
            <a:spLocks noChangeArrowheads="1"/>
          </p:cNvSpPr>
          <p:nvPr/>
        </p:nvSpPr>
        <p:spPr bwMode="auto">
          <a:xfrm>
            <a:off x="624960" y="5432041"/>
            <a:ext cx="2073600" cy="31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55219" rIns="81638" bIns="40819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33">
                <a:solidFill>
                  <a:srgbClr val="FFFF00"/>
                </a:solidFill>
              </a:rPr>
              <a:t>lab session at CERN</a:t>
            </a:r>
          </a:p>
        </p:txBody>
      </p:sp>
      <p:pic>
        <p:nvPicPr>
          <p:cNvPr id="1537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61" y="104041"/>
            <a:ext cx="1936800" cy="93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7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361" y="1096201"/>
            <a:ext cx="3987360" cy="24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73" name="Text Box 9"/>
          <p:cNvSpPr txBox="1">
            <a:spLocks noChangeArrowheads="1"/>
          </p:cNvSpPr>
          <p:nvPr/>
        </p:nvSpPr>
        <p:spPr bwMode="auto">
          <a:xfrm>
            <a:off x="3116160" y="1247401"/>
            <a:ext cx="1382400" cy="31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55219" rIns="81638" bIns="40819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33">
                <a:solidFill>
                  <a:srgbClr val="FFFFFF"/>
                </a:solidFill>
              </a:rPr>
              <a:t>2015 session</a:t>
            </a:r>
          </a:p>
        </p:txBody>
      </p:sp>
      <p:pic>
        <p:nvPicPr>
          <p:cNvPr id="15374" name="Picture 1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9201" y="4144681"/>
            <a:ext cx="2831040" cy="2069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375" name="Text Box 11"/>
          <p:cNvSpPr txBox="1">
            <a:spLocks noChangeArrowheads="1"/>
          </p:cNvSpPr>
          <p:nvPr/>
        </p:nvSpPr>
        <p:spPr bwMode="auto">
          <a:xfrm>
            <a:off x="6711841" y="4189321"/>
            <a:ext cx="1889280" cy="313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55219" rIns="81638" bIns="40819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5146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9718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4290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886200" indent="-228600" defTabSz="72231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pPr defTabSz="65521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33">
                <a:solidFill>
                  <a:srgbClr val="FFFF00"/>
                </a:solidFill>
              </a:rPr>
              <a:t>interactive lectures</a:t>
            </a:r>
          </a:p>
        </p:txBody>
      </p:sp>
    </p:spTree>
    <p:extLst>
      <p:ext uri="{BB962C8B-B14F-4D97-AF65-F5344CB8AC3E}">
        <p14:creationId xmlns:p14="http://schemas.microsoft.com/office/powerpoint/2010/main" val="493446396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  <a:tab pos="262659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Johann Collot LPSC </a:t>
            </a: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  </a:t>
            </a:r>
            <a:fld id="{E2A3B193-591A-4DC1-BF4A-52F2BBB3669E}" type="slidenum"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pPr/>
              <a:t>21</a:t>
            </a:fld>
            <a:r>
              <a:rPr lang="en-US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/8</a:t>
            </a:r>
          </a:p>
        </p:txBody>
      </p:sp>
      <p:sp>
        <p:nvSpPr>
          <p:cNvPr id="17412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5pPr>
            <a:lvl6pPr marL="2280994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6pPr>
            <a:lvl7pPr marL="2695720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7pPr>
            <a:lvl8pPr marL="3110446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8pPr>
            <a:lvl9pPr marL="3525172" indent="-207363" defTabSz="655210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656650" algn="l"/>
                <a:tab pos="1313299" algn="l"/>
                <a:tab pos="1969949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DejaVu LGC Sans" charset="0"/>
                <a:cs typeface="DejaVu LGC Sans" charset="0"/>
              </a:defRPr>
            </a:lvl9pPr>
          </a:lstStyle>
          <a:p>
            <a:r>
              <a:rPr lang="fr-FR" altLang="en-US">
                <a:solidFill>
                  <a:srgbClr val="000000"/>
                </a:solidFill>
                <a:latin typeface="Times New Roman" panose="02020603050405020304" pitchFamily="18" charset="0"/>
                <a:cs typeface="Arial Unicode MS" panose="020B0604020202020204" pitchFamily="34" charset="-128"/>
              </a:rPr>
              <a:t>8 April 2014</a:t>
            </a:r>
          </a:p>
        </p:txBody>
      </p:sp>
      <p:sp>
        <p:nvSpPr>
          <p:cNvPr id="17413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142921"/>
            <a:ext cx="8228160" cy="1144800"/>
          </a:xfrm>
        </p:spPr>
        <p:txBody>
          <a:bodyPr vert="horz" wrap="square" lIns="0" tIns="35202" rIns="0" bIns="0" numCol="1" anchor="ctr" anchorCtr="0" compatLnSpc="1">
            <a:prstTxWarp prst="textNoShape">
              <a:avLst/>
            </a:prstTxWarp>
          </a:bodyPr>
          <a:lstStyle/>
          <a:p>
            <a:pPr eaLnBrk="1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mtClean="0"/>
              <a:t>Summary</a:t>
            </a:r>
          </a:p>
        </p:txBody>
      </p:sp>
      <p:sp>
        <p:nvSpPr>
          <p:cNvPr id="174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6481" y="1310761"/>
            <a:ext cx="8228160" cy="4661280"/>
          </a:xfrm>
        </p:spPr>
        <p:txBody>
          <a:bodyPr vert="horz" wrap="square" lIns="0" tIns="17601" rIns="0" bIns="0" numCol="1" anchor="t" anchorCtr="0" compatLnSpc="1">
            <a:prstTxWarp prst="textNoShape">
              <a:avLst/>
            </a:prstTxWarp>
          </a:bodyPr>
          <a:lstStyle/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1996"/>
              <a:t>School program and organization are now mature enough to welcome more students ;</a:t>
            </a: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1996"/>
              <a:t>At the moment, partners are : universities Grenoble-Alpes (JF, USMB) and Strasbourg, LPSC, LAPP, IPHC, IRFU, CPPM and CERN;</a:t>
            </a: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1996"/>
              <a:t>Very positive feedback from students (19) and professors (&gt;50) ;</a:t>
            </a: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1996">
                <a:solidFill>
                  <a:srgbClr val="0000FF"/>
                </a:solidFill>
              </a:rPr>
              <a:t>Increase student recruitment</a:t>
            </a:r>
            <a:r>
              <a:rPr lang="en-US" altLang="en-US" sz="1996"/>
              <a:t> by proper/massive/alumni advertisement ;</a:t>
            </a: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1996">
                <a:solidFill>
                  <a:srgbClr val="0000FF"/>
                </a:solidFill>
              </a:rPr>
              <a:t>Seek partnership</a:t>
            </a:r>
            <a:r>
              <a:rPr lang="en-US" altLang="en-US" sz="1996"/>
              <a:t> with more European universities, labs and other topical instrumentation schools (already the case with ISOTDAQ, CSC...) ;</a:t>
            </a: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1996"/>
              <a:t>Hope ESIPAP will become a  reference in instrumentation training ;</a:t>
            </a:r>
          </a:p>
          <a:p>
            <a:pPr marL="391686" indent="-293764" eaLnBrk="1">
              <a:buSzPct val="45000"/>
              <a:buFont typeface="Wingdings" panose="05000000000000000000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altLang="en-US" sz="1996">
                <a:solidFill>
                  <a:srgbClr val="0000FF"/>
                </a:solidFill>
              </a:rPr>
              <a:t>http://www.esi-archamps.eu/Thematic-Schools/ESIPAP</a:t>
            </a:r>
          </a:p>
        </p:txBody>
      </p:sp>
      <p:pic>
        <p:nvPicPr>
          <p:cNvPr id="1741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841" y="154441"/>
            <a:ext cx="1936800" cy="93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5168748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6"/>
          <p:cNvSpPr txBox="1">
            <a:spLocks/>
          </p:cNvSpPr>
          <p:nvPr/>
        </p:nvSpPr>
        <p:spPr>
          <a:xfrm>
            <a:off x="1259633" y="1412776"/>
            <a:ext cx="7560840" cy="4896544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0963" lvl="2" indent="0" algn="just">
              <a:spcBef>
                <a:spcPts val="0"/>
              </a:spcBef>
              <a:buNone/>
            </a:pP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ESI Website: </a:t>
            </a:r>
            <a:r>
              <a:rPr lang="en-GB" sz="20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www.esi-archamps.eu</a:t>
            </a:r>
          </a:p>
          <a:p>
            <a:pPr marL="80963" lvl="2" indent="0" algn="just">
              <a:spcBef>
                <a:spcPts val="0"/>
              </a:spcBef>
              <a:buNone/>
            </a:pPr>
            <a:endParaRPr lang="en-GB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963" lvl="2" indent="0" algn="just">
              <a:spcBef>
                <a:spcPts val="0"/>
              </a:spcBef>
              <a:buNone/>
            </a:pPr>
            <a:r>
              <a:rPr lang="en-GB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New computer room ready for ESMP 2015</a:t>
            </a:r>
          </a:p>
          <a:p>
            <a:pPr marL="80963" lvl="2" indent="0" algn="just">
              <a:spcBef>
                <a:spcPts val="0"/>
              </a:spcBef>
              <a:buNone/>
            </a:pPr>
            <a:endParaRPr lang="en-GB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6713" lvl="2" indent="-285750" algn="just">
              <a:spcBef>
                <a:spcPts val="0"/>
              </a:spcBef>
              <a:buClr>
                <a:srgbClr val="0033CC"/>
              </a:buClr>
              <a:buSzPct val="100000"/>
              <a:buFont typeface="Wingdings 2"/>
              <a:buChar char=""/>
            </a:pPr>
            <a:r>
              <a:rPr lang="en-GB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35 PCs – 3 year leasing contract</a:t>
            </a:r>
          </a:p>
          <a:p>
            <a:pPr marL="366713" lvl="2" indent="-285750" algn="just">
              <a:spcBef>
                <a:spcPts val="0"/>
              </a:spcBef>
              <a:buClr>
                <a:srgbClr val="0033CC"/>
              </a:buClr>
              <a:buSzPct val="100000"/>
              <a:buFont typeface="Wingdings 2"/>
              <a:buChar char=""/>
            </a:pPr>
            <a:r>
              <a:rPr lang="en-GB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Technical support</a:t>
            </a:r>
          </a:p>
          <a:p>
            <a:pPr marL="366713" lvl="2" indent="-285750" algn="just">
              <a:spcBef>
                <a:spcPts val="0"/>
              </a:spcBef>
              <a:buClr>
                <a:srgbClr val="0033CC"/>
              </a:buClr>
              <a:buSzPct val="100000"/>
              <a:buFont typeface="Wingdings 2"/>
              <a:buChar char=""/>
            </a:pPr>
            <a:r>
              <a:rPr lang="en-GB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Link to virtual machines at CERN for certain software applications</a:t>
            </a:r>
          </a:p>
          <a:p>
            <a:pPr marL="366713" lvl="2" indent="-285750" algn="just">
              <a:spcBef>
                <a:spcPts val="0"/>
              </a:spcBef>
              <a:buClr>
                <a:srgbClr val="0033CC"/>
              </a:buClr>
              <a:buSzPct val="100000"/>
              <a:buFont typeface="Wingdings 2"/>
              <a:buChar char=""/>
            </a:pPr>
            <a:r>
              <a:rPr lang="en-GB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(External-) Server for other software</a:t>
            </a:r>
          </a:p>
          <a:p>
            <a:pPr marL="80963" lvl="2" indent="0" algn="just">
              <a:spcBef>
                <a:spcPts val="0"/>
              </a:spcBef>
              <a:buNone/>
            </a:pPr>
            <a:endParaRPr lang="en-GB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963" lvl="2" indent="0" algn="just">
              <a:spcBef>
                <a:spcPts val="0"/>
              </a:spcBef>
              <a:buNone/>
            </a:pPr>
            <a:endParaRPr lang="en-GB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963" indent="0" algn="just">
              <a:spcBef>
                <a:spcPts val="0"/>
              </a:spcBef>
              <a:buNone/>
            </a:pPr>
            <a:r>
              <a:rPr lang="en-GB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Polycom Visio conferencing in meeting room</a:t>
            </a:r>
          </a:p>
          <a:p>
            <a:pPr marL="80963" indent="0" algn="just">
              <a:spcBef>
                <a:spcPts val="0"/>
              </a:spcBef>
              <a:buNone/>
            </a:pPr>
            <a:endParaRPr lang="en-GB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66713" indent="-285750" algn="just">
              <a:spcBef>
                <a:spcPts val="0"/>
              </a:spcBef>
              <a:buClr>
                <a:srgbClr val="0033CC"/>
              </a:buClr>
              <a:buSzPct val="100000"/>
            </a:pPr>
            <a:r>
              <a:rPr lang="en-GB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Available from May 2015</a:t>
            </a:r>
          </a:p>
          <a:p>
            <a:pPr marL="366713" indent="-285750" algn="just">
              <a:spcBef>
                <a:spcPts val="0"/>
              </a:spcBef>
              <a:buClr>
                <a:srgbClr val="0033CC"/>
              </a:buClr>
            </a:pPr>
            <a:r>
              <a:rPr lang="en-GB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Increase frequency of coordinator meetings at no extra cost </a:t>
            </a:r>
          </a:p>
          <a:p>
            <a:pPr marL="80963" indent="0" algn="just">
              <a:spcBef>
                <a:spcPts val="0"/>
              </a:spcBef>
              <a:buNone/>
            </a:pPr>
            <a:endParaRPr lang="en-GB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963" indent="0" algn="just">
              <a:spcBef>
                <a:spcPts val="0"/>
              </a:spcBef>
              <a:buNone/>
            </a:pPr>
            <a:r>
              <a:rPr lang="en-GB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ESI “promotes” a student hostel at </a:t>
            </a:r>
            <a:r>
              <a:rPr lang="en-GB" sz="20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Archamps</a:t>
            </a:r>
            <a:endParaRPr lang="en-GB" sz="20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Image 4" descr="esi b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7" y="24470"/>
            <a:ext cx="1907704" cy="800266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334670" y="620688"/>
            <a:ext cx="5613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3A6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ESI investing in the future</a:t>
            </a:r>
            <a:endParaRPr lang="en-GB" sz="2800" b="1" dirty="0">
              <a:solidFill>
                <a:srgbClr val="003A66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ZoneTexte 6"/>
          <p:cNvSpPr txBox="1"/>
          <p:nvPr/>
        </p:nvSpPr>
        <p:spPr>
          <a:xfrm>
            <a:off x="-29126" y="5626041"/>
            <a:ext cx="11399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latin typeface="Candara" pitchFamily="34" charset="0"/>
              </a:rPr>
              <a:t>AIDA-2020 Kick-off meeting</a:t>
            </a:r>
          </a:p>
          <a:p>
            <a:pPr algn="ctr"/>
            <a:r>
              <a:rPr lang="fr-FR" sz="1200" b="1" dirty="0">
                <a:latin typeface="Candara" pitchFamily="34" charset="0"/>
              </a:rPr>
              <a:t>03-06-2015</a:t>
            </a:r>
          </a:p>
        </p:txBody>
      </p:sp>
    </p:spTree>
    <p:extLst>
      <p:ext uri="{BB962C8B-B14F-4D97-AF65-F5344CB8AC3E}">
        <p14:creationId xmlns:p14="http://schemas.microsoft.com/office/powerpoint/2010/main" val="263510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3864" y="32533"/>
            <a:ext cx="74869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</a:rPr>
              <a:t>ESI is 17 km south of CERN</a:t>
            </a:r>
            <a:endParaRPr lang="en-US" sz="40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5148064" y="6165304"/>
            <a:ext cx="914400" cy="39955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1172915" y="890615"/>
            <a:ext cx="6653837" cy="5696511"/>
            <a:chOff x="1318160" y="1214216"/>
            <a:chExt cx="6994567" cy="5485405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72"/>
            <a:stretch/>
          </p:blipFill>
          <p:spPr bwMode="auto">
            <a:xfrm>
              <a:off x="1318160" y="1214216"/>
              <a:ext cx="6994567" cy="54854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696147" y="1809050"/>
              <a:ext cx="83127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u="sng" dirty="0" smtClean="0">
                  <a:solidFill>
                    <a:srgbClr val="0000FF"/>
                  </a:solidFill>
                </a:rPr>
                <a:t>CERN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735371" y="6320814"/>
              <a:ext cx="594147" cy="2963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u="sng" dirty="0" smtClean="0">
                  <a:solidFill>
                    <a:srgbClr val="0000FF"/>
                  </a:solidFill>
                </a:rPr>
                <a:t>ESI</a:t>
              </a:r>
              <a:endParaRPr lang="en-US" b="1" u="sng" dirty="0" smtClean="0">
                <a:solidFill>
                  <a:srgbClr val="0000FF"/>
                </a:solidFill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2482390" y="1764995"/>
              <a:ext cx="1068779" cy="395886"/>
            </a:xfrm>
            <a:prstGeom prst="ellipse">
              <a:avLst/>
            </a:prstGeom>
            <a:solidFill>
              <a:srgbClr val="0000FF">
                <a:alpha val="3000"/>
              </a:srgbClr>
            </a:solidFill>
            <a:ln w="127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6051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399" y="784754"/>
            <a:ext cx="6998335" cy="6073247"/>
          </a:xfrm>
          <a:prstGeom prst="rect">
            <a:avLst/>
          </a:prstGeom>
        </p:spPr>
      </p:pic>
      <p:sp>
        <p:nvSpPr>
          <p:cNvPr id="4" name="TextBox 6"/>
          <p:cNvSpPr txBox="1"/>
          <p:nvPr/>
        </p:nvSpPr>
        <p:spPr>
          <a:xfrm>
            <a:off x="1" y="32533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</a:rPr>
              <a:t>Site of </a:t>
            </a:r>
            <a:r>
              <a:rPr lang="en-US" sz="4000" b="1" dirty="0" err="1" smtClean="0">
                <a:solidFill>
                  <a:srgbClr val="0000FF"/>
                </a:solidFill>
                <a:latin typeface="Calibri" pitchFamily="34" charset="0"/>
              </a:rPr>
              <a:t>Archamps</a:t>
            </a:r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</a:rPr>
              <a:t> </a:t>
            </a:r>
            <a:r>
              <a:rPr lang="en-US" sz="4000" b="1" dirty="0" err="1" smtClean="0">
                <a:solidFill>
                  <a:srgbClr val="0000FF"/>
                </a:solidFill>
                <a:latin typeface="Calibri" pitchFamily="34" charset="0"/>
              </a:rPr>
              <a:t>Technopole</a:t>
            </a:r>
            <a:endParaRPr lang="en-US" sz="4000" b="1" dirty="0">
              <a:solidFill>
                <a:srgbClr val="0000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90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20" y="827256"/>
            <a:ext cx="8229471" cy="4989250"/>
          </a:xfrm>
          <a:prstGeom prst="rect">
            <a:avLst/>
          </a:prstGeom>
        </p:spPr>
      </p:pic>
      <p:grpSp>
        <p:nvGrpSpPr>
          <p:cNvPr id="4" name="Groupe 3"/>
          <p:cNvGrpSpPr/>
          <p:nvPr/>
        </p:nvGrpSpPr>
        <p:grpSpPr>
          <a:xfrm>
            <a:off x="4334272" y="3320240"/>
            <a:ext cx="3840014" cy="3277112"/>
            <a:chOff x="5123295" y="3320240"/>
            <a:chExt cx="3732181" cy="3067897"/>
          </a:xfrm>
        </p:grpSpPr>
        <p:sp>
          <p:nvSpPr>
            <p:cNvPr id="3" name="Ellipse 2"/>
            <p:cNvSpPr/>
            <p:nvPr/>
          </p:nvSpPr>
          <p:spPr bwMode="auto">
            <a:xfrm>
              <a:off x="6529526" y="3320240"/>
              <a:ext cx="2325950" cy="2121763"/>
            </a:xfrm>
            <a:prstGeom prst="ellips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fr-FR" sz="18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cxnSp>
          <p:nvCxnSpPr>
            <p:cNvPr id="5" name="Connecteur droit avec flèche 4"/>
            <p:cNvCxnSpPr/>
            <p:nvPr/>
          </p:nvCxnSpPr>
          <p:spPr bwMode="auto">
            <a:xfrm flipH="1">
              <a:off x="6742792" y="5442003"/>
              <a:ext cx="696696" cy="609080"/>
            </a:xfrm>
            <a:prstGeom prst="straightConnector1">
              <a:avLst/>
            </a:prstGeom>
            <a:solidFill>
              <a:srgbClr val="00B8FF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6" name="ZoneTexte 5"/>
            <p:cNvSpPr txBox="1"/>
            <p:nvPr/>
          </p:nvSpPr>
          <p:spPr>
            <a:xfrm>
              <a:off x="5123295" y="5988027"/>
              <a:ext cx="20429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rgbClr val="0070C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ESI schools</a:t>
              </a:r>
              <a:endParaRPr lang="en-US" sz="2000" b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8" name="TextBox 4"/>
          <p:cNvSpPr txBox="1"/>
          <p:nvPr/>
        </p:nvSpPr>
        <p:spPr>
          <a:xfrm>
            <a:off x="1" y="32533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FF"/>
                </a:solidFill>
                <a:latin typeface="Calibri" pitchFamily="34" charset="0"/>
              </a:rPr>
              <a:t>Mont Blanc 1 building</a:t>
            </a:r>
            <a:endParaRPr lang="en-US" sz="40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419872" y="1740015"/>
            <a:ext cx="914400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>
            <a:stCxn id="7" idx="7"/>
          </p:cNvCxnSpPr>
          <p:nvPr/>
        </p:nvCxnSpPr>
        <p:spPr>
          <a:xfrm flipV="1">
            <a:off x="4200361" y="1240217"/>
            <a:ext cx="1019711" cy="63370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/>
        </p:nvSpPr>
        <p:spPr>
          <a:xfrm>
            <a:off x="4958335" y="825615"/>
            <a:ext cx="914400" cy="73117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958335" y="911940"/>
            <a:ext cx="10422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TPG -  bus stops</a:t>
            </a:r>
            <a:endParaRPr lang="en-GB" sz="14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024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ern.ch\dfs\Users\r\rinolfi\Desktop\visuel-cer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03" y="3187085"/>
            <a:ext cx="8434225" cy="286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994951" y="818774"/>
            <a:ext cx="493325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Bâtiment Mont </a:t>
            </a:r>
            <a:r>
              <a:rPr lang="fr-FR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Blanc 1</a:t>
            </a:r>
            <a:endParaRPr lang="en-US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-FR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61 rue Antoine </a:t>
            </a:r>
            <a:r>
              <a:rPr lang="fr-FR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Redier</a:t>
            </a:r>
            <a:endParaRPr lang="en-US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-FR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Archamps</a:t>
            </a:r>
            <a:r>
              <a:rPr lang="fr-FR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Technopole</a:t>
            </a:r>
            <a:endParaRPr lang="en-US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-FR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F-74166 Saint-Julien-en-Genevois Cedex</a:t>
            </a:r>
            <a:endParaRPr lang="en-US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1200"/>
              </a:spcBef>
            </a:pPr>
            <a:r>
              <a:rPr lang="fr-FR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Tél: +33 </a:t>
            </a:r>
            <a:r>
              <a:rPr lang="fr-FR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4 56 44 81 40</a:t>
            </a:r>
            <a:endParaRPr lang="en-US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92265"/>
            <a:ext cx="3593603" cy="2919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45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0962" y="5506"/>
            <a:ext cx="9144000" cy="1277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5536" tIns="42768" rIns="85536" bIns="42768"/>
          <a:lstStyle>
            <a:lvl1pPr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ctr" eaLnBrk="1">
              <a:buClrTx/>
              <a:buSzPct val="45000"/>
            </a:pPr>
            <a:r>
              <a:rPr lang="en-GB" sz="3600" b="1" dirty="0" smtClean="0">
                <a:solidFill>
                  <a:srgbClr val="0000FF"/>
                </a:solidFill>
                <a:latin typeface="Calibri" pitchFamily="34" charset="0"/>
              </a:rPr>
              <a:t>Main sponsors of the </a:t>
            </a:r>
          </a:p>
          <a:p>
            <a:pPr algn="ctr" eaLnBrk="1">
              <a:buClrTx/>
              <a:buSzPct val="45000"/>
            </a:pPr>
            <a:r>
              <a:rPr lang="en-GB" sz="3600" b="1" dirty="0" smtClean="0">
                <a:solidFill>
                  <a:srgbClr val="0000FF"/>
                </a:solidFill>
                <a:latin typeface="Calibri" pitchFamily="34" charset="0"/>
              </a:rPr>
              <a:t>European Scientific Institute (ESI)</a:t>
            </a:r>
            <a:endParaRPr lang="en-GB" sz="36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pic>
        <p:nvPicPr>
          <p:cNvPr id="3" name="Picture 2" descr="C:\Documents and Settings\ESI\Mes documents\COMUNICATION\Bibliothèque d'Images\Logo\Logo CG\CG74 quadri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1624588"/>
            <a:ext cx="3198388" cy="2421339"/>
          </a:xfrm>
          <a:prstGeom prst="rect">
            <a:avLst/>
          </a:prstGeom>
          <a:noFill/>
        </p:spPr>
      </p:pic>
      <p:sp>
        <p:nvSpPr>
          <p:cNvPr id="4" name="TextBox 1"/>
          <p:cNvSpPr txBox="1"/>
          <p:nvPr/>
        </p:nvSpPr>
        <p:spPr>
          <a:xfrm>
            <a:off x="4231270" y="1911927"/>
            <a:ext cx="4560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The “</a:t>
            </a:r>
            <a:r>
              <a:rPr lang="fr-FR" dirty="0" smtClean="0">
                <a:solidFill>
                  <a:schemeClr val="tx1"/>
                </a:solidFill>
              </a:rPr>
              <a:t>Conseil Général de Haute Savoie</a:t>
            </a:r>
            <a:r>
              <a:rPr lang="en-US" dirty="0" smtClean="0">
                <a:solidFill>
                  <a:schemeClr val="tx1"/>
                </a:solidFill>
              </a:rPr>
              <a:t>” provides financial support to ESI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947979" y="5013176"/>
            <a:ext cx="8304541" cy="935803"/>
            <a:chOff x="327184" y="4989958"/>
            <a:chExt cx="8996586" cy="935803"/>
          </a:xfrm>
        </p:grpSpPr>
        <p:sp>
          <p:nvSpPr>
            <p:cNvPr id="5" name="TextBox 6"/>
            <p:cNvSpPr txBox="1"/>
            <p:nvPr/>
          </p:nvSpPr>
          <p:spPr>
            <a:xfrm>
              <a:off x="4383635" y="5002431"/>
              <a:ext cx="494013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“Archamps </a:t>
              </a:r>
              <a:r>
                <a:rPr lang="en-US" dirty="0" err="1" smtClean="0">
                  <a:solidFill>
                    <a:schemeClr val="tx1"/>
                  </a:solidFill>
                </a:rPr>
                <a:t>Technopole</a:t>
              </a:r>
              <a:r>
                <a:rPr lang="en-US" dirty="0" smtClean="0">
                  <a:solidFill>
                    <a:schemeClr val="tx1"/>
                  </a:solidFill>
                </a:rPr>
                <a:t>” provides ESI with facilities for organization of the school including amphitheaters and computing room</a:t>
              </a:r>
            </a:p>
          </p:txBody>
        </p:sp>
        <p:pic>
          <p:nvPicPr>
            <p:cNvPr id="6" name="Image 2" descr="Description : LOGOS AT DV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7184" y="4989958"/>
              <a:ext cx="3911980" cy="903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" name="Rectangle 7"/>
          <p:cNvSpPr/>
          <p:nvPr/>
        </p:nvSpPr>
        <p:spPr>
          <a:xfrm>
            <a:off x="10962" y="5854514"/>
            <a:ext cx="9370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200" b="1" dirty="0">
                <a:latin typeface="Candara" pitchFamily="34" charset="0"/>
              </a:rPr>
              <a:t>AIDA-2020 Kick-off meeting</a:t>
            </a:r>
          </a:p>
          <a:p>
            <a:pPr algn="ctr"/>
            <a:r>
              <a:rPr lang="fr-FR" sz="1200" b="1" dirty="0">
                <a:latin typeface="Candara" pitchFamily="34" charset="0"/>
              </a:rPr>
              <a:t>03-06-2015</a:t>
            </a:r>
            <a:endParaRPr lang="fr-FR" sz="1200" b="1" dirty="0">
              <a:latin typeface="Candar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647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ju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63497" y="51041"/>
            <a:ext cx="2475822" cy="1547390"/>
          </a:xfrm>
          <a:prstGeom prst="rect">
            <a:avLst/>
          </a:prstGeom>
        </p:spPr>
      </p:pic>
      <p:pic>
        <p:nvPicPr>
          <p:cNvPr id="4" name="Image 3" descr="esi bi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7" y="24470"/>
            <a:ext cx="1907704" cy="800266"/>
          </a:xfrm>
          <a:prstGeom prst="rect">
            <a:avLst/>
          </a:prstGeom>
        </p:spPr>
      </p:pic>
      <p:sp>
        <p:nvSpPr>
          <p:cNvPr id="8" name="Content Placeholder 8"/>
          <p:cNvSpPr txBox="1">
            <a:spLocks/>
          </p:cNvSpPr>
          <p:nvPr/>
        </p:nvSpPr>
        <p:spPr>
          <a:xfrm>
            <a:off x="1331640" y="1484784"/>
            <a:ext cx="7416824" cy="4968552"/>
          </a:xfrm>
          <a:prstGeom prst="rect">
            <a:avLst/>
          </a:prstGeom>
        </p:spPr>
        <p:txBody>
          <a:bodyPr tIns="0">
            <a:normAutofit/>
          </a:bodyPr>
          <a:lstStyle/>
          <a:p>
            <a:pPr marL="93663" marR="0" lvl="0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itchFamily="34" charset="0"/>
            </a:endParaRPr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1331640" y="1093041"/>
            <a:ext cx="7344816" cy="5328592"/>
          </a:xfrm>
          <a:prstGeom prst="rect">
            <a:avLst/>
          </a:prstGeom>
        </p:spPr>
        <p:txBody>
          <a:bodyPr tIns="0">
            <a:noAutofit/>
          </a:bodyPr>
          <a:lstStyle/>
          <a:p>
            <a:pPr marL="93663" lvl="1" algn="r">
              <a:buClr>
                <a:schemeClr val="accent1"/>
              </a:buClr>
            </a:pPr>
            <a:r>
              <a:rPr lang="fr-FR" sz="16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Director</a:t>
            </a:r>
            <a:r>
              <a:rPr lang="fr-FR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: 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Dr. Louis RINOLFI (</a:t>
            </a:r>
            <a:r>
              <a:rPr lang="fr-F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ret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CERN)</a:t>
            </a:r>
          </a:p>
          <a:p>
            <a:pPr marL="93663" lvl="1">
              <a:buClr>
                <a:schemeClr val="accent1"/>
              </a:buClr>
            </a:pPr>
            <a:endParaRPr lang="fr-FR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sz="2000" b="1" dirty="0" smtClean="0">
                <a:solidFill>
                  <a:srgbClr val="008AC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22</a:t>
            </a:r>
            <a:r>
              <a:rPr lang="fr-FR" sz="2000" b="1" baseline="30000" dirty="0" smtClean="0">
                <a:solidFill>
                  <a:srgbClr val="008AC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</a:t>
            </a:r>
            <a:r>
              <a:rPr lang="fr-FR" sz="2000" b="1" dirty="0" smtClean="0">
                <a:solidFill>
                  <a:srgbClr val="008AC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000" b="1" dirty="0" err="1" smtClean="0">
                <a:solidFill>
                  <a:srgbClr val="008AC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edition</a:t>
            </a:r>
            <a:r>
              <a:rPr lang="fr-FR" sz="2000" b="1" dirty="0" smtClean="0">
                <a:solidFill>
                  <a:srgbClr val="008AC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: </a:t>
            </a:r>
            <a:r>
              <a:rPr lang="fr-FR" sz="2000" b="1" dirty="0" err="1" smtClean="0">
                <a:solidFill>
                  <a:srgbClr val="008AC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January</a:t>
            </a:r>
            <a:r>
              <a:rPr lang="fr-FR" sz="2000" b="1" dirty="0" smtClean="0">
                <a:solidFill>
                  <a:srgbClr val="008AC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March 2015</a:t>
            </a:r>
          </a:p>
          <a:p>
            <a:pPr marL="93663" lvl="1">
              <a:buClr>
                <a:schemeClr val="accent1"/>
              </a:buClr>
            </a:pPr>
            <a:endParaRPr lang="fr-FR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56 </a:t>
            </a: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students</a:t>
            </a: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- 17 </a:t>
            </a: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nationalities</a:t>
            </a:r>
            <a:endParaRPr lang="fr-FR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79413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16 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Master</a:t>
            </a:r>
          </a:p>
          <a:p>
            <a:pPr marL="379413" lvl="1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15 </a:t>
            </a:r>
            <a:r>
              <a:rPr lang="fr-F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hD</a:t>
            </a:r>
            <a:endParaRPr lang="fr-F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36563" lvl="1" indent="-3429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25 </a:t>
            </a:r>
            <a:r>
              <a:rPr lang="fr-F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professionals</a:t>
            </a:r>
            <a:endParaRPr lang="fr-F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sz="8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45 </a:t>
            </a: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lecturers</a:t>
            </a: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inc.</a:t>
            </a: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 </a:t>
            </a: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from</a:t>
            </a: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CERN</a:t>
            </a:r>
            <a:endParaRPr lang="fr-F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sz="8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15 </a:t>
            </a: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European</a:t>
            </a: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partner</a:t>
            </a: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universities</a:t>
            </a: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93663" lvl="1">
              <a:buClr>
                <a:schemeClr val="accent1"/>
              </a:buClr>
            </a:pP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(France, Germany,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Italy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Spain, UK)</a:t>
            </a:r>
          </a:p>
          <a:p>
            <a:pPr marL="93663" lvl="1">
              <a:buClr>
                <a:schemeClr val="accent1"/>
              </a:buClr>
            </a:pPr>
            <a:endParaRPr lang="fr-FR" sz="8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 Sponsors 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research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facilities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companies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fr-FR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€50K </a:t>
            </a: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sponsorship</a:t>
            </a: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93663" lvl="1">
              <a:buClr>
                <a:schemeClr val="accent1"/>
              </a:buClr>
            </a:pPr>
            <a:endParaRPr lang="fr-FR" sz="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International </a:t>
            </a: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Advisory</a:t>
            </a: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Board</a:t>
            </a:r>
            <a:r>
              <a:rPr lang="fr-FR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hosted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2015 by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University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Liverpool)</a:t>
            </a:r>
          </a:p>
          <a:p>
            <a:pPr marL="93663" lvl="1">
              <a:buClr>
                <a:schemeClr val="accent1"/>
              </a:buClr>
            </a:pPr>
            <a:endParaRPr lang="fr-FR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r>
              <a:rPr lang="fr-FR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visits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CERN, PSI, Geneva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University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Hospital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ESRF &amp;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practical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sessions at CERN, PSI and 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Bergoz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Instrumentation.</a:t>
            </a:r>
          </a:p>
          <a:p>
            <a:pPr marL="93663" lvl="1">
              <a:buClr>
                <a:schemeClr val="accent1"/>
              </a:buClr>
            </a:pPr>
            <a:endParaRPr lang="fr-F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 lvl="1">
              <a:buClr>
                <a:schemeClr val="accent1"/>
              </a:buClr>
            </a:pPr>
            <a:endParaRPr lang="fr-F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3663">
              <a:buClr>
                <a:schemeClr val="accent1"/>
              </a:buClr>
              <a:buSzPct val="80000"/>
            </a:pPr>
            <a:endParaRPr lang="fr-F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50863" lvl="2"/>
            <a:endParaRPr kumimoji="0" lang="fr-FR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ZoneTexte 6"/>
          <p:cNvSpPr txBox="1"/>
          <p:nvPr/>
        </p:nvSpPr>
        <p:spPr>
          <a:xfrm>
            <a:off x="-29126" y="5626041"/>
            <a:ext cx="11399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latin typeface="Candara" pitchFamily="34" charset="0"/>
              </a:rPr>
              <a:t>AIDA-2020 Kick-off meeting</a:t>
            </a:r>
          </a:p>
          <a:p>
            <a:pPr algn="ctr"/>
            <a:r>
              <a:rPr lang="fr-FR" sz="1200" b="1" dirty="0">
                <a:latin typeface="Candara" pitchFamily="34" charset="0"/>
              </a:rPr>
              <a:t>03-06-2015</a:t>
            </a:r>
            <a:endParaRPr lang="fr-FR" sz="1200" b="1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06843" y="252808"/>
            <a:ext cx="9037157" cy="706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78956" tIns="39478" rIns="78956" bIns="39478"/>
          <a:lstStyle>
            <a:lvl1pPr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1pPr>
            <a:lvl2pPr marL="742950" indent="-28575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2pPr>
            <a:lvl3pPr marL="11430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3pPr>
            <a:lvl4pPr marL="16002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4pPr>
            <a:lvl5pPr marL="2057400" indent="-228600" eaLnBrk="0"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5pPr>
            <a:lvl6pPr marL="25146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6pPr>
            <a:lvl7pPr marL="29718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7pPr>
            <a:lvl8pPr marL="34290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8pPr>
            <a:lvl9pPr marL="3886200" indent="-228600" defTabSz="433388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84" charset="0"/>
              <a:tabLst>
                <a:tab pos="0" algn="l"/>
                <a:tab pos="433388" algn="l"/>
                <a:tab pos="868363" algn="l"/>
                <a:tab pos="1303338" algn="l"/>
                <a:tab pos="1736725" algn="l"/>
                <a:tab pos="2171700" algn="l"/>
                <a:tab pos="2606675" algn="l"/>
                <a:tab pos="3041650" algn="l"/>
                <a:tab pos="3475038" algn="l"/>
                <a:tab pos="3910013" algn="l"/>
                <a:tab pos="4344988" algn="l"/>
                <a:tab pos="4778375" algn="l"/>
                <a:tab pos="5213350" algn="l"/>
                <a:tab pos="5648325" algn="l"/>
                <a:tab pos="6083300" algn="l"/>
                <a:tab pos="6516688" algn="l"/>
                <a:tab pos="6951663" algn="l"/>
                <a:tab pos="7386638" algn="l"/>
                <a:tab pos="7820025" algn="l"/>
                <a:tab pos="8255000" algn="l"/>
                <a:tab pos="8689975" algn="l"/>
              </a:tabLst>
              <a:defRPr>
                <a:solidFill>
                  <a:schemeClr val="bg1"/>
                </a:solidFill>
                <a:latin typeface="Arial" charset="0"/>
                <a:ea typeface="AR PL ShanHeiSun Uni" charset="0"/>
                <a:cs typeface="AR PL ShanHeiSun Uni" charset="0"/>
              </a:defRPr>
            </a:lvl9pPr>
          </a:lstStyle>
          <a:p>
            <a:pPr algn="ctr" defTabSz="400060" eaLnBrk="1" fontAlgn="base" hangingPunct="0">
              <a:lnSpc>
                <a:spcPct val="124000"/>
              </a:lnSpc>
              <a:spcBef>
                <a:spcPct val="0"/>
              </a:spcBef>
              <a:spcAft>
                <a:spcPct val="0"/>
              </a:spcAft>
              <a:buSzPct val="45000"/>
            </a:pPr>
            <a:r>
              <a:rPr lang="en-GB" sz="2954" b="1" dirty="0">
                <a:solidFill>
                  <a:srgbClr val="0000FF"/>
                </a:solidFill>
                <a:latin typeface="Calibri" pitchFamily="34" charset="0"/>
              </a:rPr>
              <a:t>15 European Universities partners of JUAS in 2015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51313" y="793569"/>
          <a:ext cx="8641374" cy="5480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88686"/>
                <a:gridCol w="3055606"/>
                <a:gridCol w="997082"/>
              </a:tblGrid>
              <a:tr h="323562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Universities</a:t>
                      </a:r>
                      <a:endParaRPr lang="en-US" sz="16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Members of Advisory Board</a:t>
                      </a:r>
                      <a:endParaRPr lang="en-US" sz="16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Since</a:t>
                      </a:r>
                      <a:endParaRPr lang="en-US" sz="1600" dirty="0"/>
                    </a:p>
                  </a:txBody>
                  <a:tcPr marL="84410" marR="84410" marT="42206" marB="42206"/>
                </a:tc>
              </a:tr>
              <a:tr h="337630">
                <a:tc>
                  <a:txBody>
                    <a:bodyPr/>
                    <a:lstStyle/>
                    <a:p>
                      <a:pPr marL="0" marR="0" indent="0" algn="l" defTabSz="8690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err="1" smtClean="0"/>
                        <a:t>Universit</a:t>
                      </a:r>
                      <a:r>
                        <a:rPr lang="en-US" sz="17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é</a:t>
                      </a:r>
                      <a:r>
                        <a:rPr lang="en-US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700" dirty="0" smtClean="0"/>
                        <a:t>Joseph Fourier  Grenoble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Jean-Marie De Conto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1994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</a:tr>
              <a:tr h="337630">
                <a:tc>
                  <a:txBody>
                    <a:bodyPr/>
                    <a:lstStyle/>
                    <a:p>
                      <a:pPr marL="0" marR="0" indent="0" algn="l" defTabSz="8690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err="1" smtClean="0"/>
                        <a:t>Technische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Universit</a:t>
                      </a:r>
                      <a:r>
                        <a:rPr lang="en-US" sz="17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ä</a:t>
                      </a:r>
                      <a:r>
                        <a:rPr lang="en-US" sz="1700" dirty="0" err="1" smtClean="0"/>
                        <a:t>t</a:t>
                      </a:r>
                      <a:r>
                        <a:rPr lang="en-US" sz="1700" dirty="0" smtClean="0"/>
                        <a:t>  </a:t>
                      </a:r>
                      <a:r>
                        <a:rPr lang="en-US" sz="1700" dirty="0" err="1" smtClean="0"/>
                        <a:t>Darmst</a:t>
                      </a:r>
                      <a:r>
                        <a:rPr lang="en-US" sz="17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ä</a:t>
                      </a:r>
                      <a:r>
                        <a:rPr lang="en-US" sz="1700" dirty="0" err="1" smtClean="0"/>
                        <a:t>dt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Joachim Enders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1994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</a:tr>
              <a:tr h="337630"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Karlsruher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Institut</a:t>
                      </a:r>
                      <a:r>
                        <a:rPr lang="en-US" sz="1700" dirty="0" smtClean="0"/>
                        <a:t> fur </a:t>
                      </a:r>
                      <a:r>
                        <a:rPr lang="en-US" sz="1700" dirty="0" err="1" smtClean="0"/>
                        <a:t>Technologie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Anke-Susanne M</a:t>
                      </a:r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ü</a:t>
                      </a:r>
                      <a:r>
                        <a:rPr lang="en-US" sz="1700" dirty="0" smtClean="0"/>
                        <a:t>ller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1994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</a:tr>
              <a:tr h="337630"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Universitat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Polit</a:t>
                      </a:r>
                      <a:r>
                        <a:rPr lang="en-US" sz="17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è</a:t>
                      </a:r>
                      <a:r>
                        <a:rPr lang="en-US" sz="1700" baseline="0" dirty="0" err="1" smtClean="0"/>
                        <a:t>cnica</a:t>
                      </a:r>
                      <a:r>
                        <a:rPr lang="en-US" sz="1700" baseline="0" dirty="0" smtClean="0"/>
                        <a:t> de </a:t>
                      </a:r>
                      <a:r>
                        <a:rPr lang="en-US" sz="1700" baseline="0" dirty="0" err="1" smtClean="0"/>
                        <a:t>Catalunya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Antoni Mendez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1994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</a:tr>
              <a:tr h="337630"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Universitat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Autonoma</a:t>
                      </a:r>
                      <a:r>
                        <a:rPr lang="en-US" sz="1700" dirty="0" smtClean="0"/>
                        <a:t> de Barcelona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Youri</a:t>
                      </a:r>
                      <a:r>
                        <a:rPr lang="en-US" sz="1700" dirty="0" smtClean="0"/>
                        <a:t> Koubychine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1994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</a:tr>
              <a:tr h="337630"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Institut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Polytechnique</a:t>
                      </a:r>
                      <a:r>
                        <a:rPr lang="en-US" sz="1700" dirty="0" smtClean="0"/>
                        <a:t> de Grenoble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Elsa Merle-Lucotte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1994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</a:tr>
              <a:tr h="337630"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Universit</a:t>
                      </a:r>
                      <a:r>
                        <a:rPr lang="en-US" sz="17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à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degli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studi</a:t>
                      </a:r>
                      <a:r>
                        <a:rPr lang="en-US" sz="1700" baseline="0" dirty="0" smtClean="0"/>
                        <a:t> </a:t>
                      </a:r>
                      <a:r>
                        <a:rPr lang="en-US" sz="1700" baseline="0" dirty="0" err="1" smtClean="0"/>
                        <a:t>di</a:t>
                      </a:r>
                      <a:r>
                        <a:rPr lang="en-US" sz="1700" baseline="0" dirty="0" smtClean="0"/>
                        <a:t> Napoli “Federico II”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Vittorio Vaccaro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1994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</a:tr>
              <a:tr h="342599"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Universit</a:t>
                      </a:r>
                      <a:r>
                        <a:rPr lang="en-US" sz="17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à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degli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studi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di</a:t>
                      </a:r>
                      <a:r>
                        <a:rPr lang="en-US" sz="1700" dirty="0" smtClean="0"/>
                        <a:t> Roma “La </a:t>
                      </a:r>
                      <a:r>
                        <a:rPr lang="en-US" sz="1700" dirty="0" err="1" smtClean="0"/>
                        <a:t>Sapienza</a:t>
                      </a:r>
                      <a:r>
                        <a:rPr lang="en-US" sz="1700" dirty="0" smtClean="0"/>
                        <a:t>”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Mauro Migliorati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1994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</a:tr>
              <a:tr h="341898"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Universit</a:t>
                      </a:r>
                      <a:r>
                        <a:rPr lang="en-US" sz="17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à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degli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studi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di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Genova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Marco Bozzo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2002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</a:tr>
              <a:tr h="337630"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Technische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Universit</a:t>
                      </a:r>
                      <a:r>
                        <a:rPr lang="en-US" sz="17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ät</a:t>
                      </a:r>
                      <a:r>
                        <a:rPr lang="en-US" sz="1700" baseline="0" dirty="0" smtClean="0"/>
                        <a:t> Berlin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Heino</a:t>
                      </a:r>
                      <a:r>
                        <a:rPr lang="en-US" sz="1700" dirty="0" smtClean="0"/>
                        <a:t> Henke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2002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</a:tr>
              <a:tr h="337630"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Universitat</a:t>
                      </a:r>
                      <a:r>
                        <a:rPr lang="en-US" sz="1700" dirty="0" smtClean="0"/>
                        <a:t> de</a:t>
                      </a:r>
                      <a:r>
                        <a:rPr lang="en-US" sz="1700" baseline="0" dirty="0" smtClean="0"/>
                        <a:t> Valencia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Angeles </a:t>
                      </a:r>
                      <a:r>
                        <a:rPr lang="en-US" sz="1700" dirty="0" err="1" smtClean="0"/>
                        <a:t>Faus-Golfe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2002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</a:tr>
              <a:tr h="337630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University</a:t>
                      </a:r>
                      <a:r>
                        <a:rPr lang="en-US" sz="1700" baseline="0" dirty="0" smtClean="0"/>
                        <a:t> of Liverpool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marL="0" marR="0" indent="0" algn="ctr" defTabSz="8690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/>
                        <a:t>Carsten Welsch</a:t>
                      </a:r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2011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</a:tr>
              <a:tr h="337630">
                <a:tc>
                  <a:txBody>
                    <a:bodyPr/>
                    <a:lstStyle/>
                    <a:p>
                      <a:r>
                        <a:rPr lang="en-US" sz="1700" dirty="0" err="1" smtClean="0"/>
                        <a:t>Universit</a:t>
                      </a:r>
                      <a:r>
                        <a:rPr lang="en-US" sz="17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é</a:t>
                      </a:r>
                      <a:r>
                        <a:rPr lang="en-US" sz="1700" dirty="0" smtClean="0"/>
                        <a:t> Paris-</a:t>
                      </a:r>
                      <a:r>
                        <a:rPr lang="en-US" sz="1700" dirty="0" err="1" smtClean="0"/>
                        <a:t>Sud</a:t>
                      </a:r>
                      <a:r>
                        <a:rPr lang="en-US" sz="1700" dirty="0" smtClean="0"/>
                        <a:t> </a:t>
                      </a:r>
                      <a:r>
                        <a:rPr lang="en-US" sz="1700" dirty="0" err="1" smtClean="0"/>
                        <a:t>Orsay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marL="0" marR="0" indent="0" algn="ctr" defTabSz="8690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/>
                        <a:t>Sophie </a:t>
                      </a:r>
                      <a:r>
                        <a:rPr lang="en-US" sz="1700" dirty="0" err="1" smtClean="0"/>
                        <a:t>Kazamias</a:t>
                      </a:r>
                      <a:endParaRPr lang="en-US" sz="1700" dirty="0" smtClean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2012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</a:tr>
              <a:tr h="337630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Universit</a:t>
                      </a:r>
                      <a:r>
                        <a:rPr lang="en-US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  <a:r>
                        <a:rPr lang="en-US" sz="17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of Rostock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marL="0" marR="0" indent="0" algn="ctr" defTabSz="8690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/>
                        <a:t>Ursula van </a:t>
                      </a:r>
                      <a:r>
                        <a:rPr lang="en-US" sz="1700" dirty="0" err="1" smtClean="0"/>
                        <a:t>Rienen</a:t>
                      </a:r>
                      <a:endParaRPr lang="en-US" sz="1700" dirty="0" smtClean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2013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</a:tr>
              <a:tr h="337630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University of Oxford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marL="0" marR="0" indent="0" algn="ctr" defTabSz="86904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 smtClean="0"/>
                        <a:t>Andrei Seryi</a:t>
                      </a:r>
                    </a:p>
                  </a:txBody>
                  <a:tcPr marL="84410" marR="84410" marT="42206" marB="422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2014</a:t>
                      </a:r>
                      <a:endParaRPr lang="en-US" sz="1700" dirty="0"/>
                    </a:p>
                  </a:txBody>
                  <a:tcPr marL="84410" marR="84410" marT="42206" marB="42206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07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DejaVu LGC Sans"/>
        <a:cs typeface="DejaVu LGC Sans"/>
      </a:majorFont>
      <a:minorFont>
        <a:latin typeface="Arial"/>
        <a:ea typeface="DejaVu LGC Sans"/>
        <a:cs typeface="DejaVu LGC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2231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2231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 PL ShanHeiSun Uni"/>
        <a:cs typeface="AR PL ShanHeiSun Uni"/>
      </a:majorFont>
      <a:minorFont>
        <a:latin typeface="Arial"/>
        <a:ea typeface="AR PL ShanHeiSun Uni"/>
        <a:cs typeface="AR PL ShanHeiSun Un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4353</TotalTime>
  <Words>1835</Words>
  <Application>Microsoft Office PowerPoint</Application>
  <PresentationFormat>On-screen Show (4:3)</PresentationFormat>
  <Paragraphs>340</Paragraphs>
  <Slides>22</Slides>
  <Notes>9</Notes>
  <HiddenSlides>1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41" baseType="lpstr">
      <vt:lpstr>Arial Unicode MS</vt:lpstr>
      <vt:lpstr>AR PL ShanHeiSun Uni</vt:lpstr>
      <vt:lpstr>Arial</vt:lpstr>
      <vt:lpstr>Arial Narrow</vt:lpstr>
      <vt:lpstr>Calibri</vt:lpstr>
      <vt:lpstr>Candara</vt:lpstr>
      <vt:lpstr>DejaVu LGC Sans</vt:lpstr>
      <vt:lpstr>DejaVuSans</vt:lpstr>
      <vt:lpstr>Gill Sans MT</vt:lpstr>
      <vt:lpstr>Kidprint</vt:lpstr>
      <vt:lpstr>Liberation Serif;Times New Roma</vt:lpstr>
      <vt:lpstr>Symbol</vt:lpstr>
      <vt:lpstr>Times New Roman</vt:lpstr>
      <vt:lpstr>Verdana</vt:lpstr>
      <vt:lpstr>Wingdings</vt:lpstr>
      <vt:lpstr>Wingdings 2</vt:lpstr>
      <vt:lpstr>Solstice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ESIPAP : objectives </vt:lpstr>
      <vt:lpstr>ESIPAP : present model</vt:lpstr>
      <vt:lpstr>Programme summary</vt:lpstr>
      <vt:lpstr>Module 1 : 108.5 hours of lectures ! </vt:lpstr>
      <vt:lpstr>Module 2 : 101 h of lectures</vt:lpstr>
      <vt:lpstr>2014 and 2015 Alumni</vt:lpstr>
      <vt:lpstr>Summary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bholland</dc:creator>
  <cp:lastModifiedBy>Hans Falk Hoffmann</cp:lastModifiedBy>
  <cp:revision>193</cp:revision>
  <cp:lastPrinted>2015-02-03T13:34:03Z</cp:lastPrinted>
  <dcterms:created xsi:type="dcterms:W3CDTF">2014-06-03T13:23:43Z</dcterms:created>
  <dcterms:modified xsi:type="dcterms:W3CDTF">2015-06-03T07:52:35Z</dcterms:modified>
</cp:coreProperties>
</file>