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46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061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49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49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08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016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887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843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372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05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661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34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43767-8A6A-4CF5-BD7F-827AE42D7E38}" type="datetimeFigureOut">
              <a:rPr lang="en-GB" smtClean="0"/>
              <a:t>19/03/2015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E0350-18C4-4590-8744-5039B41FA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373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697813" cy="650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759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Sophie Baron</dc:creator>
  <cp:lastModifiedBy>Sophie Baron</cp:lastModifiedBy>
  <cp:revision>3</cp:revision>
  <dcterms:created xsi:type="dcterms:W3CDTF">2015-03-19T08:30:15Z</dcterms:created>
  <dcterms:modified xsi:type="dcterms:W3CDTF">2015-03-19T12:29:27Z</dcterms:modified>
</cp:coreProperties>
</file>