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6"/>
  </p:notesMasterIdLst>
  <p:sldIdLst>
    <p:sldId id="256" r:id="rId2"/>
    <p:sldId id="257" r:id="rId3"/>
    <p:sldId id="261" r:id="rId4"/>
    <p:sldId id="258" r:id="rId5"/>
    <p:sldId id="262" r:id="rId6"/>
    <p:sldId id="263" r:id="rId7"/>
    <p:sldId id="264" r:id="rId8"/>
    <p:sldId id="265" r:id="rId9"/>
    <p:sldId id="266" r:id="rId10"/>
    <p:sldId id="271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9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80B0F2-C5B4-4530-9961-FC4451C752D5}" type="datetimeFigureOut">
              <a:rPr lang="en-GB" smtClean="0"/>
              <a:t>25/03/2015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07EAF9-0B2A-4456-981A-C2B1F344C1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694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7EAF9-0B2A-4456-981A-C2B1F344C16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5555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7EAF9-0B2A-4456-981A-C2B1F344C16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1459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7EAF9-0B2A-4456-981A-C2B1F344C16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1239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7EAF9-0B2A-4456-981A-C2B1F344C16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6465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7EAF9-0B2A-4456-981A-C2B1F344C16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810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7EAF9-0B2A-4456-981A-C2B1F344C16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156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7EAF9-0B2A-4456-981A-C2B1F344C16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657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7EAF9-0B2A-4456-981A-C2B1F344C16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554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7EAF9-0B2A-4456-981A-C2B1F344C16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4646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7EAF9-0B2A-4456-981A-C2B1F344C16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276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7EAF9-0B2A-4456-981A-C2B1F344C16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8187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7EAF9-0B2A-4456-981A-C2B1F344C16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7364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7EAF9-0B2A-4456-981A-C2B1F344C16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137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B2F8A-E419-4DD1-A321-8253BF68745C}" type="datetime1">
              <a:rPr lang="en-GB" smtClean="0"/>
              <a:t>25/03/2015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612-7D3D-4E49-A94F-3234550F3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424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6A788-9D44-4D6B-9FC6-2CAF0EC90B36}" type="datetime1">
              <a:rPr lang="en-GB" smtClean="0"/>
              <a:t>25/03/2015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612-7D3D-4E49-A94F-3234550F3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380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594D-2FEC-4138-A840-0AB673ACD7B2}" type="datetime1">
              <a:rPr lang="en-GB" smtClean="0"/>
              <a:t>25/03/2015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612-7D3D-4E49-A94F-3234550F3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696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769C7-61F1-4FFF-9200-4A0EBEDE5A7F}" type="datetime1">
              <a:rPr lang="en-GB" smtClean="0"/>
              <a:t>25/03/2015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612-7D3D-4E49-A94F-3234550F3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50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751F-6ABB-4B4F-BFA2-747EE3B76906}" type="datetime1">
              <a:rPr lang="en-GB" smtClean="0"/>
              <a:t>25/03/2015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612-7D3D-4E49-A94F-3234550F3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72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2F26C-D73E-4A1C-90B2-F2C3D53354EB}" type="datetime1">
              <a:rPr lang="en-GB" smtClean="0"/>
              <a:t>25/03/2015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612-7D3D-4E49-A94F-3234550F3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729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463CF-976F-4EC2-8FB0-BE33A59271B9}" type="datetime1">
              <a:rPr lang="en-GB" smtClean="0"/>
              <a:t>25/03/2015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612-7D3D-4E49-A94F-3234550F3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503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F84BE-8EE7-4A34-BD34-12D949256F8F}" type="datetime1">
              <a:rPr lang="en-GB" smtClean="0"/>
              <a:t>25/03/2015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612-7D3D-4E49-A94F-3234550F3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935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3CC9-2F99-42B1-9D1F-39F779464E45}" type="datetime1">
              <a:rPr lang="en-GB" smtClean="0"/>
              <a:t>25/03/2015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612-7D3D-4E49-A94F-3234550F3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778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6B95F-0672-46FD-A0A9-7E26516A7CD2}" type="datetime1">
              <a:rPr lang="en-GB" smtClean="0"/>
              <a:t>25/03/2015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612-7D3D-4E49-A94F-3234550F3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442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1E410-86C2-4EAF-8EFD-60837535D08E}" type="datetime1">
              <a:rPr lang="en-GB" smtClean="0"/>
              <a:t>25/03/2015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612-7D3D-4E49-A94F-3234550F3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87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3DB3C-2F09-4560-97F7-F39E7476DED2}" type="datetime1">
              <a:rPr lang="en-GB" smtClean="0"/>
              <a:t>25/03/2015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LIU-PSB WG 26/03/2015  T. Dobers EN-MEF-SU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A6612-7D3D-4E49-A94F-3234550F3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183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Open Actions EN-MEF-SU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32" y="332656"/>
            <a:ext cx="998673" cy="75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048" y="332656"/>
            <a:ext cx="540000" cy="540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Open Actions EN-MEF-SU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CH" dirty="0"/>
          </a:p>
          <a:p>
            <a:r>
              <a:rPr lang="fr-CH" dirty="0" err="1" smtClean="0"/>
              <a:t>Even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such</a:t>
            </a:r>
            <a:r>
              <a:rPr lang="fr-CH" dirty="0" smtClean="0"/>
              <a:t> a </a:t>
            </a:r>
            <a:r>
              <a:rPr lang="fr-CH" dirty="0" err="1" smtClean="0"/>
              <a:t>device</a:t>
            </a:r>
            <a:r>
              <a:rPr lang="fr-CH" dirty="0" smtClean="0"/>
              <a:t>: not sure to </a:t>
            </a:r>
            <a:r>
              <a:rPr lang="fr-CH" dirty="0" err="1" smtClean="0"/>
              <a:t>reach</a:t>
            </a:r>
            <a:r>
              <a:rPr lang="fr-CH" dirty="0" smtClean="0"/>
              <a:t> all </a:t>
            </a:r>
            <a:r>
              <a:rPr lang="fr-CH" dirty="0" err="1" smtClean="0"/>
              <a:t>feet</a:t>
            </a:r>
            <a:r>
              <a:rPr lang="fr-CH" dirty="0" smtClean="0"/>
              <a:t>, as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see</a:t>
            </a:r>
            <a:r>
              <a:rPr lang="fr-CH" dirty="0" smtClean="0"/>
              <a:t>:</a:t>
            </a:r>
          </a:p>
          <a:p>
            <a:pPr lvl="1"/>
            <a:r>
              <a:rPr lang="fr-CH" dirty="0" err="1" smtClean="0"/>
              <a:t>Pumps</a:t>
            </a:r>
            <a:endParaRPr lang="fr-CH" dirty="0" smtClean="0"/>
          </a:p>
          <a:p>
            <a:pPr lvl="1"/>
            <a:r>
              <a:rPr lang="fr-CH" dirty="0" err="1" smtClean="0"/>
              <a:t>Cables</a:t>
            </a:r>
            <a:endParaRPr lang="fr-CH" dirty="0" smtClean="0"/>
          </a:p>
          <a:p>
            <a:pPr lvl="1"/>
            <a:r>
              <a:rPr lang="fr-CH" dirty="0" smtClean="0"/>
              <a:t>«passerelle»</a:t>
            </a:r>
          </a:p>
          <a:p>
            <a:pPr lvl="1"/>
            <a:r>
              <a:rPr lang="fr-CH" dirty="0" smtClean="0"/>
              <a:t>…..</a:t>
            </a:r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32" y="332656"/>
            <a:ext cx="998673" cy="75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048" y="332656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558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Open Actions EN-MEF-SU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32" y="332656"/>
            <a:ext cx="998673" cy="75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048" y="332656"/>
            <a:ext cx="540000" cy="5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2932" y="2745794"/>
            <a:ext cx="4464000" cy="2511000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771147"/>
            <a:ext cx="2447627" cy="4351338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775" y="1684081"/>
            <a:ext cx="3264000" cy="244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774" y="4150942"/>
            <a:ext cx="3000561" cy="225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314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  Open Actions EN-MEF-SU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solidFill>
            <a:schemeClr val="bg1">
              <a:alpha val="2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fr-CH" sz="2800" dirty="0" err="1" smtClean="0"/>
              <a:t>Outline</a:t>
            </a:r>
            <a:r>
              <a:rPr lang="fr-CH" sz="2800" dirty="0" smtClean="0"/>
              <a:t>:</a:t>
            </a:r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Investigate issue of radial alignment of main PSB bending magnets (jacks and oil injection) and provide a solution for the 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future</a:t>
            </a:r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Study the fabrication of a new precision tilt measurement tool for the PSB main bending magnets.</a:t>
            </a:r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Work out a tool to move magnets in the PSB whose screws are currently not accessible</a:t>
            </a:r>
          </a:p>
          <a:p>
            <a:r>
              <a:rPr lang="en-US" dirty="0"/>
              <a:t>Report about the possibility to align the BRx.BHZ162 with a precision below 1 mm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32" y="332656"/>
            <a:ext cx="998673" cy="75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048" y="332656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662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Open Actions EN-MEF-SU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More </a:t>
            </a:r>
            <a:r>
              <a:rPr lang="fr-CH" dirty="0" err="1" smtClean="0"/>
              <a:t>precisely</a:t>
            </a:r>
            <a:r>
              <a:rPr lang="fr-CH" dirty="0" smtClean="0"/>
              <a:t>: a </a:t>
            </a:r>
            <a:r>
              <a:rPr lang="fr-CH" dirty="0" err="1" smtClean="0"/>
              <a:t>procedure</a:t>
            </a:r>
            <a:r>
              <a:rPr lang="fr-CH" dirty="0" smtClean="0"/>
              <a:t> </a:t>
            </a:r>
            <a:r>
              <a:rPr lang="fr-CH" dirty="0" err="1" smtClean="0"/>
              <a:t>needs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found</a:t>
            </a:r>
            <a:r>
              <a:rPr lang="fr-CH" dirty="0" smtClean="0"/>
              <a:t> for the </a:t>
            </a:r>
            <a:r>
              <a:rPr lang="fr-CH" dirty="0" err="1" smtClean="0"/>
              <a:t>alignment</a:t>
            </a:r>
            <a:r>
              <a:rPr lang="fr-CH" dirty="0" smtClean="0"/>
              <a:t> of the vacuum </a:t>
            </a:r>
            <a:r>
              <a:rPr lang="fr-CH" dirty="0" err="1" smtClean="0"/>
              <a:t>chamber</a:t>
            </a:r>
            <a:r>
              <a:rPr lang="fr-CH" dirty="0" smtClean="0"/>
              <a:t> (injection).</a:t>
            </a:r>
          </a:p>
          <a:p>
            <a:r>
              <a:rPr lang="fr-CH" dirty="0" smtClean="0"/>
              <a:t>Meeting </a:t>
            </a:r>
            <a:r>
              <a:rPr lang="fr-CH" dirty="0" err="1" smtClean="0"/>
              <a:t>held</a:t>
            </a:r>
            <a:r>
              <a:rPr lang="fr-CH" dirty="0" smtClean="0"/>
              <a:t> in </a:t>
            </a:r>
            <a:r>
              <a:rPr lang="fr-CH" dirty="0" err="1" smtClean="0"/>
              <a:t>December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magnet</a:t>
            </a:r>
            <a:r>
              <a:rPr lang="fr-CH" dirty="0" smtClean="0"/>
              <a:t> and vacuum people.</a:t>
            </a:r>
          </a:p>
          <a:p>
            <a:r>
              <a:rPr lang="fr-CH" dirty="0" smtClean="0"/>
              <a:t>Solution: </a:t>
            </a:r>
          </a:p>
          <a:p>
            <a:pPr lvl="1"/>
            <a:r>
              <a:rPr lang="fr-CH" dirty="0" smtClean="0"/>
              <a:t>to </a:t>
            </a:r>
            <a:r>
              <a:rPr lang="fr-CH" dirty="0" err="1" smtClean="0"/>
              <a:t>fabricate</a:t>
            </a:r>
            <a:r>
              <a:rPr lang="fr-CH" dirty="0" smtClean="0"/>
              <a:t> a plate </a:t>
            </a:r>
            <a:r>
              <a:rPr lang="fr-CH" dirty="0" err="1"/>
              <a:t>w</a:t>
            </a:r>
            <a:r>
              <a:rPr lang="fr-CH" dirty="0" err="1" smtClean="0"/>
              <a:t>hich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easily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referenced</a:t>
            </a:r>
            <a:r>
              <a:rPr lang="fr-CH" dirty="0" smtClean="0"/>
              <a:t> to the </a:t>
            </a:r>
            <a:r>
              <a:rPr lang="fr-CH" dirty="0" err="1" smtClean="0"/>
              <a:t>magnet</a:t>
            </a:r>
            <a:r>
              <a:rPr lang="fr-CH" dirty="0" smtClean="0"/>
              <a:t> </a:t>
            </a:r>
            <a:r>
              <a:rPr lang="fr-CH" dirty="0" err="1" smtClean="0"/>
              <a:t>references</a:t>
            </a:r>
            <a:r>
              <a:rPr lang="fr-CH" dirty="0" smtClean="0"/>
              <a:t> / </a:t>
            </a:r>
            <a:r>
              <a:rPr lang="fr-CH" dirty="0" err="1" smtClean="0"/>
              <a:t>target</a:t>
            </a:r>
            <a:r>
              <a:rPr lang="fr-CH" dirty="0" smtClean="0"/>
              <a:t> points</a:t>
            </a:r>
          </a:p>
          <a:p>
            <a:pPr lvl="1"/>
            <a:r>
              <a:rPr lang="fr-CH" dirty="0" smtClean="0"/>
              <a:t>To place a </a:t>
            </a:r>
            <a:r>
              <a:rPr lang="fr-CH" dirty="0" err="1" smtClean="0"/>
              <a:t>plumb</a:t>
            </a:r>
            <a:r>
              <a:rPr lang="fr-CH" dirty="0" smtClean="0"/>
              <a:t> line at the </a:t>
            </a:r>
            <a:r>
              <a:rPr lang="fr-CH" dirty="0" err="1" smtClean="0"/>
              <a:t>edge</a:t>
            </a:r>
            <a:r>
              <a:rPr lang="fr-CH" dirty="0" smtClean="0"/>
              <a:t> of </a:t>
            </a:r>
            <a:r>
              <a:rPr lang="fr-CH" dirty="0" err="1" smtClean="0"/>
              <a:t>these</a:t>
            </a:r>
            <a:r>
              <a:rPr lang="fr-CH" dirty="0" smtClean="0"/>
              <a:t> plate (</a:t>
            </a:r>
            <a:r>
              <a:rPr lang="fr-CH" dirty="0" err="1" smtClean="0"/>
              <a:t>edge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in the direction of the </a:t>
            </a:r>
            <a:r>
              <a:rPr lang="fr-CH" dirty="0" err="1" smtClean="0"/>
              <a:t>chamber</a:t>
            </a:r>
            <a:r>
              <a:rPr lang="fr-CH" dirty="0" smtClean="0"/>
              <a:t>), and </a:t>
            </a:r>
            <a:r>
              <a:rPr lang="fr-CH" dirty="0" err="1" smtClean="0"/>
              <a:t>thus</a:t>
            </a:r>
            <a:r>
              <a:rPr lang="fr-CH" dirty="0" smtClean="0"/>
              <a:t> position / </a:t>
            </a:r>
            <a:r>
              <a:rPr lang="fr-CH" dirty="0" err="1" smtClean="0"/>
              <a:t>align</a:t>
            </a:r>
            <a:r>
              <a:rPr lang="fr-CH" dirty="0" smtClean="0"/>
              <a:t> the </a:t>
            </a:r>
            <a:r>
              <a:rPr lang="fr-CH" dirty="0" err="1" smtClean="0"/>
              <a:t>chamber</a:t>
            </a:r>
            <a:r>
              <a:rPr lang="fr-CH" dirty="0" smtClean="0"/>
              <a:t> </a:t>
            </a:r>
            <a:r>
              <a:rPr lang="fr-CH" dirty="0" err="1" smtClean="0"/>
              <a:t>accordingly</a:t>
            </a:r>
            <a:r>
              <a:rPr lang="fr-CH" dirty="0" smtClean="0"/>
              <a:t>.</a:t>
            </a:r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32" y="332656"/>
            <a:ext cx="998673" cy="75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048" y="332656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996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/>
          </a:p>
        </p:txBody>
      </p:sp>
      <p:pic>
        <p:nvPicPr>
          <p:cNvPr id="5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48680"/>
            <a:ext cx="6438900" cy="567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7319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  Open Actions EN-MEF-SU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sz="2800" dirty="0" err="1" smtClean="0"/>
              <a:t>Outline</a:t>
            </a:r>
            <a:r>
              <a:rPr lang="fr-CH" sz="2800" dirty="0" smtClean="0"/>
              <a:t>:</a:t>
            </a:r>
          </a:p>
          <a:p>
            <a:r>
              <a:rPr lang="en-US" dirty="0"/>
              <a:t>Investigate issue of radial alignment of main PSB bending magnets (jacks and oil injection) and provide a solution for the </a:t>
            </a:r>
            <a:r>
              <a:rPr lang="en-US" dirty="0" smtClean="0"/>
              <a:t>future.</a:t>
            </a:r>
          </a:p>
          <a:p>
            <a:r>
              <a:rPr lang="en-US" dirty="0"/>
              <a:t>Study the fabrication of a new precision tilt measurement tool for the PSB main bending magnets</a:t>
            </a:r>
            <a:r>
              <a:rPr lang="en-US" dirty="0" smtClean="0"/>
              <a:t>.</a:t>
            </a:r>
          </a:p>
          <a:p>
            <a:r>
              <a:rPr lang="en-US" dirty="0"/>
              <a:t>Work out a tool to move magnets in the PSB whose screws are currently not </a:t>
            </a:r>
            <a:r>
              <a:rPr lang="en-US" dirty="0" smtClean="0"/>
              <a:t>accessible.</a:t>
            </a:r>
          </a:p>
          <a:p>
            <a:r>
              <a:rPr lang="en-US" dirty="0"/>
              <a:t>Report about the possibility to align the BRx.BHZ162 with a precision below 1 </a:t>
            </a:r>
            <a:r>
              <a:rPr lang="en-US" dirty="0" smtClean="0"/>
              <a:t>mm.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32" y="332656"/>
            <a:ext cx="998673" cy="75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048" y="332656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172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  Open Actions EN-MEF-SU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solidFill>
            <a:schemeClr val="bg1">
              <a:alpha val="2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fr-CH" sz="2800" dirty="0" err="1" smtClean="0"/>
              <a:t>Outline</a:t>
            </a:r>
            <a:r>
              <a:rPr lang="fr-CH" sz="2800" dirty="0" smtClean="0"/>
              <a:t>:</a:t>
            </a:r>
          </a:p>
          <a:p>
            <a:r>
              <a:rPr lang="en-US" dirty="0"/>
              <a:t>Investigate issue of radial alignment of main PSB bending magnets (jacks and oil injection) and provide a solution for the </a:t>
            </a:r>
            <a:r>
              <a:rPr lang="en-US" dirty="0" smtClean="0"/>
              <a:t>future</a:t>
            </a: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Study the fabrication of a new precision tilt measurement tool for the PSB main bending magnets.</a:t>
            </a: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Work out a tool to move magnets in the PSB whose screws are currently not accessible</a:t>
            </a: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Report about the possibility to align the BRx.BHZ162 with a precision below 1 mm</a:t>
            </a: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32" y="332656"/>
            <a:ext cx="998673" cy="75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048" y="332656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441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Open Actions EN-MEF-SU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Situation </a:t>
            </a:r>
            <a:r>
              <a:rPr lang="fr-CH" dirty="0" err="1" smtClean="0"/>
              <a:t>today</a:t>
            </a:r>
            <a:r>
              <a:rPr lang="fr-CH" dirty="0" smtClean="0"/>
              <a:t>: vertical </a:t>
            </a:r>
            <a:r>
              <a:rPr lang="fr-CH" dirty="0" err="1" smtClean="0"/>
              <a:t>movement</a:t>
            </a:r>
            <a:r>
              <a:rPr lang="fr-CH" dirty="0" smtClean="0"/>
              <a:t> OK, radial / longitudinal not </a:t>
            </a:r>
            <a:r>
              <a:rPr lang="fr-CH" dirty="0" err="1" smtClean="0"/>
              <a:t>used</a:t>
            </a:r>
            <a:r>
              <a:rPr lang="fr-CH" dirty="0" smtClean="0"/>
              <a:t> </a:t>
            </a:r>
            <a:r>
              <a:rPr lang="fr-CH" dirty="0" err="1" smtClean="0"/>
              <a:t>since</a:t>
            </a:r>
            <a:r>
              <a:rPr lang="fr-CH" dirty="0" smtClean="0"/>
              <a:t> more </a:t>
            </a:r>
            <a:r>
              <a:rPr lang="fr-CH" dirty="0" err="1" smtClean="0"/>
              <a:t>than</a:t>
            </a:r>
            <a:r>
              <a:rPr lang="fr-CH" dirty="0" smtClean="0"/>
              <a:t> 20 </a:t>
            </a:r>
            <a:r>
              <a:rPr lang="fr-CH" dirty="0" err="1" smtClean="0"/>
              <a:t>years</a:t>
            </a:r>
            <a:r>
              <a:rPr lang="fr-CH" dirty="0" smtClean="0"/>
              <a:t>. </a:t>
            </a:r>
            <a:r>
              <a:rPr lang="fr-CH" dirty="0" err="1" smtClean="0"/>
              <a:t>Furthermore</a:t>
            </a:r>
            <a:r>
              <a:rPr lang="fr-CH" dirty="0" smtClean="0"/>
              <a:t>: </a:t>
            </a:r>
            <a:r>
              <a:rPr lang="fr-CH" dirty="0" err="1" smtClean="0"/>
              <a:t>pumps</a:t>
            </a:r>
            <a:r>
              <a:rPr lang="fr-CH" dirty="0" smtClean="0"/>
              <a:t> for </a:t>
            </a:r>
            <a:r>
              <a:rPr lang="fr-CH" dirty="0" err="1" smtClean="0"/>
              <a:t>oil</a:t>
            </a:r>
            <a:r>
              <a:rPr lang="fr-CH" dirty="0" smtClean="0"/>
              <a:t> film injection not </a:t>
            </a:r>
            <a:r>
              <a:rPr lang="fr-CH" dirty="0" err="1" smtClean="0"/>
              <a:t>anymore</a:t>
            </a:r>
            <a:r>
              <a:rPr lang="fr-CH" dirty="0" smtClean="0"/>
              <a:t> </a:t>
            </a:r>
            <a:r>
              <a:rPr lang="fr-CH" dirty="0" err="1" smtClean="0"/>
              <a:t>available</a:t>
            </a:r>
            <a:r>
              <a:rPr lang="fr-CH" dirty="0" smtClean="0"/>
              <a:t>.</a:t>
            </a:r>
          </a:p>
          <a:p>
            <a:r>
              <a:rPr lang="fr-CH" dirty="0" smtClean="0"/>
              <a:t>Solution </a:t>
            </a:r>
            <a:r>
              <a:rPr lang="fr-CH" dirty="0" err="1" smtClean="0"/>
              <a:t>could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to </a:t>
            </a:r>
            <a:r>
              <a:rPr lang="fr-CH" dirty="0" err="1" smtClean="0"/>
              <a:t>adapt</a:t>
            </a:r>
            <a:r>
              <a:rPr lang="fr-CH" dirty="0" smtClean="0"/>
              <a:t> </a:t>
            </a:r>
            <a:r>
              <a:rPr lang="fr-CH" dirty="0" err="1" smtClean="0"/>
              <a:t>existing</a:t>
            </a:r>
            <a:r>
              <a:rPr lang="fr-CH" dirty="0" smtClean="0"/>
              <a:t> </a:t>
            </a:r>
            <a:r>
              <a:rPr lang="fr-CH" dirty="0" err="1" smtClean="0"/>
              <a:t>pumps</a:t>
            </a:r>
            <a:r>
              <a:rPr lang="fr-CH" dirty="0" smtClean="0"/>
              <a:t> to the </a:t>
            </a:r>
            <a:r>
              <a:rPr lang="fr-CH" dirty="0" err="1" smtClean="0"/>
              <a:t>oil</a:t>
            </a:r>
            <a:r>
              <a:rPr lang="fr-CH" dirty="0" smtClean="0"/>
              <a:t> injection system (</a:t>
            </a:r>
            <a:r>
              <a:rPr lang="fr-CH" dirty="0" err="1" smtClean="0"/>
              <a:t>connectors</a:t>
            </a:r>
            <a:r>
              <a:rPr lang="fr-CH" dirty="0" smtClean="0"/>
              <a:t>), BUT: </a:t>
            </a:r>
            <a:r>
              <a:rPr lang="fr-CH" dirty="0" err="1" smtClean="0"/>
              <a:t>uncertainty</a:t>
            </a:r>
            <a:r>
              <a:rPr lang="fr-CH" dirty="0" smtClean="0"/>
              <a:t> about </a:t>
            </a:r>
            <a:r>
              <a:rPr lang="fr-CH" dirty="0" err="1" smtClean="0"/>
              <a:t>leak</a:t>
            </a:r>
            <a:r>
              <a:rPr lang="fr-CH" dirty="0" smtClean="0"/>
              <a:t> </a:t>
            </a:r>
            <a:r>
              <a:rPr lang="fr-CH" dirty="0" err="1" smtClean="0"/>
              <a:t>tightness</a:t>
            </a:r>
            <a:r>
              <a:rPr lang="fr-CH" dirty="0" smtClean="0"/>
              <a:t> of the jacks.</a:t>
            </a:r>
          </a:p>
          <a:p>
            <a:r>
              <a:rPr lang="fr-CH" dirty="0" err="1" smtClean="0"/>
              <a:t>Other</a:t>
            </a:r>
            <a:r>
              <a:rPr lang="fr-CH" dirty="0" smtClean="0"/>
              <a:t> (</a:t>
            </a:r>
            <a:r>
              <a:rPr lang="fr-CH" dirty="0" err="1" smtClean="0"/>
              <a:t>better</a:t>
            </a:r>
            <a:r>
              <a:rPr lang="fr-CH" dirty="0" smtClean="0"/>
              <a:t>) solution: change jacks.</a:t>
            </a:r>
          </a:p>
          <a:p>
            <a:r>
              <a:rPr lang="fr-CH" dirty="0" err="1" smtClean="0"/>
              <a:t>Found</a:t>
            </a:r>
            <a:r>
              <a:rPr lang="fr-CH" dirty="0" smtClean="0"/>
              <a:t> a good jack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could</a:t>
            </a:r>
            <a:r>
              <a:rPr lang="fr-CH" dirty="0" smtClean="0"/>
              <a:t> replace the </a:t>
            </a:r>
            <a:r>
              <a:rPr lang="fr-CH" dirty="0" err="1" smtClean="0"/>
              <a:t>existing</a:t>
            </a:r>
            <a:r>
              <a:rPr lang="fr-CH" dirty="0" smtClean="0"/>
              <a:t> </a:t>
            </a:r>
            <a:r>
              <a:rPr lang="fr-CH" dirty="0" err="1" smtClean="0"/>
              <a:t>ones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minor modification: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32" y="332656"/>
            <a:ext cx="998673" cy="75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048" y="332656"/>
            <a:ext cx="540000" cy="54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306" y="4365104"/>
            <a:ext cx="2257387" cy="16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604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Open Actions EN-MEF-SU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Fits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the </a:t>
            </a:r>
            <a:r>
              <a:rPr lang="fr-CH" dirty="0" err="1" smtClean="0"/>
              <a:t>weight</a:t>
            </a:r>
            <a:r>
              <a:rPr lang="fr-CH" dirty="0" smtClean="0"/>
              <a:t> of the </a:t>
            </a:r>
            <a:r>
              <a:rPr lang="fr-CH" dirty="0" err="1" smtClean="0"/>
              <a:t>magnet</a:t>
            </a:r>
            <a:r>
              <a:rPr lang="fr-CH" dirty="0" smtClean="0"/>
              <a:t> (~13T): 2 types of </a:t>
            </a:r>
            <a:r>
              <a:rPr lang="fr-CH" dirty="0" err="1" smtClean="0"/>
              <a:t>these</a:t>
            </a:r>
            <a:r>
              <a:rPr lang="fr-CH" dirty="0" smtClean="0"/>
              <a:t> jacks </a:t>
            </a:r>
            <a:r>
              <a:rPr lang="fr-CH" dirty="0" err="1" smtClean="0"/>
              <a:t>available</a:t>
            </a:r>
            <a:r>
              <a:rPr lang="fr-CH" dirty="0" smtClean="0"/>
              <a:t> (for 6 and 10T)</a:t>
            </a:r>
          </a:p>
          <a:p>
            <a:r>
              <a:rPr lang="fr-CH" dirty="0" err="1" smtClean="0"/>
              <a:t>Fits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the dimensions in </a:t>
            </a:r>
            <a:r>
              <a:rPr lang="fr-CH" dirty="0" err="1" smtClean="0"/>
              <a:t>width</a:t>
            </a:r>
            <a:r>
              <a:rPr lang="fr-CH" dirty="0" smtClean="0"/>
              <a:t> (</a:t>
            </a:r>
            <a:r>
              <a:rPr lang="fr-CH" dirty="0" err="1" smtClean="0"/>
              <a:t>existing</a:t>
            </a:r>
            <a:r>
              <a:rPr lang="fr-CH" dirty="0" smtClean="0"/>
              <a:t> plate </a:t>
            </a:r>
            <a:r>
              <a:rPr lang="fr-CH" dirty="0" err="1" smtClean="0"/>
              <a:t>underneath</a:t>
            </a:r>
            <a:r>
              <a:rPr lang="fr-CH" dirty="0" smtClean="0"/>
              <a:t> the </a:t>
            </a:r>
            <a:r>
              <a:rPr lang="fr-CH" dirty="0" err="1" smtClean="0"/>
              <a:t>magnets</a:t>
            </a:r>
            <a:r>
              <a:rPr lang="fr-CH" dirty="0" smtClean="0"/>
              <a:t>) and </a:t>
            </a:r>
            <a:r>
              <a:rPr lang="fr-CH" dirty="0" err="1" smtClean="0"/>
              <a:t>height</a:t>
            </a:r>
            <a:r>
              <a:rPr lang="fr-CH" dirty="0" smtClean="0"/>
              <a:t> (</a:t>
            </a:r>
            <a:r>
              <a:rPr lang="fr-CH" dirty="0" err="1" smtClean="0"/>
              <a:t>needs</a:t>
            </a:r>
            <a:r>
              <a:rPr lang="fr-CH" dirty="0" smtClean="0"/>
              <a:t> a </a:t>
            </a:r>
            <a:r>
              <a:rPr lang="fr-CH" dirty="0" err="1" smtClean="0"/>
              <a:t>steel</a:t>
            </a:r>
            <a:r>
              <a:rPr lang="fr-CH" dirty="0" smtClean="0"/>
              <a:t> block to «</a:t>
            </a:r>
            <a:r>
              <a:rPr lang="fr-CH" dirty="0" err="1" smtClean="0"/>
              <a:t>shim</a:t>
            </a:r>
            <a:r>
              <a:rPr lang="fr-CH" dirty="0" smtClean="0"/>
              <a:t>» of </a:t>
            </a:r>
            <a:r>
              <a:rPr lang="fr-CH" dirty="0" err="1" smtClean="0"/>
              <a:t>around</a:t>
            </a:r>
            <a:r>
              <a:rPr lang="fr-CH" dirty="0" smtClean="0"/>
              <a:t> 17 X 17 X 17 cm)</a:t>
            </a:r>
          </a:p>
          <a:p>
            <a:r>
              <a:rPr lang="fr-CH" dirty="0" err="1" smtClean="0"/>
              <a:t>Easy</a:t>
            </a:r>
            <a:r>
              <a:rPr lang="fr-CH" dirty="0" smtClean="0"/>
              <a:t> to </a:t>
            </a:r>
            <a:r>
              <a:rPr lang="fr-CH" dirty="0" err="1" smtClean="0"/>
              <a:t>align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small</a:t>
            </a:r>
            <a:r>
              <a:rPr lang="fr-CH" dirty="0" smtClean="0"/>
              <a:t> effort </a:t>
            </a:r>
          </a:p>
          <a:p>
            <a:r>
              <a:rPr lang="fr-CH" dirty="0" smtClean="0"/>
              <a:t>Can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tested</a:t>
            </a:r>
            <a:r>
              <a:rPr lang="fr-CH" dirty="0" smtClean="0"/>
              <a:t> in the </a:t>
            </a:r>
            <a:r>
              <a:rPr lang="fr-CH" dirty="0" err="1" smtClean="0"/>
              <a:t>next</a:t>
            </a:r>
            <a:r>
              <a:rPr lang="fr-CH" dirty="0" smtClean="0"/>
              <a:t> YETS, as </a:t>
            </a:r>
            <a:r>
              <a:rPr lang="fr-CH" dirty="0" err="1" smtClean="0"/>
              <a:t>some</a:t>
            </a:r>
            <a:r>
              <a:rPr lang="fr-CH" dirty="0" smtClean="0"/>
              <a:t> are </a:t>
            </a:r>
            <a:r>
              <a:rPr lang="fr-CH" dirty="0" err="1" smtClean="0"/>
              <a:t>available</a:t>
            </a:r>
            <a:r>
              <a:rPr lang="fr-CH" dirty="0" smtClean="0"/>
              <a:t> </a:t>
            </a:r>
            <a:r>
              <a:rPr lang="fr-CH" dirty="0" err="1" smtClean="0"/>
              <a:t>immediately</a:t>
            </a:r>
            <a:r>
              <a:rPr lang="fr-CH" dirty="0" smtClean="0"/>
              <a:t>.</a:t>
            </a:r>
          </a:p>
          <a:p>
            <a:r>
              <a:rPr lang="fr-CH" dirty="0" smtClean="0"/>
              <a:t>Exchange scenario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discussed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transport and RP.</a:t>
            </a:r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32" y="332656"/>
            <a:ext cx="998673" cy="75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048" y="332656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017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  Open Actions EN-MEF-SU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solidFill>
            <a:schemeClr val="bg1">
              <a:alpha val="2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fr-CH" sz="2800" dirty="0" err="1" smtClean="0"/>
              <a:t>Outline</a:t>
            </a:r>
            <a:r>
              <a:rPr lang="fr-CH" sz="2800" dirty="0" smtClean="0"/>
              <a:t>:</a:t>
            </a:r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Investigate issue of radial alignment of main PSB bending magnets (jacks and oil injection) and provide a solution for the 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future</a:t>
            </a:r>
          </a:p>
          <a:p>
            <a:r>
              <a:rPr lang="en-US" dirty="0"/>
              <a:t>Study the fabrication of a new precision tilt measurement tool for the PSB main bending magnets.</a:t>
            </a:r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Work out a tool to move magnets in the PSB whose screws are currently not accessible</a:t>
            </a:r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Report about the possibility to align the BRx.BHZ162 with a precision below 1 mm</a:t>
            </a:r>
            <a:endParaRPr lang="en-GB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32" y="332656"/>
            <a:ext cx="998673" cy="75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048" y="332656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537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Open Actions EN-MEF-SU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Starting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the </a:t>
            </a:r>
            <a:r>
              <a:rPr lang="fr-CH" dirty="0" err="1" smtClean="0"/>
              <a:t>existing</a:t>
            </a:r>
            <a:r>
              <a:rPr lang="fr-CH" dirty="0" smtClean="0"/>
              <a:t> </a:t>
            </a:r>
            <a:r>
              <a:rPr lang="fr-CH" dirty="0" err="1" smtClean="0"/>
              <a:t>tool</a:t>
            </a:r>
            <a:r>
              <a:rPr lang="fr-CH" dirty="0" smtClean="0"/>
              <a:t> for the main quads, </a:t>
            </a:r>
          </a:p>
          <a:p>
            <a:r>
              <a:rPr lang="fr-CH" dirty="0" err="1" smtClean="0"/>
              <a:t>Needs</a:t>
            </a:r>
            <a:r>
              <a:rPr lang="fr-CH" dirty="0" smtClean="0"/>
              <a:t> modification of the </a:t>
            </a:r>
            <a:r>
              <a:rPr lang="fr-CH" dirty="0" err="1" smtClean="0"/>
              <a:t>length</a:t>
            </a:r>
            <a:r>
              <a:rPr lang="fr-CH" dirty="0" smtClean="0"/>
              <a:t> and the parts </a:t>
            </a:r>
            <a:r>
              <a:rPr lang="fr-CH" dirty="0" err="1" smtClean="0"/>
              <a:t>which</a:t>
            </a:r>
            <a:r>
              <a:rPr lang="fr-CH" dirty="0" smtClean="0"/>
              <a:t> have contact </a:t>
            </a:r>
            <a:r>
              <a:rPr lang="fr-CH" dirty="0" err="1" smtClean="0"/>
              <a:t>with</a:t>
            </a:r>
            <a:r>
              <a:rPr lang="fr-CH" dirty="0" smtClean="0"/>
              <a:t> the </a:t>
            </a:r>
            <a:r>
              <a:rPr lang="fr-CH" dirty="0" err="1" smtClean="0"/>
              <a:t>magnet</a:t>
            </a:r>
            <a:r>
              <a:rPr lang="fr-CH" dirty="0" smtClean="0"/>
              <a:t>,</a:t>
            </a:r>
          </a:p>
          <a:p>
            <a:r>
              <a:rPr lang="fr-CH" dirty="0" err="1" smtClean="0"/>
              <a:t>Needs</a:t>
            </a:r>
            <a:r>
              <a:rPr lang="fr-CH" dirty="0" smtClean="0"/>
              <a:t> calibration on a </a:t>
            </a:r>
            <a:r>
              <a:rPr lang="fr-CH" dirty="0" err="1" smtClean="0"/>
              <a:t>precision</a:t>
            </a:r>
            <a:r>
              <a:rPr lang="fr-CH" dirty="0" smtClean="0"/>
              <a:t> table</a:t>
            </a:r>
          </a:p>
          <a:p>
            <a:r>
              <a:rPr lang="fr-CH" dirty="0" smtClean="0"/>
              <a:t>Can </a:t>
            </a:r>
            <a:r>
              <a:rPr lang="fr-CH" dirty="0" err="1" smtClean="0"/>
              <a:t>probably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manufactured</a:t>
            </a:r>
            <a:r>
              <a:rPr lang="fr-CH" dirty="0" smtClean="0"/>
              <a:t> in </a:t>
            </a:r>
            <a:r>
              <a:rPr lang="fr-CH" dirty="0" err="1" smtClean="0"/>
              <a:t>our</a:t>
            </a:r>
            <a:r>
              <a:rPr lang="fr-CH" dirty="0" smtClean="0"/>
              <a:t> workshop.</a:t>
            </a:r>
          </a:p>
          <a:p>
            <a:r>
              <a:rPr lang="fr-CH" dirty="0" err="1" smtClean="0"/>
              <a:t>Drawings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made and fabrication </a:t>
            </a:r>
            <a:r>
              <a:rPr lang="fr-CH" dirty="0" err="1" smtClean="0"/>
              <a:t>launched</a:t>
            </a:r>
            <a:r>
              <a:rPr lang="fr-CH" dirty="0" smtClean="0"/>
              <a:t>.</a:t>
            </a:r>
          </a:p>
          <a:p>
            <a:r>
              <a:rPr lang="fr-CH" dirty="0" smtClean="0"/>
              <a:t>First test possible in YEST 2015/16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32" y="332656"/>
            <a:ext cx="998673" cy="75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048" y="332656"/>
            <a:ext cx="540000" cy="5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998" y="2756351"/>
            <a:ext cx="2019050" cy="36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897" y="4484351"/>
            <a:ext cx="1047880" cy="18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170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  Open Actions EN-MEF-SU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solidFill>
            <a:schemeClr val="bg1">
              <a:alpha val="2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fr-CH" sz="2800" dirty="0" err="1" smtClean="0"/>
              <a:t>Outline</a:t>
            </a:r>
            <a:r>
              <a:rPr lang="fr-CH" sz="2800" dirty="0" smtClean="0"/>
              <a:t>:</a:t>
            </a:r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Investigate issue of radial alignment of main PSB bending magnets (jacks and oil injection) and provide a solution for the 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future</a:t>
            </a:r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Study the fabrication of a new precision tilt measurement tool for the PSB main bending magnets.</a:t>
            </a:r>
          </a:p>
          <a:p>
            <a:r>
              <a:rPr lang="en-US" dirty="0"/>
              <a:t>Work out a tool to move magnets in the PSB whose screws are currently not accessible</a:t>
            </a:r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Report about the possibility to align the BRx.BHZ162 with a precision below 1 mm</a:t>
            </a:r>
            <a:endParaRPr lang="en-GB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32" y="332656"/>
            <a:ext cx="998673" cy="75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048" y="332656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866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Open Actions EN-MEF-SU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For the time </a:t>
            </a:r>
            <a:r>
              <a:rPr lang="fr-CH" dirty="0" err="1" smtClean="0"/>
              <a:t>being</a:t>
            </a:r>
            <a:r>
              <a:rPr lang="fr-CH" dirty="0" smtClean="0"/>
              <a:t> , no good and simple solution </a:t>
            </a:r>
            <a:r>
              <a:rPr lang="fr-CH" dirty="0" err="1" smtClean="0"/>
              <a:t>found</a:t>
            </a:r>
            <a:r>
              <a:rPr lang="fr-CH" dirty="0" smtClean="0"/>
              <a:t>, as </a:t>
            </a:r>
            <a:r>
              <a:rPr lang="fr-CH" dirty="0" err="1" smtClean="0"/>
              <a:t>nothing</a:t>
            </a:r>
            <a:r>
              <a:rPr lang="fr-CH" dirty="0" smtClean="0"/>
              <a:t> </a:t>
            </a:r>
            <a:r>
              <a:rPr lang="fr-CH" dirty="0" err="1" smtClean="0"/>
              <a:t>available</a:t>
            </a:r>
            <a:r>
              <a:rPr lang="fr-CH" dirty="0" smtClean="0"/>
              <a:t> on the </a:t>
            </a:r>
            <a:r>
              <a:rPr lang="fr-CH" dirty="0" err="1" smtClean="0"/>
              <a:t>market</a:t>
            </a:r>
            <a:r>
              <a:rPr lang="fr-CH" dirty="0" smtClean="0"/>
              <a:t> for </a:t>
            </a:r>
            <a:r>
              <a:rPr lang="fr-CH" dirty="0" err="1" smtClean="0"/>
              <a:t>this</a:t>
            </a:r>
            <a:r>
              <a:rPr lang="fr-CH" dirty="0" smtClean="0"/>
              <a:t> size of </a:t>
            </a:r>
            <a:r>
              <a:rPr lang="fr-CH" dirty="0" err="1" smtClean="0"/>
              <a:t>nuts</a:t>
            </a:r>
            <a:r>
              <a:rPr lang="fr-CH" dirty="0" smtClean="0"/>
              <a:t> (36mm), for </a:t>
            </a:r>
            <a:r>
              <a:rPr lang="fr-CH" dirty="0" err="1" smtClean="0"/>
              <a:t>example</a:t>
            </a:r>
            <a:r>
              <a:rPr lang="fr-CH" dirty="0" smtClean="0"/>
              <a:t> «cliquet-type-</a:t>
            </a:r>
            <a:r>
              <a:rPr lang="fr-CH" dirty="0" err="1" smtClean="0"/>
              <a:t>demultiplication</a:t>
            </a:r>
            <a:r>
              <a:rPr lang="fr-CH" dirty="0" smtClean="0"/>
              <a:t>-keys».</a:t>
            </a:r>
          </a:p>
          <a:p>
            <a:r>
              <a:rPr lang="fr-CH" dirty="0" err="1" smtClean="0"/>
              <a:t>Therefore</a:t>
            </a:r>
            <a:r>
              <a:rPr lang="fr-CH" dirty="0" smtClean="0"/>
              <a:t>, the </a:t>
            </a:r>
            <a:r>
              <a:rPr lang="fr-CH" dirty="0" err="1"/>
              <a:t>i</a:t>
            </a:r>
            <a:r>
              <a:rPr lang="fr-CH" dirty="0" err="1" smtClean="0"/>
              <a:t>dea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, to have a frame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fixed</a:t>
            </a:r>
            <a:r>
              <a:rPr lang="fr-CH" dirty="0" smtClean="0"/>
              <a:t> to the </a:t>
            </a:r>
            <a:r>
              <a:rPr lang="fr-CH" dirty="0" err="1" smtClean="0"/>
              <a:t>magnet</a:t>
            </a:r>
            <a:r>
              <a:rPr lang="fr-CH" dirty="0" smtClean="0"/>
              <a:t>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contains</a:t>
            </a:r>
            <a:r>
              <a:rPr lang="fr-CH" dirty="0" smtClean="0"/>
              <a:t> a </a:t>
            </a:r>
            <a:r>
              <a:rPr lang="fr-CH" dirty="0" err="1" smtClean="0"/>
              <a:t>motorized</a:t>
            </a:r>
            <a:r>
              <a:rPr lang="fr-CH" dirty="0" smtClean="0"/>
              <a:t> </a:t>
            </a:r>
            <a:r>
              <a:rPr lang="fr-CH" dirty="0" err="1" smtClean="0"/>
              <a:t>mecanism</a:t>
            </a:r>
            <a:r>
              <a:rPr lang="fr-CH" dirty="0" smtClean="0"/>
              <a:t> to </a:t>
            </a:r>
            <a:r>
              <a:rPr lang="fr-CH" dirty="0" err="1" smtClean="0"/>
              <a:t>turn</a:t>
            </a:r>
            <a:r>
              <a:rPr lang="fr-CH" dirty="0" smtClean="0"/>
              <a:t> a </a:t>
            </a:r>
            <a:r>
              <a:rPr lang="fr-CH" dirty="0" err="1" smtClean="0"/>
              <a:t>very</a:t>
            </a:r>
            <a:r>
              <a:rPr lang="fr-CH" dirty="0" smtClean="0"/>
              <a:t> short key (10cm range) </a:t>
            </a:r>
            <a:r>
              <a:rPr lang="fr-CH" dirty="0" err="1" smtClean="0"/>
              <a:t>with</a:t>
            </a:r>
            <a:r>
              <a:rPr lang="fr-CH" dirty="0" smtClean="0"/>
              <a:t> the </a:t>
            </a:r>
            <a:r>
              <a:rPr lang="fr-CH" dirty="0" err="1" smtClean="0"/>
              <a:t>needed</a:t>
            </a:r>
            <a:r>
              <a:rPr lang="fr-CH" dirty="0" smtClean="0"/>
              <a:t> force of ~10-15kg.</a:t>
            </a:r>
          </a:p>
          <a:p>
            <a:endParaRPr lang="fr-CH" dirty="0"/>
          </a:p>
          <a:p>
            <a:endParaRPr lang="fr-CH" dirty="0" smtClean="0"/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LIU-PSB WG 26/03/2015  T. Dobers EN-MEF-SU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32" y="332656"/>
            <a:ext cx="998673" cy="75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048" y="332656"/>
            <a:ext cx="540000" cy="540000"/>
          </a:xfrm>
          <a:prstGeom prst="rect">
            <a:avLst/>
          </a:prstGeom>
        </p:spPr>
      </p:pic>
      <p:sp>
        <p:nvSpPr>
          <p:cNvPr id="13" name="Hexagon 12"/>
          <p:cNvSpPr/>
          <p:nvPr/>
        </p:nvSpPr>
        <p:spPr>
          <a:xfrm>
            <a:off x="1331397" y="4536012"/>
            <a:ext cx="344755" cy="27875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972868" y="4247485"/>
            <a:ext cx="855804" cy="142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urved Left Arrow 16"/>
          <p:cNvSpPr/>
          <p:nvPr/>
        </p:nvSpPr>
        <p:spPr>
          <a:xfrm>
            <a:off x="3072795" y="4247485"/>
            <a:ext cx="365760" cy="69151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rot="20551698">
            <a:off x="1661640" y="4346992"/>
            <a:ext cx="1224130" cy="232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 rot="16200000">
            <a:off x="616340" y="4604013"/>
            <a:ext cx="855804" cy="142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912871" y="4168586"/>
            <a:ext cx="955273" cy="1204630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5625927" y="4384224"/>
            <a:ext cx="239902" cy="78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 rot="16200000" flipV="1">
            <a:off x="5499988" y="4292209"/>
            <a:ext cx="29296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Hexagon 22"/>
          <p:cNvSpPr/>
          <p:nvPr/>
        </p:nvSpPr>
        <p:spPr>
          <a:xfrm>
            <a:off x="5683632" y="4186901"/>
            <a:ext cx="207140" cy="16254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6300192" y="4001294"/>
            <a:ext cx="0" cy="534718"/>
          </a:xfrm>
          <a:prstGeom prst="straightConnector1">
            <a:avLst/>
          </a:prstGeom>
          <a:ln w="4127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Half Frame 25"/>
          <p:cNvSpPr/>
          <p:nvPr/>
        </p:nvSpPr>
        <p:spPr>
          <a:xfrm rot="5400000">
            <a:off x="5348830" y="4570585"/>
            <a:ext cx="1166784" cy="215639"/>
          </a:xfrm>
          <a:prstGeom prst="halfFram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891613" y="4210624"/>
            <a:ext cx="610219" cy="8214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164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1121</TotalTime>
  <Words>906</Words>
  <Application>Microsoft Office PowerPoint</Application>
  <PresentationFormat>On-screen Show (4:3)</PresentationFormat>
  <Paragraphs>98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Open Actions EN-MEF-SU</vt:lpstr>
      <vt:lpstr>  Open Actions EN-MEF-SU</vt:lpstr>
      <vt:lpstr>  Open Actions EN-MEF-SU</vt:lpstr>
      <vt:lpstr>Open Actions EN-MEF-SU</vt:lpstr>
      <vt:lpstr>Open Actions EN-MEF-SU</vt:lpstr>
      <vt:lpstr>  Open Actions EN-MEF-SU</vt:lpstr>
      <vt:lpstr>Open Actions EN-MEF-SU</vt:lpstr>
      <vt:lpstr>  Open Actions EN-MEF-SU</vt:lpstr>
      <vt:lpstr>Open Actions EN-MEF-SU</vt:lpstr>
      <vt:lpstr>Open Actions EN-MEF-SU</vt:lpstr>
      <vt:lpstr>Open Actions EN-MEF-SU</vt:lpstr>
      <vt:lpstr>  Open Actions EN-MEF-SU</vt:lpstr>
      <vt:lpstr>Open Actions EN-MEF-SU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L4T – SURVEY Line of Sight</dc:title>
  <dc:creator>tdobers</dc:creator>
  <cp:lastModifiedBy>Tobias Dobers</cp:lastModifiedBy>
  <cp:revision>13</cp:revision>
  <dcterms:created xsi:type="dcterms:W3CDTF">2011-06-24T09:58:22Z</dcterms:created>
  <dcterms:modified xsi:type="dcterms:W3CDTF">2015-03-26T08:04:04Z</dcterms:modified>
</cp:coreProperties>
</file>