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5"/>
  </p:notesMasterIdLst>
  <p:handoutMasterIdLst>
    <p:handoutMasterId r:id="rId6"/>
  </p:handoutMasterIdLst>
  <p:sldIdLst>
    <p:sldId id="259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722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BI.DIS </a:t>
            </a:r>
            <a:r>
              <a:rPr lang="en-US" dirty="0" smtClean="0"/>
              <a:t>kicker rise time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L. Sermeus TE/ABT/FPS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LIU-PSB meeting, 26 March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BI.DIS </a:t>
            </a:r>
            <a:r>
              <a:rPr lang="en-US" dirty="0" smtClean="0"/>
              <a:t>kick </a:t>
            </a:r>
            <a:r>
              <a:rPr lang="en-US" dirty="0" smtClean="0"/>
              <a:t>(PSPICE simulation)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849730"/>
              </p:ext>
            </p:extLst>
          </p:nvPr>
        </p:nvGraphicFramePr>
        <p:xfrm>
          <a:off x="2531211" y="6416812"/>
          <a:ext cx="4518839" cy="1000125"/>
        </p:xfrm>
        <a:graphic>
          <a:graphicData uri="http://schemas.openxmlformats.org/drawingml/2006/table">
            <a:tbl>
              <a:tblPr/>
              <a:tblGrid>
                <a:gridCol w="753140"/>
                <a:gridCol w="753140"/>
                <a:gridCol w="753140"/>
                <a:gridCol w="1506279"/>
                <a:gridCol w="753140"/>
              </a:tblGrid>
              <a:tr h="333375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Kick rise time: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(1-99)%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2µs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1" y="1022292"/>
            <a:ext cx="9014976" cy="5394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218</TotalTime>
  <Words>29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LIU_PowerPoint_Template</vt:lpstr>
      <vt:lpstr>PowerPoint Presentation</vt:lpstr>
      <vt:lpstr>BI.DIS kicker rise time</vt:lpstr>
      <vt:lpstr>BI.DIS kick (PSPICE simulation)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Luc Sermeus</cp:lastModifiedBy>
  <cp:revision>11</cp:revision>
  <dcterms:created xsi:type="dcterms:W3CDTF">2011-05-16T09:28:26Z</dcterms:created>
  <dcterms:modified xsi:type="dcterms:W3CDTF">2015-03-26T07:56:24Z</dcterms:modified>
</cp:coreProperties>
</file>