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E449D-8AE1-41C4-A7A0-A5DAECE92FE0}" type="datetimeFigureOut">
              <a:rPr lang="nl-BE" smtClean="0"/>
              <a:t>7/04/2015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E8983-C65A-46BC-87C9-4515B67FAAE4}" type="slidenum">
              <a:rPr lang="nl-BE" smtClean="0"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PLL meeting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07/04</a:t>
            </a:r>
            <a:endParaRPr lang="nl-B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04718" cy="5993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Diavoorstelling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PLL meeting</vt:lpstr>
      <vt:lpstr>Dia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PLL meeting</dc:title>
  <dc:creator>Jeffrey</dc:creator>
  <cp:lastModifiedBy>Jeffrey</cp:lastModifiedBy>
  <cp:revision>1</cp:revision>
  <dcterms:created xsi:type="dcterms:W3CDTF">2015-04-07T11:27:39Z</dcterms:created>
  <dcterms:modified xsi:type="dcterms:W3CDTF">2015-04-07T11:31:46Z</dcterms:modified>
</cp:coreProperties>
</file>