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90" r:id="rId15"/>
    <p:sldId id="269" r:id="rId16"/>
    <p:sldId id="270" r:id="rId17"/>
    <p:sldId id="291"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9" r:id="rId31"/>
    <p:sldId id="283" r:id="rId32"/>
    <p:sldId id="284" r:id="rId33"/>
    <p:sldId id="285" r:id="rId34"/>
    <p:sldId id="286" r:id="rId35"/>
    <p:sldId id="287" r:id="rId36"/>
    <p:sldId id="288" r:id="rId37"/>
  </p:sldIdLst>
  <p:sldSz cx="9144000" cy="6858000" type="screen4x3"/>
  <p:notesSz cx="6858000" cy="9144000"/>
  <p:defaultTextStyle>
    <a:lvl1pPr defTabSz="457200">
      <a:defRPr>
        <a:latin typeface="Calibri"/>
        <a:ea typeface="Calibri"/>
        <a:cs typeface="Calibri"/>
        <a:sym typeface="Calibri"/>
      </a:defRPr>
    </a:lvl1pPr>
    <a:lvl2pPr indent="457200" defTabSz="457200">
      <a:defRPr>
        <a:latin typeface="Calibri"/>
        <a:ea typeface="Calibri"/>
        <a:cs typeface="Calibri"/>
        <a:sym typeface="Calibri"/>
      </a:defRPr>
    </a:lvl2pPr>
    <a:lvl3pPr indent="914400" defTabSz="457200">
      <a:defRPr>
        <a:latin typeface="Calibri"/>
        <a:ea typeface="Calibri"/>
        <a:cs typeface="Calibri"/>
        <a:sym typeface="Calibri"/>
      </a:defRPr>
    </a:lvl3pPr>
    <a:lvl4pPr indent="1371600" defTabSz="457200">
      <a:defRPr>
        <a:latin typeface="Calibri"/>
        <a:ea typeface="Calibri"/>
        <a:cs typeface="Calibri"/>
        <a:sym typeface="Calibri"/>
      </a:defRPr>
    </a:lvl4pPr>
    <a:lvl5pPr indent="1828800" defTabSz="457200">
      <a:defRPr>
        <a:latin typeface="Calibri"/>
        <a:ea typeface="Calibri"/>
        <a:cs typeface="Calibri"/>
        <a:sym typeface="Calibri"/>
      </a:defRPr>
    </a:lvl5pPr>
    <a:lvl6pPr indent="2286000" defTabSz="457200">
      <a:defRPr>
        <a:latin typeface="Calibri"/>
        <a:ea typeface="Calibri"/>
        <a:cs typeface="Calibri"/>
        <a:sym typeface="Calibri"/>
      </a:defRPr>
    </a:lvl6pPr>
    <a:lvl7pPr indent="2743200" defTabSz="457200">
      <a:defRPr>
        <a:latin typeface="Calibri"/>
        <a:ea typeface="Calibri"/>
        <a:cs typeface="Calibri"/>
        <a:sym typeface="Calibri"/>
      </a:defRPr>
    </a:lvl7pPr>
    <a:lvl8pPr indent="3200400" defTabSz="457200">
      <a:defRPr>
        <a:latin typeface="Calibri"/>
        <a:ea typeface="Calibri"/>
        <a:cs typeface="Calibri"/>
        <a:sym typeface="Calibri"/>
      </a:defRPr>
    </a:lvl8pPr>
    <a:lvl9pPr indent="3657600" defTabSz="457200">
      <a:defRPr>
        <a:latin typeface="Calibri"/>
        <a:ea typeface="Calibri"/>
        <a:cs typeface="Calibri"/>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10" d="100"/>
          <a:sy n="110" d="100"/>
        </p:scale>
        <p:origin x="-336" y="2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7" name="Shape 4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183545752"/>
      </p:ext>
    </p:extLst>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Roman"/>
      </a:defRPr>
    </a:lvl1pPr>
    <a:lvl2pPr indent="228600" defTabSz="457200">
      <a:lnSpc>
        <a:spcPct val="125000"/>
      </a:lnSpc>
      <a:defRPr sz="2400">
        <a:latin typeface="+mj-lt"/>
        <a:ea typeface="+mj-ea"/>
        <a:cs typeface="+mj-cs"/>
        <a:sym typeface="Avenir Roman"/>
      </a:defRPr>
    </a:lvl2pPr>
    <a:lvl3pPr indent="457200" defTabSz="457200">
      <a:lnSpc>
        <a:spcPct val="125000"/>
      </a:lnSpc>
      <a:defRPr sz="2400">
        <a:latin typeface="+mj-lt"/>
        <a:ea typeface="+mj-ea"/>
        <a:cs typeface="+mj-cs"/>
        <a:sym typeface="Avenir Roman"/>
      </a:defRPr>
    </a:lvl3pPr>
    <a:lvl4pPr indent="685800" defTabSz="457200">
      <a:lnSpc>
        <a:spcPct val="125000"/>
      </a:lnSpc>
      <a:defRPr sz="2400">
        <a:latin typeface="+mj-lt"/>
        <a:ea typeface="+mj-ea"/>
        <a:cs typeface="+mj-cs"/>
        <a:sym typeface="Avenir Roman"/>
      </a:defRPr>
    </a:lvl4pPr>
    <a:lvl5pPr indent="914400" defTabSz="457200">
      <a:lnSpc>
        <a:spcPct val="125000"/>
      </a:lnSpc>
      <a:defRPr sz="2400">
        <a:latin typeface="+mj-lt"/>
        <a:ea typeface="+mj-ea"/>
        <a:cs typeface="+mj-cs"/>
        <a:sym typeface="Avenir Roman"/>
      </a:defRPr>
    </a:lvl5pPr>
    <a:lvl6pPr indent="1143000" defTabSz="457200">
      <a:lnSpc>
        <a:spcPct val="125000"/>
      </a:lnSpc>
      <a:defRPr sz="2400">
        <a:latin typeface="+mj-lt"/>
        <a:ea typeface="+mj-ea"/>
        <a:cs typeface="+mj-cs"/>
        <a:sym typeface="Avenir Roman"/>
      </a:defRPr>
    </a:lvl6pPr>
    <a:lvl7pPr indent="1371600" defTabSz="457200">
      <a:lnSpc>
        <a:spcPct val="125000"/>
      </a:lnSpc>
      <a:defRPr sz="2400">
        <a:latin typeface="+mj-lt"/>
        <a:ea typeface="+mj-ea"/>
        <a:cs typeface="+mj-cs"/>
        <a:sym typeface="Avenir Roman"/>
      </a:defRPr>
    </a:lvl7pPr>
    <a:lvl8pPr indent="1600200" defTabSz="457200">
      <a:lnSpc>
        <a:spcPct val="125000"/>
      </a:lnSpc>
      <a:defRPr sz="2400">
        <a:latin typeface="+mj-lt"/>
        <a:ea typeface="+mj-ea"/>
        <a:cs typeface="+mj-cs"/>
        <a:sym typeface="Avenir Roman"/>
      </a:defRPr>
    </a:lvl8pPr>
    <a:lvl9pPr indent="1828800" defTabSz="457200">
      <a:lnSpc>
        <a:spcPct val="125000"/>
      </a:lnSpc>
      <a:defRPr sz="2400">
        <a:latin typeface="+mj-lt"/>
        <a:ea typeface="+mj-ea"/>
        <a:cs typeface="+mj-cs"/>
        <a:sym typeface="Avenir Roman"/>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hape 62"/>
          <p:cNvSpPr>
            <a:spLocks noGrp="1" noRot="1" noChangeAspect="1"/>
          </p:cNvSpPr>
          <p:nvPr>
            <p:ph type="sldImg"/>
          </p:nvPr>
        </p:nvSpPr>
        <p:spPr>
          <a:prstGeom prst="rect">
            <a:avLst/>
          </a:prstGeom>
        </p:spPr>
        <p:txBody>
          <a:bodyPr/>
          <a:lstStyle/>
          <a:p>
            <a:pPr lvl="0"/>
            <a:endParaRPr/>
          </a:p>
        </p:txBody>
      </p:sp>
      <p:sp>
        <p:nvSpPr>
          <p:cNvPr id="63" name="Shape 63"/>
          <p:cNvSpPr>
            <a:spLocks noGrp="1"/>
          </p:cNvSpPr>
          <p:nvPr>
            <p:ph type="body" sz="quarter" idx="1"/>
          </p:nvPr>
        </p:nvSpPr>
        <p:spPr>
          <a:prstGeom prst="rect">
            <a:avLst/>
          </a:prstGeom>
        </p:spPr>
        <p:txBody>
          <a:bodyPr/>
          <a:lstStyle/>
          <a:p>
            <a:pPr lvl="0">
              <a:lnSpc>
                <a:spcPct val="100000"/>
              </a:lnSpc>
              <a:defRPr sz="1800"/>
            </a:pPr>
            <a:endParaRPr sz="1200">
              <a:latin typeface="Calibri"/>
              <a:ea typeface="Calibri"/>
              <a:cs typeface="Calibri"/>
              <a:sym typeface="Calibri"/>
            </a:endParaRPr>
          </a:p>
          <a:p>
            <a:pPr lvl="0">
              <a:lnSpc>
                <a:spcPct val="100000"/>
              </a:lnSpc>
              <a:defRPr sz="1800"/>
            </a:pPr>
            <a:r>
              <a:rPr sz="1200">
                <a:latin typeface="Calibri"/>
                <a:ea typeface="Calibri"/>
                <a:cs typeface="Calibri"/>
                <a:sym typeface="Calibri"/>
              </a:rPr>
              <a:t>----- Meeting Notes (09/01/2013 14:16) -----</a:t>
            </a:r>
          </a:p>
          <a:p>
            <a:pPr lvl="0">
              <a:lnSpc>
                <a:spcPct val="100000"/>
              </a:lnSpc>
              <a:defRPr sz="1800"/>
            </a:pPr>
            <a:r>
              <a:rPr sz="1200">
                <a:latin typeface="Calibri"/>
                <a:ea typeface="Calibri"/>
                <a:cs typeface="Calibri"/>
                <a:sym typeface="Calibri"/>
              </a:rPr>
              <a:t>nnn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Shape 211"/>
          <p:cNvSpPr>
            <a:spLocks noGrp="1" noRot="1" noChangeAspect="1"/>
          </p:cNvSpPr>
          <p:nvPr>
            <p:ph type="sldImg"/>
          </p:nvPr>
        </p:nvSpPr>
        <p:spPr>
          <a:prstGeom prst="rect">
            <a:avLst/>
          </a:prstGeom>
        </p:spPr>
        <p:txBody>
          <a:bodyPr/>
          <a:lstStyle/>
          <a:p>
            <a:pPr lvl="0"/>
            <a:endParaRPr/>
          </a:p>
        </p:txBody>
      </p:sp>
      <p:sp>
        <p:nvSpPr>
          <p:cNvPr id="212" name="Shape 212"/>
          <p:cNvSpPr>
            <a:spLocks noGrp="1"/>
          </p:cNvSpPr>
          <p:nvPr>
            <p:ph type="body" sz="quarter" idx="1"/>
          </p:nvPr>
        </p:nvSpPr>
        <p:spPr>
          <a:prstGeom prst="rect">
            <a:avLst/>
          </a:prstGeom>
        </p:spPr>
        <p:txBody>
          <a:bodyPr/>
          <a:lstStyle>
            <a:lvl1pPr>
              <a:lnSpc>
                <a:spcPct val="100000"/>
              </a:lnSpc>
              <a:defRPr sz="1200">
                <a:latin typeface="Arial"/>
                <a:ea typeface="Arial"/>
                <a:cs typeface="Arial"/>
                <a:sym typeface="Arial"/>
              </a:defRPr>
            </a:lvl1pPr>
          </a:lstStyle>
          <a:p>
            <a:pPr lvl="0">
              <a:defRPr sz="1800"/>
            </a:pPr>
            <a:r>
              <a:rPr sz="1200"/>
              <a:t>60 Grössenordnungen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6" name="Shape 6"/>
          <p:cNvSpPr>
            <a:spLocks noGrp="1"/>
          </p:cNvSpPr>
          <p:nvPr>
            <p:ph type="title"/>
          </p:nvPr>
        </p:nvSpPr>
        <p:spPr>
          <a:xfrm>
            <a:off x="685800" y="1844675"/>
            <a:ext cx="7772400" cy="2041525"/>
          </a:xfrm>
          <a:prstGeom prst="rect">
            <a:avLst/>
          </a:prstGeom>
        </p:spPr>
        <p:txBody>
          <a:bodyPr/>
          <a:lstStyle/>
          <a:p>
            <a:pPr lvl="0">
              <a:defRPr sz="1800">
                <a:solidFill>
                  <a:srgbClr val="000000"/>
                </a:solidFill>
              </a:defRPr>
            </a:pPr>
            <a:r>
              <a:rPr sz="4400">
                <a:solidFill>
                  <a:srgbClr val="FF0000"/>
                </a:solidFill>
              </a:rPr>
              <a:t>Title Text</a:t>
            </a:r>
          </a:p>
        </p:txBody>
      </p:sp>
      <p:sp>
        <p:nvSpPr>
          <p:cNvPr id="7" name="Shape 7"/>
          <p:cNvSpPr>
            <a:spLocks noGrp="1"/>
          </p:cNvSpPr>
          <p:nvPr>
            <p:ph type="body" idx="1"/>
          </p:nvPr>
        </p:nvSpPr>
        <p:spPr>
          <a:xfrm>
            <a:off x="1371600" y="3886200"/>
            <a:ext cx="6400800" cy="29718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pPr lvl="0">
              <a:defRPr sz="1800">
                <a:solidFill>
                  <a:srgbClr val="000000"/>
                </a:solidFill>
              </a:defRPr>
            </a:pPr>
            <a:r>
              <a:rPr sz="3200">
                <a:solidFill>
                  <a:srgbClr val="888888"/>
                </a:solidFill>
              </a:rPr>
              <a:t>Body Level One</a:t>
            </a:r>
          </a:p>
          <a:p>
            <a:pPr lvl="1">
              <a:defRPr sz="1800">
                <a:solidFill>
                  <a:srgbClr val="000000"/>
                </a:solidFill>
              </a:defRPr>
            </a:pPr>
            <a:r>
              <a:rPr sz="3200">
                <a:solidFill>
                  <a:srgbClr val="888888"/>
                </a:solidFill>
              </a:rPr>
              <a:t>Body Level Two</a:t>
            </a:r>
          </a:p>
          <a:p>
            <a:pPr lvl="2">
              <a:defRPr sz="1800">
                <a:solidFill>
                  <a:srgbClr val="000000"/>
                </a:solidFill>
              </a:defRPr>
            </a:pPr>
            <a:r>
              <a:rPr sz="3200">
                <a:solidFill>
                  <a:srgbClr val="888888"/>
                </a:solidFill>
              </a:rPr>
              <a:t>Body Level Three</a:t>
            </a:r>
          </a:p>
          <a:p>
            <a:pPr lvl="3">
              <a:defRPr sz="1800">
                <a:solidFill>
                  <a:srgbClr val="000000"/>
                </a:solidFill>
              </a:defRPr>
            </a:pPr>
            <a:r>
              <a:rPr sz="3200">
                <a:solidFill>
                  <a:srgbClr val="888888"/>
                </a:solidFill>
              </a:rPr>
              <a:t>Body Level Four</a:t>
            </a:r>
          </a:p>
          <a:p>
            <a:pPr lvl="4">
              <a:defRPr sz="1800">
                <a:solidFill>
                  <a:srgbClr val="000000"/>
                </a:solidFill>
              </a:defRPr>
            </a:pPr>
            <a:r>
              <a:rPr sz="3200">
                <a:solidFill>
                  <a:srgbClr val="888888"/>
                </a:solidFill>
              </a:rPr>
              <a:t>Body Level Five</a:t>
            </a:r>
          </a:p>
        </p:txBody>
      </p:sp>
      <p:sp>
        <p:nvSpPr>
          <p:cNvPr id="8" name="Shape 8"/>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defRPr sz="1800">
                <a:solidFill>
                  <a:srgbClr val="000000"/>
                </a:solidFill>
              </a:defRPr>
            </a:pPr>
            <a:r>
              <a:rPr sz="4400">
                <a:solidFill>
                  <a:srgbClr val="FF0000"/>
                </a:solidFill>
              </a:rPr>
              <a:t>Title Text</a:t>
            </a:r>
          </a:p>
        </p:txBody>
      </p:sp>
      <p:sp>
        <p:nvSpPr>
          <p:cNvPr id="40" name="Shape 40"/>
          <p:cNvSpPr>
            <a:spLocks noGrp="1"/>
          </p:cNvSpPr>
          <p:nvPr>
            <p:ph type="body" idx="1"/>
          </p:nvPr>
        </p:nvSpPr>
        <p:spPr>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43" name="Shape 43"/>
          <p:cNvSpPr>
            <a:spLocks noGrp="1"/>
          </p:cNvSpPr>
          <p:nvPr>
            <p:ph type="title"/>
          </p:nvPr>
        </p:nvSpPr>
        <p:spPr>
          <a:xfrm>
            <a:off x="6629400" y="0"/>
            <a:ext cx="2057400" cy="6400802"/>
          </a:xfrm>
          <a:prstGeom prst="rect">
            <a:avLst/>
          </a:prstGeom>
        </p:spPr>
        <p:txBody>
          <a:bodyPr/>
          <a:lstStyle/>
          <a:p>
            <a:pPr lvl="0">
              <a:defRPr sz="1800">
                <a:solidFill>
                  <a:srgbClr val="000000"/>
                </a:solidFill>
              </a:defRPr>
            </a:pPr>
            <a:r>
              <a:rPr sz="4400">
                <a:solidFill>
                  <a:srgbClr val="FF0000"/>
                </a:solidFill>
              </a:rPr>
              <a:t>Title Text</a:t>
            </a:r>
          </a:p>
        </p:txBody>
      </p:sp>
      <p:sp>
        <p:nvSpPr>
          <p:cNvPr id="44" name="Shape 44"/>
          <p:cNvSpPr>
            <a:spLocks noGrp="1"/>
          </p:cNvSpPr>
          <p:nvPr>
            <p:ph type="body" idx="1"/>
          </p:nvPr>
        </p:nvSpPr>
        <p:spPr>
          <a:xfrm>
            <a:off x="457200" y="274638"/>
            <a:ext cx="6019800" cy="6583363"/>
          </a:xfrm>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0" name="Shape 10"/>
          <p:cNvSpPr>
            <a:spLocks noGrp="1"/>
          </p:cNvSpPr>
          <p:nvPr>
            <p:ph type="title"/>
          </p:nvPr>
        </p:nvSpPr>
        <p:spPr>
          <a:prstGeom prst="rect">
            <a:avLst/>
          </a:prstGeom>
        </p:spPr>
        <p:txBody>
          <a:bodyPr/>
          <a:lstStyle/>
          <a:p>
            <a:pPr lvl="0">
              <a:defRPr sz="1800">
                <a:solidFill>
                  <a:srgbClr val="000000"/>
                </a:solidFill>
              </a:defRPr>
            </a:pPr>
            <a:r>
              <a:rPr sz="4400">
                <a:solidFill>
                  <a:srgbClr val="FF0000"/>
                </a:solidFill>
              </a:rPr>
              <a:t>Title Text</a:t>
            </a:r>
          </a:p>
        </p:txBody>
      </p:sp>
      <p:sp>
        <p:nvSpPr>
          <p:cNvPr id="11" name="Shape 11"/>
          <p:cNvSpPr>
            <a:spLocks noGrp="1"/>
          </p:cNvSpPr>
          <p:nvPr>
            <p:ph type="body" idx="1"/>
          </p:nvPr>
        </p:nvSpPr>
        <p:spPr>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12" name="Shape 1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4" name="Shape 14"/>
          <p:cNvSpPr>
            <a:spLocks noGrp="1"/>
          </p:cNvSpPr>
          <p:nvPr>
            <p:ph type="title"/>
          </p:nvPr>
        </p:nvSpPr>
        <p:spPr>
          <a:xfrm>
            <a:off x="722312" y="4406900"/>
            <a:ext cx="7772401" cy="1362075"/>
          </a:xfrm>
          <a:prstGeom prst="rect">
            <a:avLst/>
          </a:prstGeom>
        </p:spPr>
        <p:txBody>
          <a:bodyPr anchor="t"/>
          <a:lstStyle>
            <a:lvl1pPr algn="l">
              <a:defRPr sz="4000" b="1" cap="all"/>
            </a:lvl1pPr>
          </a:lstStyle>
          <a:p>
            <a:pPr lvl="0">
              <a:defRPr sz="1800" b="0" cap="none">
                <a:solidFill>
                  <a:srgbClr val="000000"/>
                </a:solidFill>
              </a:defRPr>
            </a:pPr>
            <a:r>
              <a:rPr sz="4000" b="1" cap="all">
                <a:solidFill>
                  <a:srgbClr val="FF0000"/>
                </a:solidFill>
              </a:rPr>
              <a:t>Title Text</a:t>
            </a:r>
          </a:p>
        </p:txBody>
      </p:sp>
      <p:sp>
        <p:nvSpPr>
          <p:cNvPr id="15" name="Shape 15"/>
          <p:cNvSpPr>
            <a:spLocks noGrp="1"/>
          </p:cNvSpPr>
          <p:nvPr>
            <p:ph type="body"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pPr lvl="0">
              <a:defRPr sz="1800">
                <a:solidFill>
                  <a:srgbClr val="000000"/>
                </a:solidFill>
              </a:defRPr>
            </a:pPr>
            <a:r>
              <a:rPr sz="2000">
                <a:solidFill>
                  <a:srgbClr val="888888"/>
                </a:solidFill>
              </a:rPr>
              <a:t>Body Level One</a:t>
            </a:r>
          </a:p>
          <a:p>
            <a:pPr lvl="1">
              <a:defRPr sz="1800">
                <a:solidFill>
                  <a:srgbClr val="000000"/>
                </a:solidFill>
              </a:defRPr>
            </a:pPr>
            <a:r>
              <a:rPr sz="2000">
                <a:solidFill>
                  <a:srgbClr val="888888"/>
                </a:solidFill>
              </a:rPr>
              <a:t>Body Level Two</a:t>
            </a:r>
          </a:p>
          <a:p>
            <a:pPr lvl="2">
              <a:defRPr sz="1800">
                <a:solidFill>
                  <a:srgbClr val="000000"/>
                </a:solidFill>
              </a:defRPr>
            </a:pPr>
            <a:r>
              <a:rPr sz="2000">
                <a:solidFill>
                  <a:srgbClr val="888888"/>
                </a:solidFill>
              </a:rPr>
              <a:t>Body Level Three</a:t>
            </a:r>
          </a:p>
          <a:p>
            <a:pPr lvl="3">
              <a:defRPr sz="1800">
                <a:solidFill>
                  <a:srgbClr val="000000"/>
                </a:solidFill>
              </a:defRPr>
            </a:pPr>
            <a:r>
              <a:rPr sz="2000">
                <a:solidFill>
                  <a:srgbClr val="888888"/>
                </a:solidFill>
              </a:rPr>
              <a:t>Body Level Four</a:t>
            </a:r>
          </a:p>
          <a:p>
            <a:pPr lvl="4">
              <a:defRPr sz="1800">
                <a:solidFill>
                  <a:srgbClr val="000000"/>
                </a:solidFill>
              </a:defRPr>
            </a:pPr>
            <a:r>
              <a:rPr sz="2000">
                <a:solidFill>
                  <a:srgbClr val="888888"/>
                </a:solidFill>
              </a:rPr>
              <a:t>Body Level Five</a:t>
            </a:r>
          </a:p>
        </p:txBody>
      </p:sp>
      <p:sp>
        <p:nvSpPr>
          <p:cNvPr id="16" name="Shape 16"/>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solidFill>
                  <a:srgbClr val="000000"/>
                </a:solidFill>
              </a:defRPr>
            </a:pPr>
            <a:r>
              <a:rPr sz="4400">
                <a:solidFill>
                  <a:srgbClr val="FF0000"/>
                </a:solidFill>
              </a:rPr>
              <a:t>Title Text</a:t>
            </a:r>
          </a:p>
        </p:txBody>
      </p:sp>
      <p:sp>
        <p:nvSpPr>
          <p:cNvPr id="19" name="Shape 19"/>
          <p:cNvSpPr>
            <a:spLocks noGrp="1"/>
          </p:cNvSpPr>
          <p:nvPr>
            <p:ph type="body" idx="1"/>
          </p:nvPr>
        </p:nvSpPr>
        <p:spPr>
          <a:xfrm>
            <a:off x="457200" y="1600200"/>
            <a:ext cx="4038600" cy="5257800"/>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lvl="0">
              <a:defRPr sz="1800"/>
            </a:pPr>
            <a:r>
              <a:rPr sz="2800"/>
              <a:t>Body Level One</a:t>
            </a:r>
          </a:p>
          <a:p>
            <a:pPr lvl="1">
              <a:defRPr sz="1800"/>
            </a:pPr>
            <a:r>
              <a:rPr sz="2800"/>
              <a:t>Body Level Two</a:t>
            </a:r>
          </a:p>
          <a:p>
            <a:pPr lvl="2">
              <a:defRPr sz="1800"/>
            </a:pPr>
            <a:r>
              <a:rPr sz="2800"/>
              <a:t>Body Level Three</a:t>
            </a:r>
          </a:p>
          <a:p>
            <a:pPr lvl="3">
              <a:defRPr sz="1800"/>
            </a:pPr>
            <a:r>
              <a:rPr sz="2800"/>
              <a:t>Body Level Four</a:t>
            </a:r>
          </a:p>
          <a:p>
            <a:pPr lvl="4">
              <a:defRPr sz="1800"/>
            </a:pPr>
            <a:r>
              <a:rPr sz="2800"/>
              <a:t>Body Level Five</a:t>
            </a:r>
          </a:p>
        </p:txBody>
      </p:sp>
      <p:sp>
        <p:nvSpPr>
          <p:cNvPr id="20" name="Shape 20"/>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2" name="Shape 22"/>
          <p:cNvSpPr>
            <a:spLocks noGrp="1"/>
          </p:cNvSpPr>
          <p:nvPr>
            <p:ph type="title"/>
          </p:nvPr>
        </p:nvSpPr>
        <p:spPr>
          <a:xfrm>
            <a:off x="457200" y="256810"/>
            <a:ext cx="8229600" cy="1178656"/>
          </a:xfrm>
          <a:prstGeom prst="rect">
            <a:avLst/>
          </a:prstGeom>
        </p:spPr>
        <p:txBody>
          <a:bodyPr/>
          <a:lstStyle/>
          <a:p>
            <a:pPr lvl="0">
              <a:defRPr sz="1800">
                <a:solidFill>
                  <a:srgbClr val="000000"/>
                </a:solidFill>
              </a:defRPr>
            </a:pPr>
            <a:r>
              <a:rPr sz="4400">
                <a:solidFill>
                  <a:srgbClr val="FF0000"/>
                </a:solidFill>
              </a:rPr>
              <a:t>Title Text</a:t>
            </a:r>
          </a:p>
        </p:txBody>
      </p:sp>
      <p:sp>
        <p:nvSpPr>
          <p:cNvPr id="23" name="Shape 23"/>
          <p:cNvSpPr>
            <a:spLocks noGrp="1"/>
          </p:cNvSpPr>
          <p:nvPr>
            <p:ph type="body" idx="1"/>
          </p:nvPr>
        </p:nvSpPr>
        <p:spPr>
          <a:xfrm>
            <a:off x="457200" y="1435465"/>
            <a:ext cx="4040188" cy="739411"/>
          </a:xfrm>
          <a:prstGeom prst="rect">
            <a:avLst/>
          </a:prstGeom>
        </p:spPr>
        <p:txBody>
          <a:bodyPr anchor="b"/>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pPr lvl="0">
              <a:defRPr sz="1800" b="0"/>
            </a:pPr>
            <a:r>
              <a:rPr sz="2400" b="1"/>
              <a:t>Body Level One</a:t>
            </a:r>
          </a:p>
          <a:p>
            <a:pPr lvl="1">
              <a:defRPr sz="1800" b="0"/>
            </a:pPr>
            <a:r>
              <a:rPr sz="2400" b="1"/>
              <a:t>Body Level Two</a:t>
            </a:r>
          </a:p>
          <a:p>
            <a:pPr lvl="2">
              <a:defRPr sz="1800" b="0"/>
            </a:pPr>
            <a:r>
              <a:rPr sz="2400" b="1"/>
              <a:t>Body Level Three</a:t>
            </a:r>
          </a:p>
          <a:p>
            <a:pPr lvl="3">
              <a:defRPr sz="1800" b="0"/>
            </a:pPr>
            <a:r>
              <a:rPr sz="2400" b="1"/>
              <a:t>Body Level Four</a:t>
            </a:r>
          </a:p>
          <a:p>
            <a:pPr lvl="4">
              <a:defRPr sz="1800" b="0"/>
            </a:pPr>
            <a:r>
              <a:rPr sz="2400" b="1"/>
              <a:t>Body Level Five</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6" name="Shape 26"/>
          <p:cNvSpPr>
            <a:spLocks noGrp="1"/>
          </p:cNvSpPr>
          <p:nvPr>
            <p:ph type="title"/>
          </p:nvPr>
        </p:nvSpPr>
        <p:spPr>
          <a:prstGeom prst="rect">
            <a:avLst/>
          </a:prstGeom>
        </p:spPr>
        <p:txBody>
          <a:bodyPr/>
          <a:lstStyle/>
          <a:p>
            <a:pPr lvl="0">
              <a:defRPr sz="1800">
                <a:solidFill>
                  <a:srgbClr val="000000"/>
                </a:solidFill>
              </a:defRPr>
            </a:pPr>
            <a:r>
              <a:rPr sz="4400">
                <a:solidFill>
                  <a:srgbClr val="FF0000"/>
                </a:solidFill>
              </a:rPr>
              <a:t>Title Text</a:t>
            </a:r>
          </a:p>
        </p:txBody>
      </p:sp>
      <p:sp>
        <p:nvSpPr>
          <p:cNvPr id="27" name="Shape 2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9" name="Shape 2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1" name="Shape 31"/>
          <p:cNvSpPr>
            <a:spLocks noGrp="1"/>
          </p:cNvSpPr>
          <p:nvPr>
            <p:ph type="title"/>
          </p:nvPr>
        </p:nvSpPr>
        <p:spPr>
          <a:xfrm>
            <a:off x="457200" y="0"/>
            <a:ext cx="3008314" cy="1435100"/>
          </a:xfrm>
          <a:prstGeom prst="rect">
            <a:avLst/>
          </a:prstGeom>
        </p:spPr>
        <p:txBody>
          <a:bodyPr anchor="b"/>
          <a:lstStyle>
            <a:lvl1pPr algn="l">
              <a:defRPr sz="2000" b="1"/>
            </a:lvl1pPr>
          </a:lstStyle>
          <a:p>
            <a:pPr lvl="0">
              <a:defRPr sz="1800" b="0">
                <a:solidFill>
                  <a:srgbClr val="000000"/>
                </a:solidFill>
              </a:defRPr>
            </a:pPr>
            <a:r>
              <a:rPr sz="2000" b="1">
                <a:solidFill>
                  <a:srgbClr val="FF0000"/>
                </a:solidFill>
              </a:rPr>
              <a:t>Title Text</a:t>
            </a:r>
          </a:p>
        </p:txBody>
      </p:sp>
      <p:sp>
        <p:nvSpPr>
          <p:cNvPr id="32" name="Shape 32"/>
          <p:cNvSpPr>
            <a:spLocks noGrp="1"/>
          </p:cNvSpPr>
          <p:nvPr>
            <p:ph type="body" idx="1"/>
          </p:nvPr>
        </p:nvSpPr>
        <p:spPr>
          <a:xfrm>
            <a:off x="3575050" y="273050"/>
            <a:ext cx="5111750" cy="6584950"/>
          </a:xfrm>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5" name="Shape 35"/>
          <p:cNvSpPr>
            <a:spLocks noGrp="1"/>
          </p:cNvSpPr>
          <p:nvPr>
            <p:ph type="title"/>
          </p:nvPr>
        </p:nvSpPr>
        <p:spPr>
          <a:xfrm>
            <a:off x="1792288" y="4800600"/>
            <a:ext cx="5486401" cy="566738"/>
          </a:xfrm>
          <a:prstGeom prst="rect">
            <a:avLst/>
          </a:prstGeom>
        </p:spPr>
        <p:txBody>
          <a:bodyPr anchor="b"/>
          <a:lstStyle>
            <a:lvl1pPr algn="l">
              <a:defRPr sz="2000" b="1"/>
            </a:lvl1pPr>
          </a:lstStyle>
          <a:p>
            <a:pPr lvl="0">
              <a:defRPr sz="1800" b="0">
                <a:solidFill>
                  <a:srgbClr val="000000"/>
                </a:solidFill>
              </a:defRPr>
            </a:pPr>
            <a:r>
              <a:rPr sz="2000" b="1">
                <a:solidFill>
                  <a:srgbClr val="FF0000"/>
                </a:solidFill>
              </a:rPr>
              <a:t>Title Text</a:t>
            </a:r>
          </a:p>
        </p:txBody>
      </p:sp>
      <p:sp>
        <p:nvSpPr>
          <p:cNvPr id="36" name="Shape 36"/>
          <p:cNvSpPr>
            <a:spLocks noGrp="1"/>
          </p:cNvSpPr>
          <p:nvPr>
            <p:ph type="body"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lvl="0">
              <a:defRPr sz="1800"/>
            </a:pPr>
            <a:r>
              <a:rPr sz="1400"/>
              <a:t>Body Level One</a:t>
            </a:r>
          </a:p>
          <a:p>
            <a:pPr lvl="1">
              <a:defRPr sz="1800"/>
            </a:pPr>
            <a:r>
              <a:rPr sz="1400"/>
              <a:t>Body Level Two</a:t>
            </a:r>
          </a:p>
          <a:p>
            <a:pPr lvl="2">
              <a:defRPr sz="1800"/>
            </a:pPr>
            <a:r>
              <a:rPr sz="1400"/>
              <a:t>Body Level Three</a:t>
            </a:r>
          </a:p>
          <a:p>
            <a:pPr lvl="3">
              <a:defRPr sz="1800"/>
            </a:pPr>
            <a:r>
              <a:rPr sz="1400"/>
              <a:t>Body Level Four</a:t>
            </a:r>
          </a:p>
          <a:p>
            <a:pPr lvl="4">
              <a:defRPr sz="1800"/>
            </a:pPr>
            <a:r>
              <a:rPr sz="1400"/>
              <a:t>Body Level Five</a:t>
            </a:r>
          </a:p>
        </p:txBody>
      </p:sp>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6"/>
            <a:ext cx="8229600" cy="1508125"/>
          </a:xfrm>
          <a:prstGeom prst="rect">
            <a:avLst/>
          </a:prstGeom>
          <a:gradFill>
            <a:gsLst>
              <a:gs pos="0">
                <a:srgbClr val="558ED5"/>
              </a:gs>
              <a:gs pos="100000">
                <a:srgbClr val="FFFFFF"/>
              </a:gs>
            </a:gsLst>
          </a:gradFill>
          <a:ln w="38100">
            <a:solidFill>
              <a:srgbClr val="376092"/>
            </a:solidFill>
          </a:ln>
          <a:extLst>
            <a:ext uri="{C572A759-6A51-4108-AA02-DFA0A04FC94B}">
              <ma14:wrappingTextBoxFlag xmlns:ma14="http://schemas.microsoft.com/office/mac/drawingml/2011/main" val="1"/>
            </a:ext>
          </a:extLst>
        </p:spPr>
        <p:txBody>
          <a:bodyPr lIns="45719" rIns="45719" anchor="ctr">
            <a:normAutofit/>
          </a:bodyPr>
          <a:lstStyle/>
          <a:p>
            <a:pPr lvl="0">
              <a:defRPr sz="1800">
                <a:solidFill>
                  <a:srgbClr val="000000"/>
                </a:solidFill>
              </a:defRPr>
            </a:pPr>
            <a:r>
              <a:rPr sz="4400">
                <a:solidFill>
                  <a:srgbClr val="FF0000"/>
                </a:solidFill>
              </a:rPr>
              <a:t>Title Text</a:t>
            </a:r>
          </a:p>
        </p:txBody>
      </p:sp>
      <p:sp>
        <p:nvSpPr>
          <p:cNvPr id="3" name="Shape 3"/>
          <p:cNvSpPr>
            <a:spLocks noGrp="1"/>
          </p:cNvSpPr>
          <p:nvPr>
            <p:ph type="body" idx="1"/>
          </p:nvPr>
        </p:nvSpPr>
        <p:spPr>
          <a:xfrm>
            <a:off x="457200" y="1600200"/>
            <a:ext cx="8229600" cy="4804092"/>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4" name="Shape 4"/>
          <p:cNvSpPr>
            <a:spLocks noGrp="1"/>
          </p:cNvSpPr>
          <p:nvPr>
            <p:ph type="sldNum" sz="quarter" idx="2"/>
          </p:nvPr>
        </p:nvSpPr>
        <p:spPr>
          <a:xfrm>
            <a:off x="6553200" y="6404292"/>
            <a:ext cx="2133600" cy="269241"/>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med"/>
  <p:txStyles>
    <p:titleStyle>
      <a:lvl1pPr algn="ctr" defTabSz="457200">
        <a:defRPr sz="4400">
          <a:solidFill>
            <a:srgbClr val="FF0000"/>
          </a:solidFill>
          <a:latin typeface="Calibri"/>
          <a:ea typeface="Calibri"/>
          <a:cs typeface="Calibri"/>
          <a:sym typeface="Calibri"/>
        </a:defRPr>
      </a:lvl1pPr>
      <a:lvl2pPr algn="ctr" defTabSz="457200">
        <a:defRPr sz="4400">
          <a:solidFill>
            <a:srgbClr val="FF0000"/>
          </a:solidFill>
          <a:latin typeface="Calibri"/>
          <a:ea typeface="Calibri"/>
          <a:cs typeface="Calibri"/>
          <a:sym typeface="Calibri"/>
        </a:defRPr>
      </a:lvl2pPr>
      <a:lvl3pPr algn="ctr" defTabSz="457200">
        <a:defRPr sz="4400">
          <a:solidFill>
            <a:srgbClr val="FF0000"/>
          </a:solidFill>
          <a:latin typeface="Calibri"/>
          <a:ea typeface="Calibri"/>
          <a:cs typeface="Calibri"/>
          <a:sym typeface="Calibri"/>
        </a:defRPr>
      </a:lvl3pPr>
      <a:lvl4pPr algn="ctr" defTabSz="457200">
        <a:defRPr sz="4400">
          <a:solidFill>
            <a:srgbClr val="FF0000"/>
          </a:solidFill>
          <a:latin typeface="Calibri"/>
          <a:ea typeface="Calibri"/>
          <a:cs typeface="Calibri"/>
          <a:sym typeface="Calibri"/>
        </a:defRPr>
      </a:lvl4pPr>
      <a:lvl5pPr algn="ctr" defTabSz="457200">
        <a:defRPr sz="4400">
          <a:solidFill>
            <a:srgbClr val="FF0000"/>
          </a:solidFill>
          <a:latin typeface="Calibri"/>
          <a:ea typeface="Calibri"/>
          <a:cs typeface="Calibri"/>
          <a:sym typeface="Calibri"/>
        </a:defRPr>
      </a:lvl5pPr>
      <a:lvl6pPr algn="ctr" defTabSz="457200">
        <a:defRPr sz="4400">
          <a:solidFill>
            <a:srgbClr val="FF0000"/>
          </a:solidFill>
          <a:latin typeface="Calibri"/>
          <a:ea typeface="Calibri"/>
          <a:cs typeface="Calibri"/>
          <a:sym typeface="Calibri"/>
        </a:defRPr>
      </a:lvl6pPr>
      <a:lvl7pPr algn="ctr" defTabSz="457200">
        <a:defRPr sz="4400">
          <a:solidFill>
            <a:srgbClr val="FF0000"/>
          </a:solidFill>
          <a:latin typeface="Calibri"/>
          <a:ea typeface="Calibri"/>
          <a:cs typeface="Calibri"/>
          <a:sym typeface="Calibri"/>
        </a:defRPr>
      </a:lvl7pPr>
      <a:lvl8pPr algn="ctr" defTabSz="457200">
        <a:defRPr sz="4400">
          <a:solidFill>
            <a:srgbClr val="FF0000"/>
          </a:solidFill>
          <a:latin typeface="Calibri"/>
          <a:ea typeface="Calibri"/>
          <a:cs typeface="Calibri"/>
          <a:sym typeface="Calibri"/>
        </a:defRPr>
      </a:lvl8pPr>
      <a:lvl9pPr algn="ctr" defTabSz="457200">
        <a:defRPr sz="4400">
          <a:solidFill>
            <a:srgbClr val="FF0000"/>
          </a:solidFill>
          <a:latin typeface="Calibri"/>
          <a:ea typeface="Calibri"/>
          <a:cs typeface="Calibri"/>
          <a:sym typeface="Calibri"/>
        </a:defRPr>
      </a:lvl9pPr>
    </p:titleStyle>
    <p:bodyStyle>
      <a:lvl1pPr marL="342900" indent="-342900" defTabSz="457200">
        <a:spcBef>
          <a:spcPts val="700"/>
        </a:spcBef>
        <a:buSzPct val="100000"/>
        <a:buFont typeface="Arial"/>
        <a:buChar char="•"/>
        <a:defRPr sz="3200">
          <a:latin typeface="Calibri"/>
          <a:ea typeface="Calibri"/>
          <a:cs typeface="Calibri"/>
          <a:sym typeface="Calibri"/>
        </a:defRPr>
      </a:lvl1pPr>
      <a:lvl2pPr marL="783771" indent="-326571" defTabSz="457200">
        <a:spcBef>
          <a:spcPts val="700"/>
        </a:spcBef>
        <a:buSzPct val="100000"/>
        <a:buFont typeface="Arial"/>
        <a:buChar char="–"/>
        <a:defRPr sz="3200">
          <a:latin typeface="Calibri"/>
          <a:ea typeface="Calibri"/>
          <a:cs typeface="Calibri"/>
          <a:sym typeface="Calibri"/>
        </a:defRPr>
      </a:lvl2pPr>
      <a:lvl3pPr marL="1219200" indent="-304800" defTabSz="457200">
        <a:spcBef>
          <a:spcPts val="700"/>
        </a:spcBef>
        <a:buSzPct val="100000"/>
        <a:buFont typeface="Arial"/>
        <a:buChar char="•"/>
        <a:defRPr sz="3200">
          <a:latin typeface="Calibri"/>
          <a:ea typeface="Calibri"/>
          <a:cs typeface="Calibri"/>
          <a:sym typeface="Calibri"/>
        </a:defRPr>
      </a:lvl3pPr>
      <a:lvl4pPr marL="1737360" indent="-365760" defTabSz="457200">
        <a:spcBef>
          <a:spcPts val="700"/>
        </a:spcBef>
        <a:buSzPct val="100000"/>
        <a:buFont typeface="Arial"/>
        <a:buChar char="–"/>
        <a:defRPr sz="3200">
          <a:latin typeface="Calibri"/>
          <a:ea typeface="Calibri"/>
          <a:cs typeface="Calibri"/>
          <a:sym typeface="Calibri"/>
        </a:defRPr>
      </a:lvl4pPr>
      <a:lvl5pPr marL="2194560" indent="-365760" defTabSz="457200">
        <a:spcBef>
          <a:spcPts val="700"/>
        </a:spcBef>
        <a:buSzPct val="100000"/>
        <a:buFont typeface="Arial"/>
        <a:buChar char="»"/>
        <a:defRPr sz="3200">
          <a:latin typeface="Calibri"/>
          <a:ea typeface="Calibri"/>
          <a:cs typeface="Calibri"/>
          <a:sym typeface="Calibri"/>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p:bodyStyle>
    <p:otherStyle>
      <a:lvl1pPr algn="r" defTabSz="457200">
        <a:defRPr sz="1200">
          <a:solidFill>
            <a:schemeClr val="tx1"/>
          </a:solidFill>
          <a:latin typeface="+mn-lt"/>
          <a:ea typeface="+mn-ea"/>
          <a:cs typeface="+mn-cs"/>
          <a:sym typeface="Calibri"/>
        </a:defRPr>
      </a:lvl1pPr>
      <a:lvl2pPr indent="457200" algn="r" defTabSz="457200">
        <a:defRPr sz="1200">
          <a:solidFill>
            <a:schemeClr val="tx1"/>
          </a:solidFill>
          <a:latin typeface="+mn-lt"/>
          <a:ea typeface="+mn-ea"/>
          <a:cs typeface="+mn-cs"/>
          <a:sym typeface="Calibri"/>
        </a:defRPr>
      </a:lvl2pPr>
      <a:lvl3pPr indent="914400" algn="r" defTabSz="457200">
        <a:defRPr sz="1200">
          <a:solidFill>
            <a:schemeClr val="tx1"/>
          </a:solidFill>
          <a:latin typeface="+mn-lt"/>
          <a:ea typeface="+mn-ea"/>
          <a:cs typeface="+mn-cs"/>
          <a:sym typeface="Calibri"/>
        </a:defRPr>
      </a:lvl3pPr>
      <a:lvl4pPr indent="1371600" algn="r" defTabSz="457200">
        <a:defRPr sz="1200">
          <a:solidFill>
            <a:schemeClr val="tx1"/>
          </a:solidFill>
          <a:latin typeface="+mn-lt"/>
          <a:ea typeface="+mn-ea"/>
          <a:cs typeface="+mn-cs"/>
          <a:sym typeface="Calibri"/>
        </a:defRPr>
      </a:lvl4pPr>
      <a:lvl5pPr indent="1828800" algn="r" defTabSz="457200">
        <a:defRPr sz="1200">
          <a:solidFill>
            <a:schemeClr val="tx1"/>
          </a:solidFill>
          <a:latin typeface="+mn-lt"/>
          <a:ea typeface="+mn-ea"/>
          <a:cs typeface="+mn-cs"/>
          <a:sym typeface="Calibri"/>
        </a:defRPr>
      </a:lvl5pPr>
      <a:lvl6pPr indent="2286000" algn="r" defTabSz="457200">
        <a:defRPr sz="1200">
          <a:solidFill>
            <a:schemeClr val="tx1"/>
          </a:solidFill>
          <a:latin typeface="+mn-lt"/>
          <a:ea typeface="+mn-ea"/>
          <a:cs typeface="+mn-cs"/>
          <a:sym typeface="Calibri"/>
        </a:defRPr>
      </a:lvl6pPr>
      <a:lvl7pPr indent="2743200" algn="r" defTabSz="457200">
        <a:defRPr sz="1200">
          <a:solidFill>
            <a:schemeClr val="tx1"/>
          </a:solidFill>
          <a:latin typeface="+mn-lt"/>
          <a:ea typeface="+mn-ea"/>
          <a:cs typeface="+mn-cs"/>
          <a:sym typeface="Calibri"/>
        </a:defRPr>
      </a:lvl7pPr>
      <a:lvl8pPr indent="3200400" algn="r" defTabSz="457200">
        <a:defRPr sz="1200">
          <a:solidFill>
            <a:schemeClr val="tx1"/>
          </a:solidFill>
          <a:latin typeface="+mn-lt"/>
          <a:ea typeface="+mn-ea"/>
          <a:cs typeface="+mn-cs"/>
          <a:sym typeface="Calibri"/>
        </a:defRPr>
      </a:lvl8pPr>
      <a:lvl9pPr indent="3657600" algn="r" defTabSz="457200">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1" Type="http://schemas.openxmlformats.org/officeDocument/2006/relationships/image" Target="../media/image6.png"/><Relationship Id="rId12"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image" Target="../media/image27.png"/><Relationship Id="rId8" Type="http://schemas.openxmlformats.org/officeDocument/2006/relationships/image" Target="../media/image28.jpeg"/><Relationship Id="rId9" Type="http://schemas.openxmlformats.org/officeDocument/2006/relationships/image" Target="../media/image29.jpeg"/><Relationship Id="rId10"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image" Target="../media/image3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3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3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16.png"/><Relationship Id="rId5" Type="http://schemas.openxmlformats.org/officeDocument/2006/relationships/image" Target="../media/image41.jpeg"/><Relationship Id="rId6"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jpeg"/><Relationship Id="rId6" Type="http://schemas.openxmlformats.org/officeDocument/2006/relationships/image" Target="../media/image46.jpeg"/><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jpeg"/><Relationship Id="rId6" Type="http://schemas.openxmlformats.org/officeDocument/2006/relationships/image" Target="../media/image50.png"/><Relationship Id="rId7" Type="http://schemas.openxmlformats.org/officeDocument/2006/relationships/image" Target="../media/image15.png"/><Relationship Id="rId8" Type="http://schemas.openxmlformats.org/officeDocument/2006/relationships/image" Target="../media/image51.png"/><Relationship Id="rId9" Type="http://schemas.openxmlformats.org/officeDocument/2006/relationships/image" Target="../media/image41.jpeg"/><Relationship Id="rId1" Type="http://schemas.openxmlformats.org/officeDocument/2006/relationships/slideLayout" Target="../slideLayouts/slideLayout7.xml"/><Relationship Id="rId2" Type="http://schemas.openxmlformats.org/officeDocument/2006/relationships/image" Target="../media/image4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54.jpeg"/><Relationship Id="rId4" Type="http://schemas.openxmlformats.org/officeDocument/2006/relationships/image" Target="../media/image55.png"/><Relationship Id="rId5" Type="http://schemas.openxmlformats.org/officeDocument/2006/relationships/image" Target="../media/image56.png"/><Relationship Id="rId1" Type="http://schemas.openxmlformats.org/officeDocument/2006/relationships/slideLayout" Target="../slideLayouts/slideLayout7.xml"/><Relationship Id="rId2" Type="http://schemas.openxmlformats.org/officeDocument/2006/relationships/image" Target="../media/image5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7.jpeg"/><Relationship Id="rId3" Type="http://schemas.openxmlformats.org/officeDocument/2006/relationships/image" Target="../media/image4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jpeg"/><Relationship Id="rId3" Type="http://schemas.openxmlformats.org/officeDocument/2006/relationships/image" Target="../media/image5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5" Type="http://schemas.openxmlformats.org/officeDocument/2006/relationships/image" Target="../media/image63.png"/><Relationship Id="rId1" Type="http://schemas.openxmlformats.org/officeDocument/2006/relationships/slideLayout" Target="../slideLayouts/slideLayout6.xml"/><Relationship Id="rId2" Type="http://schemas.openxmlformats.org/officeDocument/2006/relationships/image" Target="../media/image6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1.jpeg"/><Relationship Id="rId5" Type="http://schemas.openxmlformats.org/officeDocument/2006/relationships/image" Target="../media/image66.png"/><Relationship Id="rId6" Type="http://schemas.openxmlformats.org/officeDocument/2006/relationships/image" Target="../media/image67.jpeg"/><Relationship Id="rId7" Type="http://schemas.openxmlformats.org/officeDocument/2006/relationships/image" Target="../media/image6.png"/><Relationship Id="rId8" Type="http://schemas.openxmlformats.org/officeDocument/2006/relationships/image" Target="../media/image68.png"/><Relationship Id="rId9" Type="http://schemas.openxmlformats.org/officeDocument/2006/relationships/image" Target="../media/image69.png"/><Relationship Id="rId1" Type="http://schemas.openxmlformats.org/officeDocument/2006/relationships/slideLayout" Target="../slideLayouts/slideLayout2.xml"/><Relationship Id="rId2" Type="http://schemas.openxmlformats.org/officeDocument/2006/relationships/image" Target="../media/image65.gif"/></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5" Type="http://schemas.openxmlformats.org/officeDocument/2006/relationships/image" Target="../media/image65.gif"/><Relationship Id="rId6" Type="http://schemas.openxmlformats.org/officeDocument/2006/relationships/image" Target="../media/image6.png"/><Relationship Id="rId7" Type="http://schemas.openxmlformats.org/officeDocument/2006/relationships/image" Target="../media/image73.jpeg"/><Relationship Id="rId8" Type="http://schemas.openxmlformats.org/officeDocument/2006/relationships/image" Target="../media/image74.png"/><Relationship Id="rId9" Type="http://schemas.openxmlformats.org/officeDocument/2006/relationships/image" Target="../media/image75.png"/><Relationship Id="rId10" Type="http://schemas.openxmlformats.org/officeDocument/2006/relationships/image" Target="../media/image76.jpeg"/><Relationship Id="rId1" Type="http://schemas.openxmlformats.org/officeDocument/2006/relationships/slideLayout" Target="../slideLayouts/slideLayout7.xml"/><Relationship Id="rId2" Type="http://schemas.openxmlformats.org/officeDocument/2006/relationships/image" Target="../media/image7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jpeg"/><Relationship Id="rId8" Type="http://schemas.openxmlformats.org/officeDocument/2006/relationships/image" Target="../media/image10.png"/><Relationship Id="rId9" Type="http://schemas.openxmlformats.org/officeDocument/2006/relationships/image" Target="../media/image11.jpeg"/><Relationship Id="rId10" Type="http://schemas.openxmlformats.org/officeDocument/2006/relationships/image" Target="../media/image12.jpeg"/><Relationship Id="rId11"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p:nvPr>
        </p:nvSpPr>
        <p:spPr>
          <a:xfrm>
            <a:off x="685800" y="758825"/>
            <a:ext cx="7772400" cy="1470025"/>
          </a:xfrm>
          <a:prstGeom prst="rect">
            <a:avLst/>
          </a:prstGeom>
        </p:spPr>
        <p:txBody>
          <a:bodyPr/>
          <a:lstStyle/>
          <a:p>
            <a:pPr lvl="0" defTabSz="443484">
              <a:defRPr sz="1800">
                <a:solidFill>
                  <a:srgbClr val="000000"/>
                </a:solidFill>
              </a:defRPr>
            </a:pPr>
            <a:r>
              <a:rPr sz="4268">
                <a:solidFill>
                  <a:srgbClr val="FF0000"/>
                </a:solidFill>
              </a:rPr>
              <a:t>Bilim ve Yeniliği Hızlandıran</a:t>
            </a:r>
            <a:br>
              <a:rPr sz="4268">
                <a:solidFill>
                  <a:srgbClr val="FF0000"/>
                </a:solidFill>
              </a:rPr>
            </a:br>
            <a:r>
              <a:rPr sz="4268">
                <a:solidFill>
                  <a:srgbClr val="FF0000"/>
                </a:solidFill>
              </a:rPr>
              <a:t>CERN</a:t>
            </a:r>
          </a:p>
        </p:txBody>
      </p:sp>
      <p:sp>
        <p:nvSpPr>
          <p:cNvPr id="50" name="Shape 50"/>
          <p:cNvSpPr>
            <a:spLocks noGrp="1"/>
          </p:cNvSpPr>
          <p:nvPr>
            <p:ph type="body" idx="1"/>
          </p:nvPr>
        </p:nvSpPr>
        <p:spPr>
          <a:xfrm>
            <a:off x="1371600" y="3886200"/>
            <a:ext cx="6400800" cy="1752600"/>
          </a:xfrm>
          <a:prstGeom prst="rect">
            <a:avLst/>
          </a:prstGeom>
        </p:spPr>
        <p:txBody>
          <a:bodyPr/>
          <a:lstStyle/>
          <a:p>
            <a:pPr lvl="0" defTabSz="452627">
              <a:lnSpc>
                <a:spcPct val="80000"/>
              </a:lnSpc>
              <a:spcBef>
                <a:spcPts val="600"/>
              </a:spcBef>
              <a:defRPr sz="1800">
                <a:solidFill>
                  <a:srgbClr val="000000"/>
                </a:solidFill>
              </a:defRPr>
            </a:pPr>
            <a:r>
              <a:rPr sz="2673">
                <a:solidFill>
                  <a:srgbClr val="888888"/>
                </a:solidFill>
              </a:rPr>
              <a:t>Samim Erhan</a:t>
            </a:r>
          </a:p>
          <a:p>
            <a:pPr lvl="0" defTabSz="452627">
              <a:lnSpc>
                <a:spcPct val="80000"/>
              </a:lnSpc>
              <a:spcBef>
                <a:spcPts val="600"/>
              </a:spcBef>
              <a:defRPr sz="1800">
                <a:solidFill>
                  <a:srgbClr val="000000"/>
                </a:solidFill>
              </a:defRPr>
            </a:pPr>
            <a:r>
              <a:rPr sz="2673">
                <a:solidFill>
                  <a:srgbClr val="888888"/>
                </a:solidFill>
              </a:rPr>
              <a:t>UCLA</a:t>
            </a:r>
          </a:p>
          <a:p>
            <a:pPr lvl="0" defTabSz="452627">
              <a:lnSpc>
                <a:spcPct val="80000"/>
              </a:lnSpc>
              <a:spcBef>
                <a:spcPts val="600"/>
              </a:spcBef>
              <a:defRPr sz="1800">
                <a:solidFill>
                  <a:srgbClr val="000000"/>
                </a:solidFill>
              </a:defRPr>
            </a:pPr>
            <a:endParaRPr sz="2673">
              <a:solidFill>
                <a:srgbClr val="888888"/>
              </a:solidFill>
            </a:endParaRPr>
          </a:p>
          <a:p>
            <a:pPr lvl="0" defTabSz="452627">
              <a:lnSpc>
                <a:spcPct val="80000"/>
              </a:lnSpc>
              <a:spcBef>
                <a:spcPts val="600"/>
              </a:spcBef>
              <a:defRPr sz="1800">
                <a:solidFill>
                  <a:srgbClr val="000000"/>
                </a:solidFill>
              </a:defRPr>
            </a:pPr>
            <a:r>
              <a:rPr sz="2673">
                <a:solidFill>
                  <a:srgbClr val="888888"/>
                </a:solidFill>
              </a:rPr>
              <a:t>Turkish Teachers Program</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 name="image24.png"/>
          <p:cNvPicPr/>
          <p:nvPr/>
        </p:nvPicPr>
        <p:blipFill>
          <a:blip r:embed="rId3">
            <a:extLst/>
          </a:blip>
          <a:stretch>
            <a:fillRect/>
          </a:stretch>
        </p:blipFill>
        <p:spPr>
          <a:xfrm>
            <a:off x="5962650" y="4666207"/>
            <a:ext cx="971550" cy="898526"/>
          </a:xfrm>
          <a:prstGeom prst="rect">
            <a:avLst/>
          </a:prstGeom>
          <a:ln w="12700">
            <a:miter lim="400000"/>
          </a:ln>
        </p:spPr>
      </p:pic>
      <p:grpSp>
        <p:nvGrpSpPr>
          <p:cNvPr id="180" name="Group 180"/>
          <p:cNvGrpSpPr/>
          <p:nvPr/>
        </p:nvGrpSpPr>
        <p:grpSpPr>
          <a:xfrm>
            <a:off x="1065212" y="404846"/>
            <a:ext cx="7724777" cy="5260024"/>
            <a:chOff x="0" y="0"/>
            <a:chExt cx="7724775" cy="5260022"/>
          </a:xfrm>
        </p:grpSpPr>
        <p:pic>
          <p:nvPicPr>
            <p:cNvPr id="161" name="image25.png" descr="Picture 1"/>
            <p:cNvPicPr/>
            <p:nvPr/>
          </p:nvPicPr>
          <p:blipFill>
            <a:blip r:embed="rId4">
              <a:extLst/>
            </a:blip>
            <a:stretch>
              <a:fillRect/>
            </a:stretch>
          </p:blipFill>
          <p:spPr>
            <a:xfrm>
              <a:off x="0" y="0"/>
              <a:ext cx="7392989" cy="5005389"/>
            </a:xfrm>
            <a:prstGeom prst="rect">
              <a:avLst/>
            </a:prstGeom>
            <a:ln w="12700" cap="flat">
              <a:noFill/>
              <a:miter lim="400000"/>
            </a:ln>
            <a:effectLst/>
          </p:spPr>
        </p:pic>
        <p:grpSp>
          <p:nvGrpSpPr>
            <p:cNvPr id="168" name="Group 168"/>
            <p:cNvGrpSpPr/>
            <p:nvPr/>
          </p:nvGrpSpPr>
          <p:grpSpPr>
            <a:xfrm>
              <a:off x="357750" y="79375"/>
              <a:ext cx="2350188" cy="1205866"/>
              <a:chOff x="0" y="0"/>
              <a:chExt cx="2350187" cy="1205865"/>
            </a:xfrm>
          </p:grpSpPr>
          <p:sp>
            <p:nvSpPr>
              <p:cNvPr id="162" name="Shape 162"/>
              <p:cNvSpPr/>
              <p:nvPr/>
            </p:nvSpPr>
            <p:spPr>
              <a:xfrm flipV="1">
                <a:off x="1222239" y="930323"/>
                <a:ext cx="213458" cy="91980"/>
              </a:xfrm>
              <a:prstGeom prst="line">
                <a:avLst/>
              </a:prstGeom>
              <a:noFill/>
              <a:ln w="19050" cap="flat">
                <a:solidFill>
                  <a:srgbClr val="FFC8B4"/>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63" name="Shape 163"/>
              <p:cNvSpPr/>
              <p:nvPr/>
            </p:nvSpPr>
            <p:spPr>
              <a:xfrm flipV="1">
                <a:off x="0" y="298870"/>
                <a:ext cx="224299" cy="88060"/>
              </a:xfrm>
              <a:prstGeom prst="line">
                <a:avLst/>
              </a:prstGeom>
              <a:noFill/>
              <a:ln w="19050" cap="flat">
                <a:solidFill>
                  <a:srgbClr val="FFC8B4"/>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64" name="Shape 164"/>
              <p:cNvSpPr/>
              <p:nvPr/>
            </p:nvSpPr>
            <p:spPr>
              <a:xfrm>
                <a:off x="1798074" y="873125"/>
                <a:ext cx="552114"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FFC8B4"/>
                    </a:solidFill>
                    <a:effectLst>
                      <a:outerShdw blurRad="12700" dist="12700" dir="2700000" rotWithShape="0">
                        <a:srgbClr val="000000"/>
                      </a:outerShdw>
                    </a:effectLst>
                  </a:defRPr>
                </a:lvl1pPr>
              </a:lstStyle>
              <a:p>
                <a:pPr lvl="0">
                  <a:defRPr sz="1800">
                    <a:solidFill>
                      <a:srgbClr val="000000"/>
                    </a:solidFill>
                    <a:effectLst/>
                  </a:defRPr>
                </a:pPr>
                <a:r>
                  <a:rPr sz="1600">
                    <a:solidFill>
                      <a:srgbClr val="FFC8B4"/>
                    </a:solidFill>
                    <a:effectLst>
                      <a:outerShdw blurRad="12700" dist="12700" dir="2700000" rotWithShape="0">
                        <a:srgbClr val="000000"/>
                      </a:outerShdw>
                    </a:effectLst>
                  </a:rPr>
                  <a:t>Atom</a:t>
                </a:r>
              </a:p>
            </p:txBody>
          </p:sp>
          <p:sp>
            <p:nvSpPr>
              <p:cNvPr id="165" name="Shape 165"/>
              <p:cNvSpPr/>
              <p:nvPr/>
            </p:nvSpPr>
            <p:spPr>
              <a:xfrm>
                <a:off x="1425012" y="679450"/>
                <a:ext cx="663834"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FFC8B4"/>
                    </a:solidFill>
                    <a:effectLst>
                      <a:outerShdw blurRad="12700" dist="12700" dir="2700000" rotWithShape="0">
                        <a:srgbClr val="000000"/>
                      </a:outerShdw>
                    </a:effectLst>
                  </a:defRPr>
                </a:lvl1pPr>
              </a:lstStyle>
              <a:p>
                <a:pPr lvl="0">
                  <a:defRPr sz="1800">
                    <a:solidFill>
                      <a:srgbClr val="000000"/>
                    </a:solidFill>
                    <a:effectLst/>
                  </a:defRPr>
                </a:pPr>
                <a:r>
                  <a:rPr sz="1600">
                    <a:solidFill>
                      <a:srgbClr val="FFC8B4"/>
                    </a:solidFill>
                    <a:effectLst>
                      <a:outerShdw blurRad="12700" dist="12700" dir="2700000" rotWithShape="0">
                        <a:srgbClr val="000000"/>
                      </a:outerShdw>
                    </a:effectLst>
                  </a:rPr>
                  <a:t>Proton</a:t>
                </a:r>
              </a:p>
            </p:txBody>
          </p:sp>
          <p:sp>
            <p:nvSpPr>
              <p:cNvPr id="166" name="Shape 166"/>
              <p:cNvSpPr/>
              <p:nvPr/>
            </p:nvSpPr>
            <p:spPr>
              <a:xfrm>
                <a:off x="121674" y="0"/>
                <a:ext cx="813158" cy="3327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FFC8B4"/>
                    </a:solidFill>
                    <a:effectLst>
                      <a:outerShdw blurRad="12700" dist="12700" dir="2700000" rotWithShape="0">
                        <a:srgbClr val="000000"/>
                      </a:outerShdw>
                    </a:effectLst>
                  </a:defRPr>
                </a:lvl1pPr>
              </a:lstStyle>
              <a:p>
                <a:pPr lvl="0">
                  <a:defRPr sz="1800">
                    <a:solidFill>
                      <a:srgbClr val="000000"/>
                    </a:solidFill>
                    <a:effectLst/>
                  </a:defRPr>
                </a:pPr>
                <a:r>
                  <a:rPr sz="1600">
                    <a:solidFill>
                      <a:srgbClr val="FFC8B4"/>
                    </a:solidFill>
                    <a:effectLst>
                      <a:outerShdw blurRad="12700" dist="12700" dir="2700000" rotWithShape="0">
                        <a:srgbClr val="000000"/>
                      </a:outerShdw>
                    </a:effectLst>
                  </a:rPr>
                  <a:t>Big Bang</a:t>
                </a:r>
              </a:p>
            </p:txBody>
          </p:sp>
          <p:sp>
            <p:nvSpPr>
              <p:cNvPr id="167" name="Shape 167"/>
              <p:cNvSpPr/>
              <p:nvPr/>
            </p:nvSpPr>
            <p:spPr>
              <a:xfrm flipV="1">
                <a:off x="1566809" y="1088551"/>
                <a:ext cx="210118" cy="99374"/>
              </a:xfrm>
              <a:prstGeom prst="line">
                <a:avLst/>
              </a:prstGeom>
              <a:noFill/>
              <a:ln w="19050" cap="flat">
                <a:solidFill>
                  <a:srgbClr val="FFC8B4"/>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grpSp>
        <p:grpSp>
          <p:nvGrpSpPr>
            <p:cNvPr id="179" name="Group 179"/>
            <p:cNvGrpSpPr/>
            <p:nvPr/>
          </p:nvGrpSpPr>
          <p:grpSpPr>
            <a:xfrm>
              <a:off x="3536950" y="1562100"/>
              <a:ext cx="4187826" cy="3697923"/>
              <a:chOff x="0" y="0"/>
              <a:chExt cx="4187825" cy="3697922"/>
            </a:xfrm>
          </p:grpSpPr>
          <p:sp>
            <p:nvSpPr>
              <p:cNvPr id="169" name="Shape 169"/>
              <p:cNvSpPr/>
              <p:nvPr/>
            </p:nvSpPr>
            <p:spPr>
              <a:xfrm flipV="1">
                <a:off x="2288604" y="1482322"/>
                <a:ext cx="369442" cy="178607"/>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70" name="Shape 170"/>
              <p:cNvSpPr/>
              <p:nvPr/>
            </p:nvSpPr>
            <p:spPr>
              <a:xfrm flipV="1">
                <a:off x="752475" y="742950"/>
                <a:ext cx="304801" cy="152401"/>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71" name="Shape 171"/>
              <p:cNvSpPr/>
              <p:nvPr/>
            </p:nvSpPr>
            <p:spPr>
              <a:xfrm flipV="1">
                <a:off x="0" y="355600"/>
                <a:ext cx="304800" cy="152401"/>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72" name="Shape 172"/>
              <p:cNvSpPr/>
              <p:nvPr/>
            </p:nvSpPr>
            <p:spPr>
              <a:xfrm>
                <a:off x="3197225" y="1825625"/>
                <a:ext cx="990601" cy="1"/>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73" name="Shape 173"/>
              <p:cNvSpPr/>
              <p:nvPr/>
            </p:nvSpPr>
            <p:spPr>
              <a:xfrm>
                <a:off x="3788410" y="1832610"/>
                <a:ext cx="1" cy="990601"/>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74" name="Shape 174"/>
              <p:cNvSpPr/>
              <p:nvPr/>
            </p:nvSpPr>
            <p:spPr>
              <a:xfrm>
                <a:off x="158750" y="0"/>
                <a:ext cx="1351320" cy="3327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CCFFCC"/>
                    </a:solidFill>
                    <a:effectLst>
                      <a:outerShdw blurRad="50800" dist="38100" dir="2700000" rotWithShape="0">
                        <a:srgbClr val="000000"/>
                      </a:outerShdw>
                    </a:effectLst>
                  </a:defRPr>
                </a:lvl1pPr>
              </a:lstStyle>
              <a:p>
                <a:pPr lvl="0">
                  <a:defRPr sz="1800">
                    <a:solidFill>
                      <a:srgbClr val="000000"/>
                    </a:solidFill>
                    <a:effectLst/>
                  </a:defRPr>
                </a:pPr>
                <a:r>
                  <a:rPr sz="1600">
                    <a:solidFill>
                      <a:srgbClr val="CCFFCC"/>
                    </a:solidFill>
                    <a:effectLst>
                      <a:outerShdw blurRad="50800" dist="38100" dir="2700000" rotWithShape="0">
                        <a:srgbClr val="000000"/>
                      </a:outerShdw>
                    </a:effectLst>
                  </a:rPr>
                  <a:t>Radius of Earth</a:t>
                </a:r>
              </a:p>
            </p:txBody>
          </p:sp>
          <p:sp>
            <p:nvSpPr>
              <p:cNvPr id="175" name="Shape 175"/>
              <p:cNvSpPr/>
              <p:nvPr/>
            </p:nvSpPr>
            <p:spPr>
              <a:xfrm>
                <a:off x="2451100" y="1192212"/>
                <a:ext cx="1595299"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CCFFCC"/>
                    </a:solidFill>
                    <a:effectLst>
                      <a:outerShdw blurRad="12700" dist="12700" dir="15060000" rotWithShape="0">
                        <a:srgbClr val="000000"/>
                      </a:outerShdw>
                    </a:effectLst>
                  </a:defRPr>
                </a:lvl1pPr>
              </a:lstStyle>
              <a:p>
                <a:pPr lvl="0">
                  <a:defRPr sz="1800">
                    <a:solidFill>
                      <a:srgbClr val="000000"/>
                    </a:solidFill>
                    <a:effectLst/>
                  </a:defRPr>
                </a:pPr>
                <a:r>
                  <a:rPr sz="1600">
                    <a:solidFill>
                      <a:srgbClr val="CCFFCC"/>
                    </a:solidFill>
                    <a:effectLst>
                      <a:outerShdw blurRad="12700" dist="12700" dir="15060000" rotWithShape="0">
                        <a:srgbClr val="000000"/>
                      </a:outerShdw>
                    </a:effectLst>
                  </a:rPr>
                  <a:t>Radius of Galaxies</a:t>
                </a:r>
              </a:p>
            </p:txBody>
          </p:sp>
          <p:sp>
            <p:nvSpPr>
              <p:cNvPr id="176" name="Shape 176"/>
              <p:cNvSpPr/>
              <p:nvPr/>
            </p:nvSpPr>
            <p:spPr>
              <a:xfrm>
                <a:off x="885825" y="381000"/>
                <a:ext cx="1114981"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CCFFCC"/>
                    </a:solidFill>
                    <a:effectLst>
                      <a:outerShdw blurRad="50800" dist="38100" dir="2700000" rotWithShape="0">
                        <a:srgbClr val="000000"/>
                      </a:outerShdw>
                    </a:effectLst>
                  </a:defRPr>
                </a:lvl1pPr>
              </a:lstStyle>
              <a:p>
                <a:pPr lvl="0">
                  <a:defRPr sz="1800">
                    <a:solidFill>
                      <a:srgbClr val="000000"/>
                    </a:solidFill>
                    <a:effectLst/>
                  </a:defRPr>
                </a:pPr>
                <a:r>
                  <a:rPr sz="1600">
                    <a:solidFill>
                      <a:srgbClr val="CCFFCC"/>
                    </a:solidFill>
                    <a:effectLst>
                      <a:outerShdw blurRad="50800" dist="38100" dir="2700000" rotWithShape="0">
                        <a:srgbClr val="000000"/>
                      </a:outerShdw>
                    </a:effectLst>
                  </a:rPr>
                  <a:t>Earth to Sun</a:t>
                </a:r>
              </a:p>
            </p:txBody>
          </p:sp>
          <p:sp>
            <p:nvSpPr>
              <p:cNvPr id="177" name="Shape 177"/>
              <p:cNvSpPr/>
              <p:nvPr/>
            </p:nvSpPr>
            <p:spPr>
              <a:xfrm>
                <a:off x="3201987" y="1573212"/>
                <a:ext cx="826752"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CCFFCC"/>
                    </a:solidFill>
                    <a:effectLst>
                      <a:outerShdw blurRad="12700" dist="12700" dir="15060000" rotWithShape="0">
                        <a:srgbClr val="000000"/>
                      </a:outerShdw>
                    </a:effectLst>
                  </a:defRPr>
                </a:lvl1pPr>
              </a:lstStyle>
              <a:p>
                <a:pPr lvl="0">
                  <a:defRPr sz="1800">
                    <a:solidFill>
                      <a:srgbClr val="000000"/>
                    </a:solidFill>
                    <a:effectLst/>
                  </a:defRPr>
                </a:pPr>
                <a:r>
                  <a:rPr sz="1600">
                    <a:solidFill>
                      <a:srgbClr val="CCFFCC"/>
                    </a:solidFill>
                    <a:effectLst>
                      <a:outerShdw blurRad="12700" dist="12700" dir="15060000" rotWithShape="0">
                        <a:srgbClr val="000000"/>
                      </a:outerShdw>
                    </a:effectLst>
                  </a:rPr>
                  <a:t>Universe</a:t>
                </a:r>
              </a:p>
            </p:txBody>
          </p:sp>
          <p:sp>
            <p:nvSpPr>
              <p:cNvPr id="178" name="Shape 178"/>
              <p:cNvSpPr/>
              <p:nvPr/>
            </p:nvSpPr>
            <p:spPr>
              <a:xfrm rot="19742175">
                <a:off x="3566461" y="3298240"/>
                <a:ext cx="352386"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CCFFCC"/>
                    </a:solidFill>
                    <a:effectLst>
                      <a:outerShdw blurRad="12700" dist="12700" dir="15060000" rotWithShape="0">
                        <a:srgbClr val="000000"/>
                      </a:outerShdw>
                    </a:effectLst>
                  </a:defRPr>
                </a:lvl1pPr>
              </a:lstStyle>
              <a:p>
                <a:pPr lvl="0">
                  <a:defRPr sz="1800">
                    <a:solidFill>
                      <a:srgbClr val="000000"/>
                    </a:solidFill>
                    <a:effectLst/>
                  </a:defRPr>
                </a:pPr>
                <a:r>
                  <a:rPr sz="1600">
                    <a:solidFill>
                      <a:srgbClr val="CCFFCC"/>
                    </a:solidFill>
                    <a:effectLst>
                      <a:outerShdw blurRad="12700" dist="12700" dir="15060000" rotWithShape="0">
                        <a:srgbClr val="000000"/>
                      </a:outerShdw>
                    </a:effectLst>
                  </a:rPr>
                  <a:t>cm</a:t>
                </a:r>
              </a:p>
            </p:txBody>
          </p:sp>
        </p:grpSp>
      </p:grpSp>
      <p:grpSp>
        <p:nvGrpSpPr>
          <p:cNvPr id="188" name="Group 188"/>
          <p:cNvGrpSpPr/>
          <p:nvPr/>
        </p:nvGrpSpPr>
        <p:grpSpPr>
          <a:xfrm>
            <a:off x="5752306" y="5181599"/>
            <a:ext cx="2172494" cy="1485901"/>
            <a:chOff x="0" y="0"/>
            <a:chExt cx="2172493" cy="1485900"/>
          </a:xfrm>
        </p:grpSpPr>
        <p:pic>
          <p:nvPicPr>
            <p:cNvPr id="181" name="image26.png" descr="Picture 2"/>
            <p:cNvPicPr/>
            <p:nvPr/>
          </p:nvPicPr>
          <p:blipFill>
            <a:blip r:embed="rId5">
              <a:extLst/>
            </a:blip>
            <a:stretch>
              <a:fillRect/>
            </a:stretch>
          </p:blipFill>
          <p:spPr>
            <a:xfrm>
              <a:off x="1200943" y="39687"/>
              <a:ext cx="885826" cy="798514"/>
            </a:xfrm>
            <a:prstGeom prst="rect">
              <a:avLst/>
            </a:prstGeom>
            <a:ln w="12700" cap="flat">
              <a:noFill/>
              <a:miter lim="400000"/>
            </a:ln>
            <a:effectLst>
              <a:outerShdw blurRad="12700" dist="35921" dir="2700000" rotWithShape="0">
                <a:srgbClr val="000000"/>
              </a:outerShdw>
            </a:effectLst>
          </p:spPr>
        </p:pic>
        <p:sp>
          <p:nvSpPr>
            <p:cNvPr id="182" name="Shape 182"/>
            <p:cNvSpPr/>
            <p:nvPr/>
          </p:nvSpPr>
          <p:spPr>
            <a:xfrm>
              <a:off x="1486693" y="0"/>
              <a:ext cx="588316" cy="28882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90000"/>
                </a:lnSpc>
                <a:defRPr sz="1400">
                  <a:solidFill>
                    <a:srgbClr val="FFFFFF"/>
                  </a:solidFill>
                  <a:effectLst>
                    <a:outerShdw blurRad="50800" dist="38100" dir="2700000" rotWithShape="0">
                      <a:srgbClr val="000000"/>
                    </a:outerShdw>
                  </a:effectLst>
                  <a:latin typeface="Arial"/>
                  <a:ea typeface="Arial"/>
                  <a:cs typeface="Arial"/>
                  <a:sym typeface="Arial"/>
                </a:defRPr>
              </a:lvl1pPr>
            </a:lstStyle>
            <a:p>
              <a:pPr lvl="0">
                <a:defRPr sz="1800">
                  <a:solidFill>
                    <a:srgbClr val="000000"/>
                  </a:solidFill>
                  <a:effectLst/>
                </a:defRPr>
              </a:pPr>
              <a:r>
                <a:rPr sz="1400">
                  <a:solidFill>
                    <a:srgbClr val="FFFFFF"/>
                  </a:solidFill>
                  <a:effectLst>
                    <a:outerShdw blurRad="50800" dist="38100" dir="2700000" rotWithShape="0">
                      <a:srgbClr val="000000"/>
                    </a:outerShdw>
                  </a:effectLst>
                </a:rPr>
                <a:t>ALMA</a:t>
              </a:r>
            </a:p>
          </p:txBody>
        </p:sp>
        <p:grpSp>
          <p:nvGrpSpPr>
            <p:cNvPr id="185" name="Group 185"/>
            <p:cNvGrpSpPr/>
            <p:nvPr/>
          </p:nvGrpSpPr>
          <p:grpSpPr>
            <a:xfrm>
              <a:off x="1181893" y="876300"/>
              <a:ext cx="990601" cy="609600"/>
              <a:chOff x="0" y="0"/>
              <a:chExt cx="990600" cy="609600"/>
            </a:xfrm>
          </p:grpSpPr>
          <p:pic>
            <p:nvPicPr>
              <p:cNvPr id="183" name="image27.png" descr="Picture 3"/>
              <p:cNvPicPr/>
              <p:nvPr/>
            </p:nvPicPr>
            <p:blipFill>
              <a:blip r:embed="rId6">
                <a:extLst/>
              </a:blip>
              <a:stretch>
                <a:fillRect/>
              </a:stretch>
            </p:blipFill>
            <p:spPr>
              <a:xfrm>
                <a:off x="82550" y="0"/>
                <a:ext cx="908050" cy="609600"/>
              </a:xfrm>
              <a:prstGeom prst="rect">
                <a:avLst/>
              </a:prstGeom>
              <a:ln w="12700" cap="flat">
                <a:noFill/>
                <a:miter lim="400000"/>
              </a:ln>
              <a:effectLst>
                <a:outerShdw blurRad="50800" dist="38100" dir="2700000" rotWithShape="0">
                  <a:srgbClr val="000000"/>
                </a:outerShdw>
              </a:effectLst>
            </p:spPr>
          </p:pic>
          <p:sp>
            <p:nvSpPr>
              <p:cNvPr id="184" name="Shape 184"/>
              <p:cNvSpPr/>
              <p:nvPr/>
            </p:nvSpPr>
            <p:spPr>
              <a:xfrm>
                <a:off x="-1" y="295025"/>
                <a:ext cx="417028" cy="28882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400">
                    <a:solidFill>
                      <a:srgbClr val="FFFFFF"/>
                    </a:solidFill>
                    <a:effectLst>
                      <a:outerShdw blurRad="50800" dist="38100" dir="2700000" rotWithShape="0">
                        <a:srgbClr val="000000"/>
                      </a:outerShdw>
                    </a:effectLst>
                    <a:latin typeface="Arial"/>
                    <a:ea typeface="Arial"/>
                    <a:cs typeface="Arial"/>
                    <a:sym typeface="Arial"/>
                  </a:defRPr>
                </a:lvl1pPr>
              </a:lstStyle>
              <a:p>
                <a:pPr lvl="0">
                  <a:defRPr sz="1800">
                    <a:solidFill>
                      <a:srgbClr val="000000"/>
                    </a:solidFill>
                    <a:effectLst/>
                  </a:defRPr>
                </a:pPr>
                <a:r>
                  <a:rPr sz="1400">
                    <a:solidFill>
                      <a:srgbClr val="FFFFFF"/>
                    </a:solidFill>
                    <a:effectLst>
                      <a:outerShdw blurRad="50800" dist="38100" dir="2700000" rotWithShape="0">
                        <a:srgbClr val="000000"/>
                      </a:outerShdw>
                    </a:effectLst>
                  </a:rPr>
                  <a:t>VLT</a:t>
                </a:r>
              </a:p>
            </p:txBody>
          </p:sp>
        </p:grpSp>
        <p:pic>
          <p:nvPicPr>
            <p:cNvPr id="186" name="image28.png" descr="Picture 9"/>
            <p:cNvPicPr/>
            <p:nvPr/>
          </p:nvPicPr>
          <p:blipFill>
            <a:blip r:embed="rId7">
              <a:extLst/>
            </a:blip>
            <a:stretch>
              <a:fillRect/>
            </a:stretch>
          </p:blipFill>
          <p:spPr>
            <a:xfrm rot="5400000">
              <a:off x="118268" y="276225"/>
              <a:ext cx="906464" cy="1143000"/>
            </a:xfrm>
            <a:prstGeom prst="rect">
              <a:avLst/>
            </a:prstGeom>
            <a:ln w="12700" cap="flat">
              <a:noFill/>
              <a:miter lim="400000"/>
            </a:ln>
            <a:effectLst>
              <a:outerShdw blurRad="63500" dist="38099" dir="2700000" rotWithShape="0">
                <a:srgbClr val="000000"/>
              </a:outerShdw>
            </a:effectLst>
          </p:spPr>
        </p:pic>
        <p:sp>
          <p:nvSpPr>
            <p:cNvPr id="187" name="Shape 187"/>
            <p:cNvSpPr/>
            <p:nvPr/>
          </p:nvSpPr>
          <p:spPr>
            <a:xfrm>
              <a:off x="57943" y="1066800"/>
              <a:ext cx="489432" cy="28882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90000"/>
                </a:lnSpc>
                <a:defRPr sz="1400">
                  <a:solidFill>
                    <a:srgbClr val="FFFFFF"/>
                  </a:solidFill>
                  <a:effectLst>
                    <a:outerShdw blurRad="50800" dist="38100" dir="2700000" rotWithShape="0">
                      <a:srgbClr val="000000"/>
                    </a:outerShdw>
                  </a:effectLst>
                  <a:latin typeface="Arial"/>
                  <a:ea typeface="Arial"/>
                  <a:cs typeface="Arial"/>
                  <a:sym typeface="Arial"/>
                </a:defRPr>
              </a:lvl1pPr>
            </a:lstStyle>
            <a:p>
              <a:pPr lvl="0">
                <a:defRPr sz="1800">
                  <a:solidFill>
                    <a:srgbClr val="000000"/>
                  </a:solidFill>
                  <a:effectLst/>
                </a:defRPr>
              </a:pPr>
              <a:r>
                <a:rPr sz="1400">
                  <a:solidFill>
                    <a:srgbClr val="FFFFFF"/>
                  </a:solidFill>
                  <a:effectLst>
                    <a:outerShdw blurRad="50800" dist="38100" dir="2700000" rotWithShape="0">
                      <a:srgbClr val="000000"/>
                    </a:outerShdw>
                  </a:effectLst>
                </a:rPr>
                <a:t>AMS</a:t>
              </a:r>
            </a:p>
          </p:txBody>
        </p:sp>
      </p:grpSp>
      <p:pic>
        <p:nvPicPr>
          <p:cNvPr id="189" name="image29.jpg" descr="sriimg20040301_4754942_0"/>
          <p:cNvPicPr/>
          <p:nvPr/>
        </p:nvPicPr>
        <p:blipFill>
          <a:blip r:embed="rId8">
            <a:extLst/>
          </a:blip>
          <a:stretch>
            <a:fillRect/>
          </a:stretch>
        </p:blipFill>
        <p:spPr>
          <a:xfrm>
            <a:off x="6934200" y="1189037"/>
            <a:ext cx="1905000" cy="1398588"/>
          </a:xfrm>
          <a:prstGeom prst="rect">
            <a:avLst/>
          </a:prstGeom>
          <a:ln w="12700">
            <a:miter lim="400000"/>
          </a:ln>
          <a:effectLst>
            <a:outerShdw blurRad="63500" dist="38099" dir="2700000" rotWithShape="0">
              <a:srgbClr val="000000">
                <a:alpha val="74997"/>
              </a:srgbClr>
            </a:outerShdw>
          </a:effectLst>
        </p:spPr>
      </p:pic>
      <p:sp>
        <p:nvSpPr>
          <p:cNvPr id="190" name="Shape 190"/>
          <p:cNvSpPr/>
          <p:nvPr/>
        </p:nvSpPr>
        <p:spPr>
          <a:xfrm>
            <a:off x="6096794" y="5287447"/>
            <a:ext cx="704885"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r>
              <a:t>Planck</a:t>
            </a:r>
          </a:p>
        </p:txBody>
      </p:sp>
      <p:grpSp>
        <p:nvGrpSpPr>
          <p:cNvPr id="196" name="Group 196"/>
          <p:cNvGrpSpPr/>
          <p:nvPr/>
        </p:nvGrpSpPr>
        <p:grpSpPr>
          <a:xfrm>
            <a:off x="323527" y="4832349"/>
            <a:ext cx="5638801" cy="1583607"/>
            <a:chOff x="0" y="0"/>
            <a:chExt cx="5638800" cy="1583606"/>
          </a:xfrm>
        </p:grpSpPr>
        <p:sp>
          <p:nvSpPr>
            <p:cNvPr id="191" name="Shape 191"/>
            <p:cNvSpPr/>
            <p:nvPr/>
          </p:nvSpPr>
          <p:spPr>
            <a:xfrm>
              <a:off x="0" y="647700"/>
              <a:ext cx="5638800" cy="9359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lnSpc>
                  <a:spcPct val="110000"/>
                </a:lnSpc>
              </a:pPr>
              <a:r>
                <a:rPr>
                  <a:solidFill>
                    <a:srgbClr val="4F81BD"/>
                  </a:solidFill>
                  <a:effectLst>
                    <a:outerShdw blurRad="12700" dist="12700" dir="2700000" rotWithShape="0">
                      <a:srgbClr val="000000"/>
                    </a:outerShdw>
                  </a:effectLst>
                  <a:latin typeface="Arial"/>
                  <a:ea typeface="Arial"/>
                  <a:cs typeface="Arial"/>
                  <a:sym typeface="Arial"/>
                </a:rPr>
                <a:t>Study physics laws of first moments after Big Bang</a:t>
              </a:r>
            </a:p>
            <a:p>
              <a:pPr lvl="0">
                <a:lnSpc>
                  <a:spcPct val="110000"/>
                </a:lnSpc>
              </a:pPr>
              <a:r>
                <a:rPr>
                  <a:solidFill>
                    <a:srgbClr val="4F81BD"/>
                  </a:solidFill>
                  <a:effectLst>
                    <a:outerShdw blurRad="12700" dist="12700" dir="2700000" rotWithShape="0">
                      <a:srgbClr val="000000"/>
                    </a:outerShdw>
                  </a:effectLst>
                  <a:latin typeface="Arial"/>
                  <a:ea typeface="Arial"/>
                  <a:cs typeface="Arial"/>
                  <a:sym typeface="Arial"/>
                </a:rPr>
                <a:t>    increasing Symbiosis between Particle Physics,</a:t>
              </a:r>
            </a:p>
            <a:p>
              <a:pPr lvl="0">
                <a:lnSpc>
                  <a:spcPct val="110000"/>
                </a:lnSpc>
              </a:pPr>
              <a:r>
                <a:rPr>
                  <a:solidFill>
                    <a:srgbClr val="4F81BD"/>
                  </a:solidFill>
                  <a:effectLst>
                    <a:outerShdw blurRad="12700" dist="12700" dir="2700000" rotWithShape="0">
                      <a:srgbClr val="000000"/>
                    </a:outerShdw>
                  </a:effectLst>
                  <a:latin typeface="Arial"/>
                  <a:ea typeface="Arial"/>
                  <a:cs typeface="Arial"/>
                  <a:sym typeface="Arial"/>
                </a:rPr>
                <a:t>    Astrophysics and Cosmology</a:t>
              </a:r>
            </a:p>
          </p:txBody>
        </p:sp>
        <p:grpSp>
          <p:nvGrpSpPr>
            <p:cNvPr id="195" name="Group 195"/>
            <p:cNvGrpSpPr/>
            <p:nvPr/>
          </p:nvGrpSpPr>
          <p:grpSpPr>
            <a:xfrm>
              <a:off x="819472" y="0"/>
              <a:ext cx="485776" cy="654050"/>
              <a:chOff x="0" y="0"/>
              <a:chExt cx="485775" cy="654050"/>
            </a:xfrm>
          </p:grpSpPr>
          <p:sp>
            <p:nvSpPr>
              <p:cNvPr id="192" name="Shape 192"/>
              <p:cNvSpPr/>
              <p:nvPr/>
            </p:nvSpPr>
            <p:spPr>
              <a:xfrm>
                <a:off x="0" y="102195"/>
                <a:ext cx="485775" cy="551855"/>
              </a:xfrm>
              <a:custGeom>
                <a:avLst/>
                <a:gdLst/>
                <a:ahLst/>
                <a:cxnLst>
                  <a:cxn ang="0">
                    <a:pos x="wd2" y="hd2"/>
                  </a:cxn>
                  <a:cxn ang="5400000">
                    <a:pos x="wd2" y="hd2"/>
                  </a:cxn>
                  <a:cxn ang="10800000">
                    <a:pos x="wd2" y="hd2"/>
                  </a:cxn>
                  <a:cxn ang="16200000">
                    <a:pos x="wd2" y="hd2"/>
                  </a:cxn>
                </a:cxnLst>
                <a:rect l="0" t="0" r="r" b="b"/>
                <a:pathLst>
                  <a:path w="21600" h="21600" extrusionOk="0">
                    <a:moveTo>
                      <a:pt x="21600" y="15200"/>
                    </a:moveTo>
                    <a:lnTo>
                      <a:pt x="16200" y="15200"/>
                    </a:lnTo>
                    <a:lnTo>
                      <a:pt x="16200" y="0"/>
                    </a:lnTo>
                    <a:lnTo>
                      <a:pt x="5400" y="0"/>
                    </a:lnTo>
                    <a:lnTo>
                      <a:pt x="5400" y="15200"/>
                    </a:lnTo>
                    <a:lnTo>
                      <a:pt x="0" y="15200"/>
                    </a:lnTo>
                    <a:lnTo>
                      <a:pt x="10800" y="21600"/>
                    </a:lnTo>
                    <a:close/>
                  </a:path>
                </a:pathLst>
              </a:custGeom>
              <a:gradFill flip="none" rotWithShape="1">
                <a:gsLst>
                  <a:gs pos="0">
                    <a:srgbClr val="3A62AB"/>
                  </a:gs>
                  <a:gs pos="100000">
                    <a:srgbClr val="FFFFFF"/>
                  </a:gs>
                </a:gsLst>
                <a:lin ang="5400000" scaled="0"/>
              </a:gradFill>
              <a:ln w="9525" cap="flat">
                <a:solidFill>
                  <a:srgbClr val="4F81BD"/>
                </a:solidFill>
                <a:prstDash val="solid"/>
                <a:miter lim="800000"/>
              </a:ln>
              <a:effectLst/>
            </p:spPr>
            <p:txBody>
              <a:bodyPr wrap="square" lIns="0" tIns="0" rIns="0" bIns="0" numCol="1" anchor="ctr">
                <a:noAutofit/>
              </a:bodyPr>
              <a:lstStyle/>
              <a:p>
                <a:pPr lvl="0"/>
                <a:endParaRPr/>
              </a:p>
            </p:txBody>
          </p:sp>
          <p:sp>
            <p:nvSpPr>
              <p:cNvPr id="193" name="Shape 193"/>
              <p:cNvSpPr/>
              <p:nvPr/>
            </p:nvSpPr>
            <p:spPr>
              <a:xfrm>
                <a:off x="121443" y="40878"/>
                <a:ext cx="242889" cy="40879"/>
              </a:xfrm>
              <a:prstGeom prst="rect">
                <a:avLst/>
              </a:prstGeom>
              <a:gradFill flip="none" rotWithShape="1">
                <a:gsLst>
                  <a:gs pos="0">
                    <a:srgbClr val="3A62AB"/>
                  </a:gs>
                  <a:gs pos="100000">
                    <a:srgbClr val="FFFFFF"/>
                  </a:gs>
                </a:gsLst>
                <a:lin ang="5400000" scaled="0"/>
              </a:gradFill>
              <a:ln w="9525" cap="flat">
                <a:solidFill>
                  <a:srgbClr val="4F81BD"/>
                </a:solidFill>
                <a:prstDash val="solid"/>
                <a:miter lim="800000"/>
              </a:ln>
              <a:effectLst/>
            </p:spPr>
            <p:txBody>
              <a:bodyPr wrap="square" lIns="0" tIns="0" rIns="0" bIns="0" numCol="1" anchor="ctr">
                <a:noAutofit/>
              </a:bodyPr>
              <a:lstStyle/>
              <a:p>
                <a:pPr lvl="0"/>
                <a:endParaRPr/>
              </a:p>
            </p:txBody>
          </p:sp>
          <p:sp>
            <p:nvSpPr>
              <p:cNvPr id="194" name="Shape 194"/>
              <p:cNvSpPr/>
              <p:nvPr/>
            </p:nvSpPr>
            <p:spPr>
              <a:xfrm>
                <a:off x="121443" y="0"/>
                <a:ext cx="242889" cy="20440"/>
              </a:xfrm>
              <a:prstGeom prst="rect">
                <a:avLst/>
              </a:prstGeom>
              <a:gradFill flip="none" rotWithShape="1">
                <a:gsLst>
                  <a:gs pos="0">
                    <a:srgbClr val="3A62AB"/>
                  </a:gs>
                  <a:gs pos="100000">
                    <a:srgbClr val="FFFFFF"/>
                  </a:gs>
                </a:gsLst>
                <a:lin ang="5400000" scaled="0"/>
              </a:gradFill>
              <a:ln w="9525" cap="flat">
                <a:solidFill>
                  <a:srgbClr val="4F81BD"/>
                </a:solidFill>
                <a:prstDash val="solid"/>
                <a:miter lim="800000"/>
              </a:ln>
              <a:effectLst/>
            </p:spPr>
            <p:txBody>
              <a:bodyPr wrap="square" lIns="0" tIns="0" rIns="0" bIns="0" numCol="1" anchor="ctr">
                <a:noAutofit/>
              </a:bodyPr>
              <a:lstStyle/>
              <a:p>
                <a:pPr lvl="0"/>
                <a:endParaRPr/>
              </a:p>
            </p:txBody>
          </p:sp>
        </p:grpSp>
      </p:grpSp>
      <p:grpSp>
        <p:nvGrpSpPr>
          <p:cNvPr id="200" name="Group 200"/>
          <p:cNvGrpSpPr/>
          <p:nvPr/>
        </p:nvGrpSpPr>
        <p:grpSpPr>
          <a:xfrm>
            <a:off x="2579688" y="873223"/>
            <a:ext cx="4495801" cy="4572002"/>
            <a:chOff x="0" y="0"/>
            <a:chExt cx="4495800" cy="4572000"/>
          </a:xfrm>
        </p:grpSpPr>
        <p:pic>
          <p:nvPicPr>
            <p:cNvPr id="197" name="image30.jpg"/>
            <p:cNvPicPr/>
            <p:nvPr/>
          </p:nvPicPr>
          <p:blipFill>
            <a:blip r:embed="rId9">
              <a:extLst/>
            </a:blip>
            <a:stretch>
              <a:fillRect/>
            </a:stretch>
          </p:blipFill>
          <p:spPr>
            <a:xfrm>
              <a:off x="1790700" y="0"/>
              <a:ext cx="2705100" cy="4572000"/>
            </a:xfrm>
            <a:prstGeom prst="rect">
              <a:avLst/>
            </a:prstGeom>
            <a:ln w="9525" cap="flat">
              <a:solidFill>
                <a:srgbClr val="000000"/>
              </a:solidFill>
              <a:prstDash val="solid"/>
              <a:miter lim="800000"/>
            </a:ln>
            <a:effectLst>
              <a:outerShdw blurRad="63500" dist="101600" dir="2700000" rotWithShape="0">
                <a:srgbClr val="000000">
                  <a:alpha val="74997"/>
                </a:srgbClr>
              </a:outerShdw>
            </a:effectLst>
          </p:spPr>
        </p:pic>
        <p:sp>
          <p:nvSpPr>
            <p:cNvPr id="198" name="Shape 198"/>
            <p:cNvSpPr/>
            <p:nvPr/>
          </p:nvSpPr>
          <p:spPr>
            <a:xfrm flipH="1" flipV="1">
              <a:off x="969480" y="1359913"/>
              <a:ext cx="796925" cy="3184476"/>
            </a:xfrm>
            <a:prstGeom prst="line">
              <a:avLst/>
            </a:prstGeom>
            <a:noFill/>
            <a:ln w="19050" cap="flat">
              <a:solidFill>
                <a:srgbClr val="EEECE1"/>
              </a:solidFill>
              <a:prstDash val="dash"/>
              <a:round/>
            </a:ln>
            <a:effectLst>
              <a:outerShdw blurRad="63500" dist="38099" dir="2700000" rotWithShape="0">
                <a:srgbClr val="000000"/>
              </a:outerShdw>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99" name="Shape 199"/>
            <p:cNvSpPr/>
            <p:nvPr/>
          </p:nvSpPr>
          <p:spPr>
            <a:xfrm flipV="1">
              <a:off x="-1" y="-1"/>
              <a:ext cx="1752601" cy="579439"/>
            </a:xfrm>
            <a:prstGeom prst="line">
              <a:avLst/>
            </a:prstGeom>
            <a:noFill/>
            <a:ln w="19050" cap="flat">
              <a:solidFill>
                <a:srgbClr val="EEECE1"/>
              </a:solidFill>
              <a:prstDash val="dash"/>
              <a:round/>
            </a:ln>
            <a:effectLst>
              <a:outerShdw blurRad="63500" dist="38099" dir="2700000" rotWithShape="0">
                <a:srgbClr val="000000"/>
              </a:outerShdw>
            </a:effectLst>
          </p:spPr>
          <p:txBody>
            <a:bodyPr wrap="square" lIns="0" tIns="0" rIns="0" bIns="0" numCol="1" anchor="t">
              <a:noAutofit/>
            </a:bodyPr>
            <a:lstStyle/>
            <a:p>
              <a:pPr lvl="0">
                <a:defRPr sz="1200">
                  <a:latin typeface="+mn-lt"/>
                  <a:ea typeface="+mn-ea"/>
                  <a:cs typeface="+mn-cs"/>
                  <a:sym typeface="Helvetica"/>
                </a:defRPr>
              </a:pPr>
              <a:endParaRPr/>
            </a:p>
          </p:txBody>
        </p:sp>
      </p:grpSp>
      <p:grpSp>
        <p:nvGrpSpPr>
          <p:cNvPr id="209" name="Group 209"/>
          <p:cNvGrpSpPr/>
          <p:nvPr/>
        </p:nvGrpSpPr>
        <p:grpSpPr>
          <a:xfrm>
            <a:off x="228600" y="2085975"/>
            <a:ext cx="2906860" cy="2647775"/>
            <a:chOff x="0" y="0"/>
            <a:chExt cx="2906858" cy="2647774"/>
          </a:xfrm>
        </p:grpSpPr>
        <p:grpSp>
          <p:nvGrpSpPr>
            <p:cNvPr id="207" name="Group 207"/>
            <p:cNvGrpSpPr/>
            <p:nvPr/>
          </p:nvGrpSpPr>
          <p:grpSpPr>
            <a:xfrm>
              <a:off x="0" y="0"/>
              <a:ext cx="2906859" cy="2647775"/>
              <a:chOff x="0" y="0"/>
              <a:chExt cx="2906858" cy="2647774"/>
            </a:xfrm>
          </p:grpSpPr>
          <p:sp>
            <p:nvSpPr>
              <p:cNvPr id="201" name="Shape 201"/>
              <p:cNvSpPr/>
              <p:nvPr/>
            </p:nvSpPr>
            <p:spPr>
              <a:xfrm>
                <a:off x="2143124" y="0"/>
                <a:ext cx="1" cy="228600"/>
              </a:xfrm>
              <a:prstGeom prst="line">
                <a:avLst/>
              </a:prstGeom>
              <a:noFill/>
              <a:ln w="19050" cap="flat">
                <a:solidFill>
                  <a:srgbClr val="7AA5BF"/>
                </a:solidFill>
                <a:prstDash val="solid"/>
                <a:round/>
              </a:ln>
              <a:effectLst>
                <a:outerShdw blurRad="50800" dist="38100" dir="2700000" rotWithShape="0">
                  <a:srgbClr val="000000"/>
                </a:outerShdw>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202" name="Shape 202"/>
              <p:cNvSpPr/>
              <p:nvPr/>
            </p:nvSpPr>
            <p:spPr>
              <a:xfrm flipH="1">
                <a:off x="869949" y="241300"/>
                <a:ext cx="1" cy="533401"/>
              </a:xfrm>
              <a:prstGeom prst="line">
                <a:avLst/>
              </a:prstGeom>
              <a:noFill/>
              <a:ln w="19050" cap="flat">
                <a:solidFill>
                  <a:srgbClr val="7AA5BF"/>
                </a:solidFill>
                <a:prstDash val="solid"/>
                <a:round/>
                <a:tailEnd type="triangle" w="med" len="med"/>
              </a:ln>
              <a:effectLst>
                <a:outerShdw blurRad="50800" dist="38100" dir="2700000" rotWithShape="0">
                  <a:srgbClr val="000000"/>
                </a:outerShdw>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203" name="Shape 203"/>
              <p:cNvSpPr/>
              <p:nvPr/>
            </p:nvSpPr>
            <p:spPr>
              <a:xfrm>
                <a:off x="857249" y="236537"/>
                <a:ext cx="1295400" cy="1"/>
              </a:xfrm>
              <a:prstGeom prst="line">
                <a:avLst/>
              </a:prstGeom>
              <a:noFill/>
              <a:ln w="19050" cap="flat">
                <a:solidFill>
                  <a:srgbClr val="7AA5BF"/>
                </a:solidFill>
                <a:prstDash val="solid"/>
                <a:round/>
              </a:ln>
              <a:effectLst>
                <a:outerShdw blurRad="50800" dist="38100" dir="2700000" rotWithShape="0">
                  <a:srgbClr val="000000"/>
                </a:outerShdw>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204" name="Shape 204"/>
              <p:cNvSpPr/>
              <p:nvPr/>
            </p:nvSpPr>
            <p:spPr>
              <a:xfrm>
                <a:off x="185694" y="2297113"/>
                <a:ext cx="195906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lnSpc>
                    <a:spcPct val="107000"/>
                  </a:lnSpc>
                  <a:defRPr>
                    <a:solidFill>
                      <a:srgbClr val="C7EEF0"/>
                    </a:solidFill>
                    <a:effectLst>
                      <a:outerShdw blurRad="12700" dist="25400" dir="2700000" rotWithShape="0">
                        <a:srgbClr val="000000"/>
                      </a:outerShdw>
                    </a:effectLst>
                    <a:latin typeface="Arial"/>
                    <a:ea typeface="Arial"/>
                    <a:cs typeface="Arial"/>
                    <a:sym typeface="Arial"/>
                  </a:defRPr>
                </a:lvl1pPr>
              </a:lstStyle>
              <a:p>
                <a:pPr lvl="0">
                  <a:defRPr>
                    <a:solidFill>
                      <a:srgbClr val="000000"/>
                    </a:solidFill>
                    <a:effectLst/>
                  </a:defRPr>
                </a:pPr>
                <a:r>
                  <a:rPr>
                    <a:solidFill>
                      <a:srgbClr val="C7EEF0"/>
                    </a:solidFill>
                    <a:effectLst>
                      <a:outerShdw blurRad="12700" dist="25400" dir="2700000" rotWithShape="0">
                        <a:srgbClr val="000000"/>
                      </a:outerShdw>
                    </a:effectLst>
                  </a:rPr>
                  <a:t>Super-Microscope</a:t>
                </a:r>
              </a:p>
            </p:txBody>
          </p:sp>
          <p:sp>
            <p:nvSpPr>
              <p:cNvPr id="205" name="Shape 205"/>
              <p:cNvSpPr/>
              <p:nvPr/>
            </p:nvSpPr>
            <p:spPr>
              <a:xfrm>
                <a:off x="2362199" y="1681162"/>
                <a:ext cx="544660" cy="4343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90000"/>
                  </a:lnSpc>
                  <a:defRPr sz="2200">
                    <a:solidFill>
                      <a:srgbClr val="C7EEF0"/>
                    </a:solidFill>
                    <a:effectLst>
                      <a:outerShdw blurRad="12700" dist="25400" dir="2700000" rotWithShape="0">
                        <a:srgbClr val="000000"/>
                      </a:outerShdw>
                    </a:effectLst>
                  </a:defRPr>
                </a:lvl1pPr>
              </a:lstStyle>
              <a:p>
                <a:pPr lvl="0">
                  <a:defRPr sz="1800">
                    <a:solidFill>
                      <a:srgbClr val="000000"/>
                    </a:solidFill>
                    <a:effectLst/>
                  </a:defRPr>
                </a:pPr>
                <a:r>
                  <a:rPr sz="2200">
                    <a:solidFill>
                      <a:srgbClr val="C7EEF0"/>
                    </a:solidFill>
                    <a:effectLst>
                      <a:outerShdw blurRad="12700" dist="25400" dir="2700000" rotWithShape="0">
                        <a:srgbClr val="000000"/>
                      </a:outerShdw>
                    </a:effectLst>
                  </a:rPr>
                  <a:t>LHC</a:t>
                </a:r>
              </a:p>
            </p:txBody>
          </p:sp>
          <p:pic>
            <p:nvPicPr>
              <p:cNvPr id="206" name="image31.jpg" descr="interconnect"/>
              <p:cNvPicPr/>
              <p:nvPr/>
            </p:nvPicPr>
            <p:blipFill>
              <a:blip r:embed="rId10">
                <a:extLst/>
              </a:blip>
              <a:stretch>
                <a:fillRect/>
              </a:stretch>
            </p:blipFill>
            <p:spPr>
              <a:xfrm>
                <a:off x="0" y="793750"/>
                <a:ext cx="2362200" cy="1539876"/>
              </a:xfrm>
              <a:prstGeom prst="rect">
                <a:avLst/>
              </a:prstGeom>
              <a:ln w="12700" cap="flat">
                <a:noFill/>
                <a:miter lim="400000"/>
              </a:ln>
              <a:effectLst>
                <a:outerShdw blurRad="50800" dist="38100" dir="2700000" rotWithShape="0">
                  <a:srgbClr val="000000"/>
                </a:outerShdw>
              </a:effectLst>
            </p:spPr>
          </p:pic>
        </p:grpSp>
        <p:pic>
          <p:nvPicPr>
            <p:cNvPr id="208" name="image6.png" descr="cern_logo_1.png"/>
            <p:cNvPicPr/>
            <p:nvPr/>
          </p:nvPicPr>
          <p:blipFill>
            <a:blip r:embed="rId11">
              <a:extLst/>
            </a:blip>
            <a:stretch>
              <a:fillRect/>
            </a:stretch>
          </p:blipFill>
          <p:spPr>
            <a:xfrm>
              <a:off x="57199" y="34290"/>
              <a:ext cx="685801" cy="674371"/>
            </a:xfrm>
            <a:prstGeom prst="rect">
              <a:avLst/>
            </a:prstGeom>
            <a:ln w="12700" cap="flat">
              <a:noFill/>
              <a:miter lim="400000"/>
            </a:ln>
            <a:effectLst>
              <a:outerShdw blurRad="38100" dist="38100" dir="2700000" rotWithShape="0">
                <a:srgbClr val="000000"/>
              </a:outerShdw>
            </a:effectLst>
          </p:spPr>
        </p:pic>
      </p:grpSp>
      <p:pic>
        <p:nvPicPr>
          <p:cNvPr id="210" name="image32.png" descr="Einstein.png"/>
          <p:cNvPicPr/>
          <p:nvPr/>
        </p:nvPicPr>
        <p:blipFill>
          <a:blip r:embed="rId12">
            <a:extLst/>
          </a:blip>
          <a:stretch>
            <a:fillRect/>
          </a:stretch>
        </p:blipFill>
        <p:spPr>
          <a:xfrm>
            <a:off x="2771799" y="1772816"/>
            <a:ext cx="1512169" cy="157769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89"/>
                                        </p:tgtEl>
                                        <p:attrNameLst>
                                          <p:attrName>style.visibility</p:attrName>
                                        </p:attrNameLst>
                                      </p:cBhvr>
                                      <p:to>
                                        <p:strVal val="visible"/>
                                      </p:to>
                                    </p:set>
                                    <p:animEffect transition="in" filter="fade">
                                      <p:cBhvr>
                                        <p:cTn id="7" dur="1000"/>
                                        <p:tgtEl>
                                          <p:spTgt spid="189"/>
                                        </p:tgtEl>
                                      </p:cBhvr>
                                    </p:animEffect>
                                  </p:childTnLst>
                                </p:cTn>
                              </p:par>
                            </p:childTnLst>
                          </p:cTn>
                        </p:par>
                        <p:par>
                          <p:cTn id="8" fill="hold">
                            <p:stCondLst>
                              <p:cond delay="1000"/>
                            </p:stCondLst>
                            <p:childTnLst>
                              <p:par>
                                <p:cTn id="9" presetID="10" presetClass="entr" presetSubtype="0" fill="hold" grpId="2" nodeType="afterEffect">
                                  <p:stCondLst>
                                    <p:cond delay="0"/>
                                  </p:stCondLst>
                                  <p:iterate>
                                    <p:tmAbs val="0"/>
                                  </p:iterate>
                                  <p:childTnLst>
                                    <p:set>
                                      <p:cBhvr>
                                        <p:cTn id="10" fill="hold"/>
                                        <p:tgtEl>
                                          <p:spTgt spid="160"/>
                                        </p:tgtEl>
                                        <p:attrNameLst>
                                          <p:attrName>style.visibility</p:attrName>
                                        </p:attrNameLst>
                                      </p:cBhvr>
                                      <p:to>
                                        <p:strVal val="visible"/>
                                      </p:to>
                                    </p:set>
                                    <p:animEffect transition="in" filter="fade">
                                      <p:cBhvr>
                                        <p:cTn id="11" dur="2000"/>
                                        <p:tgtEl>
                                          <p:spTgt spid="160"/>
                                        </p:tgtEl>
                                      </p:cBhvr>
                                    </p:animEffect>
                                  </p:childTnLst>
                                </p:cTn>
                              </p:par>
                            </p:childTnLst>
                          </p:cTn>
                        </p:par>
                        <p:par>
                          <p:cTn id="12" fill="hold">
                            <p:stCondLst>
                              <p:cond delay="3000"/>
                            </p:stCondLst>
                            <p:childTnLst>
                              <p:par>
                                <p:cTn id="13" presetID="10" presetClass="entr" presetSubtype="0" fill="hold" grpId="3" nodeType="afterEffect">
                                  <p:stCondLst>
                                    <p:cond delay="0"/>
                                  </p:stCondLst>
                                  <p:iterate>
                                    <p:tmAbs val="0"/>
                                  </p:iterate>
                                  <p:childTnLst>
                                    <p:set>
                                      <p:cBhvr>
                                        <p:cTn id="14" fill="hold"/>
                                        <p:tgtEl>
                                          <p:spTgt spid="190"/>
                                        </p:tgtEl>
                                        <p:attrNameLst>
                                          <p:attrName>style.visibility</p:attrName>
                                        </p:attrNameLst>
                                      </p:cBhvr>
                                      <p:to>
                                        <p:strVal val="visible"/>
                                      </p:to>
                                    </p:set>
                                    <p:animEffect transition="in" filter="fade">
                                      <p:cBhvr>
                                        <p:cTn id="15" dur="2000"/>
                                        <p:tgtEl>
                                          <p:spTgt spid="190"/>
                                        </p:tgtEl>
                                      </p:cBhvr>
                                    </p:animEffect>
                                  </p:childTnLst>
                                </p:cTn>
                              </p:par>
                            </p:childTnLst>
                          </p:cTn>
                        </p:par>
                        <p:par>
                          <p:cTn id="16" fill="hold">
                            <p:stCondLst>
                              <p:cond delay="5000"/>
                            </p:stCondLst>
                            <p:childTnLst>
                              <p:par>
                                <p:cTn id="17" presetID="10" presetClass="entr" presetSubtype="0" fill="hold" grpId="4" nodeType="afterEffect">
                                  <p:stCondLst>
                                    <p:cond delay="0"/>
                                  </p:stCondLst>
                                  <p:iterate>
                                    <p:tmAbs val="0"/>
                                  </p:iterate>
                                  <p:childTnLst>
                                    <p:set>
                                      <p:cBhvr>
                                        <p:cTn id="18" fill="hold"/>
                                        <p:tgtEl>
                                          <p:spTgt spid="188"/>
                                        </p:tgtEl>
                                        <p:attrNameLst>
                                          <p:attrName>style.visibility</p:attrName>
                                        </p:attrNameLst>
                                      </p:cBhvr>
                                      <p:to>
                                        <p:strVal val="visible"/>
                                      </p:to>
                                    </p:set>
                                    <p:animEffect transition="in" filter="fade">
                                      <p:cBhvr>
                                        <p:cTn id="19" dur="2000"/>
                                        <p:tgtEl>
                                          <p:spTgt spid="18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5" nodeType="clickEffect">
                                  <p:stCondLst>
                                    <p:cond delay="0"/>
                                  </p:stCondLst>
                                  <p:iterate>
                                    <p:tmAbs val="0"/>
                                  </p:iterate>
                                  <p:childTnLst>
                                    <p:set>
                                      <p:cBhvr>
                                        <p:cTn id="23" fill="hold"/>
                                        <p:tgtEl>
                                          <p:spTgt spid="209"/>
                                        </p:tgtEl>
                                        <p:attrNameLst>
                                          <p:attrName>style.visibility</p:attrName>
                                        </p:attrNameLst>
                                      </p:cBhvr>
                                      <p:to>
                                        <p:strVal val="visible"/>
                                      </p:to>
                                    </p:set>
                                    <p:animEffect transition="in" filter="wipe(up)">
                                      <p:cBhvr>
                                        <p:cTn id="24" dur="1000"/>
                                        <p:tgtEl>
                                          <p:spTgt spid="20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6" nodeType="clickEffect">
                                  <p:stCondLst>
                                    <p:cond delay="0"/>
                                  </p:stCondLst>
                                  <p:iterate>
                                    <p:tmAbs val="0"/>
                                  </p:iterate>
                                  <p:childTnLst>
                                    <p:set>
                                      <p:cBhvr>
                                        <p:cTn id="28" fill="hold"/>
                                        <p:tgtEl>
                                          <p:spTgt spid="200"/>
                                        </p:tgtEl>
                                        <p:attrNameLst>
                                          <p:attrName>style.visibility</p:attrName>
                                        </p:attrNameLst>
                                      </p:cBhvr>
                                      <p:to>
                                        <p:strVal val="visible"/>
                                      </p:to>
                                    </p:set>
                                    <p:animEffect transition="in" filter="fade">
                                      <p:cBhvr>
                                        <p:cTn id="29" dur="500"/>
                                        <p:tgtEl>
                                          <p:spTgt spid="200"/>
                                        </p:tgtEl>
                                      </p:cBhvr>
                                    </p:animEffect>
                                  </p:childTnLst>
                                </p:cTn>
                              </p:par>
                            </p:childTnLst>
                          </p:cTn>
                        </p:par>
                        <p:par>
                          <p:cTn id="30" fill="hold">
                            <p:stCondLst>
                              <p:cond delay="500"/>
                            </p:stCondLst>
                            <p:childTnLst>
                              <p:par>
                                <p:cTn id="31" presetID="10" presetClass="entr" presetSubtype="0" fill="hold" grpId="7" nodeType="afterEffect">
                                  <p:stCondLst>
                                    <p:cond delay="0"/>
                                  </p:stCondLst>
                                  <p:iterate>
                                    <p:tmAbs val="0"/>
                                  </p:iterate>
                                  <p:childTnLst>
                                    <p:set>
                                      <p:cBhvr>
                                        <p:cTn id="32" fill="hold"/>
                                        <p:tgtEl>
                                          <p:spTgt spid="210"/>
                                        </p:tgtEl>
                                        <p:attrNameLst>
                                          <p:attrName>style.visibility</p:attrName>
                                        </p:attrNameLst>
                                      </p:cBhvr>
                                      <p:to>
                                        <p:strVal val="visible"/>
                                      </p:to>
                                    </p:set>
                                    <p:animEffect transition="in" filter="fade">
                                      <p:cBhvr>
                                        <p:cTn id="33" dur="500"/>
                                        <p:tgtEl>
                                          <p:spTgt spid="210"/>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8" nodeType="clickEffect">
                                  <p:stCondLst>
                                    <p:cond delay="0"/>
                                  </p:stCondLst>
                                  <p:iterate>
                                    <p:tmAbs val="0"/>
                                  </p:iterate>
                                  <p:childTnLst>
                                    <p:set>
                                      <p:cBhvr>
                                        <p:cTn id="37" fill="hold"/>
                                        <p:tgtEl>
                                          <p:spTgt spid="196"/>
                                        </p:tgtEl>
                                        <p:attrNameLst>
                                          <p:attrName>style.visibility</p:attrName>
                                        </p:attrNameLst>
                                      </p:cBhvr>
                                      <p:to>
                                        <p:strVal val="visible"/>
                                      </p:to>
                                    </p:set>
                                    <p:animEffect transition="in" filter="wipe(up)">
                                      <p:cBhvr>
                                        <p:cTn id="38"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2" animBg="1" advAuto="0"/>
      <p:bldP spid="188" grpId="4" animBg="1" advAuto="0"/>
      <p:bldP spid="189" grpId="1" animBg="1" advAuto="0"/>
      <p:bldP spid="190" grpId="3" animBg="1" advAuto="0"/>
      <p:bldP spid="196" grpId="8" animBg="1" advAuto="0"/>
      <p:bldP spid="200" grpId="6" animBg="1" advAuto="0"/>
      <p:bldP spid="209" grpId="5" animBg="1" advAuto="0"/>
      <p:bldP spid="210" grpId="7"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Shape 214"/>
          <p:cNvSpPr>
            <a:spLocks noGrp="1"/>
          </p:cNvSpPr>
          <p:nvPr>
            <p:ph type="title"/>
          </p:nvPr>
        </p:nvSpPr>
        <p:spPr>
          <a:xfrm>
            <a:off x="457200" y="134937"/>
            <a:ext cx="8229600" cy="690563"/>
          </a:xfrm>
          <a:prstGeom prst="rect">
            <a:avLst/>
          </a:prstGeom>
        </p:spPr>
        <p:txBody>
          <a:bodyPr/>
          <a:lstStyle>
            <a:lvl1pPr>
              <a:defRPr sz="2800"/>
            </a:lvl1pPr>
          </a:lstStyle>
          <a:p>
            <a:pPr lvl="0">
              <a:defRPr sz="1800">
                <a:solidFill>
                  <a:srgbClr val="000000"/>
                </a:solidFill>
              </a:defRPr>
            </a:pPr>
            <a:r>
              <a:rPr sz="2800">
                <a:solidFill>
                  <a:srgbClr val="FF0000"/>
                </a:solidFill>
              </a:rPr>
              <a:t>Kozmik(uzaydan gelen)  ışınlar ve LHC </a:t>
            </a:r>
          </a:p>
        </p:txBody>
      </p:sp>
      <p:sp>
        <p:nvSpPr>
          <p:cNvPr id="215" name="Shape 215"/>
          <p:cNvSpPr>
            <a:spLocks noGrp="1"/>
          </p:cNvSpPr>
          <p:nvPr>
            <p:ph type="body" idx="1"/>
          </p:nvPr>
        </p:nvSpPr>
        <p:spPr>
          <a:xfrm>
            <a:off x="457200" y="1600200"/>
            <a:ext cx="8229600" cy="4525963"/>
          </a:xfrm>
          <a:prstGeom prst="rect">
            <a:avLst/>
          </a:prstGeom>
        </p:spPr>
        <p:txBody>
          <a:bodyPr/>
          <a:lstStyle/>
          <a:p>
            <a:pPr lvl="0"/>
            <a:endParaRPr/>
          </a:p>
        </p:txBody>
      </p:sp>
      <p:pic>
        <p:nvPicPr>
          <p:cNvPr id="216" name="image33.jpg" descr="enespe-2"/>
          <p:cNvPicPr/>
          <p:nvPr/>
        </p:nvPicPr>
        <p:blipFill>
          <a:blip r:embed="rId2">
            <a:extLst/>
          </a:blip>
          <a:stretch>
            <a:fillRect/>
          </a:stretch>
        </p:blipFill>
        <p:spPr>
          <a:xfrm>
            <a:off x="0" y="990600"/>
            <a:ext cx="4356590" cy="5505450"/>
          </a:xfrm>
          <a:prstGeom prst="rect">
            <a:avLst/>
          </a:prstGeom>
          <a:ln w="12700">
            <a:miter lim="400000"/>
          </a:ln>
        </p:spPr>
      </p:pic>
      <p:sp>
        <p:nvSpPr>
          <p:cNvPr id="217" name="Shape 217"/>
          <p:cNvSpPr/>
          <p:nvPr/>
        </p:nvSpPr>
        <p:spPr>
          <a:xfrm>
            <a:off x="2954215" y="3657601"/>
            <a:ext cx="640375" cy="396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solidFill>
                  <a:srgbClr val="FF0000"/>
                </a:solidFill>
                <a:latin typeface="Verdana"/>
                <a:ea typeface="Verdana"/>
                <a:cs typeface="Verdana"/>
                <a:sym typeface="Verdana"/>
              </a:defRPr>
            </a:lvl1pPr>
          </a:lstStyle>
          <a:p>
            <a:pPr lvl="0">
              <a:defRPr sz="1800">
                <a:solidFill>
                  <a:srgbClr val="000000"/>
                </a:solidFill>
              </a:defRPr>
            </a:pPr>
            <a:r>
              <a:rPr sz="2000">
                <a:solidFill>
                  <a:srgbClr val="FF0000"/>
                </a:solidFill>
              </a:rPr>
              <a:t>LHC</a:t>
            </a:r>
          </a:p>
        </p:txBody>
      </p:sp>
      <p:sp>
        <p:nvSpPr>
          <p:cNvPr id="218" name="Shape 218"/>
          <p:cNvSpPr/>
          <p:nvPr/>
        </p:nvSpPr>
        <p:spPr>
          <a:xfrm flipV="1">
            <a:off x="3235568" y="4038600"/>
            <a:ext cx="1" cy="457200"/>
          </a:xfrm>
          <a:prstGeom prst="line">
            <a:avLst/>
          </a:prstGeom>
          <a:ln w="57150">
            <a:solidFill>
              <a:srgbClr val="FF0000"/>
            </a:solidFill>
            <a:round/>
            <a:headEnd type="triangle"/>
          </a:ln>
        </p:spPr>
        <p:txBody>
          <a:bodyPr lIns="0" tIns="0" rIns="0" bIns="0"/>
          <a:lstStyle/>
          <a:p>
            <a:pPr lvl="0">
              <a:defRPr sz="1200">
                <a:latin typeface="+mn-lt"/>
                <a:ea typeface="+mn-ea"/>
                <a:cs typeface="+mn-cs"/>
                <a:sym typeface="Helvetica"/>
              </a:defRPr>
            </a:pPr>
            <a:endParaRPr/>
          </a:p>
        </p:txBody>
      </p:sp>
      <p:sp>
        <p:nvSpPr>
          <p:cNvPr id="219" name="Shape 219"/>
          <p:cNvSpPr/>
          <p:nvPr/>
        </p:nvSpPr>
        <p:spPr>
          <a:xfrm flipV="1">
            <a:off x="2532184" y="2895600"/>
            <a:ext cx="1" cy="457200"/>
          </a:xfrm>
          <a:prstGeom prst="line">
            <a:avLst/>
          </a:prstGeom>
          <a:ln w="57150">
            <a:solidFill>
              <a:srgbClr val="FF0000"/>
            </a:solidFill>
            <a:round/>
            <a:headEnd type="triangle"/>
          </a:ln>
        </p:spPr>
        <p:txBody>
          <a:bodyPr lIns="0" tIns="0" rIns="0" bIns="0"/>
          <a:lstStyle/>
          <a:p>
            <a:pPr lvl="0">
              <a:defRPr sz="1200">
                <a:latin typeface="+mn-lt"/>
                <a:ea typeface="+mn-ea"/>
                <a:cs typeface="+mn-cs"/>
                <a:sym typeface="Helvetica"/>
              </a:defRPr>
            </a:pPr>
            <a:endParaRPr/>
          </a:p>
        </p:txBody>
      </p:sp>
      <p:sp>
        <p:nvSpPr>
          <p:cNvPr id="220" name="Shape 220"/>
          <p:cNvSpPr/>
          <p:nvPr/>
        </p:nvSpPr>
        <p:spPr>
          <a:xfrm>
            <a:off x="2110153" y="2438400"/>
            <a:ext cx="1547447" cy="396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solidFill>
                  <a:srgbClr val="FF0000"/>
                </a:solidFill>
                <a:latin typeface="Verdana"/>
                <a:ea typeface="Verdana"/>
                <a:cs typeface="Verdana"/>
                <a:sym typeface="Verdana"/>
              </a:defRPr>
            </a:lvl1pPr>
          </a:lstStyle>
          <a:p>
            <a:pPr lvl="0">
              <a:defRPr sz="1800">
                <a:solidFill>
                  <a:srgbClr val="000000"/>
                </a:solidFill>
              </a:defRPr>
            </a:pPr>
            <a:r>
              <a:rPr sz="2000">
                <a:solidFill>
                  <a:srgbClr val="FF0000"/>
                </a:solidFill>
              </a:rPr>
              <a:t>Tevatron</a:t>
            </a:r>
          </a:p>
        </p:txBody>
      </p:sp>
      <p:pic>
        <p:nvPicPr>
          <p:cNvPr id="221" name="image34.jpg"/>
          <p:cNvPicPr/>
          <p:nvPr/>
        </p:nvPicPr>
        <p:blipFill>
          <a:blip r:embed="rId3">
            <a:extLst/>
          </a:blip>
          <a:stretch>
            <a:fillRect/>
          </a:stretch>
        </p:blipFill>
        <p:spPr>
          <a:xfrm>
            <a:off x="6752491" y="2286000"/>
            <a:ext cx="2250832" cy="2667000"/>
          </a:xfrm>
          <a:prstGeom prst="rect">
            <a:avLst/>
          </a:prstGeom>
          <a:ln w="12700">
            <a:miter lim="400000"/>
          </a:ln>
        </p:spPr>
      </p:pic>
      <p:pic>
        <p:nvPicPr>
          <p:cNvPr id="222" name="image35.jpeg" descr="auger_design"/>
          <p:cNvPicPr/>
          <p:nvPr/>
        </p:nvPicPr>
        <p:blipFill>
          <a:blip r:embed="rId4">
            <a:extLst/>
          </a:blip>
          <a:stretch>
            <a:fillRect/>
          </a:stretch>
        </p:blipFill>
        <p:spPr>
          <a:xfrm>
            <a:off x="4360984" y="2286000"/>
            <a:ext cx="2321170" cy="2667000"/>
          </a:xfrm>
          <a:prstGeom prst="rect">
            <a:avLst/>
          </a:prstGeom>
          <a:ln w="12700">
            <a:miter lim="400000"/>
          </a:ln>
        </p:spPr>
      </p:pic>
      <p:sp>
        <p:nvSpPr>
          <p:cNvPr id="223" name="Shape 223"/>
          <p:cNvSpPr/>
          <p:nvPr/>
        </p:nvSpPr>
        <p:spPr>
          <a:xfrm>
            <a:off x="4431322" y="5383436"/>
            <a:ext cx="4712678" cy="148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a:solidFill>
                  <a:srgbClr val="C0504D"/>
                </a:solidFill>
              </a:rPr>
              <a:t>LHC algıçları (özellikle CMS+TOTEM) geniş hızlılık ölçüm olanakları ile pp, pA ve AA etkileşmelerini anlamaya ve modellemeye, böylece havada oluşan 10</a:t>
            </a:r>
            <a:r>
              <a:rPr baseline="30000">
                <a:solidFill>
                  <a:srgbClr val="C0504D"/>
                </a:solidFill>
              </a:rPr>
              <a:t>17</a:t>
            </a:r>
            <a:r>
              <a:rPr>
                <a:solidFill>
                  <a:srgbClr val="C0504D"/>
                </a:solidFill>
              </a:rPr>
              <a:t>-</a:t>
            </a:r>
            <a:r>
              <a:rPr baseline="30000">
                <a:solidFill>
                  <a:srgbClr val="C0504D"/>
                </a:solidFill>
              </a:rPr>
              <a:t>18</a:t>
            </a:r>
            <a:r>
              <a:rPr>
                <a:solidFill>
                  <a:srgbClr val="C0504D"/>
                </a:solidFill>
              </a:rPr>
              <a:t>eV aralığındaki çavlanları anlamaya yardım edecektir.</a:t>
            </a:r>
          </a:p>
        </p:txBody>
      </p:sp>
      <p:sp>
        <p:nvSpPr>
          <p:cNvPr id="224" name="Shape 224"/>
          <p:cNvSpPr/>
          <p:nvPr/>
        </p:nvSpPr>
        <p:spPr>
          <a:xfrm>
            <a:off x="844062" y="4572000"/>
            <a:ext cx="2461847" cy="9550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800"/>
              </a:spcBef>
              <a:defRPr sz="1400"/>
            </a:lvl1pPr>
          </a:lstStyle>
          <a:p>
            <a:pPr lvl="0">
              <a:defRPr sz="1800"/>
            </a:pPr>
            <a:r>
              <a:rPr sz="1400"/>
              <a:t>A 100 PeV fixed-target interaction with air has the cm energy of a pp collision at the LHC</a:t>
            </a:r>
          </a:p>
        </p:txBody>
      </p:sp>
      <p:sp>
        <p:nvSpPr>
          <p:cNvPr id="225" name="Shape 225"/>
          <p:cNvSpPr/>
          <p:nvPr/>
        </p:nvSpPr>
        <p:spPr>
          <a:xfrm>
            <a:off x="4142073" y="990600"/>
            <a:ext cx="4597113" cy="12090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r>
              <a:t>LHC’deki </a:t>
            </a:r>
            <a:r>
              <a:rPr b="1"/>
              <a:t>pp</a:t>
            </a:r>
            <a:r>
              <a:t> çarpışmalarının enerjisi</a:t>
            </a:r>
          </a:p>
          <a:p>
            <a:pPr lvl="0"/>
            <a:r>
              <a:t> ~ 10</a:t>
            </a:r>
            <a:r>
              <a:rPr baseline="30000"/>
              <a:t>17</a:t>
            </a:r>
            <a:r>
              <a:t>eV Enerjideki uzay ışınların hava ile </a:t>
            </a:r>
          </a:p>
          <a:p>
            <a:pPr lvl="0"/>
            <a:r>
              <a:t>çarpışmasındaki enerjiye eşdeğerdir.</a:t>
            </a:r>
          </a:p>
          <a:p>
            <a:pPr lvl="0"/>
            <a:r>
              <a:t>Uzay ışınlarının enerjileri  ~ 10</a:t>
            </a:r>
            <a:r>
              <a:rPr baseline="30000"/>
              <a:t>20</a:t>
            </a:r>
            <a:r>
              <a:t> eV kadar çıkıyor.</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Shape 227"/>
          <p:cNvSpPr/>
          <p:nvPr/>
        </p:nvSpPr>
        <p:spPr>
          <a:xfrm>
            <a:off x="2048417" y="138697"/>
            <a:ext cx="7348120" cy="561341"/>
          </a:xfrm>
          <a:prstGeom prst="rect">
            <a:avLst/>
          </a:prstGeom>
          <a:ln w="12700">
            <a:miter lim="400000"/>
          </a:ln>
          <a:effectLst>
            <a:outerShdw blurRad="38100" dist="38100" dir="2700000" rotWithShape="0">
              <a:srgbClr val="000000"/>
            </a:outerShdw>
          </a:effectLst>
          <a:extLst>
            <a:ext uri="{C572A759-6A51-4108-AA02-DFA0A04FC94B}">
              <ma14:wrappingTextBoxFlag xmlns:ma14="http://schemas.microsoft.com/office/mac/drawingml/2011/main" val="1"/>
            </a:ext>
          </a:extLst>
        </p:spPr>
        <p:txBody>
          <a:bodyPr lIns="0" tIns="0" rIns="0" bIns="0">
            <a:spAutoFit/>
          </a:bodyPr>
          <a:lstStyle>
            <a:lvl1pPr algn="just" defTabSz="914400">
              <a:defRPr sz="3000">
                <a:solidFill>
                  <a:srgbClr val="4F81BD"/>
                </a:solidFill>
              </a:defRPr>
            </a:lvl1pPr>
          </a:lstStyle>
          <a:p>
            <a:pPr lvl="0">
              <a:defRPr sz="1800">
                <a:solidFill>
                  <a:srgbClr val="000000"/>
                </a:solidFill>
              </a:defRPr>
            </a:pPr>
            <a:r>
              <a:rPr sz="3000">
                <a:solidFill>
                  <a:srgbClr val="4F81BD"/>
                </a:solidFill>
              </a:rPr>
              <a:t>2012 yılının en önemli olayı</a:t>
            </a:r>
          </a:p>
        </p:txBody>
      </p:sp>
      <p:pic>
        <p:nvPicPr>
          <p:cNvPr id="228" name="image36.png"/>
          <p:cNvPicPr/>
          <p:nvPr/>
        </p:nvPicPr>
        <p:blipFill>
          <a:blip r:embed="rId2">
            <a:extLst/>
          </a:blip>
          <a:srcRect t="871" b="870"/>
          <a:stretch>
            <a:fillRect/>
          </a:stretch>
        </p:blipFill>
        <p:spPr>
          <a:xfrm>
            <a:off x="461391" y="836712"/>
            <a:ext cx="4038601" cy="5334001"/>
          </a:xfrm>
          <a:prstGeom prst="rect">
            <a:avLst/>
          </a:prstGeom>
          <a:ln>
            <a:solidFill/>
            <a:miter/>
          </a:ln>
        </p:spPr>
      </p:pic>
      <p:pic>
        <p:nvPicPr>
          <p:cNvPr id="229" name="image37.jpg" descr="economist p1.jpg"/>
          <p:cNvPicPr/>
          <p:nvPr/>
        </p:nvPicPr>
        <p:blipFill>
          <a:blip r:embed="rId3">
            <a:extLst/>
          </a:blip>
          <a:srcRect t="3979" r="3194"/>
          <a:stretch>
            <a:fillRect/>
          </a:stretch>
        </p:blipFill>
        <p:spPr>
          <a:xfrm>
            <a:off x="4716016" y="836712"/>
            <a:ext cx="4142234" cy="5328591"/>
          </a:xfrm>
          <a:prstGeom prst="rect">
            <a:avLst/>
          </a:prstGeom>
          <a:ln>
            <a:solidFill/>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iterate>
                                    <p:tmAbs val="0"/>
                                  </p:iterate>
                                  <p:childTnLst>
                                    <p:set>
                                      <p:cBhvr>
                                        <p:cTn id="6" fill="hold"/>
                                        <p:tgtEl>
                                          <p:spTgt spid="228"/>
                                        </p:tgtEl>
                                        <p:attrNameLst>
                                          <p:attrName>style.visibility</p:attrName>
                                        </p:attrNameLst>
                                      </p:cBhvr>
                                      <p:to>
                                        <p:strVal val="visible"/>
                                      </p:to>
                                    </p:set>
                                    <p:animEffect transition="in" filter="wipe(down)">
                                      <p:cBhvr>
                                        <p:cTn id="7" dur="500"/>
                                        <p:tgtEl>
                                          <p:spTgt spid="228"/>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2" nodeType="clickEffect">
                                  <p:stCondLst>
                                    <p:cond delay="0"/>
                                  </p:stCondLst>
                                  <p:iterate>
                                    <p:tmAbs val="0"/>
                                  </p:iterate>
                                  <p:childTnLst>
                                    <p:set>
                                      <p:cBhvr>
                                        <p:cTn id="11" fill="hold"/>
                                        <p:tgtEl>
                                          <p:spTgt spid="229"/>
                                        </p:tgtEl>
                                        <p:attrNameLst>
                                          <p:attrName>style.visibility</p:attrName>
                                        </p:attrNameLst>
                                      </p:cBhvr>
                                      <p:to>
                                        <p:strVal val="visible"/>
                                      </p:to>
                                    </p:set>
                                    <p:anim calcmode="lin" valueType="num">
                                      <p:cBhvr>
                                        <p:cTn id="12" dur="1000" fill="hold"/>
                                        <p:tgtEl>
                                          <p:spTgt spid="229"/>
                                        </p:tgtEl>
                                        <p:attrNameLst>
                                          <p:attrName>ppt_w</p:attrName>
                                        </p:attrNameLst>
                                      </p:cBhvr>
                                      <p:tavLst>
                                        <p:tav tm="0">
                                          <p:val>
                                            <p:fltVal val="0"/>
                                          </p:val>
                                        </p:tav>
                                        <p:tav tm="100000">
                                          <p:val>
                                            <p:strVal val="#ppt_w"/>
                                          </p:val>
                                        </p:tav>
                                      </p:tavLst>
                                    </p:anim>
                                    <p:anim calcmode="lin" valueType="num">
                                      <p:cBhvr>
                                        <p:cTn id="13" dur="1000" fill="hold"/>
                                        <p:tgtEl>
                                          <p:spTgt spid="229"/>
                                        </p:tgtEl>
                                        <p:attrNameLst>
                                          <p:attrName>ppt_h</p:attrName>
                                        </p:attrNameLst>
                                      </p:cBhvr>
                                      <p:tavLst>
                                        <p:tav tm="0">
                                          <p:val>
                                            <p:fltVal val="0"/>
                                          </p:val>
                                        </p:tav>
                                        <p:tav tm="100000">
                                          <p:val>
                                            <p:strVal val="#ppt_h"/>
                                          </p:val>
                                        </p:tav>
                                      </p:tavLst>
                                    </p:anim>
                                    <p:anim calcmode="lin" valueType="num">
                                      <p:cBhvr>
                                        <p:cTn id="14" dur="1000" fill="hold"/>
                                        <p:tgtEl>
                                          <p:spTgt spid="229"/>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2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 grpId="1" animBg="1" advAuto="0"/>
      <p:bldP spid="229" grpId="2"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 name="image38.png"/>
          <p:cNvPicPr/>
          <p:nvPr/>
        </p:nvPicPr>
        <p:blipFill>
          <a:blip r:embed="rId2">
            <a:extLst/>
          </a:blip>
          <a:srcRect l="5060" r="8784" b="30569"/>
          <a:stretch>
            <a:fillRect/>
          </a:stretch>
        </p:blipFill>
        <p:spPr>
          <a:xfrm>
            <a:off x="611559" y="703388"/>
            <a:ext cx="7878074" cy="4237780"/>
          </a:xfrm>
          <a:prstGeom prst="rect">
            <a:avLst/>
          </a:prstGeom>
          <a:ln w="12700">
            <a:miter lim="400000"/>
          </a:ln>
        </p:spPr>
      </p:pic>
      <p:sp>
        <p:nvSpPr>
          <p:cNvPr id="232" name="Shape 232"/>
          <p:cNvSpPr/>
          <p:nvPr/>
        </p:nvSpPr>
        <p:spPr>
          <a:xfrm>
            <a:off x="107503" y="44623"/>
            <a:ext cx="8928994" cy="586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4F81BD"/>
                </a:solidFill>
              </a:defRPr>
            </a:lvl1pPr>
          </a:lstStyle>
          <a:p>
            <a:pPr lvl="0">
              <a:defRPr sz="1800">
                <a:solidFill>
                  <a:srgbClr val="000000"/>
                </a:solidFill>
              </a:defRPr>
            </a:pPr>
            <a:r>
              <a:rPr sz="3200">
                <a:solidFill>
                  <a:srgbClr val="4F81BD"/>
                </a:solidFill>
              </a:rPr>
              <a:t>2013 Fizik Nobel Ödülü</a:t>
            </a:r>
          </a:p>
        </p:txBody>
      </p:sp>
      <p:sp>
        <p:nvSpPr>
          <p:cNvPr id="233" name="Shape 233"/>
          <p:cNvSpPr/>
          <p:nvPr/>
        </p:nvSpPr>
        <p:spPr>
          <a:xfrm>
            <a:off x="683567" y="4987040"/>
            <a:ext cx="7704858" cy="148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just"/>
            <a:r>
              <a:rPr>
                <a:solidFill>
                  <a:srgbClr val="4F81BD"/>
                </a:solidFill>
              </a:rPr>
              <a:t>The Nobel Prize in Physics 2013 was awarded jointly to François Englert and Peter W. Higgs </a:t>
            </a:r>
            <a:r>
              <a:rPr i="1">
                <a:solidFill>
                  <a:srgbClr val="4F81BD"/>
                </a:solidFill>
              </a:rPr>
              <a:t>"for the theoretical discovery of a mechanism that contributes to our understanding of the origin of mass of subatomic particles, and which recently was </a:t>
            </a:r>
            <a:r>
              <a:rPr i="1">
                <a:solidFill>
                  <a:srgbClr val="00FF00"/>
                </a:solidFill>
              </a:rPr>
              <a:t>confirmed through the discovery of the predicted fundamental particle, by the ATLAS and CMS experiments at CERN's Large Hadron Collider”.</a:t>
            </a:r>
          </a:p>
        </p:txBody>
      </p:sp>
      <p:pic>
        <p:nvPicPr>
          <p:cNvPr id="234" name="image39.png"/>
          <p:cNvPicPr/>
          <p:nvPr/>
        </p:nvPicPr>
        <p:blipFill>
          <a:blip r:embed="rId3">
            <a:extLst/>
          </a:blip>
          <a:stretch>
            <a:fillRect/>
          </a:stretch>
        </p:blipFill>
        <p:spPr>
          <a:xfrm>
            <a:off x="7308304" y="116632"/>
            <a:ext cx="1772817" cy="1772817"/>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BHC 2015</a:t>
            </a:r>
            <a:endParaRPr lang="en-US" dirty="0"/>
          </a:p>
        </p:txBody>
      </p:sp>
      <p:sp>
        <p:nvSpPr>
          <p:cNvPr id="3" name="Text Placeholder 2"/>
          <p:cNvSpPr>
            <a:spLocks noGrp="1"/>
          </p:cNvSpPr>
          <p:nvPr>
            <p:ph type="body" idx="1"/>
          </p:nvPr>
        </p:nvSpPr>
        <p:spPr>
          <a:xfrm>
            <a:off x="457200" y="1600200"/>
            <a:ext cx="8229600" cy="4723063"/>
          </a:xfrm>
        </p:spPr>
        <p:txBody>
          <a:bodyPr/>
          <a:lstStyle/>
          <a:p>
            <a:r>
              <a:rPr lang="en-US" dirty="0" err="1"/>
              <a:t>İ</a:t>
            </a:r>
            <a:r>
              <a:rPr lang="en-US" dirty="0" err="1" smtClean="0"/>
              <a:t>ki</a:t>
            </a:r>
            <a:r>
              <a:rPr lang="en-US" dirty="0" smtClean="0"/>
              <a:t> </a:t>
            </a:r>
            <a:r>
              <a:rPr lang="en-US" dirty="0" err="1" smtClean="0"/>
              <a:t>yıl</a:t>
            </a:r>
            <a:r>
              <a:rPr lang="en-US" dirty="0" smtClean="0"/>
              <a:t> </a:t>
            </a:r>
            <a:r>
              <a:rPr lang="en-US" dirty="0" err="1" smtClean="0"/>
              <a:t>bakım</a:t>
            </a:r>
            <a:r>
              <a:rPr lang="en-US" dirty="0" smtClean="0"/>
              <a:t> </a:t>
            </a:r>
            <a:r>
              <a:rPr lang="en-US" dirty="0" err="1" smtClean="0"/>
              <a:t>ve</a:t>
            </a:r>
            <a:r>
              <a:rPr lang="en-US" dirty="0" smtClean="0"/>
              <a:t> </a:t>
            </a:r>
            <a:r>
              <a:rPr lang="en-US" dirty="0" err="1" smtClean="0"/>
              <a:t>iyileştirme</a:t>
            </a:r>
            <a:r>
              <a:rPr lang="en-US" dirty="0" smtClean="0"/>
              <a:t> </a:t>
            </a:r>
            <a:r>
              <a:rPr lang="en-US" dirty="0" err="1" smtClean="0"/>
              <a:t>çalışmalarından</a:t>
            </a:r>
            <a:r>
              <a:rPr lang="en-US" dirty="0" smtClean="0"/>
              <a:t> </a:t>
            </a:r>
            <a:r>
              <a:rPr lang="en-US" dirty="0" err="1" smtClean="0"/>
              <a:t>sonra</a:t>
            </a:r>
            <a:r>
              <a:rPr lang="en-US" dirty="0" smtClean="0"/>
              <a:t> BHC </a:t>
            </a:r>
            <a:r>
              <a:rPr lang="en-US" dirty="0" err="1" smtClean="0"/>
              <a:t>protonları</a:t>
            </a:r>
            <a:r>
              <a:rPr lang="en-US" dirty="0" smtClean="0"/>
              <a:t> 13 </a:t>
            </a:r>
            <a:r>
              <a:rPr lang="en-US" dirty="0" err="1" smtClean="0"/>
              <a:t>TeV</a:t>
            </a:r>
            <a:r>
              <a:rPr lang="en-US" dirty="0" smtClean="0"/>
              <a:t> de </a:t>
            </a:r>
            <a:r>
              <a:rPr lang="en-US" dirty="0" err="1" smtClean="0"/>
              <a:t>çarpıştırmaya</a:t>
            </a:r>
            <a:r>
              <a:rPr lang="en-US" dirty="0" smtClean="0"/>
              <a:t> </a:t>
            </a:r>
            <a:r>
              <a:rPr lang="en-US" dirty="0" err="1" smtClean="0"/>
              <a:t>basladı</a:t>
            </a:r>
            <a:endParaRPr lang="en-US" dirty="0" smtClean="0"/>
          </a:p>
          <a:p>
            <a:r>
              <a:rPr lang="en-US" dirty="0" err="1" smtClean="0"/>
              <a:t>Yeni</a:t>
            </a:r>
            <a:r>
              <a:rPr lang="en-US" dirty="0" smtClean="0"/>
              <a:t> </a:t>
            </a:r>
            <a:r>
              <a:rPr lang="en-US" dirty="0" err="1" smtClean="0"/>
              <a:t>dönem</a:t>
            </a:r>
            <a:r>
              <a:rPr lang="en-US" dirty="0" smtClean="0"/>
              <a:t> 2018 </a:t>
            </a:r>
            <a:r>
              <a:rPr lang="en-US" dirty="0" err="1" smtClean="0"/>
              <a:t>sonuna</a:t>
            </a:r>
            <a:r>
              <a:rPr lang="en-US" dirty="0" smtClean="0"/>
              <a:t> </a:t>
            </a:r>
            <a:r>
              <a:rPr lang="en-US" dirty="0" err="1" smtClean="0"/>
              <a:t>kadar</a:t>
            </a:r>
            <a:r>
              <a:rPr lang="en-US" dirty="0" smtClean="0"/>
              <a:t> </a:t>
            </a:r>
            <a:r>
              <a:rPr lang="en-US" dirty="0" err="1" smtClean="0"/>
              <a:t>sürecek</a:t>
            </a:r>
            <a:r>
              <a:rPr lang="en-US" dirty="0" smtClean="0"/>
              <a:t>.</a:t>
            </a:r>
          </a:p>
          <a:p>
            <a:pPr lvl="1"/>
            <a:r>
              <a:rPr lang="en-US" dirty="0" smtClean="0"/>
              <a:t>Higgs </a:t>
            </a:r>
            <a:r>
              <a:rPr lang="en-US" dirty="0" err="1" smtClean="0"/>
              <a:t>tanecigini</a:t>
            </a:r>
            <a:r>
              <a:rPr lang="en-US" dirty="0" smtClean="0"/>
              <a:t> </a:t>
            </a:r>
            <a:r>
              <a:rPr lang="en-US" dirty="0" err="1" smtClean="0"/>
              <a:t>daha</a:t>
            </a:r>
            <a:r>
              <a:rPr lang="en-US" dirty="0" smtClean="0"/>
              <a:t> </a:t>
            </a:r>
            <a:r>
              <a:rPr lang="en-US" dirty="0" err="1" smtClean="0"/>
              <a:t>iyi</a:t>
            </a:r>
            <a:r>
              <a:rPr lang="en-US" dirty="0" smtClean="0"/>
              <a:t> </a:t>
            </a:r>
            <a:r>
              <a:rPr lang="en-US" dirty="0" err="1" smtClean="0"/>
              <a:t>anlamak</a:t>
            </a:r>
            <a:endParaRPr lang="en-US" dirty="0" smtClean="0"/>
          </a:p>
          <a:p>
            <a:pPr lvl="1"/>
            <a:r>
              <a:rPr lang="en-US" dirty="0" err="1" smtClean="0"/>
              <a:t>Standart</a:t>
            </a:r>
            <a:r>
              <a:rPr lang="en-US" dirty="0" smtClean="0"/>
              <a:t> </a:t>
            </a:r>
            <a:r>
              <a:rPr lang="en-US" dirty="0" err="1"/>
              <a:t>ö</a:t>
            </a:r>
            <a:r>
              <a:rPr lang="en-US" dirty="0" err="1" smtClean="0"/>
              <a:t>tesi</a:t>
            </a:r>
            <a:r>
              <a:rPr lang="en-US" dirty="0" smtClean="0"/>
              <a:t> </a:t>
            </a:r>
            <a:r>
              <a:rPr lang="en-US" dirty="0" err="1" smtClean="0"/>
              <a:t>modellerin</a:t>
            </a:r>
            <a:r>
              <a:rPr lang="en-US" dirty="0" smtClean="0"/>
              <a:t> </a:t>
            </a:r>
            <a:r>
              <a:rPr lang="en-US" dirty="0" err="1" smtClean="0"/>
              <a:t>öngörülerini</a:t>
            </a:r>
            <a:r>
              <a:rPr lang="en-US" dirty="0" smtClean="0"/>
              <a:t> </a:t>
            </a:r>
            <a:r>
              <a:rPr lang="en-US" dirty="0" err="1" smtClean="0"/>
              <a:t>aramak</a:t>
            </a:r>
            <a:endParaRPr lang="en-US" dirty="0" smtClean="0"/>
          </a:p>
          <a:p>
            <a:pPr lvl="1"/>
            <a:r>
              <a:rPr lang="en-US" dirty="0" err="1" smtClean="0"/>
              <a:t>Yepyeni</a:t>
            </a:r>
            <a:r>
              <a:rPr lang="en-US" dirty="0" smtClean="0"/>
              <a:t> </a:t>
            </a:r>
            <a:r>
              <a:rPr lang="en-US" dirty="0" err="1" smtClean="0"/>
              <a:t>beklenmedik</a:t>
            </a:r>
            <a:r>
              <a:rPr lang="en-US" dirty="0" smtClean="0"/>
              <a:t> </a:t>
            </a:r>
            <a:r>
              <a:rPr lang="en-US" dirty="0" err="1" smtClean="0"/>
              <a:t>birşeyler</a:t>
            </a:r>
            <a:r>
              <a:rPr lang="en-US" dirty="0" smtClean="0"/>
              <a:t> </a:t>
            </a:r>
            <a:r>
              <a:rPr lang="en-US" dirty="0" err="1" smtClean="0"/>
              <a:t>gözlemek</a:t>
            </a:r>
            <a:endParaRPr lang="en-US" dirty="0"/>
          </a:p>
        </p:txBody>
      </p:sp>
    </p:spTree>
    <p:extLst>
      <p:ext uri="{BB962C8B-B14F-4D97-AF65-F5344CB8AC3E}">
        <p14:creationId xmlns:p14="http://schemas.microsoft.com/office/powerpoint/2010/main" val="4035945207"/>
      </p:ext>
    </p:extLst>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p:cNvSpPr>
          <p:nvPr>
            <p:ph type="title" idx="4294967295"/>
          </p:nvPr>
        </p:nvSpPr>
        <p:spPr>
          <a:xfrm>
            <a:off x="1752600" y="228600"/>
            <a:ext cx="7391400" cy="685800"/>
          </a:xfrm>
          <a:prstGeom prst="rect">
            <a:avLst/>
          </a:prstGeom>
          <a:effectLst>
            <a:outerShdw blurRad="38100" dist="38100" dir="2700000" rotWithShape="0">
              <a:srgbClr val="000000"/>
            </a:outerShdw>
          </a:effectLst>
        </p:spPr>
        <p:txBody>
          <a:bodyPr lIns="0" tIns="0" rIns="0" bIns="0"/>
          <a:lstStyle>
            <a:lvl1pPr>
              <a:defRPr sz="3200">
                <a:solidFill>
                  <a:srgbClr val="4F81BD"/>
                </a:solidFill>
                <a:effectLst>
                  <a:outerShdw blurRad="50800" dist="38100" dir="2700000" rotWithShape="0">
                    <a:srgbClr val="000000"/>
                  </a:outerShdw>
                </a:effectLst>
              </a:defRPr>
            </a:lvl1pPr>
          </a:lstStyle>
          <a:p>
            <a:pPr lvl="0">
              <a:defRPr sz="1800">
                <a:solidFill>
                  <a:srgbClr val="000000"/>
                </a:solidFill>
                <a:effectLst/>
              </a:defRPr>
            </a:pPr>
            <a:r>
              <a:rPr sz="3200">
                <a:solidFill>
                  <a:srgbClr val="4F81BD"/>
                </a:solidFill>
                <a:effectLst>
                  <a:outerShdw blurRad="50800" dist="38100" dir="2700000" rotWithShape="0">
                    <a:srgbClr val="000000"/>
                  </a:outerShdw>
                </a:effectLst>
              </a:rPr>
              <a:t>CERN: Parçacık Fiziği ve Yenilik</a:t>
            </a:r>
          </a:p>
        </p:txBody>
      </p:sp>
      <p:sp>
        <p:nvSpPr>
          <p:cNvPr id="237" name="Shape 237"/>
          <p:cNvSpPr>
            <a:spLocks noGrp="1"/>
          </p:cNvSpPr>
          <p:nvPr>
            <p:ph type="body" idx="4294967295"/>
          </p:nvPr>
        </p:nvSpPr>
        <p:spPr>
          <a:xfrm>
            <a:off x="533400" y="1524000"/>
            <a:ext cx="8458200" cy="914400"/>
          </a:xfrm>
          <a:prstGeom prst="rect">
            <a:avLst/>
          </a:prstGeom>
        </p:spPr>
        <p:txBody>
          <a:bodyPr/>
          <a:lstStyle/>
          <a:p>
            <a:pPr marL="257175" lvl="0" indent="-257175">
              <a:spcBef>
                <a:spcPts val="1200"/>
              </a:spcBef>
              <a:buClr>
                <a:srgbClr val="FFFF00"/>
              </a:buClr>
              <a:buFont typeface="Wingdings"/>
              <a:buChar char="❑"/>
              <a:defRPr sz="1800"/>
            </a:pPr>
            <a:r>
              <a:rPr sz="2400">
                <a:solidFill>
                  <a:srgbClr val="EEECE1"/>
                </a:solidFill>
                <a:effectLst>
                  <a:outerShdw blurRad="12700" dist="25400" dir="2700000" rotWithShape="0">
                    <a:srgbClr val="000000"/>
                  </a:outerShdw>
                </a:effectLst>
              </a:rPr>
              <a:t>Temel bilimlerin ve kilit teknolijik gelişmelerin </a:t>
            </a:r>
            <a:r>
              <a:rPr sz="2400">
                <a:solidFill>
                  <a:srgbClr val="FFFF00"/>
                </a:solidFill>
                <a:effectLst>
                  <a:outerShdw blurRad="12700" dist="25400" dir="2700000" rotWithShape="0">
                    <a:srgbClr val="000000"/>
                  </a:outerShdw>
                </a:effectLst>
              </a:rPr>
              <a:t>arayüzü</a:t>
            </a:r>
          </a:p>
        </p:txBody>
      </p:sp>
      <p:pic>
        <p:nvPicPr>
          <p:cNvPr id="238" name="image40.png" descr="Screen shot 2011-04-17 at 17.36.46.png"/>
          <p:cNvPicPr/>
          <p:nvPr/>
        </p:nvPicPr>
        <p:blipFill>
          <a:blip r:embed="rId2">
            <a:extLst/>
          </a:blip>
          <a:stretch>
            <a:fillRect/>
          </a:stretch>
        </p:blipFill>
        <p:spPr>
          <a:xfrm>
            <a:off x="1040064" y="2416768"/>
            <a:ext cx="5208336" cy="936032"/>
          </a:xfrm>
          <a:prstGeom prst="rect">
            <a:avLst/>
          </a:prstGeom>
          <a:ln w="12700">
            <a:miter lim="400000"/>
          </a:ln>
          <a:effectLst>
            <a:outerShdw blurRad="38100" dist="38100" dir="2700000" rotWithShape="0">
              <a:srgbClr val="000000"/>
            </a:outerShdw>
          </a:effectLst>
        </p:spPr>
      </p:pic>
      <p:grpSp>
        <p:nvGrpSpPr>
          <p:cNvPr id="249" name="Group 249"/>
          <p:cNvGrpSpPr/>
          <p:nvPr/>
        </p:nvGrpSpPr>
        <p:grpSpPr>
          <a:xfrm>
            <a:off x="457200" y="3849468"/>
            <a:ext cx="8686800" cy="2631441"/>
            <a:chOff x="0" y="0"/>
            <a:chExt cx="8686800" cy="2631439"/>
          </a:xfrm>
        </p:grpSpPr>
        <p:grpSp>
          <p:nvGrpSpPr>
            <p:cNvPr id="247" name="Group 247"/>
            <p:cNvGrpSpPr/>
            <p:nvPr/>
          </p:nvGrpSpPr>
          <p:grpSpPr>
            <a:xfrm>
              <a:off x="0" y="-1"/>
              <a:ext cx="8686800" cy="2631442"/>
              <a:chOff x="0" y="0"/>
              <a:chExt cx="8686800" cy="2631440"/>
            </a:xfrm>
          </p:grpSpPr>
          <p:sp>
            <p:nvSpPr>
              <p:cNvPr id="239" name="Shape 239"/>
              <p:cNvSpPr/>
              <p:nvPr/>
            </p:nvSpPr>
            <p:spPr>
              <a:xfrm>
                <a:off x="0" y="0"/>
                <a:ext cx="8686800" cy="4597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457200" indent="-457200" defTabSz="914400">
                  <a:spcBef>
                    <a:spcPts val="1200"/>
                  </a:spcBef>
                  <a:buClr>
                    <a:srgbClr val="FFFF00"/>
                  </a:buClr>
                  <a:buSzPct val="75000"/>
                  <a:buFont typeface="Wingdings"/>
                  <a:buChar char="❑"/>
                  <a:defRPr sz="2400">
                    <a:solidFill>
                      <a:srgbClr val="FFFF00"/>
                    </a:solidFill>
                    <a:effectLst>
                      <a:outerShdw blurRad="25400" dist="38100" dir="2700000" rotWithShape="0">
                        <a:srgbClr val="000000"/>
                      </a:outerShdw>
                    </a:effectLst>
                  </a:defRPr>
                </a:lvl1pPr>
              </a:lstStyle>
              <a:p>
                <a:pPr lvl="0">
                  <a:defRPr sz="1800">
                    <a:solidFill>
                      <a:srgbClr val="000000"/>
                    </a:solidFill>
                    <a:effectLst/>
                  </a:defRPr>
                </a:pPr>
                <a:r>
                  <a:rPr sz="2400">
                    <a:solidFill>
                      <a:srgbClr val="FFFF00"/>
                    </a:solidFill>
                    <a:effectLst>
                      <a:outerShdw blurRad="25400" dist="38100" dir="2700000" rotWithShape="0">
                        <a:srgbClr val="000000"/>
                      </a:outerShdw>
                    </a:effectLst>
                  </a:rPr>
                  <a:t>CERN Teknolojileri ve Yenilik</a:t>
                </a:r>
              </a:p>
            </p:txBody>
          </p:sp>
          <p:pic>
            <p:nvPicPr>
              <p:cNvPr id="240" name="image41.jpg" descr="Capture-003924web"/>
              <p:cNvPicPr/>
              <p:nvPr/>
            </p:nvPicPr>
            <p:blipFill>
              <a:blip r:embed="rId3">
                <a:extLst/>
              </a:blip>
              <a:stretch>
                <a:fillRect/>
              </a:stretch>
            </p:blipFill>
            <p:spPr>
              <a:xfrm>
                <a:off x="457199" y="533400"/>
                <a:ext cx="2138193" cy="1469351"/>
              </a:xfrm>
              <a:prstGeom prst="rect">
                <a:avLst/>
              </a:prstGeom>
              <a:ln w="12700" cap="flat">
                <a:noFill/>
                <a:miter lim="400000"/>
              </a:ln>
              <a:effectLst>
                <a:outerShdw blurRad="38100" dist="38100" dir="2700000" rotWithShape="0">
                  <a:srgbClr val="000000"/>
                </a:outerShdw>
              </a:effectLst>
            </p:spPr>
          </p:pic>
          <p:sp>
            <p:nvSpPr>
              <p:cNvPr id="241" name="Shape 241"/>
              <p:cNvSpPr/>
              <p:nvPr/>
            </p:nvSpPr>
            <p:spPr>
              <a:xfrm>
                <a:off x="3250682" y="2027802"/>
                <a:ext cx="2438401"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a:solidFill>
                      <a:srgbClr val="A08BB9"/>
                    </a:solidFill>
                    <a:effectLst>
                      <a:outerShdw blurRad="12700" dist="25400" dir="2700000" rotWithShape="0">
                        <a:srgbClr val="000000"/>
                      </a:outerShdw>
                    </a:effectLst>
                  </a:defRPr>
                </a:lvl1pPr>
              </a:lstStyle>
              <a:p>
                <a:pPr lvl="0">
                  <a:defRPr>
                    <a:solidFill>
                      <a:srgbClr val="000000"/>
                    </a:solidFill>
                    <a:effectLst/>
                  </a:defRPr>
                </a:pPr>
                <a:r>
                  <a:rPr>
                    <a:solidFill>
                      <a:srgbClr val="A08BB9"/>
                    </a:solidFill>
                    <a:effectLst>
                      <a:outerShdw blurRad="12700" dist="25400" dir="2700000" rotWithShape="0">
                        <a:srgbClr val="000000"/>
                      </a:outerShdw>
                    </a:effectLst>
                  </a:rPr>
                  <a:t>Parçacıkları algılama</a:t>
                </a:r>
              </a:p>
            </p:txBody>
          </p:sp>
          <p:sp>
            <p:nvSpPr>
              <p:cNvPr id="242" name="Shape 242"/>
              <p:cNvSpPr/>
              <p:nvPr/>
            </p:nvSpPr>
            <p:spPr>
              <a:xfrm>
                <a:off x="304799" y="1981200"/>
                <a:ext cx="2438401" cy="650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a:solidFill>
                      <a:srgbClr val="A08BB9"/>
                    </a:solidFill>
                    <a:effectLst>
                      <a:outerShdw blurRad="12700" dist="25400" dir="2700000" rotWithShape="0">
                        <a:srgbClr val="000000"/>
                      </a:outerShdw>
                    </a:effectLst>
                  </a:defRPr>
                </a:lvl1pPr>
              </a:lstStyle>
              <a:p>
                <a:pPr lvl="0">
                  <a:defRPr>
                    <a:solidFill>
                      <a:srgbClr val="000000"/>
                    </a:solidFill>
                    <a:effectLst/>
                  </a:defRPr>
                </a:pPr>
                <a:r>
                  <a:rPr>
                    <a:solidFill>
                      <a:srgbClr val="A08BB9"/>
                    </a:solidFill>
                    <a:effectLst>
                      <a:outerShdw blurRad="12700" dist="25400" dir="2700000" rotWithShape="0">
                        <a:srgbClr val="000000"/>
                      </a:outerShdw>
                    </a:effectLst>
                  </a:rPr>
                  <a:t>Parçacık demetlerini hızlandırma</a:t>
                </a:r>
              </a:p>
            </p:txBody>
          </p:sp>
          <p:pic>
            <p:nvPicPr>
              <p:cNvPr id="243" name="image16.png" descr="Grid_globe_V1"/>
              <p:cNvPicPr/>
              <p:nvPr/>
            </p:nvPicPr>
            <p:blipFill>
              <a:blip r:embed="rId4">
                <a:extLst/>
              </a:blip>
              <a:stretch>
                <a:fillRect/>
              </a:stretch>
            </p:blipFill>
            <p:spPr>
              <a:xfrm>
                <a:off x="6400800" y="546358"/>
                <a:ext cx="1716921" cy="1447801"/>
              </a:xfrm>
              <a:prstGeom prst="rect">
                <a:avLst/>
              </a:prstGeom>
              <a:ln w="12700" cap="flat">
                <a:noFill/>
                <a:miter lim="400000"/>
              </a:ln>
              <a:effectLst>
                <a:outerShdw blurRad="38100" dist="38100" dir="2700000" rotWithShape="0">
                  <a:srgbClr val="000000"/>
                </a:outerShdw>
              </a:effectLst>
            </p:spPr>
          </p:pic>
          <p:sp>
            <p:nvSpPr>
              <p:cNvPr id="244" name="Shape 244"/>
              <p:cNvSpPr/>
              <p:nvPr/>
            </p:nvSpPr>
            <p:spPr>
              <a:xfrm>
                <a:off x="6230747" y="1981200"/>
                <a:ext cx="2057027" cy="650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a:solidFill>
                      <a:srgbClr val="A08BB9"/>
                    </a:solidFill>
                    <a:effectLst>
                      <a:outerShdw blurRad="12700" dist="25400" dir="2700000" rotWithShape="0">
                        <a:srgbClr val="000000"/>
                      </a:outerShdw>
                    </a:effectLst>
                  </a:defRPr>
                </a:lvl1pPr>
              </a:lstStyle>
              <a:p>
                <a:pPr lvl="0">
                  <a:defRPr>
                    <a:solidFill>
                      <a:srgbClr val="000000"/>
                    </a:solidFill>
                    <a:effectLst/>
                  </a:defRPr>
                </a:pPr>
                <a:r>
                  <a:rPr>
                    <a:solidFill>
                      <a:srgbClr val="A08BB9"/>
                    </a:solidFill>
                    <a:effectLst>
                      <a:outerShdw blurRad="12700" dist="25400" dir="2700000" rotWithShape="0">
                        <a:srgbClr val="000000"/>
                      </a:outerShdw>
                    </a:effectLst>
                  </a:rPr>
                  <a:t>Büyük ölçekli hesaplamalar (GRİD)</a:t>
                </a:r>
              </a:p>
            </p:txBody>
          </p:sp>
          <p:sp>
            <p:nvSpPr>
              <p:cNvPr id="245" name="Shape 245"/>
              <p:cNvSpPr/>
              <p:nvPr/>
            </p:nvSpPr>
            <p:spPr>
              <a:xfrm>
                <a:off x="5554960" y="1066800"/>
                <a:ext cx="658801" cy="396001"/>
              </a:xfrm>
              <a:prstGeom prst="leftRightArrow">
                <a:avLst>
                  <a:gd name="adj1" fmla="val 50000"/>
                  <a:gd name="adj2" fmla="val 50000"/>
                </a:avLst>
              </a:prstGeom>
              <a:gradFill flip="none" rotWithShape="1">
                <a:gsLst>
                  <a:gs pos="0">
                    <a:srgbClr val="9BBB59"/>
                  </a:gs>
                  <a:gs pos="100000">
                    <a:srgbClr val="C6D9F1"/>
                  </a:gs>
                </a:gsLst>
                <a:lin ang="0" scaled="0"/>
              </a:gradFill>
              <a:ln w="9525" cap="flat">
                <a:solidFill>
                  <a:srgbClr val="EEECE1"/>
                </a:solidFill>
                <a:prstDash val="solid"/>
                <a:round/>
              </a:ln>
              <a:effectLst>
                <a:outerShdw blurRad="50800" dist="38100" dir="2700000" rotWithShape="0">
                  <a:srgbClr val="000000">
                    <a:alpha val="43000"/>
                  </a:srgbClr>
                </a:outerShdw>
              </a:effectLst>
            </p:spPr>
            <p:txBody>
              <a:bodyPr wrap="square" lIns="0" tIns="0" rIns="0" bIns="0" numCol="1" anchor="t">
                <a:noAutofit/>
              </a:bodyPr>
              <a:lstStyle/>
              <a:p>
                <a:pPr lvl="0" defTabSz="914400">
                  <a:defRPr sz="2400">
                    <a:latin typeface="Arial"/>
                    <a:ea typeface="Arial"/>
                    <a:cs typeface="Arial"/>
                    <a:sym typeface="Arial"/>
                  </a:defRPr>
                </a:pPr>
                <a:endParaRPr/>
              </a:p>
            </p:txBody>
          </p:sp>
          <p:sp>
            <p:nvSpPr>
              <p:cNvPr id="246" name="Shape 246"/>
              <p:cNvSpPr/>
              <p:nvPr/>
            </p:nvSpPr>
            <p:spPr>
              <a:xfrm>
                <a:off x="2807928" y="1066800"/>
                <a:ext cx="658801" cy="396001"/>
              </a:xfrm>
              <a:prstGeom prst="leftRightArrow">
                <a:avLst>
                  <a:gd name="adj1" fmla="val 50000"/>
                  <a:gd name="adj2" fmla="val 50000"/>
                </a:avLst>
              </a:prstGeom>
              <a:gradFill flip="none" rotWithShape="1">
                <a:gsLst>
                  <a:gs pos="0">
                    <a:srgbClr val="9BBB59"/>
                  </a:gs>
                  <a:gs pos="100000">
                    <a:srgbClr val="C6D9F1"/>
                  </a:gs>
                </a:gsLst>
                <a:lin ang="0" scaled="0"/>
              </a:gradFill>
              <a:ln w="9525" cap="flat">
                <a:solidFill>
                  <a:srgbClr val="EEECE1"/>
                </a:solidFill>
                <a:prstDash val="solid"/>
                <a:round/>
              </a:ln>
              <a:effectLst>
                <a:outerShdw blurRad="50800" dist="38100" dir="2700000" rotWithShape="0">
                  <a:srgbClr val="000000">
                    <a:alpha val="43000"/>
                  </a:srgbClr>
                </a:outerShdw>
              </a:effectLst>
            </p:spPr>
            <p:txBody>
              <a:bodyPr wrap="square" lIns="0" tIns="0" rIns="0" bIns="0" numCol="1" anchor="t">
                <a:noAutofit/>
              </a:bodyPr>
              <a:lstStyle/>
              <a:p>
                <a:pPr lvl="0" defTabSz="914400">
                  <a:defRPr sz="2400">
                    <a:latin typeface="Arial"/>
                    <a:ea typeface="Arial"/>
                    <a:cs typeface="Arial"/>
                    <a:sym typeface="Arial"/>
                  </a:defRPr>
                </a:pPr>
                <a:endParaRPr/>
              </a:p>
            </p:txBody>
          </p:sp>
        </p:grpSp>
        <p:pic>
          <p:nvPicPr>
            <p:cNvPr id="248" name="image42.jpg" descr="cms_event.jpeg"/>
            <p:cNvPicPr/>
            <p:nvPr/>
          </p:nvPicPr>
          <p:blipFill>
            <a:blip r:embed="rId5">
              <a:extLst/>
            </a:blip>
            <a:stretch>
              <a:fillRect/>
            </a:stretch>
          </p:blipFill>
          <p:spPr>
            <a:xfrm>
              <a:off x="3610743" y="479233"/>
              <a:ext cx="1662622" cy="1582049"/>
            </a:xfrm>
            <a:prstGeom prst="rect">
              <a:avLst/>
            </a:prstGeom>
            <a:ln w="12700" cap="flat">
              <a:noFill/>
              <a:miter lim="400000"/>
            </a:ln>
            <a:effectLst>
              <a:outerShdw blurRad="38100" dist="38100" dir="2700000" rotWithShape="0">
                <a:srgbClr val="000000"/>
              </a:outerShdw>
            </a:effectLst>
          </p:spPr>
        </p:pic>
      </p:grpSp>
      <p:grpSp>
        <p:nvGrpSpPr>
          <p:cNvPr id="258" name="Group 258"/>
          <p:cNvGrpSpPr/>
          <p:nvPr/>
        </p:nvGrpSpPr>
        <p:grpSpPr>
          <a:xfrm>
            <a:off x="24395" y="14858"/>
            <a:ext cx="1914200" cy="1318132"/>
            <a:chOff x="89369" y="0"/>
            <a:chExt cx="1914199" cy="1318130"/>
          </a:xfrm>
        </p:grpSpPr>
        <p:grpSp>
          <p:nvGrpSpPr>
            <p:cNvPr id="252" name="Group 252"/>
            <p:cNvGrpSpPr/>
            <p:nvPr/>
          </p:nvGrpSpPr>
          <p:grpSpPr>
            <a:xfrm>
              <a:off x="119837" y="0"/>
              <a:ext cx="1549283" cy="1012032"/>
              <a:chOff x="119837" y="0"/>
              <a:chExt cx="1549282" cy="1012031"/>
            </a:xfrm>
          </p:grpSpPr>
          <p:sp>
            <p:nvSpPr>
              <p:cNvPr id="250" name="Shape 250"/>
              <p:cNvSpPr/>
              <p:nvPr/>
            </p:nvSpPr>
            <p:spPr>
              <a:xfrm>
                <a:off x="119837" y="0"/>
                <a:ext cx="1549283" cy="1012032"/>
              </a:xfrm>
              <a:prstGeom prst="triangle">
                <a:avLst/>
              </a:prstGeom>
              <a:solidFill>
                <a:srgbClr val="FFF8B3"/>
              </a:solidFill>
              <a:ln w="9525" cap="flat">
                <a:solidFill>
                  <a:srgbClr val="4A7EBB"/>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sz="3600">
                    <a:ln w="9524">
                      <a:solidFill/>
                    </a:ln>
                    <a:solidFill>
                      <a:srgbClr val="FFFFFF"/>
                    </a:solidFill>
                  </a:defRPr>
                </a:pPr>
                <a:endParaRPr/>
              </a:p>
            </p:txBody>
          </p:sp>
          <p:sp>
            <p:nvSpPr>
              <p:cNvPr id="251" name="Shape 251"/>
              <p:cNvSpPr/>
              <p:nvPr/>
            </p:nvSpPr>
            <p:spPr>
              <a:xfrm>
                <a:off x="507157" y="323815"/>
                <a:ext cx="774643" cy="68218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a:defRPr sz="2300">
                    <a:ln w="6085">
                      <a:solidFill/>
                    </a:ln>
                    <a:solidFill>
                      <a:srgbClr val="FFFFFF"/>
                    </a:solidFill>
                  </a:defRPr>
                </a:lvl1pPr>
              </a:lstStyle>
              <a:p>
                <a:pPr lvl="0">
                  <a:defRPr sz="1800">
                    <a:ln w="9525">
                      <a:noFill/>
                    </a:ln>
                    <a:solidFill>
                      <a:srgbClr val="000000"/>
                    </a:solidFill>
                  </a:defRPr>
                </a:pPr>
                <a:r>
                  <a:rPr sz="2300">
                    <a:ln w="6085">
                      <a:solidFill/>
                    </a:ln>
                    <a:solidFill>
                      <a:srgbClr val="FFFFFF"/>
                    </a:solidFill>
                  </a:rPr>
                  <a:t>CERN</a:t>
                </a:r>
                <a:endParaRPr sz="2300">
                  <a:ln w="9128">
                    <a:solidFill/>
                  </a:ln>
                  <a:solidFill>
                    <a:srgbClr val="FFFFFF"/>
                  </a:solidFill>
                </a:endParaRPr>
              </a:p>
            </p:txBody>
          </p:sp>
        </p:grpSp>
        <p:sp>
          <p:nvSpPr>
            <p:cNvPr id="253" name="Shape 253"/>
            <p:cNvSpPr/>
            <p:nvPr/>
          </p:nvSpPr>
          <p:spPr>
            <a:xfrm rot="18518102">
              <a:off x="95543" y="276906"/>
              <a:ext cx="567297"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Yenilik</a:t>
              </a:r>
            </a:p>
          </p:txBody>
        </p:sp>
        <p:sp>
          <p:nvSpPr>
            <p:cNvPr id="254" name="Shape 254"/>
            <p:cNvSpPr/>
            <p:nvPr/>
          </p:nvSpPr>
          <p:spPr>
            <a:xfrm rot="3101578">
              <a:off x="1069635" y="466703"/>
              <a:ext cx="1013282"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Eğitim          </a:t>
              </a:r>
            </a:p>
          </p:txBody>
        </p:sp>
        <p:sp>
          <p:nvSpPr>
            <p:cNvPr id="255" name="Shape 255"/>
            <p:cNvSpPr/>
            <p:nvPr/>
          </p:nvSpPr>
          <p:spPr>
            <a:xfrm>
              <a:off x="308235" y="768125"/>
              <a:ext cx="1161577" cy="226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100"/>
              </a:lvl1pPr>
            </a:lstStyle>
            <a:p>
              <a:pPr lvl="0">
                <a:defRPr sz="1800"/>
              </a:pPr>
              <a:r>
                <a:rPr sz="1100"/>
                <a:t>İnsanları Birleştirir</a:t>
              </a:r>
            </a:p>
          </p:txBody>
        </p:sp>
        <p:pic>
          <p:nvPicPr>
            <p:cNvPr id="256" name="image6.png" descr="cern_logo_1.png"/>
            <p:cNvPicPr/>
            <p:nvPr/>
          </p:nvPicPr>
          <p:blipFill>
            <a:blip r:embed="rId6">
              <a:extLst/>
            </a:blip>
            <a:stretch>
              <a:fillRect/>
            </a:stretch>
          </p:blipFill>
          <p:spPr>
            <a:xfrm>
              <a:off x="766388" y="159477"/>
              <a:ext cx="240459" cy="236452"/>
            </a:xfrm>
            <a:prstGeom prst="rect">
              <a:avLst/>
            </a:prstGeom>
            <a:ln w="12700" cap="flat">
              <a:noFill/>
              <a:miter lim="400000"/>
            </a:ln>
            <a:effectLst>
              <a:outerShdw blurRad="38100" dist="38100" dir="2700000" rotWithShape="0">
                <a:srgbClr val="000000"/>
              </a:outerShdw>
            </a:effectLst>
          </p:spPr>
        </p:pic>
        <p:sp>
          <p:nvSpPr>
            <p:cNvPr id="257" name="Shape 257"/>
            <p:cNvSpPr/>
            <p:nvPr/>
          </p:nvSpPr>
          <p:spPr>
            <a:xfrm>
              <a:off x="473394" y="1029514"/>
              <a:ext cx="842169"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Araştırma</a:t>
              </a:r>
            </a:p>
          </p:txBody>
        </p:sp>
      </p:gr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49"/>
                                        </p:tgtEl>
                                        <p:attrNameLst>
                                          <p:attrName>style.visibility</p:attrName>
                                        </p:attrNameLst>
                                      </p:cBhvr>
                                      <p:to>
                                        <p:strVal val="visible"/>
                                      </p:to>
                                    </p:set>
                                    <p:animEffect transition="in" filter="fade">
                                      <p:cBhvr>
                                        <p:cTn id="7" dur="2000"/>
                                        <p:tgtEl>
                                          <p:spTgt spid="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 grpId="1"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Shape 260"/>
          <p:cNvSpPr/>
          <p:nvPr/>
        </p:nvSpPr>
        <p:spPr>
          <a:xfrm>
            <a:off x="1866900" y="2286000"/>
            <a:ext cx="2552701" cy="685800"/>
          </a:xfrm>
          <a:prstGeom prst="line">
            <a:avLst/>
          </a:prstGeom>
          <a:ln w="38100">
            <a:solidFill>
              <a:srgbClr val="FFFFFF"/>
            </a:solidFill>
            <a:round/>
          </a:ln>
        </p:spPr>
        <p:txBody>
          <a:bodyPr lIns="0" tIns="0" rIns="0" bIns="0"/>
          <a:lstStyle/>
          <a:p>
            <a:pPr lvl="0">
              <a:defRPr sz="1200">
                <a:latin typeface="+mn-lt"/>
                <a:ea typeface="+mn-ea"/>
                <a:cs typeface="+mn-cs"/>
                <a:sym typeface="Helvetica"/>
              </a:defRPr>
            </a:pPr>
            <a:endParaRPr/>
          </a:p>
        </p:txBody>
      </p:sp>
      <p:sp>
        <p:nvSpPr>
          <p:cNvPr id="261" name="Shape 261"/>
          <p:cNvSpPr/>
          <p:nvPr/>
        </p:nvSpPr>
        <p:spPr>
          <a:xfrm>
            <a:off x="228600" y="1600200"/>
            <a:ext cx="2278408" cy="612140"/>
          </a:xfrm>
          <a:prstGeom prst="rect">
            <a:avLst/>
          </a:prstGeom>
          <a:solidFill>
            <a:srgbClr val="003366"/>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r>
              <a:rPr>
                <a:solidFill>
                  <a:srgbClr val="FFFF00"/>
                </a:solidFill>
                <a:effectLst>
                  <a:outerShdw blurRad="38100" dist="38100" dir="2700000" rotWithShape="0">
                    <a:srgbClr val="000000"/>
                  </a:outerShdw>
                </a:effectLst>
              </a:rPr>
              <a:t>Bilim adamları CERNde</a:t>
            </a:r>
          </a:p>
          <a:p>
            <a:pPr lvl="0"/>
            <a:r>
              <a:rPr sz="1600">
                <a:solidFill>
                  <a:srgbClr val="F3F3F3"/>
                </a:solidFill>
                <a:effectLst>
                  <a:outerShdw blurRad="38100" dist="38100" dir="2700000" rotWithShape="0">
                    <a:srgbClr val="000000"/>
                  </a:outerShdw>
                </a:effectLst>
              </a:rPr>
              <a:t>Akademik Eğitim Programı</a:t>
            </a:r>
          </a:p>
        </p:txBody>
      </p:sp>
      <p:sp>
        <p:nvSpPr>
          <p:cNvPr id="262" name="Shape 262"/>
          <p:cNvSpPr/>
          <p:nvPr/>
        </p:nvSpPr>
        <p:spPr>
          <a:xfrm flipH="1">
            <a:off x="2666999" y="4114799"/>
            <a:ext cx="1752601" cy="1371602"/>
          </a:xfrm>
          <a:prstGeom prst="line">
            <a:avLst/>
          </a:prstGeom>
          <a:ln w="38100">
            <a:solidFill>
              <a:srgbClr val="FFFFFF"/>
            </a:solidFill>
            <a:round/>
          </a:ln>
        </p:spPr>
        <p:txBody>
          <a:bodyPr lIns="0" tIns="0" rIns="0" bIns="0"/>
          <a:lstStyle/>
          <a:p>
            <a:pPr lvl="0">
              <a:defRPr sz="1200">
                <a:latin typeface="+mn-lt"/>
                <a:ea typeface="+mn-ea"/>
                <a:cs typeface="+mn-cs"/>
                <a:sym typeface="Helvetica"/>
              </a:defRPr>
            </a:pPr>
            <a:endParaRPr/>
          </a:p>
        </p:txBody>
      </p:sp>
      <p:sp>
        <p:nvSpPr>
          <p:cNvPr id="263" name="Shape 263"/>
          <p:cNvSpPr/>
          <p:nvPr/>
        </p:nvSpPr>
        <p:spPr>
          <a:xfrm>
            <a:off x="2895600" y="2971800"/>
            <a:ext cx="2709625" cy="1094740"/>
          </a:xfrm>
          <a:prstGeom prst="rect">
            <a:avLst/>
          </a:prstGeom>
          <a:solidFill>
            <a:srgbClr val="1F497D"/>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r>
              <a:rPr>
                <a:solidFill>
                  <a:srgbClr val="FFFF00"/>
                </a:solidFill>
                <a:effectLst>
                  <a:outerShdw blurRad="38100" dist="38100" dir="2700000" rotWithShape="0">
                    <a:srgbClr val="000000"/>
                  </a:outerShdw>
                </a:effectLst>
              </a:rPr>
              <a:t>Genç Araştırmacılar</a:t>
            </a:r>
          </a:p>
          <a:p>
            <a:pPr lvl="0"/>
            <a:r>
              <a:rPr sz="1600">
                <a:solidFill>
                  <a:srgbClr val="F3F3F3"/>
                </a:solidFill>
                <a:effectLst>
                  <a:outerShdw blurRad="38100" dist="38100" dir="2700000" rotWithShape="0">
                    <a:srgbClr val="000000"/>
                  </a:outerShdw>
                </a:effectLst>
              </a:rPr>
              <a:t>CERN Yüksek Enerji Fiziği Okulu</a:t>
            </a:r>
          </a:p>
          <a:p>
            <a:pPr lvl="0"/>
            <a:r>
              <a:rPr sz="1600">
                <a:solidFill>
                  <a:srgbClr val="F3F3F3"/>
                </a:solidFill>
                <a:effectLst>
                  <a:outerShdw blurRad="38100" dist="38100" dir="2700000" rotWithShape="0">
                    <a:srgbClr val="000000"/>
                  </a:outerShdw>
                </a:effectLst>
              </a:rPr>
              <a:t>CERN Bilgisayar Okulu</a:t>
            </a:r>
          </a:p>
          <a:p>
            <a:pPr lvl="0"/>
            <a:r>
              <a:rPr sz="1600">
                <a:solidFill>
                  <a:srgbClr val="F3F3F3"/>
                </a:solidFill>
                <a:effectLst>
                  <a:outerShdw blurRad="38100" dist="38100" dir="2700000" rotWithShape="0">
                    <a:srgbClr val="000000"/>
                  </a:outerShdw>
                </a:effectLst>
              </a:rPr>
              <a:t>CERN Hızlandırıcı Okulu</a:t>
            </a:r>
          </a:p>
        </p:txBody>
      </p:sp>
      <p:sp>
        <p:nvSpPr>
          <p:cNvPr id="264" name="Shape 264"/>
          <p:cNvSpPr/>
          <p:nvPr/>
        </p:nvSpPr>
        <p:spPr>
          <a:xfrm flipH="1" flipV="1">
            <a:off x="2438399" y="5713412"/>
            <a:ext cx="3200402" cy="77788"/>
          </a:xfrm>
          <a:prstGeom prst="line">
            <a:avLst/>
          </a:prstGeom>
          <a:ln w="38100">
            <a:solidFill>
              <a:srgbClr val="4F81BD"/>
            </a:solidFill>
            <a:round/>
          </a:ln>
        </p:spPr>
        <p:txBody>
          <a:bodyPr lIns="0" tIns="0" rIns="0" bIns="0"/>
          <a:lstStyle/>
          <a:p>
            <a:pPr lvl="0">
              <a:defRPr sz="1200">
                <a:latin typeface="+mn-lt"/>
                <a:ea typeface="+mn-ea"/>
                <a:cs typeface="+mn-cs"/>
                <a:sym typeface="Helvetica"/>
              </a:defRPr>
            </a:pPr>
            <a:endParaRPr/>
          </a:p>
        </p:txBody>
      </p:sp>
      <p:sp>
        <p:nvSpPr>
          <p:cNvPr id="265" name="Shape 265"/>
          <p:cNvSpPr/>
          <p:nvPr/>
        </p:nvSpPr>
        <p:spPr>
          <a:xfrm>
            <a:off x="144461" y="5029200"/>
            <a:ext cx="1628662" cy="853440"/>
          </a:xfrm>
          <a:prstGeom prst="rect">
            <a:avLst/>
          </a:prstGeom>
          <a:solidFill>
            <a:srgbClr val="003366"/>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r>
              <a:rPr>
                <a:solidFill>
                  <a:srgbClr val="FFFF00"/>
                </a:solidFill>
                <a:effectLst>
                  <a:outerShdw blurRad="38100" dist="38100" dir="2700000" rotWithShape="0">
                    <a:srgbClr val="000000"/>
                  </a:outerShdw>
                </a:effectLst>
              </a:rPr>
              <a:t>Fizik Öğrencileri</a:t>
            </a:r>
          </a:p>
          <a:p>
            <a:pPr lvl="0"/>
            <a:r>
              <a:rPr sz="1600">
                <a:solidFill>
                  <a:srgbClr val="4F81BD"/>
                </a:solidFill>
                <a:effectLst>
                  <a:outerShdw blurRad="38100" dist="38100" dir="2700000" rotWithShape="0">
                    <a:srgbClr val="000000"/>
                  </a:outerShdw>
                </a:effectLst>
              </a:rPr>
              <a:t>Yaz Öğrencisi</a:t>
            </a:r>
          </a:p>
          <a:p>
            <a:pPr lvl="0"/>
            <a:r>
              <a:rPr sz="1600">
                <a:solidFill>
                  <a:srgbClr val="4F81BD"/>
                </a:solidFill>
                <a:effectLst>
                  <a:outerShdw blurRad="38100" dist="38100" dir="2700000" rotWithShape="0">
                    <a:srgbClr val="000000"/>
                  </a:outerShdw>
                </a:effectLst>
              </a:rPr>
              <a:t>Programı</a:t>
            </a:r>
          </a:p>
        </p:txBody>
      </p:sp>
      <p:pic>
        <p:nvPicPr>
          <p:cNvPr id="266" name="image43.png" descr="Screen shot 2010-08-28 at 15.40.39.png"/>
          <p:cNvPicPr/>
          <p:nvPr/>
        </p:nvPicPr>
        <p:blipFill>
          <a:blip r:embed="rId2">
            <a:extLst/>
          </a:blip>
          <a:stretch>
            <a:fillRect/>
          </a:stretch>
        </p:blipFill>
        <p:spPr>
          <a:xfrm>
            <a:off x="76200" y="3460967"/>
            <a:ext cx="2765524" cy="1492033"/>
          </a:xfrm>
          <a:prstGeom prst="rect">
            <a:avLst/>
          </a:prstGeom>
          <a:ln w="12700">
            <a:miter lim="400000"/>
          </a:ln>
          <a:effectLst>
            <a:outerShdw blurRad="50800" dist="38100" dir="2700000" rotWithShape="0">
              <a:srgbClr val="000000"/>
            </a:outerShdw>
          </a:effectLst>
        </p:spPr>
      </p:pic>
      <p:pic>
        <p:nvPicPr>
          <p:cNvPr id="267" name="image44.png"/>
          <p:cNvPicPr/>
          <p:nvPr/>
        </p:nvPicPr>
        <p:blipFill>
          <a:blip r:embed="rId3">
            <a:extLst/>
          </a:blip>
          <a:stretch>
            <a:fillRect/>
          </a:stretch>
        </p:blipFill>
        <p:spPr>
          <a:xfrm>
            <a:off x="3657600" y="4897437"/>
            <a:ext cx="1981200" cy="1336676"/>
          </a:xfrm>
          <a:prstGeom prst="rect">
            <a:avLst/>
          </a:prstGeom>
          <a:ln w="12700">
            <a:miter lim="400000"/>
          </a:ln>
          <a:effectLst>
            <a:outerShdw blurRad="50800" dist="38100" dir="2700000" rotWithShape="0">
              <a:srgbClr val="000000">
                <a:alpha val="42999"/>
              </a:srgbClr>
            </a:outerShdw>
          </a:effectLst>
        </p:spPr>
      </p:pic>
      <p:sp>
        <p:nvSpPr>
          <p:cNvPr id="268" name="Shape 268"/>
          <p:cNvSpPr/>
          <p:nvPr/>
        </p:nvSpPr>
        <p:spPr>
          <a:xfrm>
            <a:off x="5715000" y="5181600"/>
            <a:ext cx="3429000" cy="612140"/>
          </a:xfrm>
          <a:prstGeom prst="rect">
            <a:avLst/>
          </a:prstGeom>
          <a:solidFill>
            <a:srgbClr val="003366"/>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a:solidFill>
                  <a:srgbClr val="FFFF00"/>
                </a:solidFill>
                <a:effectLst>
                  <a:outerShdw blurRad="38100" dist="38100" dir="2700000" rotWithShape="0">
                    <a:srgbClr val="000000"/>
                  </a:outerShdw>
                </a:effectLst>
              </a:rPr>
              <a:t>CERN Öğretmen Okulları</a:t>
            </a:r>
          </a:p>
          <a:p>
            <a:pPr lvl="0"/>
            <a:r>
              <a:rPr sz="1600">
                <a:solidFill>
                  <a:srgbClr val="9BBB59"/>
                </a:solidFill>
                <a:effectLst>
                  <a:outerShdw blurRad="38100" dist="38100" dir="2700000" rotWithShape="0">
                    <a:srgbClr val="000000"/>
                  </a:outerShdw>
                </a:effectLst>
              </a:rPr>
              <a:t>Uluslararası ve Ulusal Programlar</a:t>
            </a:r>
          </a:p>
        </p:txBody>
      </p:sp>
      <p:grpSp>
        <p:nvGrpSpPr>
          <p:cNvPr id="271" name="Group 271"/>
          <p:cNvGrpSpPr/>
          <p:nvPr/>
        </p:nvGrpSpPr>
        <p:grpSpPr>
          <a:xfrm>
            <a:off x="6553200" y="1066799"/>
            <a:ext cx="2362200" cy="1439427"/>
            <a:chOff x="0" y="0"/>
            <a:chExt cx="2362200" cy="1439426"/>
          </a:xfrm>
        </p:grpSpPr>
        <p:pic>
          <p:nvPicPr>
            <p:cNvPr id="269" name="image45.png" descr="Screen shot 2011-06-01 at 00.05.34.png"/>
            <p:cNvPicPr/>
            <p:nvPr/>
          </p:nvPicPr>
          <p:blipFill>
            <a:blip r:embed="rId4">
              <a:extLst/>
            </a:blip>
            <a:stretch>
              <a:fillRect/>
            </a:stretch>
          </p:blipFill>
          <p:spPr>
            <a:xfrm>
              <a:off x="0" y="0"/>
              <a:ext cx="2362200" cy="1439426"/>
            </a:xfrm>
            <a:prstGeom prst="rect">
              <a:avLst/>
            </a:prstGeom>
            <a:ln w="12700" cap="flat">
              <a:noFill/>
              <a:miter lim="400000"/>
            </a:ln>
            <a:effectLst>
              <a:outerShdw blurRad="38100" dist="38100" dir="2700000" rotWithShape="0">
                <a:srgbClr val="000000"/>
              </a:outerShdw>
            </a:effectLst>
          </p:spPr>
        </p:pic>
        <p:sp>
          <p:nvSpPr>
            <p:cNvPr id="270" name="Shape 270"/>
            <p:cNvSpPr/>
            <p:nvPr/>
          </p:nvSpPr>
          <p:spPr>
            <a:xfrm>
              <a:off x="9096" y="-1"/>
              <a:ext cx="2353104" cy="713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lgn="r"/>
              <a:r>
                <a:rPr sz="1400">
                  <a:solidFill>
                    <a:srgbClr val="FFFFFF"/>
                  </a:solidFill>
                  <a:effectLst>
                    <a:outerShdw blurRad="38100" dist="38100" dir="2700000" rotWithShape="0">
                      <a:srgbClr val="000000"/>
                    </a:outerShdw>
                  </a:effectLst>
                  <a:latin typeface="Arial"/>
                  <a:ea typeface="Arial"/>
                  <a:cs typeface="Arial"/>
                  <a:sym typeface="Arial"/>
                </a:rPr>
                <a:t>Latin American School</a:t>
              </a:r>
            </a:p>
            <a:p>
              <a:pPr lvl="0" algn="r"/>
              <a:r>
                <a:rPr sz="1400">
                  <a:solidFill>
                    <a:srgbClr val="FFFFFF"/>
                  </a:solidFill>
                  <a:effectLst>
                    <a:outerShdw blurRad="38100" dist="38100" dir="2700000" rotWithShape="0">
                      <a:srgbClr val="000000"/>
                    </a:outerShdw>
                  </a:effectLst>
                  <a:latin typeface="Arial"/>
                  <a:ea typeface="Arial"/>
                  <a:cs typeface="Arial"/>
                  <a:sym typeface="Arial"/>
                </a:rPr>
                <a:t>Natal, Brazil, 2011</a:t>
              </a:r>
              <a:br>
                <a:rPr sz="1400">
                  <a:solidFill>
                    <a:srgbClr val="FFFFFF"/>
                  </a:solidFill>
                  <a:effectLst>
                    <a:outerShdw blurRad="38100" dist="38100" dir="2700000" rotWithShape="0">
                      <a:srgbClr val="000000"/>
                    </a:outerShdw>
                  </a:effectLst>
                  <a:latin typeface="Arial"/>
                  <a:ea typeface="Arial"/>
                  <a:cs typeface="Arial"/>
                  <a:sym typeface="Arial"/>
                </a:rPr>
              </a:br>
              <a:r>
                <a:rPr sz="1400">
                  <a:solidFill>
                    <a:srgbClr val="FFFFFF"/>
                  </a:solidFill>
                  <a:effectLst>
                    <a:outerShdw blurRad="38100" dist="38100" dir="2700000" rotWithShape="0">
                      <a:srgbClr val="000000"/>
                    </a:outerShdw>
                  </a:effectLst>
                  <a:latin typeface="Arial"/>
                  <a:ea typeface="Arial"/>
                  <a:cs typeface="Arial"/>
                  <a:sym typeface="Arial"/>
                </a:rPr>
                <a:t>Arequipa, </a:t>
              </a:r>
              <a:r>
                <a:rPr sz="1400">
                  <a:solidFill>
                    <a:srgbClr val="FFFFFF"/>
                  </a:solidFill>
                  <a:effectLst>
                    <a:outerShdw blurRad="38100" dist="38100" dir="2700000" rotWithShape="0">
                      <a:srgbClr val="000000"/>
                    </a:outerShdw>
                  </a:effectLst>
                </a:rPr>
                <a:t>P</a:t>
              </a:r>
              <a:r>
                <a:rPr sz="1400">
                  <a:solidFill>
                    <a:srgbClr val="FFFFFF"/>
                  </a:solidFill>
                  <a:effectLst>
                    <a:outerShdw blurRad="38100" dist="38100" dir="2700000" rotWithShape="0">
                      <a:srgbClr val="000000"/>
                    </a:outerShdw>
                  </a:effectLst>
                  <a:latin typeface="Arial"/>
                  <a:ea typeface="Arial"/>
                  <a:cs typeface="Arial"/>
                  <a:sym typeface="Arial"/>
                </a:rPr>
                <a:t>eru, 2013</a:t>
              </a:r>
            </a:p>
          </p:txBody>
        </p:sp>
      </p:grpSp>
      <p:pic>
        <p:nvPicPr>
          <p:cNvPr id="272" name="image46.jpg" descr="kashii.jpg"/>
          <p:cNvPicPr/>
          <p:nvPr/>
        </p:nvPicPr>
        <p:blipFill>
          <a:blip r:embed="rId5">
            <a:extLst/>
          </a:blip>
          <a:stretch>
            <a:fillRect/>
          </a:stretch>
        </p:blipFill>
        <p:spPr>
          <a:xfrm>
            <a:off x="4463005" y="1066800"/>
            <a:ext cx="2057402" cy="1371600"/>
          </a:xfrm>
          <a:prstGeom prst="rect">
            <a:avLst/>
          </a:prstGeom>
          <a:ln w="12700">
            <a:miter lim="400000"/>
          </a:ln>
        </p:spPr>
      </p:pic>
      <p:sp>
        <p:nvSpPr>
          <p:cNvPr id="273" name="Shape 273"/>
          <p:cNvSpPr/>
          <p:nvPr/>
        </p:nvSpPr>
        <p:spPr>
          <a:xfrm>
            <a:off x="4427983" y="1340767"/>
            <a:ext cx="2133601" cy="101447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400">
                <a:solidFill>
                  <a:srgbClr val="FFFFFF"/>
                </a:solidFill>
                <a:effectLst>
                  <a:outerShdw blurRad="50800" dist="38100" dir="2700000" rotWithShape="0">
                    <a:srgbClr val="000000"/>
                  </a:outerShdw>
                </a:effectLst>
                <a:latin typeface="Arial"/>
                <a:ea typeface="Arial"/>
                <a:cs typeface="Arial"/>
                <a:sym typeface="Arial"/>
              </a:rPr>
              <a:t>NEW:</a:t>
            </a:r>
          </a:p>
          <a:p>
            <a:pPr lvl="0"/>
            <a:r>
              <a:rPr sz="1200">
                <a:solidFill>
                  <a:srgbClr val="FFFFFF"/>
                </a:solidFill>
                <a:effectLst>
                  <a:outerShdw blurRad="50800" dist="38100" dir="2700000" rotWithShape="0">
                    <a:srgbClr val="000000"/>
                  </a:outerShdw>
                </a:effectLst>
              </a:rPr>
              <a:t>Asia-Europe-Pacific </a:t>
            </a:r>
            <a:r>
              <a:rPr sz="1200">
                <a:solidFill>
                  <a:srgbClr val="FFFFFF"/>
                </a:solidFill>
                <a:effectLst>
                  <a:outerShdw blurRad="50800" dist="38100" dir="2700000" rotWithShape="0">
                    <a:srgbClr val="000000"/>
                  </a:outerShdw>
                </a:effectLst>
                <a:latin typeface="Arial"/>
                <a:ea typeface="Arial"/>
                <a:cs typeface="Arial"/>
                <a:sym typeface="Arial"/>
              </a:rPr>
              <a:t>School of High-Energy Physics </a:t>
            </a:r>
          </a:p>
          <a:p>
            <a:pPr lvl="0"/>
            <a:r>
              <a:rPr sz="1200">
                <a:solidFill>
                  <a:srgbClr val="FFFFFF"/>
                </a:solidFill>
                <a:effectLst>
                  <a:outerShdw blurRad="38100" dist="38100" dir="2700000" rotWithShape="0">
                    <a:srgbClr val="000000"/>
                  </a:outerShdw>
                </a:effectLst>
                <a:latin typeface="Arial"/>
                <a:ea typeface="Arial"/>
                <a:cs typeface="Arial"/>
                <a:sym typeface="Arial"/>
              </a:rPr>
              <a:t>Fukuoka, Oct 2012</a:t>
            </a:r>
          </a:p>
          <a:p>
            <a:pPr lvl="0"/>
            <a:r>
              <a:rPr sz="1200">
                <a:solidFill>
                  <a:srgbClr val="FFFFFF"/>
                </a:solidFill>
                <a:effectLst>
                  <a:outerShdw blurRad="38100" dist="38100" dir="2700000" rotWithShape="0">
                    <a:srgbClr val="000000"/>
                  </a:outerShdw>
                </a:effectLst>
              </a:rPr>
              <a:t>India, 2014</a:t>
            </a:r>
          </a:p>
        </p:txBody>
      </p:sp>
      <p:pic>
        <p:nvPicPr>
          <p:cNvPr id="274" name="image47.jpeg" descr="http://physicschool.web.cern.ch/PhysicSchool/ESHEP/ESHEP2013/Images/PosterESHEP.jpg"/>
          <p:cNvPicPr/>
          <p:nvPr/>
        </p:nvPicPr>
        <p:blipFill>
          <a:blip r:embed="rId6">
            <a:extLst/>
          </a:blip>
          <a:stretch>
            <a:fillRect/>
          </a:stretch>
        </p:blipFill>
        <p:spPr>
          <a:xfrm>
            <a:off x="7277100" y="2749987"/>
            <a:ext cx="1609725" cy="2277763"/>
          </a:xfrm>
          <a:prstGeom prst="rect">
            <a:avLst/>
          </a:prstGeom>
          <a:ln w="12700">
            <a:miter lim="400000"/>
          </a:ln>
        </p:spPr>
      </p:pic>
      <p:sp>
        <p:nvSpPr>
          <p:cNvPr id="275" name="Shape 275"/>
          <p:cNvSpPr/>
          <p:nvPr/>
        </p:nvSpPr>
        <p:spPr>
          <a:xfrm>
            <a:off x="7236296" y="3551871"/>
            <a:ext cx="1944217" cy="472441"/>
          </a:xfrm>
          <a:prstGeom prst="rect">
            <a:avLst/>
          </a:prstGeom>
          <a:ln w="12700">
            <a:miter lim="400000"/>
          </a:ln>
          <a:effectLst>
            <a:outerShdw blurRad="38100" dist="38100" dir="2700000" rotWithShape="0">
              <a:srgbClr val="000000"/>
            </a:outerShdw>
          </a:effectLst>
          <a:extLst>
            <a:ext uri="{C572A759-6A51-4108-AA02-DFA0A04FC94B}">
              <ma14:wrappingTextBoxFlag xmlns:ma14="http://schemas.microsoft.com/office/mac/drawingml/2011/main" val="1"/>
            </a:ext>
          </a:extLst>
        </p:spPr>
        <p:txBody>
          <a:bodyPr lIns="0" tIns="0" rIns="0" bIns="0">
            <a:spAutoFit/>
          </a:bodyPr>
          <a:lstStyle/>
          <a:p>
            <a:pPr lvl="0"/>
            <a:r>
              <a:rPr sz="1300">
                <a:solidFill>
                  <a:srgbClr val="FFFFFF"/>
                </a:solidFill>
                <a:effectLst>
                  <a:outerShdw blurRad="50800" dist="38100" dir="2700000" rotWithShape="0">
                    <a:srgbClr val="000000"/>
                  </a:outerShdw>
                </a:effectLst>
              </a:rPr>
              <a:t>CERN School of Physics </a:t>
            </a:r>
            <a:br>
              <a:rPr sz="1300">
                <a:solidFill>
                  <a:srgbClr val="FFFFFF"/>
                </a:solidFill>
                <a:effectLst>
                  <a:outerShdw blurRad="50800" dist="38100" dir="2700000" rotWithShape="0">
                    <a:srgbClr val="000000"/>
                  </a:outerShdw>
                </a:effectLst>
              </a:rPr>
            </a:br>
            <a:r>
              <a:rPr sz="1300">
                <a:solidFill>
                  <a:srgbClr val="FFFFFF"/>
                </a:solidFill>
                <a:effectLst>
                  <a:outerShdw blurRad="38100" dist="38100" dir="2700000" rotWithShape="0">
                    <a:srgbClr val="000000"/>
                  </a:outerShdw>
                </a:effectLst>
              </a:rPr>
              <a:t>Hungary, June 2013</a:t>
            </a:r>
          </a:p>
        </p:txBody>
      </p:sp>
      <p:sp>
        <p:nvSpPr>
          <p:cNvPr id="276" name="Shape 276"/>
          <p:cNvSpPr>
            <a:spLocks noGrp="1"/>
          </p:cNvSpPr>
          <p:nvPr>
            <p:ph type="title" idx="4294967295"/>
          </p:nvPr>
        </p:nvSpPr>
        <p:spPr>
          <a:xfrm>
            <a:off x="876300" y="118188"/>
            <a:ext cx="7391401" cy="685801"/>
          </a:xfrm>
          <a:prstGeom prst="rect">
            <a:avLst/>
          </a:prstGeom>
          <a:effectLst>
            <a:outerShdw blurRad="38100" dist="38100" dir="2700000" rotWithShape="0">
              <a:srgbClr val="000000"/>
            </a:outerShdw>
          </a:effectLst>
        </p:spPr>
        <p:txBody>
          <a:bodyPr lIns="0" tIns="0" rIns="0" bIns="0"/>
          <a:lstStyle>
            <a:lvl1pPr defTabSz="397763">
              <a:defRPr sz="3480">
                <a:solidFill>
                  <a:srgbClr val="4F81BD"/>
                </a:solidFill>
                <a:effectLst>
                  <a:outerShdw blurRad="33147" dist="33147" dir="2700000" rotWithShape="0">
                    <a:srgbClr val="000000"/>
                  </a:outerShdw>
                </a:effectLst>
              </a:defRPr>
            </a:lvl1pPr>
          </a:lstStyle>
          <a:p>
            <a:pPr lvl="0">
              <a:defRPr sz="1800">
                <a:solidFill>
                  <a:srgbClr val="000000"/>
                </a:solidFill>
                <a:effectLst/>
              </a:defRPr>
            </a:pPr>
            <a:r>
              <a:rPr sz="3480">
                <a:solidFill>
                  <a:srgbClr val="4F81BD"/>
                </a:solidFill>
                <a:effectLst>
                  <a:outerShdw blurRad="33147" dist="33147" dir="2700000" rotWithShape="0">
                    <a:srgbClr val="000000"/>
                  </a:outerShdw>
                </a:effectLst>
              </a:rPr>
              <a:t>CERN Eğitim Etkinlikleri</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Shape 260"/>
          <p:cNvSpPr/>
          <p:nvPr/>
        </p:nvSpPr>
        <p:spPr>
          <a:xfrm>
            <a:off x="1866900" y="2286000"/>
            <a:ext cx="2552701" cy="685800"/>
          </a:xfrm>
          <a:prstGeom prst="line">
            <a:avLst/>
          </a:prstGeom>
          <a:ln w="38100">
            <a:solidFill>
              <a:srgbClr val="FFFFFF"/>
            </a:solidFill>
            <a:round/>
          </a:ln>
        </p:spPr>
        <p:txBody>
          <a:bodyPr lIns="0" tIns="0" rIns="0" bIns="0"/>
          <a:lstStyle/>
          <a:p>
            <a:pPr lvl="0">
              <a:defRPr sz="1200">
                <a:latin typeface="+mn-lt"/>
                <a:ea typeface="+mn-ea"/>
                <a:cs typeface="+mn-cs"/>
                <a:sym typeface="Helvetica"/>
              </a:defRPr>
            </a:pPr>
            <a:endParaRPr/>
          </a:p>
        </p:txBody>
      </p:sp>
      <p:sp>
        <p:nvSpPr>
          <p:cNvPr id="262" name="Shape 262"/>
          <p:cNvSpPr/>
          <p:nvPr/>
        </p:nvSpPr>
        <p:spPr>
          <a:xfrm flipH="1">
            <a:off x="2666999" y="4114799"/>
            <a:ext cx="1752601" cy="1371602"/>
          </a:xfrm>
          <a:prstGeom prst="line">
            <a:avLst/>
          </a:prstGeom>
          <a:ln w="38100">
            <a:solidFill>
              <a:srgbClr val="FFFFFF"/>
            </a:solidFill>
            <a:round/>
          </a:ln>
        </p:spPr>
        <p:txBody>
          <a:bodyPr lIns="0" tIns="0" rIns="0" bIns="0"/>
          <a:lstStyle/>
          <a:p>
            <a:pPr lvl="0">
              <a:defRPr sz="1200">
                <a:latin typeface="+mn-lt"/>
                <a:ea typeface="+mn-ea"/>
                <a:cs typeface="+mn-cs"/>
                <a:sym typeface="Helvetica"/>
              </a:defRPr>
            </a:pPr>
            <a:endParaRPr/>
          </a:p>
        </p:txBody>
      </p:sp>
      <p:sp>
        <p:nvSpPr>
          <p:cNvPr id="276" name="Shape 276"/>
          <p:cNvSpPr>
            <a:spLocks noGrp="1"/>
          </p:cNvSpPr>
          <p:nvPr>
            <p:ph type="title"/>
          </p:nvPr>
        </p:nvSpPr>
        <p:spPr>
          <a:prstGeom prst="rect">
            <a:avLst/>
          </a:prstGeom>
          <a:effectLst>
            <a:outerShdw blurRad="38100" dist="38100" dir="2700000" rotWithShape="0">
              <a:srgbClr val="000000"/>
            </a:outerShdw>
          </a:effectLst>
        </p:spPr>
        <p:txBody>
          <a:bodyPr lIns="0" tIns="0" rIns="0" bIns="0">
            <a:normAutofit/>
          </a:bodyPr>
          <a:lstStyle>
            <a:lvl1pPr defTabSz="397763">
              <a:defRPr sz="3480">
                <a:solidFill>
                  <a:srgbClr val="4F81BD"/>
                </a:solidFill>
                <a:effectLst>
                  <a:outerShdw blurRad="33147" dist="33147" dir="2700000" rotWithShape="0">
                    <a:srgbClr val="000000"/>
                  </a:outerShdw>
                </a:effectLst>
              </a:defRPr>
            </a:lvl1pPr>
          </a:lstStyle>
          <a:p>
            <a:pPr>
              <a:defRPr sz="1800">
                <a:solidFill>
                  <a:srgbClr val="000000"/>
                </a:solidFill>
                <a:effectLst/>
              </a:defRPr>
            </a:pPr>
            <a:r>
              <a:rPr lang="en-US" sz="3600" dirty="0" smtClean="0">
                <a:solidFill>
                  <a:srgbClr val="FFFF00"/>
                </a:solidFill>
                <a:effectLst>
                  <a:outerShdw blurRad="38100" dist="38100" dir="2700000" rotWithShape="0">
                    <a:srgbClr val="000000"/>
                  </a:outerShdw>
                </a:effectLst>
              </a:rPr>
              <a:t>CERN </a:t>
            </a:r>
            <a:r>
              <a:rPr lang="en-US" sz="3600" dirty="0" err="1">
                <a:solidFill>
                  <a:srgbClr val="FFFF00"/>
                </a:solidFill>
                <a:effectLst>
                  <a:outerShdw blurRad="38100" dist="38100" dir="2700000" rotWithShape="0">
                    <a:srgbClr val="000000"/>
                  </a:outerShdw>
                </a:effectLst>
              </a:rPr>
              <a:t>Öğretmen</a:t>
            </a:r>
            <a:r>
              <a:rPr lang="en-US" sz="3600" dirty="0">
                <a:solidFill>
                  <a:srgbClr val="FFFF00"/>
                </a:solidFill>
                <a:effectLst>
                  <a:outerShdw blurRad="38100" dist="38100" dir="2700000" rotWithShape="0">
                    <a:srgbClr val="000000"/>
                  </a:outerShdw>
                </a:effectLst>
              </a:rPr>
              <a:t> </a:t>
            </a:r>
            <a:r>
              <a:rPr lang="en-US" sz="3600" dirty="0" err="1" smtClean="0">
                <a:solidFill>
                  <a:srgbClr val="FFFF00"/>
                </a:solidFill>
                <a:effectLst>
                  <a:outerShdw blurRad="38100" dist="38100" dir="2700000" rotWithShape="0">
                    <a:srgbClr val="000000"/>
                  </a:outerShdw>
                </a:effectLst>
              </a:rPr>
              <a:t>Okulları</a:t>
            </a:r>
            <a:endParaRPr sz="3480" dirty="0">
              <a:solidFill>
                <a:srgbClr val="4F81BD"/>
              </a:solidFill>
              <a:effectLst>
                <a:outerShdw blurRad="33147" dist="33147" dir="2700000" rotWithShape="0">
                  <a:srgbClr val="000000"/>
                </a:outerShdw>
              </a:effectLst>
            </a:endParaRPr>
          </a:p>
        </p:txBody>
      </p:sp>
      <p:sp>
        <p:nvSpPr>
          <p:cNvPr id="2" name="Text Placeholder 1"/>
          <p:cNvSpPr>
            <a:spLocks noGrp="1"/>
          </p:cNvSpPr>
          <p:nvPr>
            <p:ph type="body" idx="1"/>
          </p:nvPr>
        </p:nvSpPr>
        <p:spPr/>
        <p:txBody>
          <a:bodyPr>
            <a:normAutofit fontScale="85000" lnSpcReduction="20000"/>
          </a:bodyPr>
          <a:lstStyle/>
          <a:p>
            <a:r>
              <a:rPr lang="en-US" sz="3000" dirty="0" err="1" smtClean="0"/>
              <a:t>Yarının</a:t>
            </a:r>
            <a:r>
              <a:rPr lang="en-US" sz="3000" dirty="0" smtClean="0"/>
              <a:t> </a:t>
            </a:r>
            <a:r>
              <a:rPr lang="en-US" sz="3000" dirty="0" err="1" smtClean="0"/>
              <a:t>Bilim</a:t>
            </a:r>
            <a:r>
              <a:rPr lang="en-US" sz="3000" dirty="0" smtClean="0"/>
              <a:t> </a:t>
            </a:r>
            <a:r>
              <a:rPr lang="en-US" sz="3000" dirty="0" err="1" smtClean="0"/>
              <a:t>İnsanları</a:t>
            </a:r>
            <a:r>
              <a:rPr lang="en-US" sz="3000" dirty="0" smtClean="0"/>
              <a:t>, </a:t>
            </a:r>
            <a:r>
              <a:rPr lang="en-US" sz="3000" dirty="0" err="1" smtClean="0"/>
              <a:t>Mühendisleri</a:t>
            </a:r>
            <a:r>
              <a:rPr lang="en-US" sz="3000" dirty="0" smtClean="0"/>
              <a:t> </a:t>
            </a:r>
            <a:r>
              <a:rPr lang="en-US" sz="3000" dirty="0" err="1" smtClean="0"/>
              <a:t>sizin</a:t>
            </a:r>
            <a:r>
              <a:rPr lang="en-US" sz="3000" dirty="0" smtClean="0"/>
              <a:t> </a:t>
            </a:r>
            <a:r>
              <a:rPr lang="en-US" sz="3000" dirty="0" err="1"/>
              <a:t>ö</a:t>
            </a:r>
            <a:r>
              <a:rPr lang="en-US" sz="3000" dirty="0" err="1" smtClean="0"/>
              <a:t>grencileriniz</a:t>
            </a:r>
            <a:r>
              <a:rPr lang="en-US" sz="3000" dirty="0" smtClean="0"/>
              <a:t> </a:t>
            </a:r>
            <a:r>
              <a:rPr lang="en-US" sz="3000" dirty="0" err="1" smtClean="0"/>
              <a:t>arasından</a:t>
            </a:r>
            <a:r>
              <a:rPr lang="en-US" sz="3000" dirty="0" smtClean="0"/>
              <a:t> </a:t>
            </a:r>
            <a:r>
              <a:rPr lang="en-US" sz="3000" dirty="0" err="1" smtClean="0"/>
              <a:t>çıkacak</a:t>
            </a:r>
            <a:endParaRPr lang="en-US" sz="3000" dirty="0" smtClean="0"/>
          </a:p>
          <a:p>
            <a:pPr lvl="1"/>
            <a:r>
              <a:rPr lang="en-US" sz="3000" dirty="0" err="1">
                <a:solidFill>
                  <a:srgbClr val="008000"/>
                </a:solidFill>
              </a:rPr>
              <a:t>Ö</a:t>
            </a:r>
            <a:r>
              <a:rPr lang="en-US" sz="3000" dirty="0" err="1" smtClean="0">
                <a:solidFill>
                  <a:srgbClr val="008000"/>
                </a:solidFill>
              </a:rPr>
              <a:t>grencilerin</a:t>
            </a:r>
            <a:r>
              <a:rPr lang="en-US" sz="3000" dirty="0" smtClean="0">
                <a:solidFill>
                  <a:srgbClr val="008000"/>
                </a:solidFill>
              </a:rPr>
              <a:t> </a:t>
            </a:r>
            <a:r>
              <a:rPr lang="en-US" sz="3000" dirty="0" err="1" smtClean="0">
                <a:solidFill>
                  <a:srgbClr val="008000"/>
                </a:solidFill>
              </a:rPr>
              <a:t>ilgisini</a:t>
            </a:r>
            <a:r>
              <a:rPr lang="en-US" sz="3000" dirty="0" smtClean="0">
                <a:solidFill>
                  <a:srgbClr val="008000"/>
                </a:solidFill>
              </a:rPr>
              <a:t> </a:t>
            </a:r>
            <a:r>
              <a:rPr lang="en-US" sz="3000" dirty="0" err="1" smtClean="0">
                <a:solidFill>
                  <a:srgbClr val="008000"/>
                </a:solidFill>
              </a:rPr>
              <a:t>bu</a:t>
            </a:r>
            <a:r>
              <a:rPr lang="en-US" sz="3000" dirty="0" smtClean="0">
                <a:solidFill>
                  <a:srgbClr val="008000"/>
                </a:solidFill>
              </a:rPr>
              <a:t> </a:t>
            </a:r>
            <a:r>
              <a:rPr lang="en-US" sz="3000" dirty="0" err="1" smtClean="0">
                <a:solidFill>
                  <a:srgbClr val="008000"/>
                </a:solidFill>
              </a:rPr>
              <a:t>alanlara</a:t>
            </a:r>
            <a:r>
              <a:rPr lang="en-US" sz="3000" dirty="0" smtClean="0">
                <a:solidFill>
                  <a:srgbClr val="008000"/>
                </a:solidFill>
              </a:rPr>
              <a:t> </a:t>
            </a:r>
            <a:r>
              <a:rPr lang="en-US" sz="3000" dirty="0" err="1">
                <a:solidFill>
                  <a:srgbClr val="008000"/>
                </a:solidFill>
              </a:rPr>
              <a:t>ç</a:t>
            </a:r>
            <a:r>
              <a:rPr lang="en-US" sz="3000" dirty="0" err="1" smtClean="0">
                <a:solidFill>
                  <a:srgbClr val="008000"/>
                </a:solidFill>
              </a:rPr>
              <a:t>ekmek</a:t>
            </a:r>
            <a:r>
              <a:rPr lang="en-US" sz="3000" dirty="0" smtClean="0">
                <a:solidFill>
                  <a:srgbClr val="008000"/>
                </a:solidFill>
              </a:rPr>
              <a:t> </a:t>
            </a:r>
            <a:r>
              <a:rPr lang="en-US" sz="3000" dirty="0" err="1" smtClean="0">
                <a:solidFill>
                  <a:srgbClr val="008000"/>
                </a:solidFill>
              </a:rPr>
              <a:t>tabii</a:t>
            </a:r>
            <a:r>
              <a:rPr lang="en-US" sz="3000" dirty="0" smtClean="0">
                <a:solidFill>
                  <a:srgbClr val="008000"/>
                </a:solidFill>
              </a:rPr>
              <a:t> </a:t>
            </a:r>
            <a:r>
              <a:rPr lang="en-US" sz="3000" dirty="0" err="1" smtClean="0">
                <a:solidFill>
                  <a:srgbClr val="008000"/>
                </a:solidFill>
              </a:rPr>
              <a:t>ki</a:t>
            </a:r>
            <a:r>
              <a:rPr lang="en-US" sz="3000" dirty="0" smtClean="0">
                <a:solidFill>
                  <a:srgbClr val="008000"/>
                </a:solidFill>
              </a:rPr>
              <a:t> </a:t>
            </a:r>
            <a:r>
              <a:rPr lang="en-US" sz="3000" dirty="0" err="1">
                <a:solidFill>
                  <a:srgbClr val="008000"/>
                </a:solidFill>
              </a:rPr>
              <a:t>ç</a:t>
            </a:r>
            <a:r>
              <a:rPr lang="en-US" sz="3000" dirty="0" err="1" smtClean="0">
                <a:solidFill>
                  <a:srgbClr val="008000"/>
                </a:solidFill>
              </a:rPr>
              <a:t>ok</a:t>
            </a:r>
            <a:r>
              <a:rPr lang="en-US" sz="3000" dirty="0" smtClean="0">
                <a:solidFill>
                  <a:srgbClr val="008000"/>
                </a:solidFill>
              </a:rPr>
              <a:t> </a:t>
            </a:r>
            <a:r>
              <a:rPr lang="en-US" sz="3000" dirty="0" err="1">
                <a:solidFill>
                  <a:srgbClr val="008000"/>
                </a:solidFill>
              </a:rPr>
              <a:t>ö</a:t>
            </a:r>
            <a:r>
              <a:rPr lang="en-US" sz="3000" dirty="0" err="1" smtClean="0">
                <a:solidFill>
                  <a:srgbClr val="008000"/>
                </a:solidFill>
              </a:rPr>
              <a:t>nemli</a:t>
            </a:r>
            <a:r>
              <a:rPr lang="en-US" sz="3000" dirty="0" smtClean="0">
                <a:solidFill>
                  <a:srgbClr val="008000"/>
                </a:solidFill>
              </a:rPr>
              <a:t>.</a:t>
            </a:r>
          </a:p>
          <a:p>
            <a:r>
              <a:rPr lang="en-US" sz="3000" dirty="0" err="1" smtClean="0"/>
              <a:t>Yarının</a:t>
            </a:r>
            <a:r>
              <a:rPr lang="en-US" sz="3000" dirty="0" smtClean="0"/>
              <a:t> </a:t>
            </a:r>
            <a:r>
              <a:rPr lang="en-US" sz="3000" dirty="0" err="1"/>
              <a:t>E</a:t>
            </a:r>
            <a:r>
              <a:rPr lang="en-US" sz="3000" dirty="0" err="1" smtClean="0"/>
              <a:t>konomist</a:t>
            </a:r>
            <a:r>
              <a:rPr lang="en-US" sz="3000" dirty="0" smtClean="0"/>
              <a:t>, </a:t>
            </a:r>
            <a:r>
              <a:rPr lang="en-US" sz="3000" dirty="0" err="1" smtClean="0"/>
              <a:t>Hukukçu</a:t>
            </a:r>
            <a:r>
              <a:rPr lang="en-US" sz="3000" dirty="0" smtClean="0"/>
              <a:t>, </a:t>
            </a:r>
            <a:r>
              <a:rPr lang="en-US" sz="3000" dirty="0" err="1" smtClean="0"/>
              <a:t>Yöneticilerinin</a:t>
            </a:r>
            <a:r>
              <a:rPr lang="en-US" sz="3000" dirty="0" smtClean="0"/>
              <a:t>, </a:t>
            </a:r>
            <a:r>
              <a:rPr lang="en-US" sz="3000" dirty="0" err="1" smtClean="0"/>
              <a:t>ve</a:t>
            </a:r>
            <a:r>
              <a:rPr lang="en-US" sz="3000" dirty="0" smtClean="0"/>
              <a:t>  </a:t>
            </a:r>
            <a:r>
              <a:rPr lang="en-US" sz="3000" dirty="0" err="1" smtClean="0"/>
              <a:t>bütün</a:t>
            </a:r>
            <a:r>
              <a:rPr lang="en-US" sz="3000" dirty="0" smtClean="0"/>
              <a:t> </a:t>
            </a:r>
            <a:r>
              <a:rPr lang="en-US" sz="3000" dirty="0" err="1" smtClean="0"/>
              <a:t>toplumun</a:t>
            </a:r>
            <a:r>
              <a:rPr lang="en-US" sz="3000" dirty="0" smtClean="0"/>
              <a:t> </a:t>
            </a:r>
            <a:r>
              <a:rPr lang="en-US" sz="3000" dirty="0" err="1" smtClean="0"/>
              <a:t>bilim</a:t>
            </a:r>
            <a:r>
              <a:rPr lang="en-US" sz="3000" dirty="0" smtClean="0"/>
              <a:t> </a:t>
            </a:r>
            <a:r>
              <a:rPr lang="en-US" sz="3000" dirty="0" err="1" smtClean="0"/>
              <a:t>okur</a:t>
            </a:r>
            <a:r>
              <a:rPr lang="en-US" sz="3000" dirty="0" smtClean="0"/>
              <a:t> </a:t>
            </a:r>
            <a:r>
              <a:rPr lang="en-US" sz="3000" dirty="0" err="1" smtClean="0"/>
              <a:t>yazarı</a:t>
            </a:r>
            <a:r>
              <a:rPr lang="en-US" sz="3000" dirty="0" smtClean="0"/>
              <a:t> </a:t>
            </a:r>
            <a:r>
              <a:rPr lang="en-US" sz="3000" dirty="0" err="1" smtClean="0"/>
              <a:t>olmasg</a:t>
            </a:r>
            <a:r>
              <a:rPr lang="en-US" sz="3000" dirty="0" smtClean="0"/>
              <a:t> en </a:t>
            </a:r>
            <a:r>
              <a:rPr lang="en-US" sz="3000" dirty="0" err="1" smtClean="0"/>
              <a:t>az</a:t>
            </a:r>
            <a:r>
              <a:rPr lang="en-US" sz="3000" dirty="0" smtClean="0"/>
              <a:t> </a:t>
            </a:r>
            <a:r>
              <a:rPr lang="en-US" sz="3000" dirty="0" err="1" smtClean="0"/>
              <a:t>yarının</a:t>
            </a:r>
            <a:r>
              <a:rPr lang="en-US" sz="3000" dirty="0" smtClean="0"/>
              <a:t> </a:t>
            </a:r>
            <a:r>
              <a:rPr lang="en-US" sz="3000" dirty="0" err="1" smtClean="0"/>
              <a:t>bilim</a:t>
            </a:r>
            <a:r>
              <a:rPr lang="en-US" sz="3000" dirty="0" smtClean="0"/>
              <a:t> </a:t>
            </a:r>
            <a:r>
              <a:rPr lang="en-US" sz="3000" dirty="0" err="1" smtClean="0"/>
              <a:t>insanlarını</a:t>
            </a:r>
            <a:r>
              <a:rPr lang="en-US" sz="3000" dirty="0" smtClean="0"/>
              <a:t> </a:t>
            </a:r>
            <a:r>
              <a:rPr lang="en-US" sz="3000" dirty="0" err="1" smtClean="0"/>
              <a:t>yetiştirmek</a:t>
            </a:r>
            <a:r>
              <a:rPr lang="en-US" sz="3000" dirty="0" smtClean="0"/>
              <a:t> </a:t>
            </a:r>
            <a:r>
              <a:rPr lang="en-US" sz="3000" dirty="0" err="1" smtClean="0"/>
              <a:t>kadar</a:t>
            </a:r>
            <a:r>
              <a:rPr lang="en-US" sz="3000" dirty="0" smtClean="0"/>
              <a:t> </a:t>
            </a:r>
            <a:r>
              <a:rPr lang="en-US" sz="3000" dirty="0" err="1"/>
              <a:t>ö</a:t>
            </a:r>
            <a:r>
              <a:rPr lang="en-US" sz="3000" dirty="0" err="1" smtClean="0"/>
              <a:t>nemli</a:t>
            </a:r>
            <a:r>
              <a:rPr lang="en-US" sz="3000" dirty="0" smtClean="0"/>
              <a:t>.</a:t>
            </a:r>
          </a:p>
          <a:p>
            <a:r>
              <a:rPr lang="en-US" sz="3000" dirty="0" err="1" smtClean="0"/>
              <a:t>Temel</a:t>
            </a:r>
            <a:r>
              <a:rPr lang="en-US" sz="3000" dirty="0" smtClean="0"/>
              <a:t> </a:t>
            </a:r>
            <a:r>
              <a:rPr lang="en-US" sz="3000" dirty="0" err="1" smtClean="0"/>
              <a:t>bilim</a:t>
            </a:r>
            <a:r>
              <a:rPr lang="en-US" sz="3000" dirty="0" smtClean="0"/>
              <a:t> </a:t>
            </a:r>
            <a:r>
              <a:rPr lang="en-US" sz="3000" dirty="0" err="1" smtClean="0"/>
              <a:t>çalışmalarının</a:t>
            </a:r>
            <a:r>
              <a:rPr lang="en-US" sz="3000" dirty="0" smtClean="0"/>
              <a:t> </a:t>
            </a:r>
            <a:r>
              <a:rPr lang="en-US" sz="3000" dirty="0" err="1" smtClean="0"/>
              <a:t>topluma</a:t>
            </a:r>
            <a:r>
              <a:rPr lang="en-US" sz="3000" dirty="0" smtClean="0"/>
              <a:t> </a:t>
            </a:r>
            <a:r>
              <a:rPr lang="en-US" sz="3000" dirty="0" err="1" smtClean="0"/>
              <a:t>dönüşü</a:t>
            </a:r>
            <a:r>
              <a:rPr lang="en-US" sz="3000" dirty="0" smtClean="0"/>
              <a:t> </a:t>
            </a:r>
            <a:r>
              <a:rPr lang="en-US" sz="3000" dirty="0" err="1" smtClean="0"/>
              <a:t>uzun</a:t>
            </a:r>
            <a:r>
              <a:rPr lang="en-US" sz="3000" dirty="0" smtClean="0"/>
              <a:t> </a:t>
            </a:r>
            <a:r>
              <a:rPr lang="en-US" sz="3000" dirty="0" err="1" smtClean="0"/>
              <a:t>yıllar</a:t>
            </a:r>
            <a:r>
              <a:rPr lang="en-US" sz="3000" dirty="0" smtClean="0"/>
              <a:t> </a:t>
            </a:r>
            <a:r>
              <a:rPr lang="en-US" sz="3000" dirty="0" err="1" smtClean="0"/>
              <a:t>aldıgı</a:t>
            </a:r>
            <a:r>
              <a:rPr lang="en-US" sz="3000" dirty="0" smtClean="0"/>
              <a:t> </a:t>
            </a:r>
            <a:r>
              <a:rPr lang="en-US" sz="3000" dirty="0" err="1" smtClean="0"/>
              <a:t>için</a:t>
            </a:r>
            <a:r>
              <a:rPr lang="en-US" sz="3000" dirty="0" smtClean="0"/>
              <a:t> </a:t>
            </a:r>
            <a:r>
              <a:rPr lang="en-US" sz="3000" dirty="0" err="1" smtClean="0"/>
              <a:t>toplumun</a:t>
            </a:r>
            <a:r>
              <a:rPr lang="en-US" sz="3000" dirty="0" smtClean="0"/>
              <a:t> </a:t>
            </a:r>
            <a:r>
              <a:rPr lang="en-US" sz="3000" dirty="0" err="1" smtClean="0"/>
              <a:t>bu</a:t>
            </a:r>
            <a:r>
              <a:rPr lang="en-US" sz="3000" dirty="0" smtClean="0"/>
              <a:t> </a:t>
            </a:r>
            <a:r>
              <a:rPr lang="en-US" sz="3000" dirty="0" err="1" smtClean="0"/>
              <a:t>calışmaların</a:t>
            </a:r>
            <a:r>
              <a:rPr lang="en-US" sz="3000" dirty="0" smtClean="0"/>
              <a:t> </a:t>
            </a:r>
            <a:r>
              <a:rPr lang="en-US" sz="3000" dirty="0" err="1" smtClean="0"/>
              <a:t>onemini</a:t>
            </a:r>
            <a:r>
              <a:rPr lang="en-US" sz="3000" dirty="0" smtClean="0"/>
              <a:t> </a:t>
            </a:r>
            <a:r>
              <a:rPr lang="en-US" sz="3000" dirty="0" err="1" smtClean="0"/>
              <a:t>kavraması</a:t>
            </a:r>
            <a:r>
              <a:rPr lang="en-US" sz="3000" dirty="0" smtClean="0"/>
              <a:t> </a:t>
            </a:r>
            <a:r>
              <a:rPr lang="en-US" sz="3000" dirty="0" err="1"/>
              <a:t>ç</a:t>
            </a:r>
            <a:r>
              <a:rPr lang="en-US" sz="3000" dirty="0" err="1" smtClean="0"/>
              <a:t>ok</a:t>
            </a:r>
            <a:r>
              <a:rPr lang="en-US" sz="3000" dirty="0" smtClean="0"/>
              <a:t> </a:t>
            </a:r>
            <a:r>
              <a:rPr lang="en-US" sz="3000" dirty="0" err="1"/>
              <a:t>ö</a:t>
            </a:r>
            <a:r>
              <a:rPr lang="en-US" sz="3000" dirty="0" err="1" smtClean="0"/>
              <a:t>nemli</a:t>
            </a:r>
            <a:r>
              <a:rPr lang="en-US" sz="3000" dirty="0" smtClean="0"/>
              <a:t>.</a:t>
            </a:r>
          </a:p>
          <a:p>
            <a:r>
              <a:rPr lang="en-US" sz="3000" dirty="0" err="1" smtClean="0">
                <a:solidFill>
                  <a:srgbClr val="0000FF"/>
                </a:solidFill>
              </a:rPr>
              <a:t>Toplumun</a:t>
            </a:r>
            <a:r>
              <a:rPr lang="en-US" sz="3000" dirty="0" smtClean="0">
                <a:solidFill>
                  <a:srgbClr val="0000FF"/>
                </a:solidFill>
              </a:rPr>
              <a:t> </a:t>
            </a:r>
            <a:r>
              <a:rPr lang="en-US" sz="3000" dirty="0" err="1" smtClean="0">
                <a:solidFill>
                  <a:srgbClr val="0000FF"/>
                </a:solidFill>
              </a:rPr>
              <a:t>ilgisi</a:t>
            </a:r>
            <a:r>
              <a:rPr lang="en-US" sz="3000" dirty="0" smtClean="0">
                <a:solidFill>
                  <a:srgbClr val="0000FF"/>
                </a:solidFill>
              </a:rPr>
              <a:t> CERN </a:t>
            </a:r>
            <a:r>
              <a:rPr lang="en-US" sz="3000" dirty="0" err="1" smtClean="0">
                <a:solidFill>
                  <a:srgbClr val="0000FF"/>
                </a:solidFill>
              </a:rPr>
              <a:t>üzerinde</a:t>
            </a:r>
            <a:r>
              <a:rPr lang="en-US" sz="3000" dirty="0" smtClean="0">
                <a:solidFill>
                  <a:srgbClr val="0000FF"/>
                </a:solidFill>
              </a:rPr>
              <a:t> </a:t>
            </a:r>
            <a:r>
              <a:rPr lang="en-US" sz="3000" dirty="0" err="1" smtClean="0">
                <a:solidFill>
                  <a:srgbClr val="0000FF"/>
                </a:solidFill>
              </a:rPr>
              <a:t>iken</a:t>
            </a:r>
            <a:r>
              <a:rPr lang="en-US" sz="3000" dirty="0" smtClean="0">
                <a:solidFill>
                  <a:srgbClr val="0000FF"/>
                </a:solidFill>
              </a:rPr>
              <a:t>, </a:t>
            </a:r>
            <a:r>
              <a:rPr lang="en-US" sz="3000" dirty="0" err="1" smtClean="0">
                <a:solidFill>
                  <a:srgbClr val="0000FF"/>
                </a:solidFill>
              </a:rPr>
              <a:t>CERN’de</a:t>
            </a:r>
            <a:r>
              <a:rPr lang="en-US" sz="3000" dirty="0" smtClean="0">
                <a:solidFill>
                  <a:srgbClr val="0000FF"/>
                </a:solidFill>
              </a:rPr>
              <a:t> </a:t>
            </a:r>
            <a:r>
              <a:rPr lang="en-US" sz="3000" dirty="0" err="1" smtClean="0">
                <a:solidFill>
                  <a:srgbClr val="0000FF"/>
                </a:solidFill>
              </a:rPr>
              <a:t>yapılan</a:t>
            </a:r>
            <a:r>
              <a:rPr lang="en-US" sz="3000" dirty="0" smtClean="0">
                <a:solidFill>
                  <a:srgbClr val="0000FF"/>
                </a:solidFill>
              </a:rPr>
              <a:t> </a:t>
            </a:r>
            <a:r>
              <a:rPr lang="en-US" sz="3000" dirty="0" err="1">
                <a:solidFill>
                  <a:srgbClr val="0000FF"/>
                </a:solidFill>
              </a:rPr>
              <a:t>ç</a:t>
            </a:r>
            <a:r>
              <a:rPr lang="en-US" sz="3000" dirty="0" err="1" smtClean="0">
                <a:solidFill>
                  <a:srgbClr val="0000FF"/>
                </a:solidFill>
              </a:rPr>
              <a:t>alışmalar</a:t>
            </a:r>
            <a:r>
              <a:rPr lang="en-US" sz="3000" dirty="0" smtClean="0">
                <a:solidFill>
                  <a:srgbClr val="0000FF"/>
                </a:solidFill>
              </a:rPr>
              <a:t> </a:t>
            </a:r>
            <a:r>
              <a:rPr lang="en-US" sz="3000" dirty="0" err="1">
                <a:solidFill>
                  <a:srgbClr val="0000FF"/>
                </a:solidFill>
              </a:rPr>
              <a:t>ü</a:t>
            </a:r>
            <a:r>
              <a:rPr lang="en-US" sz="3000" dirty="0" err="1" smtClean="0">
                <a:solidFill>
                  <a:srgbClr val="0000FF"/>
                </a:solidFill>
              </a:rPr>
              <a:t>zerinden</a:t>
            </a:r>
            <a:r>
              <a:rPr lang="en-US" sz="3000" dirty="0" smtClean="0">
                <a:solidFill>
                  <a:srgbClr val="0000FF"/>
                </a:solidFill>
              </a:rPr>
              <a:t> </a:t>
            </a:r>
            <a:r>
              <a:rPr lang="en-US" sz="3000" dirty="0" err="1" smtClean="0">
                <a:solidFill>
                  <a:srgbClr val="0000FF"/>
                </a:solidFill>
              </a:rPr>
              <a:t>bunu</a:t>
            </a:r>
            <a:r>
              <a:rPr lang="en-US" sz="3000" dirty="0" smtClean="0">
                <a:solidFill>
                  <a:srgbClr val="0000FF"/>
                </a:solidFill>
              </a:rPr>
              <a:t> </a:t>
            </a:r>
            <a:r>
              <a:rPr lang="en-US" sz="3000" dirty="0" err="1" smtClean="0">
                <a:solidFill>
                  <a:srgbClr val="0000FF"/>
                </a:solidFill>
              </a:rPr>
              <a:t>gerçekleştirmek</a:t>
            </a:r>
            <a:r>
              <a:rPr lang="en-US" sz="3000" dirty="0" smtClean="0">
                <a:solidFill>
                  <a:srgbClr val="0000FF"/>
                </a:solidFill>
              </a:rPr>
              <a:t> </a:t>
            </a:r>
            <a:r>
              <a:rPr lang="en-US" sz="3000" dirty="0" err="1">
                <a:solidFill>
                  <a:srgbClr val="0000FF"/>
                </a:solidFill>
              </a:rPr>
              <a:t>ç</a:t>
            </a:r>
            <a:r>
              <a:rPr lang="en-US" sz="3000" dirty="0" err="1" smtClean="0">
                <a:solidFill>
                  <a:srgbClr val="0000FF"/>
                </a:solidFill>
              </a:rPr>
              <a:t>ok</a:t>
            </a:r>
            <a:r>
              <a:rPr lang="en-US" sz="3000" dirty="0" smtClean="0">
                <a:solidFill>
                  <a:srgbClr val="0000FF"/>
                </a:solidFill>
              </a:rPr>
              <a:t> </a:t>
            </a:r>
            <a:r>
              <a:rPr lang="en-US" sz="3000" dirty="0" err="1" smtClean="0">
                <a:solidFill>
                  <a:srgbClr val="0000FF"/>
                </a:solidFill>
              </a:rPr>
              <a:t>daha</a:t>
            </a:r>
            <a:r>
              <a:rPr lang="en-US" sz="3000" dirty="0" smtClean="0">
                <a:solidFill>
                  <a:srgbClr val="0000FF"/>
                </a:solidFill>
              </a:rPr>
              <a:t> </a:t>
            </a:r>
            <a:r>
              <a:rPr lang="en-US" sz="3000" dirty="0" err="1" smtClean="0">
                <a:solidFill>
                  <a:srgbClr val="0000FF"/>
                </a:solidFill>
              </a:rPr>
              <a:t>kolay</a:t>
            </a:r>
            <a:r>
              <a:rPr lang="en-US" sz="3000" dirty="0" smtClean="0">
                <a:solidFill>
                  <a:srgbClr val="0000FF"/>
                </a:solidFill>
              </a:rPr>
              <a:t> </a:t>
            </a:r>
            <a:r>
              <a:rPr lang="en-US" sz="3000" dirty="0" err="1" smtClean="0">
                <a:solidFill>
                  <a:srgbClr val="0000FF"/>
                </a:solidFill>
              </a:rPr>
              <a:t>olacaktır</a:t>
            </a:r>
            <a:r>
              <a:rPr lang="en-US" sz="3000" dirty="0" smtClean="0">
                <a:solidFill>
                  <a:srgbClr val="0000FF"/>
                </a:solidFill>
              </a:rPr>
              <a:t>.</a:t>
            </a:r>
          </a:p>
          <a:p>
            <a:endParaRPr lang="en-US" dirty="0"/>
          </a:p>
        </p:txBody>
      </p:sp>
    </p:spTree>
    <p:extLst>
      <p:ext uri="{BB962C8B-B14F-4D97-AF65-F5344CB8AC3E}">
        <p14:creationId xmlns:p14="http://schemas.microsoft.com/office/powerpoint/2010/main" val="284361864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hape 278"/>
          <p:cNvSpPr>
            <a:spLocks noGrp="1"/>
          </p:cNvSpPr>
          <p:nvPr>
            <p:ph type="title" idx="4294967295"/>
          </p:nvPr>
        </p:nvSpPr>
        <p:spPr>
          <a:xfrm>
            <a:off x="0" y="76200"/>
            <a:ext cx="9144000" cy="1088614"/>
          </a:xfrm>
          <a:prstGeom prst="rect">
            <a:avLst/>
          </a:prstGeom>
          <a:effectLst>
            <a:outerShdw blurRad="63500" dist="38099" dir="2700000" rotWithShape="0">
              <a:srgbClr val="000000">
                <a:alpha val="74997"/>
              </a:srgbClr>
            </a:outerShdw>
          </a:effectLst>
        </p:spPr>
        <p:txBody>
          <a:bodyPr lIns="0" tIns="0" rIns="0" bIns="0"/>
          <a:lstStyle>
            <a:lvl1pPr marL="342900" indent="-342900">
              <a:spcBef>
                <a:spcPts val="1200"/>
              </a:spcBef>
              <a:defRPr sz="2400">
                <a:solidFill>
                  <a:srgbClr val="FFFF00"/>
                </a:solidFill>
                <a:effectLst>
                  <a:outerShdw blurRad="38100" dist="38100" dir="2700000" rotWithShape="0">
                    <a:srgbClr val="000000"/>
                  </a:outerShdw>
                </a:effectLst>
              </a:defRPr>
            </a:lvl1pPr>
          </a:lstStyle>
          <a:p>
            <a:pPr lvl="0">
              <a:defRPr sz="1800">
                <a:solidFill>
                  <a:srgbClr val="000000"/>
                </a:solidFill>
                <a:effectLst/>
              </a:defRPr>
            </a:pPr>
            <a:r>
              <a:rPr sz="2400">
                <a:solidFill>
                  <a:srgbClr val="FFFF00"/>
                </a:solidFill>
                <a:effectLst>
                  <a:outerShdw blurRad="38100" dist="38100" dir="2700000" rotWithShape="0">
                    <a:srgbClr val="000000"/>
                  </a:outerShdw>
                </a:effectLst>
              </a:rPr>
              <a:t>Parçacık Fiziği yan ürünlerine örnek: Tıp Uygulaması</a:t>
            </a:r>
          </a:p>
        </p:txBody>
      </p:sp>
      <p:sp>
        <p:nvSpPr>
          <p:cNvPr id="279" name="Shape 279"/>
          <p:cNvSpPr/>
          <p:nvPr/>
        </p:nvSpPr>
        <p:spPr>
          <a:xfrm>
            <a:off x="1403648" y="764704"/>
            <a:ext cx="5235238" cy="396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
                <a:solidFill>
                  <a:srgbClr val="FFFFFF"/>
                </a:solidFill>
                <a:effectLst>
                  <a:outerShdw blurRad="38100" dist="38100" dir="2700000" rotWithShape="0">
                    <a:srgbClr val="000000"/>
                  </a:outerShdw>
                </a:effectLst>
              </a:defRPr>
            </a:lvl1pPr>
          </a:lstStyle>
          <a:p>
            <a:pPr lvl="0">
              <a:defRPr sz="1800">
                <a:solidFill>
                  <a:srgbClr val="000000"/>
                </a:solidFill>
                <a:effectLst/>
              </a:defRPr>
            </a:pPr>
            <a:r>
              <a:rPr sz="2000">
                <a:solidFill>
                  <a:srgbClr val="FFFFFF"/>
                </a:solidFill>
                <a:effectLst>
                  <a:outerShdw blurRad="38100" dist="38100" dir="2700000" rotWithShape="0">
                    <a:srgbClr val="000000"/>
                  </a:outerShdw>
                </a:effectLst>
              </a:rPr>
              <a:t>Fizik, ICT, Biyoloji ve Tıp birleşip kanserle şavaşıyor</a:t>
            </a:r>
          </a:p>
        </p:txBody>
      </p:sp>
      <p:grpSp>
        <p:nvGrpSpPr>
          <p:cNvPr id="295" name="Group 295"/>
          <p:cNvGrpSpPr/>
          <p:nvPr/>
        </p:nvGrpSpPr>
        <p:grpSpPr>
          <a:xfrm>
            <a:off x="-1" y="1811476"/>
            <a:ext cx="9144001" cy="2303345"/>
            <a:chOff x="0" y="0"/>
            <a:chExt cx="9144000" cy="2303343"/>
          </a:xfrm>
        </p:grpSpPr>
        <p:pic>
          <p:nvPicPr>
            <p:cNvPr id="280" name="image41.jpg" descr="Capture-003924web"/>
            <p:cNvPicPr/>
            <p:nvPr/>
          </p:nvPicPr>
          <p:blipFill>
            <a:blip r:embed="rId2">
              <a:extLst/>
            </a:blip>
            <a:stretch>
              <a:fillRect/>
            </a:stretch>
          </p:blipFill>
          <p:spPr>
            <a:xfrm>
              <a:off x="457199" y="17322"/>
              <a:ext cx="2138193" cy="1469352"/>
            </a:xfrm>
            <a:prstGeom prst="rect">
              <a:avLst/>
            </a:prstGeom>
            <a:ln w="12700" cap="flat">
              <a:noFill/>
              <a:miter lim="400000"/>
            </a:ln>
            <a:effectLst>
              <a:outerShdw blurRad="50800" dist="38100" dir="2700000" rotWithShape="0">
                <a:srgbClr val="000000">
                  <a:alpha val="43000"/>
                </a:srgbClr>
              </a:outerShdw>
            </a:effectLst>
          </p:spPr>
        </p:pic>
        <p:sp>
          <p:nvSpPr>
            <p:cNvPr id="281" name="Shape 281"/>
            <p:cNvSpPr/>
            <p:nvPr/>
          </p:nvSpPr>
          <p:spPr>
            <a:xfrm>
              <a:off x="-1" y="1465122"/>
              <a:ext cx="3276601" cy="8026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lgn="ctr"/>
              <a:r>
                <a:rPr>
                  <a:solidFill>
                    <a:srgbClr val="8064A2"/>
                  </a:solidFill>
                  <a:effectLst>
                    <a:outerShdw blurRad="12700" dist="12700" dir="2700000" rotWithShape="0">
                      <a:srgbClr val="000000"/>
                    </a:outerShdw>
                  </a:effectLst>
                </a:rPr>
                <a:t>Parçacık demetlerini hızlandırma</a:t>
              </a:r>
            </a:p>
            <a:p>
              <a:pPr lvl="0" algn="ctr"/>
              <a:r>
                <a:rPr sz="1400">
                  <a:solidFill>
                    <a:srgbClr val="8064A2"/>
                  </a:solidFill>
                  <a:effectLst>
                    <a:outerShdw blurRad="12700" dist="12700" dir="2700000" rotWithShape="0">
                      <a:srgbClr val="000000"/>
                    </a:outerShdw>
                  </a:effectLst>
                </a:rPr>
                <a:t>dünyada ~30’000 hızlandırıcı</a:t>
              </a:r>
            </a:p>
            <a:p>
              <a:pPr lvl="0" algn="ctr"/>
              <a:r>
                <a:rPr sz="1400">
                  <a:solidFill>
                    <a:srgbClr val="8064A2"/>
                  </a:solidFill>
                  <a:effectLst>
                    <a:outerShdw blurRad="12700" dist="12700" dir="2700000" rotWithShape="0">
                      <a:srgbClr val="000000"/>
                    </a:outerShdw>
                  </a:effectLst>
                </a:rPr>
                <a:t>~17’000 tanesi tıpta</a:t>
              </a:r>
            </a:p>
          </p:txBody>
        </p:sp>
        <p:sp>
          <p:nvSpPr>
            <p:cNvPr id="282" name="Shape 282"/>
            <p:cNvSpPr/>
            <p:nvPr/>
          </p:nvSpPr>
          <p:spPr>
            <a:xfrm>
              <a:off x="3268700" y="-1"/>
              <a:ext cx="2388628" cy="5359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800">
                  <a:solidFill>
                    <a:srgbClr val="FFFF00"/>
                  </a:solidFill>
                  <a:effectLst>
                    <a:outerShdw blurRad="12700" dist="25400" dir="2700000" rotWithShape="0">
                      <a:srgbClr val="000000"/>
                    </a:outerShdw>
                  </a:effectLst>
                </a:defRPr>
              </a:lvl1pPr>
            </a:lstStyle>
            <a:p>
              <a:pPr lvl="0">
                <a:defRPr sz="1800">
                  <a:solidFill>
                    <a:srgbClr val="000000"/>
                  </a:solidFill>
                  <a:effectLst/>
                </a:defRPr>
              </a:pPr>
              <a:r>
                <a:rPr sz="2800">
                  <a:solidFill>
                    <a:srgbClr val="FFFF00"/>
                  </a:solidFill>
                  <a:effectLst>
                    <a:outerShdw blurRad="12700" dist="25400" dir="2700000" rotWithShape="0">
                      <a:srgbClr val="000000"/>
                    </a:outerShdw>
                  </a:effectLst>
                </a:rPr>
                <a:t>Hadron Tedavisi</a:t>
              </a:r>
            </a:p>
          </p:txBody>
        </p:sp>
        <p:pic>
          <p:nvPicPr>
            <p:cNvPr id="283" name="image48.png" descr="Screen shot 2011-04-17 at 23.47.59.png"/>
            <p:cNvPicPr/>
            <p:nvPr/>
          </p:nvPicPr>
          <p:blipFill>
            <a:blip r:embed="rId3">
              <a:extLst/>
            </a:blip>
            <a:stretch>
              <a:fillRect/>
            </a:stretch>
          </p:blipFill>
          <p:spPr>
            <a:xfrm>
              <a:off x="5181600" y="626923"/>
              <a:ext cx="1178821" cy="1143001"/>
            </a:xfrm>
            <a:prstGeom prst="rect">
              <a:avLst/>
            </a:prstGeom>
            <a:ln w="12700" cap="flat">
              <a:noFill/>
              <a:miter lim="400000"/>
            </a:ln>
            <a:effectLst/>
          </p:spPr>
        </p:pic>
        <p:pic>
          <p:nvPicPr>
            <p:cNvPr id="284" name="image49.png" descr="Screen shot 2011-04-17 at 23.48.11.png"/>
            <p:cNvPicPr/>
            <p:nvPr/>
          </p:nvPicPr>
          <p:blipFill>
            <a:blip r:embed="rId4">
              <a:extLst/>
            </a:blip>
            <a:stretch>
              <a:fillRect/>
            </a:stretch>
          </p:blipFill>
          <p:spPr>
            <a:xfrm>
              <a:off x="6400798" y="626922"/>
              <a:ext cx="1136634" cy="1143001"/>
            </a:xfrm>
            <a:prstGeom prst="rect">
              <a:avLst/>
            </a:prstGeom>
            <a:ln w="12700" cap="flat">
              <a:noFill/>
              <a:miter lim="400000"/>
            </a:ln>
            <a:effectLst/>
          </p:spPr>
        </p:pic>
        <p:sp>
          <p:nvSpPr>
            <p:cNvPr id="285" name="Shape 285"/>
            <p:cNvSpPr/>
            <p:nvPr/>
          </p:nvSpPr>
          <p:spPr>
            <a:xfrm>
              <a:off x="7620000" y="626922"/>
              <a:ext cx="1524000" cy="8026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sz="1200">
                  <a:solidFill>
                    <a:srgbClr val="A08BB9"/>
                  </a:solidFill>
                  <a:effectLst>
                    <a:outerShdw blurRad="12700" dist="12700" dir="2700000" rotWithShape="0">
                      <a:srgbClr val="000000"/>
                    </a:outerShdw>
                  </a:effectLst>
                </a:defRPr>
              </a:lvl1pPr>
            </a:lstStyle>
            <a:p>
              <a:pPr lvl="0">
                <a:defRPr sz="1800">
                  <a:solidFill>
                    <a:srgbClr val="000000"/>
                  </a:solidFill>
                  <a:effectLst/>
                </a:defRPr>
              </a:pPr>
              <a:r>
                <a:rPr sz="1200">
                  <a:solidFill>
                    <a:srgbClr val="A08BB9"/>
                  </a:solidFill>
                  <a:effectLst>
                    <a:outerShdw blurRad="12700" dist="12700" dir="2700000" rotWithShape="0">
                      <a:srgbClr val="000000"/>
                    </a:outerShdw>
                  </a:effectLst>
                </a:rPr>
                <a:t>iyon demeti tedavisi’nde liderlik artık Avrupa ve Japonyada…</a:t>
              </a:r>
            </a:p>
          </p:txBody>
        </p:sp>
        <p:sp>
          <p:nvSpPr>
            <p:cNvPr id="286" name="Shape 286"/>
            <p:cNvSpPr/>
            <p:nvPr/>
          </p:nvSpPr>
          <p:spPr>
            <a:xfrm>
              <a:off x="2627783" y="78522"/>
              <a:ext cx="658801" cy="396001"/>
            </a:xfrm>
            <a:prstGeom prst="leftRightArrow">
              <a:avLst>
                <a:gd name="adj1" fmla="val 50000"/>
                <a:gd name="adj2" fmla="val 50000"/>
              </a:avLst>
            </a:prstGeom>
            <a:gradFill flip="none" rotWithShape="1">
              <a:gsLst>
                <a:gs pos="21000">
                  <a:srgbClr val="C6D9F1"/>
                </a:gs>
                <a:gs pos="100000">
                  <a:srgbClr val="FFFF00"/>
                </a:gs>
              </a:gsLst>
              <a:lin ang="0" scaled="0"/>
            </a:gradFill>
            <a:ln w="9525" cap="flat">
              <a:solidFill>
                <a:srgbClr val="EEECE1"/>
              </a:solidFill>
              <a:prstDash val="solid"/>
              <a:round/>
            </a:ln>
            <a:effectLst>
              <a:outerShdw blurRad="50800" dist="38100" dir="2700000" rotWithShape="0">
                <a:srgbClr val="000000">
                  <a:alpha val="43000"/>
                </a:srgbClr>
              </a:outerShdw>
            </a:effectLst>
          </p:spPr>
          <p:txBody>
            <a:bodyPr wrap="square" lIns="0" tIns="0" rIns="0" bIns="0" numCol="1" anchor="t">
              <a:noAutofit/>
            </a:bodyPr>
            <a:lstStyle/>
            <a:p>
              <a:pPr lvl="0">
                <a:defRPr>
                  <a:latin typeface="Arial"/>
                  <a:ea typeface="Arial"/>
                  <a:cs typeface="Arial"/>
                  <a:sym typeface="Arial"/>
                </a:defRPr>
              </a:pPr>
              <a:endParaRPr/>
            </a:p>
          </p:txBody>
        </p:sp>
        <p:grpSp>
          <p:nvGrpSpPr>
            <p:cNvPr id="291" name="Group 291"/>
            <p:cNvGrpSpPr/>
            <p:nvPr/>
          </p:nvGrpSpPr>
          <p:grpSpPr>
            <a:xfrm>
              <a:off x="3423997" y="626922"/>
              <a:ext cx="1630316" cy="1219201"/>
              <a:chOff x="0" y="0"/>
              <a:chExt cx="1630315" cy="1219200"/>
            </a:xfrm>
          </p:grpSpPr>
          <p:grpSp>
            <p:nvGrpSpPr>
              <p:cNvPr id="289" name="Group 289"/>
              <p:cNvGrpSpPr/>
              <p:nvPr/>
            </p:nvGrpSpPr>
            <p:grpSpPr>
              <a:xfrm>
                <a:off x="5002" y="-1"/>
                <a:ext cx="1625314" cy="1219201"/>
                <a:chOff x="0" y="0"/>
                <a:chExt cx="1625313" cy="1219200"/>
              </a:xfrm>
            </p:grpSpPr>
            <p:pic>
              <p:nvPicPr>
                <p:cNvPr id="287" name="image50.jpg" descr="single_spot"/>
                <p:cNvPicPr/>
                <p:nvPr/>
              </p:nvPicPr>
              <p:blipFill>
                <a:blip r:embed="rId5">
                  <a:extLst/>
                </a:blip>
                <a:stretch>
                  <a:fillRect/>
                </a:stretch>
              </p:blipFill>
              <p:spPr>
                <a:xfrm>
                  <a:off x="0" y="0"/>
                  <a:ext cx="1625314" cy="1219200"/>
                </a:xfrm>
                <a:prstGeom prst="rect">
                  <a:avLst/>
                </a:prstGeom>
                <a:ln w="12700" cap="flat">
                  <a:noFill/>
                  <a:miter lim="400000"/>
                </a:ln>
                <a:effectLst/>
              </p:spPr>
            </p:pic>
            <p:sp>
              <p:nvSpPr>
                <p:cNvPr id="288" name="Shape 288"/>
                <p:cNvSpPr/>
                <p:nvPr/>
              </p:nvSpPr>
              <p:spPr>
                <a:xfrm>
                  <a:off x="609600" y="-1"/>
                  <a:ext cx="990600" cy="523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400">
                      <a:solidFill>
                        <a:srgbClr val="FFFF00"/>
                      </a:solidFill>
                      <a:effectLst>
                        <a:outerShdw blurRad="38100" dist="38100" dir="2700000" rotWithShape="0">
                          <a:srgbClr val="000000"/>
                        </a:outerShdw>
                      </a:effectLst>
                    </a:defRPr>
                  </a:lvl1pPr>
                </a:lstStyle>
                <a:p>
                  <a:pPr lvl="0">
                    <a:defRPr sz="1800">
                      <a:solidFill>
                        <a:srgbClr val="000000"/>
                      </a:solidFill>
                      <a:effectLst/>
                    </a:defRPr>
                  </a:pPr>
                  <a:r>
                    <a:rPr sz="1400">
                      <a:solidFill>
                        <a:srgbClr val="FFFF00"/>
                      </a:solidFill>
                      <a:effectLst>
                        <a:outerShdw blurRad="38100" dist="38100" dir="2700000" rotWithShape="0">
                          <a:srgbClr val="000000"/>
                        </a:outerShdw>
                      </a:effectLst>
                    </a:rPr>
                    <a:t>Tumour Target</a:t>
                  </a:r>
                </a:p>
              </p:txBody>
            </p:sp>
          </p:grpSp>
          <p:sp>
            <p:nvSpPr>
              <p:cNvPr id="290" name="Shape 290"/>
              <p:cNvSpPr/>
              <p:nvPr/>
            </p:nvSpPr>
            <p:spPr>
              <a:xfrm>
                <a:off x="-1" y="609600"/>
                <a:ext cx="571524" cy="421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lvl="0"/>
                <a:r>
                  <a:rPr sz="1000">
                    <a:solidFill>
                      <a:srgbClr val="FFFFFF"/>
                    </a:solidFill>
                    <a:effectLst>
                      <a:outerShdw blurRad="38100" dist="38100" dir="2700000" rotWithShape="0">
                        <a:srgbClr val="000000"/>
                      </a:outerShdw>
                    </a:effectLst>
                  </a:rPr>
                  <a:t>Protons</a:t>
                </a:r>
              </a:p>
              <a:p>
                <a:pPr lvl="0"/>
                <a:r>
                  <a:rPr sz="1000">
                    <a:solidFill>
                      <a:srgbClr val="FFFFFF"/>
                    </a:solidFill>
                    <a:effectLst>
                      <a:outerShdw blurRad="38100" dist="38100" dir="2700000" rotWithShape="0">
                        <a:srgbClr val="000000"/>
                      </a:outerShdw>
                    </a:effectLst>
                  </a:rPr>
                  <a:t>light ions</a:t>
                </a:r>
              </a:p>
            </p:txBody>
          </p:sp>
        </p:grpSp>
        <p:sp>
          <p:nvSpPr>
            <p:cNvPr id="292" name="Shape 292"/>
            <p:cNvSpPr/>
            <p:nvPr/>
          </p:nvSpPr>
          <p:spPr>
            <a:xfrm>
              <a:off x="3352800" y="1780102"/>
              <a:ext cx="4267200" cy="523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r>
                <a:rPr sz="1400">
                  <a:solidFill>
                    <a:srgbClr val="FFFF00"/>
                  </a:solidFill>
                  <a:effectLst>
                    <a:outerShdw blurRad="12700" dist="25400" dir="2700000" rotWithShape="0">
                      <a:srgbClr val="000000"/>
                    </a:outerShdw>
                  </a:effectLst>
                </a:rPr>
                <a:t>Dünyada &gt;70’000 hasta iyileştirilir  (30 Merkez)</a:t>
              </a:r>
            </a:p>
            <a:p>
              <a:pPr lvl="0"/>
              <a:r>
                <a:rPr sz="1400">
                  <a:solidFill>
                    <a:srgbClr val="FFFF00"/>
                  </a:solidFill>
                  <a:effectLst>
                    <a:outerShdw blurRad="12700" dist="25400" dir="2700000" rotWithShape="0">
                      <a:srgbClr val="000000"/>
                    </a:outerShdw>
                  </a:effectLst>
                </a:rPr>
                <a:t>Avrupada&gt;21’000 hasta iyileştirilir  (9 Merkez)</a:t>
              </a:r>
            </a:p>
          </p:txBody>
        </p:sp>
        <p:sp>
          <p:nvSpPr>
            <p:cNvPr id="293" name="Shape 293"/>
            <p:cNvSpPr/>
            <p:nvPr/>
          </p:nvSpPr>
          <p:spPr>
            <a:xfrm>
              <a:off x="5486400" y="1541322"/>
              <a:ext cx="413033" cy="269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200">
                  <a:solidFill>
                    <a:srgbClr val="FFFFFF"/>
                  </a:solidFill>
                  <a:effectLst>
                    <a:outerShdw blurRad="38100" dist="38100" dir="2700000" rotWithShape="0">
                      <a:srgbClr val="000000"/>
                    </a:outerShdw>
                  </a:effectLst>
                </a:defRPr>
              </a:lvl1pPr>
            </a:lstStyle>
            <a:p>
              <a:pPr lvl="0">
                <a:defRPr sz="1800">
                  <a:solidFill>
                    <a:srgbClr val="000000"/>
                  </a:solidFill>
                  <a:effectLst/>
                </a:defRPr>
              </a:pPr>
              <a:r>
                <a:rPr sz="1200">
                  <a:solidFill>
                    <a:srgbClr val="FFFFFF"/>
                  </a:solidFill>
                  <a:effectLst>
                    <a:outerShdw blurRad="38100" dist="38100" dir="2700000" rotWithShape="0">
                      <a:srgbClr val="000000"/>
                    </a:outerShdw>
                  </a:effectLst>
                </a:rPr>
                <a:t>X-ray</a:t>
              </a:r>
            </a:p>
          </p:txBody>
        </p:sp>
        <p:sp>
          <p:nvSpPr>
            <p:cNvPr id="294" name="Shape 294"/>
            <p:cNvSpPr/>
            <p:nvPr/>
          </p:nvSpPr>
          <p:spPr>
            <a:xfrm>
              <a:off x="6617248" y="1569123"/>
              <a:ext cx="584855" cy="269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200">
                  <a:solidFill>
                    <a:srgbClr val="FFFFFF"/>
                  </a:solidFill>
                  <a:effectLst>
                    <a:outerShdw blurRad="38100" dist="38100" dir="2700000" rotWithShape="0">
                      <a:srgbClr val="000000"/>
                    </a:outerShdw>
                  </a:effectLst>
                </a:defRPr>
              </a:lvl1pPr>
            </a:lstStyle>
            <a:p>
              <a:pPr lvl="0">
                <a:defRPr sz="1800">
                  <a:solidFill>
                    <a:srgbClr val="000000"/>
                  </a:solidFill>
                  <a:effectLst/>
                </a:defRPr>
              </a:pPr>
              <a:r>
                <a:rPr sz="1200">
                  <a:solidFill>
                    <a:srgbClr val="FFFFFF"/>
                  </a:solidFill>
                  <a:effectLst>
                    <a:outerShdw blurRad="38100" dist="38100" dir="2700000" rotWithShape="0">
                      <a:srgbClr val="000000"/>
                    </a:outerShdw>
                  </a:effectLst>
                </a:rPr>
                <a:t>protons</a:t>
              </a:r>
            </a:p>
          </p:txBody>
        </p:sp>
      </p:grpSp>
      <p:grpSp>
        <p:nvGrpSpPr>
          <p:cNvPr id="306" name="Group 306"/>
          <p:cNvGrpSpPr/>
          <p:nvPr/>
        </p:nvGrpSpPr>
        <p:grpSpPr>
          <a:xfrm>
            <a:off x="395535" y="4293096"/>
            <a:ext cx="8596065" cy="2374685"/>
            <a:chOff x="0" y="0"/>
            <a:chExt cx="8596063" cy="2374684"/>
          </a:xfrm>
        </p:grpSpPr>
        <p:grpSp>
          <p:nvGrpSpPr>
            <p:cNvPr id="304" name="Group 304"/>
            <p:cNvGrpSpPr/>
            <p:nvPr/>
          </p:nvGrpSpPr>
          <p:grpSpPr>
            <a:xfrm>
              <a:off x="0" y="414481"/>
              <a:ext cx="8596064" cy="1960203"/>
              <a:chOff x="0" y="0"/>
              <a:chExt cx="8596063" cy="1960202"/>
            </a:xfrm>
          </p:grpSpPr>
          <p:sp>
            <p:nvSpPr>
              <p:cNvPr id="296" name="Shape 296"/>
              <p:cNvSpPr/>
              <p:nvPr/>
            </p:nvSpPr>
            <p:spPr>
              <a:xfrm>
                <a:off x="0" y="1476290"/>
                <a:ext cx="2438400"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a:solidFill>
                      <a:srgbClr val="A08BB9"/>
                    </a:solidFill>
                    <a:effectLst>
                      <a:outerShdw blurRad="12700" dist="12700" dir="2700000" rotWithShape="0">
                        <a:srgbClr val="000000"/>
                      </a:outerShdw>
                    </a:effectLst>
                  </a:defRPr>
                </a:lvl1pPr>
              </a:lstStyle>
              <a:p>
                <a:pPr lvl="0">
                  <a:defRPr>
                    <a:solidFill>
                      <a:srgbClr val="000000"/>
                    </a:solidFill>
                    <a:effectLst/>
                  </a:defRPr>
                </a:pPr>
                <a:r>
                  <a:rPr>
                    <a:solidFill>
                      <a:srgbClr val="A08BB9"/>
                    </a:solidFill>
                    <a:effectLst>
                      <a:outerShdw blurRad="12700" dist="12700" dir="2700000" rotWithShape="0">
                        <a:srgbClr val="000000"/>
                      </a:outerShdw>
                    </a:effectLst>
                  </a:rPr>
                  <a:t>Parçacıkları algılama</a:t>
                </a:r>
              </a:p>
            </p:txBody>
          </p:sp>
          <p:sp>
            <p:nvSpPr>
              <p:cNvPr id="297" name="Shape 297"/>
              <p:cNvSpPr/>
              <p:nvPr/>
            </p:nvSpPr>
            <p:spPr>
              <a:xfrm>
                <a:off x="2423864" y="93022"/>
                <a:ext cx="658801" cy="396001"/>
              </a:xfrm>
              <a:prstGeom prst="leftRightArrow">
                <a:avLst>
                  <a:gd name="adj1" fmla="val 50000"/>
                  <a:gd name="adj2" fmla="val 50000"/>
                </a:avLst>
              </a:prstGeom>
              <a:gradFill flip="none" rotWithShape="1">
                <a:gsLst>
                  <a:gs pos="21000">
                    <a:srgbClr val="C6D9F1"/>
                  </a:gs>
                  <a:gs pos="100000">
                    <a:srgbClr val="FFFF00"/>
                  </a:gs>
                </a:gsLst>
                <a:lin ang="0" scaled="0"/>
              </a:gradFill>
              <a:ln w="9525" cap="flat">
                <a:solidFill>
                  <a:srgbClr val="EEECE1"/>
                </a:solidFill>
                <a:prstDash val="solid"/>
                <a:round/>
              </a:ln>
              <a:effectLst>
                <a:outerShdw blurRad="50800" dist="38100" dir="2700000" rotWithShape="0">
                  <a:srgbClr val="000000">
                    <a:alpha val="43000"/>
                  </a:srgbClr>
                </a:outerShdw>
              </a:effectLst>
            </p:spPr>
            <p:txBody>
              <a:bodyPr wrap="square" lIns="0" tIns="0" rIns="0" bIns="0" numCol="1" anchor="t">
                <a:noAutofit/>
              </a:bodyPr>
              <a:lstStyle/>
              <a:p>
                <a:pPr lvl="0">
                  <a:defRPr>
                    <a:latin typeface="Arial"/>
                    <a:ea typeface="Arial"/>
                    <a:cs typeface="Arial"/>
                    <a:sym typeface="Arial"/>
                  </a:defRPr>
                </a:pPr>
                <a:endParaRPr/>
              </a:p>
            </p:txBody>
          </p:sp>
          <p:sp>
            <p:nvSpPr>
              <p:cNvPr id="298" name="Shape 298"/>
              <p:cNvSpPr/>
              <p:nvPr/>
            </p:nvSpPr>
            <p:spPr>
              <a:xfrm>
                <a:off x="3110683" y="0"/>
                <a:ext cx="1692187" cy="5359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800">
                    <a:solidFill>
                      <a:srgbClr val="FFFF00"/>
                    </a:solidFill>
                    <a:effectLst>
                      <a:outerShdw blurRad="12700" dist="25400" dir="2700000" rotWithShape="0">
                        <a:srgbClr val="000000"/>
                      </a:outerShdw>
                    </a:effectLst>
                  </a:defRPr>
                </a:lvl1pPr>
              </a:lstStyle>
              <a:p>
                <a:pPr lvl="0">
                  <a:defRPr sz="1800">
                    <a:solidFill>
                      <a:srgbClr val="000000"/>
                    </a:solidFill>
                    <a:effectLst/>
                  </a:defRPr>
                </a:pPr>
                <a:r>
                  <a:rPr sz="2800">
                    <a:solidFill>
                      <a:srgbClr val="FFFF00"/>
                    </a:solidFill>
                    <a:effectLst>
                      <a:outerShdw blurRad="12700" dist="25400" dir="2700000" rotWithShape="0">
                        <a:srgbClr val="000000"/>
                      </a:outerShdw>
                    </a:effectLst>
                  </a:rPr>
                  <a:t>Resimleme</a:t>
                </a:r>
              </a:p>
            </p:txBody>
          </p:sp>
          <p:pic>
            <p:nvPicPr>
              <p:cNvPr id="299" name="image51.png" descr="Screen shot 2011-04-17 at 23.19.02.png"/>
              <p:cNvPicPr/>
              <p:nvPr/>
            </p:nvPicPr>
            <p:blipFill>
              <a:blip r:embed="rId6">
                <a:extLst/>
              </a:blip>
              <a:stretch>
                <a:fillRect/>
              </a:stretch>
            </p:blipFill>
            <p:spPr>
              <a:xfrm>
                <a:off x="5090863" y="615675"/>
                <a:ext cx="1101947" cy="1153748"/>
              </a:xfrm>
              <a:prstGeom prst="rect">
                <a:avLst/>
              </a:prstGeom>
              <a:ln w="12700" cap="flat">
                <a:noFill/>
                <a:miter lim="400000"/>
              </a:ln>
              <a:effectLst/>
            </p:spPr>
          </p:pic>
          <p:sp>
            <p:nvSpPr>
              <p:cNvPr id="300" name="Shape 300"/>
              <p:cNvSpPr/>
              <p:nvPr/>
            </p:nvSpPr>
            <p:spPr>
              <a:xfrm>
                <a:off x="4829427" y="169222"/>
                <a:ext cx="1165546"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a:solidFill>
                      <a:srgbClr val="CCFFCC"/>
                    </a:solidFill>
                    <a:effectLst>
                      <a:outerShdw blurRad="12700" dist="12700" dir="2700000" rotWithShape="0">
                        <a:srgbClr val="000000"/>
                      </a:outerShdw>
                    </a:effectLst>
                  </a:defRPr>
                </a:lvl1pPr>
              </a:lstStyle>
              <a:p>
                <a:pPr lvl="0">
                  <a:defRPr>
                    <a:solidFill>
                      <a:srgbClr val="000000"/>
                    </a:solidFill>
                    <a:effectLst/>
                  </a:defRPr>
                </a:pPr>
                <a:r>
                  <a:rPr>
                    <a:solidFill>
                      <a:srgbClr val="CCFFCC"/>
                    </a:solidFill>
                    <a:effectLst>
                      <a:outerShdw blurRad="12700" dist="12700" dir="2700000" rotWithShape="0">
                        <a:srgbClr val="000000"/>
                      </a:outerShdw>
                    </a:effectLst>
                  </a:rPr>
                  <a:t>PET tarayıcı</a:t>
                </a:r>
              </a:p>
            </p:txBody>
          </p:sp>
          <p:pic>
            <p:nvPicPr>
              <p:cNvPr id="301" name="image15.png" descr="PET_Alzheimer"/>
              <p:cNvPicPr/>
              <p:nvPr/>
            </p:nvPicPr>
            <p:blipFill>
              <a:blip r:embed="rId7">
                <a:extLst/>
              </a:blip>
              <a:stretch>
                <a:fillRect/>
              </a:stretch>
            </p:blipFill>
            <p:spPr>
              <a:xfrm>
                <a:off x="6360863" y="245422"/>
                <a:ext cx="2235201" cy="1676401"/>
              </a:xfrm>
              <a:prstGeom prst="rect">
                <a:avLst/>
              </a:prstGeom>
              <a:ln w="12700" cap="flat">
                <a:noFill/>
                <a:miter lim="400000"/>
              </a:ln>
              <a:effectLst>
                <a:outerShdw blurRad="63500" dist="38099" dir="2700000" rotWithShape="0">
                  <a:srgbClr val="000000">
                    <a:alpha val="74997"/>
                  </a:srgbClr>
                </a:outerShdw>
              </a:effectLst>
            </p:spPr>
          </p:pic>
          <p:sp>
            <p:nvSpPr>
              <p:cNvPr id="302" name="Shape 302"/>
              <p:cNvSpPr/>
              <p:nvPr/>
            </p:nvSpPr>
            <p:spPr>
              <a:xfrm>
                <a:off x="3185863" y="550222"/>
                <a:ext cx="1905000" cy="624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200">
                    <a:solidFill>
                      <a:srgbClr val="A08BB9"/>
                    </a:solidFill>
                    <a:effectLst>
                      <a:outerShdw blurRad="12700" dist="12700" dir="2700000" rotWithShape="0">
                        <a:srgbClr val="000000"/>
                      </a:outerShdw>
                    </a:effectLst>
                  </a:defRPr>
                </a:lvl1pPr>
              </a:lstStyle>
              <a:p>
                <a:pPr lvl="0">
                  <a:defRPr sz="1800">
                    <a:solidFill>
                      <a:srgbClr val="000000"/>
                    </a:solidFill>
                    <a:effectLst/>
                  </a:defRPr>
                </a:pPr>
                <a:r>
                  <a:rPr sz="1200">
                    <a:solidFill>
                      <a:srgbClr val="A08BB9"/>
                    </a:solidFill>
                    <a:effectLst>
                      <a:outerShdw blurRad="12700" dist="12700" dir="2700000" rotWithShape="0">
                        <a:srgbClr val="000000"/>
                      </a:outerShdw>
                    </a:effectLst>
                  </a:rPr>
                  <a:t>Yeni göğüs resimleme sistemi Portekizde klinik denemeler (ClearPEM)</a:t>
                </a:r>
              </a:p>
            </p:txBody>
          </p:sp>
          <p:pic>
            <p:nvPicPr>
              <p:cNvPr id="303" name="image52.png" descr="Screen shot 2011-04-18 at 11.02.26.png"/>
              <p:cNvPicPr/>
              <p:nvPr/>
            </p:nvPicPr>
            <p:blipFill>
              <a:blip r:embed="rId8">
                <a:extLst/>
              </a:blip>
              <a:stretch>
                <a:fillRect/>
              </a:stretch>
            </p:blipFill>
            <p:spPr>
              <a:xfrm>
                <a:off x="3414464" y="1236021"/>
                <a:ext cx="1371600" cy="724182"/>
              </a:xfrm>
              <a:prstGeom prst="rect">
                <a:avLst/>
              </a:prstGeom>
              <a:ln w="12700" cap="flat">
                <a:noFill/>
                <a:miter lim="400000"/>
              </a:ln>
              <a:effectLst/>
            </p:spPr>
          </p:pic>
        </p:grpSp>
        <p:pic>
          <p:nvPicPr>
            <p:cNvPr id="305" name="image42.jpg" descr="cms_event.jpeg"/>
            <p:cNvPicPr/>
            <p:nvPr/>
          </p:nvPicPr>
          <p:blipFill>
            <a:blip r:embed="rId9">
              <a:extLst/>
            </a:blip>
            <a:stretch>
              <a:fillRect/>
            </a:stretch>
          </p:blipFill>
          <p:spPr>
            <a:xfrm>
              <a:off x="288032" y="-1"/>
              <a:ext cx="1944216" cy="1849996"/>
            </a:xfrm>
            <a:prstGeom prst="rect">
              <a:avLst/>
            </a:prstGeom>
            <a:ln w="12700" cap="flat">
              <a:noFill/>
              <a:miter lim="400000"/>
            </a:ln>
            <a:effectLst/>
          </p:spPr>
        </p:pic>
      </p:gr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95"/>
                                        </p:tgtEl>
                                        <p:attrNameLst>
                                          <p:attrName>style.visibility</p:attrName>
                                        </p:attrNameLst>
                                      </p:cBhvr>
                                      <p:to>
                                        <p:strVal val="visible"/>
                                      </p:to>
                                    </p:set>
                                    <p:animEffect transition="in" filter="fade">
                                      <p:cBhvr>
                                        <p:cTn id="7" dur="2000"/>
                                        <p:tgtEl>
                                          <p:spTgt spid="29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306"/>
                                        </p:tgtEl>
                                        <p:attrNameLst>
                                          <p:attrName>style.visibility</p:attrName>
                                        </p:attrNameLst>
                                      </p:cBhvr>
                                      <p:to>
                                        <p:strVal val="visible"/>
                                      </p:to>
                                    </p:set>
                                    <p:animEffect transition="in" filter="fade">
                                      <p:cBhvr>
                                        <p:cTn id="12" dur="2000"/>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 grpId="1" animBg="1" advAuto="0"/>
      <p:bldP spid="306" grpId="2"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p:nvPr/>
        </p:nvSpPr>
        <p:spPr>
          <a:xfrm>
            <a:off x="762000" y="152399"/>
            <a:ext cx="8130479" cy="586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9B074"/>
                </a:solidFill>
                <a:effectLst>
                  <a:outerShdw blurRad="12700" dist="25400" dir="2700000" rotWithShape="0">
                    <a:srgbClr val="000000"/>
                  </a:outerShdw>
                </a:effectLst>
              </a:defRPr>
            </a:lvl1pPr>
          </a:lstStyle>
          <a:p>
            <a:pPr lvl="0">
              <a:defRPr sz="1800">
                <a:solidFill>
                  <a:srgbClr val="000000"/>
                </a:solidFill>
                <a:effectLst/>
              </a:defRPr>
            </a:pPr>
            <a:r>
              <a:rPr sz="3200">
                <a:solidFill>
                  <a:srgbClr val="F9B074"/>
                </a:solidFill>
                <a:effectLst>
                  <a:outerShdw blurRad="12700" dist="25400" dir="2700000" rotWithShape="0">
                    <a:srgbClr val="000000"/>
                  </a:outerShdw>
                </a:effectLst>
              </a:rPr>
              <a:t>Bilim gittikçe daha çok küreselleşiyor</a:t>
            </a:r>
          </a:p>
        </p:txBody>
      </p:sp>
      <p:pic>
        <p:nvPicPr>
          <p:cNvPr id="309" name="image53.jpg" descr="World_users_by_Inst_2014a.jpg"/>
          <p:cNvPicPr/>
          <p:nvPr/>
        </p:nvPicPr>
        <p:blipFill>
          <a:blip r:embed="rId2">
            <a:extLst/>
          </a:blip>
          <a:stretch>
            <a:fillRect/>
          </a:stretch>
        </p:blipFill>
        <p:spPr>
          <a:xfrm>
            <a:off x="611560" y="952758"/>
            <a:ext cx="8495928" cy="5860619"/>
          </a:xfrm>
          <a:prstGeom prst="rect">
            <a:avLst/>
          </a:prstGeom>
          <a:ln w="12700">
            <a:miter lim="400000"/>
          </a:ln>
        </p:spPr>
      </p:pic>
      <p:sp>
        <p:nvSpPr>
          <p:cNvPr id="310" name="Shape 310"/>
          <p:cNvSpPr/>
          <p:nvPr/>
        </p:nvSpPr>
        <p:spPr>
          <a:xfrm rot="10800000">
            <a:off x="1917288" y="6165303"/>
            <a:ext cx="782504" cy="144017"/>
          </a:xfrm>
          <a:prstGeom prst="rightArrow">
            <a:avLst>
              <a:gd name="adj1" fmla="val 50000"/>
              <a:gd name="adj2" fmla="val 50000"/>
            </a:avLst>
          </a:prstGeom>
          <a:solidFill>
            <a:srgbClr val="558ED5"/>
          </a:solidFill>
          <a:ln>
            <a:solidFill/>
            <a:round/>
          </a:ln>
        </p:spPr>
        <p:txBody>
          <a:bodyPr lIns="0" tIns="0" rIns="0" bIns="0"/>
          <a:lstStyle/>
          <a:p>
            <a:pPr lvl="0" defTabSz="914400">
              <a:defRPr sz="2400">
                <a:latin typeface="Arial"/>
                <a:ea typeface="Arial"/>
                <a:cs typeface="Arial"/>
                <a:sym typeface="Arial"/>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hape 52"/>
          <p:cNvSpPr/>
          <p:nvPr/>
        </p:nvSpPr>
        <p:spPr>
          <a:xfrm>
            <a:off x="7010400" y="6540817"/>
            <a:ext cx="2133600" cy="2692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a:defRPr sz="1200" b="1">
                <a:solidFill>
                  <a:srgbClr val="898989"/>
                </a:solidFill>
              </a:defRPr>
            </a:lvl1pPr>
          </a:lstStyle>
          <a:p>
            <a:pPr lvl="0">
              <a:defRPr sz="1800" b="0">
                <a:solidFill>
                  <a:srgbClr val="000000"/>
                </a:solidFill>
              </a:defRPr>
            </a:pPr>
            <a:r>
              <a:rPr sz="1200" b="1">
                <a:solidFill>
                  <a:srgbClr val="898989"/>
                </a:solidFill>
              </a:rPr>
              <a:t>2</a:t>
            </a:r>
          </a:p>
        </p:txBody>
      </p:sp>
      <p:pic>
        <p:nvPicPr>
          <p:cNvPr id="53" name="image1.jpg" descr="flags"/>
          <p:cNvPicPr/>
          <p:nvPr/>
        </p:nvPicPr>
        <p:blipFill>
          <a:blip r:embed="rId3">
            <a:extLst/>
          </a:blip>
          <a:srcRect t="1665"/>
          <a:stretch>
            <a:fillRect/>
          </a:stretch>
        </p:blipFill>
        <p:spPr>
          <a:xfrm>
            <a:off x="-76200" y="-1"/>
            <a:ext cx="9372600" cy="6885386"/>
          </a:xfrm>
          <a:prstGeom prst="rect">
            <a:avLst/>
          </a:prstGeom>
          <a:ln w="12700">
            <a:miter lim="400000"/>
          </a:ln>
        </p:spPr>
      </p:pic>
      <p:sp>
        <p:nvSpPr>
          <p:cNvPr id="54" name="Shape 54"/>
          <p:cNvSpPr/>
          <p:nvPr/>
        </p:nvSpPr>
        <p:spPr>
          <a:xfrm>
            <a:off x="76200" y="74930"/>
            <a:ext cx="9067800" cy="17551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r>
              <a:rPr sz="3600">
                <a:solidFill>
                  <a:srgbClr val="FFFF00"/>
                </a:solidFill>
                <a:effectLst>
                  <a:outerShdw blurRad="38100" dist="38100" dir="2700000" rotWithShape="0">
                    <a:srgbClr val="000000"/>
                  </a:outerShdw>
                </a:effectLst>
              </a:rPr>
              <a:t>CERN 1954 de </a:t>
            </a:r>
            <a:r>
              <a:rPr sz="2800">
                <a:solidFill>
                  <a:srgbClr val="FFFF00"/>
                </a:solidFill>
                <a:effectLst>
                  <a:outerShdw blurRad="38100" dist="38100" dir="2700000" rotWithShape="0">
                    <a:srgbClr val="000000"/>
                  </a:outerShdw>
                </a:effectLst>
              </a:rPr>
              <a:t>12 Avrupa Ülkesi tarafından kuruldu </a:t>
            </a:r>
          </a:p>
          <a:p>
            <a:pPr lvl="0"/>
            <a:r>
              <a:rPr sz="2800">
                <a:solidFill>
                  <a:srgbClr val="FFFF00"/>
                </a:solidFill>
                <a:effectLst>
                  <a:outerShdw blurRad="38100" dist="38100" dir="2700000" rotWithShape="0">
                    <a:srgbClr val="000000"/>
                  </a:outerShdw>
                </a:effectLst>
              </a:rPr>
              <a:t>	</a:t>
            </a:r>
            <a:r>
              <a:rPr sz="2800">
                <a:solidFill>
                  <a:srgbClr val="4F81BD"/>
                </a:solidFill>
                <a:effectLst>
                  <a:outerShdw blurRad="38100" dist="38100" dir="2700000" rotWithShape="0">
                    <a:srgbClr val="000000"/>
                  </a:outerShdw>
                </a:effectLst>
              </a:rPr>
              <a:t>     “Barış için Bilim”</a:t>
            </a:r>
          </a:p>
          <a:p>
            <a:pPr lvl="0"/>
            <a:endParaRPr sz="1000">
              <a:solidFill>
                <a:srgbClr val="FFFF00"/>
              </a:solidFill>
              <a:effectLst>
                <a:outerShdw blurRad="38100" dist="38100" dir="2700000" rotWithShape="0">
                  <a:srgbClr val="000000"/>
                </a:outerShdw>
              </a:effectLst>
            </a:endParaRPr>
          </a:p>
          <a:p>
            <a:pPr lvl="0"/>
            <a:r>
              <a:rPr sz="3200">
                <a:solidFill>
                  <a:srgbClr val="FFFF00"/>
                </a:solidFill>
                <a:effectLst>
                  <a:outerShdw blurRad="38100" dist="38100" dir="2700000" rotWithShape="0">
                    <a:srgbClr val="000000"/>
                  </a:outerShdw>
                </a:effectLst>
              </a:rPr>
              <a:t>Bugün: 21 Üye Ülke</a:t>
            </a:r>
          </a:p>
        </p:txBody>
      </p:sp>
      <p:grpSp>
        <p:nvGrpSpPr>
          <p:cNvPr id="57" name="Group 57"/>
          <p:cNvGrpSpPr/>
          <p:nvPr/>
        </p:nvGrpSpPr>
        <p:grpSpPr>
          <a:xfrm>
            <a:off x="1031875" y="3140076"/>
            <a:ext cx="8128003" cy="3969290"/>
            <a:chOff x="-1" y="-1"/>
            <a:chExt cx="7684221" cy="3123620"/>
          </a:xfrm>
        </p:grpSpPr>
        <p:sp>
          <p:nvSpPr>
            <p:cNvPr id="55" name="Shape 55"/>
            <p:cNvSpPr/>
            <p:nvPr/>
          </p:nvSpPr>
          <p:spPr>
            <a:xfrm>
              <a:off x="-1" y="-1"/>
              <a:ext cx="7668346" cy="2880322"/>
            </a:xfrm>
            <a:prstGeom prst="rect">
              <a:avLst/>
            </a:prstGeom>
            <a:gradFill flip="none" rotWithShape="1">
              <a:gsLst>
                <a:gs pos="0">
                  <a:srgbClr val="235D81">
                    <a:alpha val="70000"/>
                  </a:srgbClr>
                </a:gs>
                <a:gs pos="100000">
                  <a:srgbClr val="4F81BD">
                    <a:alpha val="67000"/>
                  </a:srgbClr>
                </a:gs>
              </a:gsLst>
              <a:lin ang="5400000" scaled="0"/>
            </a:gradFill>
            <a:ln w="12700" cap="flat">
              <a:noFill/>
              <a:miter lim="400000"/>
            </a:ln>
            <a:effectLst>
              <a:outerShdw blurRad="38100" dist="38099" dir="2700000" rotWithShape="0">
                <a:srgbClr val="000000"/>
              </a:outerShdw>
            </a:effectLst>
          </p:spPr>
          <p:txBody>
            <a:bodyPr wrap="square" lIns="0" tIns="0" rIns="0" bIns="0" numCol="1" anchor="t">
              <a:noAutofit/>
            </a:bodyPr>
            <a:lstStyle/>
            <a:p>
              <a:pPr lvl="0">
                <a:lnSpc>
                  <a:spcPct val="90000"/>
                </a:lnSpc>
                <a:spcBef>
                  <a:spcPts val="400"/>
                </a:spcBef>
                <a:defRPr sz="1600">
                  <a:solidFill>
                    <a:srgbClr val="DBEEF4"/>
                  </a:solidFill>
                  <a:effectLst>
                    <a:outerShdw blurRad="38100" dist="38100" dir="2700000" rotWithShape="0">
                      <a:srgbClr val="000000">
                        <a:alpha val="43137"/>
                      </a:srgbClr>
                    </a:outerShdw>
                  </a:effectLst>
                </a:defRPr>
              </a:pPr>
              <a:endParaRPr/>
            </a:p>
          </p:txBody>
        </p:sp>
        <p:sp>
          <p:nvSpPr>
            <p:cNvPr id="56" name="Shape 56"/>
            <p:cNvSpPr/>
            <p:nvPr/>
          </p:nvSpPr>
          <p:spPr>
            <a:xfrm>
              <a:off x="15874" y="-1"/>
              <a:ext cx="7668346" cy="312362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indent="85725">
                <a:lnSpc>
                  <a:spcPct val="90000"/>
                </a:lnSpc>
                <a:spcBef>
                  <a:spcPts val="400"/>
                </a:spcBef>
              </a:pPr>
              <a:r>
                <a:rPr dirty="0">
                  <a:solidFill>
                    <a:srgbClr val="FFFF00"/>
                  </a:solidFill>
                  <a:effectLst>
                    <a:outerShdw blurRad="38100" dist="38100" dir="2700000" rotWithShape="0">
                      <a:srgbClr val="000000">
                        <a:alpha val="43137"/>
                      </a:srgbClr>
                    </a:outerShdw>
                  </a:effectLst>
                </a:rPr>
                <a:t>Üye Ülkeler:</a:t>
              </a:r>
              <a:r>
                <a:rPr dirty="0">
                  <a:effectLst>
                    <a:outerShdw blurRad="38100" dist="38100" dir="2700000" rotWithShape="0">
                      <a:srgbClr val="000000">
                        <a:alpha val="43137"/>
                      </a:srgbClr>
                    </a:outerShdw>
                  </a:effectLst>
                </a:rPr>
                <a:t> </a:t>
              </a:r>
              <a:r>
                <a:rPr sz="1600" dirty="0">
                  <a:solidFill>
                    <a:srgbClr val="FFFFFF"/>
                  </a:solidFill>
                  <a:effectLst>
                    <a:outerShdw blurRad="38100" dist="38100" dir="2700000" rotWithShape="0">
                      <a:srgbClr val="000000">
                        <a:alpha val="43137"/>
                      </a:srgbClr>
                    </a:outerShdw>
                  </a:effectLst>
                </a:rPr>
                <a:t>Austria, Belgium, Bulgaria, the Czech Republic, Denmark, Finland, France, Germany, Greece, Hungary, Israel, Italy, the Netherlands, Norway, Poland, Portugal, Slovakia, Spain, Sweden, Switzerland and </a:t>
              </a:r>
              <a:br>
                <a:rPr sz="1600" dirty="0">
                  <a:solidFill>
                    <a:srgbClr val="FFFFFF"/>
                  </a:solidFill>
                  <a:effectLst>
                    <a:outerShdw blurRad="38100" dist="38100" dir="2700000" rotWithShape="0">
                      <a:srgbClr val="000000">
                        <a:alpha val="43137"/>
                      </a:srgbClr>
                    </a:outerShdw>
                  </a:effectLst>
                </a:rPr>
              </a:br>
              <a:r>
                <a:rPr sz="1600" dirty="0">
                  <a:solidFill>
                    <a:srgbClr val="FFFFFF"/>
                  </a:solidFill>
                  <a:effectLst>
                    <a:outerShdw blurRad="38100" dist="38100" dir="2700000" rotWithShape="0">
                      <a:srgbClr val="000000">
                        <a:alpha val="43137"/>
                      </a:srgbClr>
                    </a:outerShdw>
                  </a:effectLst>
                </a:rPr>
                <a:t>the United Kingdom </a:t>
              </a:r>
              <a:endParaRPr lang="en-US" sz="1600" dirty="0" smtClean="0">
                <a:solidFill>
                  <a:srgbClr val="FFFFFF"/>
                </a:solidFill>
                <a:effectLst>
                  <a:outerShdw blurRad="38100" dist="38100" dir="2700000" rotWithShape="0">
                    <a:srgbClr val="000000">
                      <a:alpha val="43137"/>
                    </a:srgbClr>
                  </a:outerShdw>
                </a:effectLst>
              </a:endParaRPr>
            </a:p>
            <a:p>
              <a:pPr lvl="0" indent="85725">
                <a:lnSpc>
                  <a:spcPct val="90000"/>
                </a:lnSpc>
                <a:spcBef>
                  <a:spcPts val="400"/>
                </a:spcBef>
              </a:pPr>
              <a:r>
                <a:rPr lang="en-US" sz="1600" dirty="0" smtClean="0">
                  <a:solidFill>
                    <a:srgbClr val="FFFF00"/>
                  </a:solidFill>
                  <a:effectLst>
                    <a:outerShdw blurRad="38100" dist="38100" dir="2700000" rotWithShape="0">
                      <a:srgbClr val="000000">
                        <a:alpha val="43137"/>
                      </a:srgbClr>
                    </a:outerShdw>
                  </a:effectLst>
                </a:rPr>
                <a:t>Associate </a:t>
              </a:r>
              <a:r>
                <a:rPr lang="en-US" sz="1600" dirty="0" err="1" smtClean="0">
                  <a:solidFill>
                    <a:srgbClr val="FFFF00"/>
                  </a:solidFill>
                  <a:effectLst>
                    <a:outerShdw blurRad="38100" dist="38100" dir="2700000" rotWithShape="0">
                      <a:srgbClr val="000000">
                        <a:alpha val="43137"/>
                      </a:srgbClr>
                    </a:outerShdw>
                  </a:effectLst>
                </a:rPr>
                <a:t>Üye</a:t>
              </a:r>
              <a:r>
                <a:rPr lang="en-US" sz="1600" dirty="0" smtClean="0">
                  <a:solidFill>
                    <a:srgbClr val="FFFF00"/>
                  </a:solidFill>
                  <a:effectLst>
                    <a:outerShdw blurRad="38100" dist="38100" dir="2700000" rotWithShape="0">
                      <a:srgbClr val="000000">
                        <a:alpha val="43137"/>
                      </a:srgbClr>
                    </a:outerShdw>
                  </a:effectLst>
                </a:rPr>
                <a:t> : </a:t>
              </a:r>
              <a:r>
                <a:rPr lang="en-US" sz="1600" dirty="0">
                  <a:solidFill>
                    <a:srgbClr val="B7DEE8"/>
                  </a:solidFill>
                  <a:effectLst>
                    <a:outerShdw blurRad="38100" dist="38100" dir="2700000" rotWithShape="0">
                      <a:srgbClr val="000000">
                        <a:alpha val="43137"/>
                      </a:srgbClr>
                    </a:outerShdw>
                  </a:effectLst>
                </a:rPr>
                <a:t>, Turkey</a:t>
              </a:r>
              <a:endParaRPr sz="1600" dirty="0">
                <a:solidFill>
                  <a:srgbClr val="FFFFFF"/>
                </a:solidFill>
                <a:effectLst>
                  <a:outerShdw blurRad="38100" dist="38100" dir="2700000" rotWithShape="0">
                    <a:srgbClr val="000000">
                      <a:alpha val="43137"/>
                    </a:srgbClr>
                  </a:outerShdw>
                </a:effectLst>
              </a:endParaRPr>
            </a:p>
            <a:p>
              <a:pPr lvl="0" indent="85725">
                <a:lnSpc>
                  <a:spcPct val="90000"/>
                </a:lnSpc>
                <a:spcBef>
                  <a:spcPts val="400"/>
                </a:spcBef>
              </a:pPr>
              <a:r>
                <a:rPr dirty="0">
                  <a:solidFill>
                    <a:srgbClr val="FFFF00"/>
                  </a:solidFill>
                  <a:effectLst>
                    <a:outerShdw blurRad="38100" dist="38100" dir="2700000" rotWithShape="0">
                      <a:srgbClr val="000000">
                        <a:alpha val="43137"/>
                      </a:srgbClr>
                    </a:outerShdw>
                  </a:effectLst>
                </a:rPr>
                <a:t>Üyelik yolunda aday: </a:t>
              </a:r>
              <a:r>
                <a:rPr sz="1600" dirty="0">
                  <a:solidFill>
                    <a:srgbClr val="5DD69B"/>
                  </a:solidFill>
                  <a:effectLst>
                    <a:outerShdw blurRad="38100" dist="38100" dir="2700000" rotWithShape="0">
                      <a:srgbClr val="000000">
                        <a:alpha val="43137"/>
                      </a:srgbClr>
                    </a:outerShdw>
                  </a:effectLst>
                </a:rPr>
                <a:t>Romania</a:t>
              </a:r>
            </a:p>
            <a:p>
              <a:pPr lvl="0" indent="85725">
                <a:lnSpc>
                  <a:spcPct val="90000"/>
                </a:lnSpc>
                <a:spcBef>
                  <a:spcPts val="400"/>
                </a:spcBef>
              </a:pPr>
              <a:r>
                <a:rPr lang="en-US" dirty="0" err="1" smtClean="0">
                  <a:solidFill>
                    <a:srgbClr val="FFFF00"/>
                  </a:solidFill>
                  <a:effectLst>
                    <a:outerShdw blurRad="38100" dist="38100" dir="2700000" rotWithShape="0">
                      <a:srgbClr val="000000">
                        <a:alpha val="43137"/>
                      </a:srgbClr>
                    </a:outerShdw>
                  </a:effectLst>
                </a:rPr>
                <a:t>Üyelik</a:t>
              </a:r>
              <a:r>
                <a:rPr lang="en-US" dirty="0" smtClean="0">
                  <a:solidFill>
                    <a:srgbClr val="FFFF00"/>
                  </a:solidFill>
                  <a:effectLst>
                    <a:outerShdw blurRad="38100" dist="38100" dir="2700000" rotWithShape="0">
                      <a:srgbClr val="000000">
                        <a:alpha val="43137"/>
                      </a:srgbClr>
                    </a:outerShdw>
                  </a:effectLst>
                </a:rPr>
                <a:t> </a:t>
              </a:r>
              <a:r>
                <a:rPr lang="en-US" dirty="0" err="1" smtClean="0">
                  <a:solidFill>
                    <a:srgbClr val="FFFF00"/>
                  </a:solidFill>
                  <a:effectLst>
                    <a:outerShdw blurRad="38100" dist="38100" dir="2700000" rotWithShape="0">
                      <a:srgbClr val="000000">
                        <a:alpha val="43137"/>
                      </a:srgbClr>
                    </a:outerShdw>
                  </a:effectLst>
                </a:rPr>
                <a:t>oncesi</a:t>
              </a:r>
              <a:r>
                <a:rPr lang="en-US" dirty="0" smtClean="0">
                  <a:solidFill>
                    <a:srgbClr val="FFFF00"/>
                  </a:solidFill>
                  <a:effectLst>
                    <a:outerShdw blurRad="38100" dist="38100" dir="2700000" rotWithShape="0">
                      <a:srgbClr val="000000">
                        <a:alpha val="43137"/>
                      </a:srgbClr>
                    </a:outerShdw>
                  </a:effectLst>
                </a:rPr>
                <a:t> “</a:t>
              </a:r>
              <a:r>
                <a:rPr dirty="0" smtClean="0">
                  <a:solidFill>
                    <a:srgbClr val="FFFF00"/>
                  </a:solidFill>
                  <a:effectLst>
                    <a:outerShdw blurRad="38100" dist="38100" dir="2700000" rotWithShape="0">
                      <a:srgbClr val="000000">
                        <a:alpha val="43137"/>
                      </a:srgbClr>
                    </a:outerShdw>
                  </a:effectLst>
                </a:rPr>
                <a:t>Associate</a:t>
              </a:r>
              <a:r>
                <a:rPr lang="en-US" dirty="0" smtClean="0">
                  <a:solidFill>
                    <a:srgbClr val="FFFF00"/>
                  </a:solidFill>
                  <a:effectLst>
                    <a:outerShdw blurRad="38100" dist="38100" dir="2700000" rotWithShape="0">
                      <a:srgbClr val="000000">
                        <a:alpha val="43137"/>
                      </a:srgbClr>
                    </a:outerShdw>
                  </a:effectLst>
                </a:rPr>
                <a:t>"</a:t>
              </a:r>
              <a:r>
                <a:rPr dirty="0" smtClean="0">
                  <a:solidFill>
                    <a:srgbClr val="FFFF00"/>
                  </a:solidFill>
                  <a:effectLst>
                    <a:outerShdw blurRad="38100" dist="38100" dir="2700000" rotWithShape="0">
                      <a:srgbClr val="000000">
                        <a:alpha val="43137"/>
                      </a:srgbClr>
                    </a:outerShdw>
                  </a:effectLst>
                </a:rPr>
                <a:t> </a:t>
              </a:r>
              <a:r>
                <a:rPr dirty="0" err="1">
                  <a:solidFill>
                    <a:srgbClr val="FFFF00"/>
                  </a:solidFill>
                  <a:effectLst>
                    <a:outerShdw blurRad="38100" dist="38100" dir="2700000" rotWithShape="0">
                      <a:srgbClr val="000000">
                        <a:alpha val="43137"/>
                      </a:srgbClr>
                    </a:outerShdw>
                  </a:effectLst>
                </a:rPr>
                <a:t>Üye</a:t>
              </a:r>
              <a:r>
                <a:rPr dirty="0">
                  <a:solidFill>
                    <a:srgbClr val="FFFF00"/>
                  </a:solidFill>
                  <a:effectLst>
                    <a:outerShdw blurRad="38100" dist="38100" dir="2700000" rotWithShape="0">
                      <a:srgbClr val="000000">
                        <a:alpha val="43137"/>
                      </a:srgbClr>
                    </a:outerShdw>
                  </a:effectLst>
                </a:rPr>
                <a:t> </a:t>
              </a:r>
              <a:r>
                <a:rPr dirty="0" smtClean="0">
                  <a:solidFill>
                    <a:srgbClr val="FFFF00"/>
                  </a:solidFill>
                  <a:effectLst>
                    <a:outerShdw blurRad="38100" dist="38100" dir="2700000" rotWithShape="0">
                      <a:srgbClr val="000000">
                        <a:alpha val="43137"/>
                      </a:srgbClr>
                    </a:outerShdw>
                  </a:effectLst>
                </a:rPr>
                <a:t>: </a:t>
              </a:r>
              <a:r>
                <a:rPr sz="1600" dirty="0">
                  <a:solidFill>
                    <a:srgbClr val="5DD69B"/>
                  </a:solidFill>
                  <a:effectLst>
                    <a:outerShdw blurRad="38100" dist="38100" dir="2700000" rotWithShape="0">
                      <a:srgbClr val="000000">
                        <a:alpha val="43137"/>
                      </a:srgbClr>
                    </a:outerShdw>
                  </a:effectLst>
                </a:rPr>
                <a:t>Serbia</a:t>
              </a:r>
            </a:p>
            <a:p>
              <a:pPr lvl="0" indent="85725">
                <a:lnSpc>
                  <a:spcPct val="90000"/>
                </a:lnSpc>
                <a:spcBef>
                  <a:spcPts val="400"/>
                </a:spcBef>
              </a:pPr>
              <a:r>
                <a:rPr dirty="0" smtClean="0">
                  <a:solidFill>
                    <a:srgbClr val="FFFF00"/>
                  </a:solidFill>
                  <a:effectLst>
                    <a:outerShdw blurRad="38100" dist="38100" dir="2700000" rotWithShape="0">
                      <a:srgbClr val="000000">
                        <a:alpha val="43137"/>
                      </a:srgbClr>
                    </a:outerShdw>
                  </a:effectLst>
                </a:rPr>
                <a:t>Üyelik</a:t>
              </a:r>
              <a:r>
                <a:rPr lang="en-US" dirty="0" smtClean="0">
                  <a:solidFill>
                    <a:srgbClr val="FFFF00"/>
                  </a:solidFill>
                  <a:effectLst>
                    <a:outerShdw blurRad="38100" dist="38100" dir="2700000" rotWithShape="0">
                      <a:srgbClr val="000000">
                        <a:alpha val="43137"/>
                      </a:srgbClr>
                    </a:outerShdw>
                  </a:effectLst>
                </a:rPr>
                <a:t> vey</a:t>
              </a:r>
              <a:r>
                <a:rPr lang="en-US" dirty="0">
                  <a:solidFill>
                    <a:srgbClr val="FFFF00"/>
                  </a:solidFill>
                  <a:effectLst>
                    <a:outerShdw blurRad="38100" dist="38100" dir="2700000" rotWithShape="0">
                      <a:srgbClr val="000000">
                        <a:alpha val="43137"/>
                      </a:srgbClr>
                    </a:outerShdw>
                  </a:effectLst>
                </a:rPr>
                <a:t>a</a:t>
              </a:r>
              <a:r>
                <a:rPr dirty="0" smtClean="0">
                  <a:solidFill>
                    <a:srgbClr val="FFFF00"/>
                  </a:solidFill>
                  <a:effectLst>
                    <a:outerShdw blurRad="38100" dist="38100" dir="2700000" rotWithShape="0">
                      <a:srgbClr val="000000">
                        <a:alpha val="43137"/>
                      </a:srgbClr>
                    </a:outerShdw>
                  </a:effectLst>
                </a:rPr>
                <a:t> </a:t>
              </a:r>
              <a:r>
                <a:rPr dirty="0">
                  <a:solidFill>
                    <a:srgbClr val="FFFF00"/>
                  </a:solidFill>
                  <a:effectLst>
                    <a:outerShdw blurRad="38100" dist="38100" dir="2700000" rotWithShape="0">
                      <a:srgbClr val="000000">
                        <a:alpha val="43137"/>
                      </a:srgbClr>
                    </a:outerShdw>
                  </a:effectLst>
                </a:rPr>
                <a:t>Associate </a:t>
              </a:r>
              <a:r>
                <a:rPr dirty="0" smtClean="0">
                  <a:solidFill>
                    <a:srgbClr val="FFFF00"/>
                  </a:solidFill>
                  <a:effectLst>
                    <a:outerShdw blurRad="38100" dist="38100" dir="2700000" rotWithShape="0">
                      <a:srgbClr val="000000">
                        <a:alpha val="43137"/>
                      </a:srgbClr>
                    </a:outerShdw>
                  </a:effectLst>
                </a:rPr>
                <a:t>Üyelik</a:t>
              </a:r>
              <a:r>
                <a:rPr lang="en-US" dirty="0" smtClean="0">
                  <a:solidFill>
                    <a:srgbClr val="FFFF00"/>
                  </a:solidFill>
                  <a:effectLst>
                    <a:outerShdw blurRad="38100" dist="38100" dir="2700000" rotWithShape="0">
                      <a:srgbClr val="000000">
                        <a:alpha val="43137"/>
                      </a:srgbClr>
                    </a:outerShdw>
                  </a:effectLst>
                </a:rPr>
                <a:t> basvurusu yapanlar</a:t>
              </a:r>
              <a:r>
                <a:rPr dirty="0" smtClean="0">
                  <a:solidFill>
                    <a:srgbClr val="FFFF00"/>
                  </a:solidFill>
                  <a:effectLst>
                    <a:outerShdw blurRad="38100" dist="38100" dir="2700000" rotWithShape="0">
                      <a:srgbClr val="000000">
                        <a:alpha val="43137"/>
                      </a:srgbClr>
                    </a:outerShdw>
                  </a:effectLst>
                </a:rPr>
                <a:t>:</a:t>
              </a:r>
              <a:r>
                <a:rPr dirty="0">
                  <a:solidFill>
                    <a:srgbClr val="FFFF00"/>
                  </a:solidFill>
                  <a:effectLst>
                    <a:outerShdw blurRad="38100" dist="38100" dir="2700000" rotWithShape="0">
                      <a:srgbClr val="000000">
                        <a:alpha val="43137"/>
                      </a:srgbClr>
                    </a:outerShdw>
                  </a:effectLst>
                </a:rPr>
                <a:t/>
              </a:r>
              <a:br>
                <a:rPr dirty="0">
                  <a:solidFill>
                    <a:srgbClr val="FFFF00"/>
                  </a:solidFill>
                  <a:effectLst>
                    <a:outerShdw blurRad="38100" dist="38100" dir="2700000" rotWithShape="0">
                      <a:srgbClr val="000000">
                        <a:alpha val="43137"/>
                      </a:srgbClr>
                    </a:outerShdw>
                  </a:effectLst>
                </a:rPr>
              </a:br>
              <a:r>
                <a:rPr sz="1600" dirty="0">
                  <a:solidFill>
                    <a:srgbClr val="B7DEE8"/>
                  </a:solidFill>
                  <a:effectLst>
                    <a:outerShdw blurRad="38100" dist="38100" dir="2700000" rotWithShape="0">
                      <a:srgbClr val="000000">
                        <a:alpha val="43137"/>
                      </a:srgbClr>
                    </a:outerShdw>
                  </a:effectLst>
                </a:rPr>
                <a:t>Brazil, Cyprus, Pakistan, Russia, </a:t>
              </a:r>
              <a:r>
                <a:rPr sz="1600" dirty="0" smtClean="0">
                  <a:solidFill>
                    <a:srgbClr val="B7DEE8"/>
                  </a:solidFill>
                  <a:effectLst>
                    <a:outerShdw blurRad="38100" dist="38100" dir="2700000" rotWithShape="0">
                      <a:srgbClr val="000000">
                        <a:alpha val="43137"/>
                      </a:srgbClr>
                    </a:outerShdw>
                  </a:effectLst>
                </a:rPr>
                <a:t>Slovenia, </a:t>
              </a:r>
              <a:r>
                <a:rPr sz="1600" dirty="0">
                  <a:solidFill>
                    <a:srgbClr val="B7DEE8"/>
                  </a:solidFill>
                  <a:effectLst>
                    <a:outerShdw blurRad="38100" dist="38100" dir="2700000" rotWithShape="0">
                      <a:srgbClr val="000000">
                        <a:alpha val="43137"/>
                      </a:srgbClr>
                    </a:outerShdw>
                  </a:effectLst>
                </a:rPr>
                <a:t>Ukraine </a:t>
              </a:r>
            </a:p>
            <a:p>
              <a:pPr lvl="0" indent="85725">
                <a:lnSpc>
                  <a:spcPct val="90000"/>
                </a:lnSpc>
                <a:spcBef>
                  <a:spcPts val="400"/>
                </a:spcBef>
              </a:pPr>
              <a:r>
                <a:rPr dirty="0">
                  <a:solidFill>
                    <a:srgbClr val="FFFF00"/>
                  </a:solidFill>
                  <a:effectLst>
                    <a:outerShdw blurRad="38100" dist="38100" dir="2700000" rotWithShape="0">
                      <a:srgbClr val="000000">
                        <a:alpha val="43137"/>
                      </a:srgbClr>
                    </a:outerShdw>
                  </a:effectLst>
                </a:rPr>
                <a:t>Meclis Gözlemcileri:</a:t>
              </a:r>
              <a:r>
                <a:rPr dirty="0">
                  <a:effectLst>
                    <a:outerShdw blurRad="38100" dist="38100" dir="2700000" rotWithShape="0">
                      <a:srgbClr val="000000">
                        <a:alpha val="43137"/>
                      </a:srgbClr>
                    </a:outerShdw>
                  </a:effectLst>
                </a:rPr>
                <a:t> </a:t>
              </a:r>
              <a:r>
                <a:rPr sz="1600" dirty="0">
                  <a:solidFill>
                    <a:srgbClr val="DBEEF4"/>
                  </a:solidFill>
                  <a:effectLst>
                    <a:outerShdw blurRad="38100" dist="38100" dir="2700000" rotWithShape="0">
                      <a:srgbClr val="000000">
                        <a:alpha val="43137"/>
                      </a:srgbClr>
                    </a:outerShdw>
                  </a:effectLst>
                </a:rPr>
                <a:t>India, Japan, Russia, </a:t>
              </a:r>
              <a:r>
                <a:rPr sz="1600" dirty="0" smtClean="0">
                  <a:solidFill>
                    <a:srgbClr val="DBEEF4"/>
                  </a:solidFill>
                  <a:effectLst>
                    <a:outerShdw blurRad="38100" dist="38100" dir="2700000" rotWithShape="0">
                      <a:srgbClr val="000000">
                        <a:alpha val="43137"/>
                      </a:srgbClr>
                    </a:outerShdw>
                  </a:effectLst>
                </a:rPr>
                <a:t> </a:t>
              </a:r>
              <a:r>
                <a:rPr sz="1600" dirty="0">
                  <a:solidFill>
                    <a:srgbClr val="DBEEF4"/>
                  </a:solidFill>
                  <a:effectLst>
                    <a:outerShdw blurRad="38100" dist="38100" dir="2700000" rotWithShape="0">
                      <a:srgbClr val="000000">
                        <a:alpha val="43137"/>
                      </a:srgbClr>
                    </a:outerShdw>
                  </a:effectLst>
                </a:rPr>
                <a:t>United States of America; European Commission and UNESCO </a:t>
              </a:r>
              <a:endParaRPr lang="en-US" sz="1600" dirty="0" smtClean="0">
                <a:solidFill>
                  <a:srgbClr val="DBEEF4"/>
                </a:solidFill>
                <a:effectLst>
                  <a:outerShdw blurRad="38100" dist="38100" dir="2700000" rotWithShape="0">
                    <a:srgbClr val="000000">
                      <a:alpha val="43137"/>
                    </a:srgbClr>
                  </a:outerShdw>
                </a:effectLst>
              </a:endParaRPr>
            </a:p>
            <a:p>
              <a:pPr lvl="0" indent="85725">
                <a:lnSpc>
                  <a:spcPct val="90000"/>
                </a:lnSpc>
                <a:spcBef>
                  <a:spcPts val="400"/>
                </a:spcBef>
              </a:pPr>
              <a:r>
                <a:rPr lang="en-US" sz="2400" dirty="0" smtClean="0">
                  <a:solidFill>
                    <a:srgbClr val="FFFF00"/>
                  </a:solidFill>
                  <a:effectLst>
                    <a:outerShdw blurRad="38100" dist="38100" dir="2700000" rotWithShape="0">
                      <a:srgbClr val="000000">
                        <a:alpha val="43137"/>
                      </a:srgbClr>
                    </a:outerShdw>
                  </a:effectLst>
                </a:rPr>
                <a:t>+</a:t>
              </a:r>
              <a:r>
                <a:rPr lang="en-US" sz="1600" dirty="0" smtClean="0">
                  <a:solidFill>
                    <a:srgbClr val="FFFF00"/>
                  </a:solidFill>
                  <a:effectLst>
                    <a:outerShdw blurRad="38100" dist="38100" dir="2700000" rotWithShape="0">
                      <a:srgbClr val="000000">
                        <a:alpha val="43137"/>
                      </a:srgbClr>
                    </a:outerShdw>
                  </a:effectLst>
                </a:rPr>
                <a:t> 41 </a:t>
              </a:r>
              <a:r>
                <a:rPr lang="en-US" sz="1600" dirty="0" err="1">
                  <a:solidFill>
                    <a:srgbClr val="FFFF00"/>
                  </a:solidFill>
                  <a:effectLst>
                    <a:outerShdw blurRad="38100" dist="38100" dir="2700000" rotWithShape="0">
                      <a:srgbClr val="000000">
                        <a:alpha val="43137"/>
                      </a:srgbClr>
                    </a:outerShdw>
                  </a:effectLst>
                </a:rPr>
                <a:t>ü</a:t>
              </a:r>
              <a:r>
                <a:rPr lang="en-US" sz="1600" dirty="0" err="1" smtClean="0">
                  <a:solidFill>
                    <a:srgbClr val="FFFF00"/>
                  </a:solidFill>
                  <a:effectLst>
                    <a:outerShdw blurRad="38100" dist="38100" dir="2700000" rotWithShape="0">
                      <a:srgbClr val="000000">
                        <a:alpha val="43137"/>
                      </a:srgbClr>
                    </a:outerShdw>
                  </a:effectLst>
                </a:rPr>
                <a:t>lke</a:t>
              </a:r>
              <a:r>
                <a:rPr lang="en-US" sz="1600" dirty="0" smtClean="0">
                  <a:solidFill>
                    <a:srgbClr val="FFFF00"/>
                  </a:solidFill>
                  <a:effectLst>
                    <a:outerShdw blurRad="38100" dist="38100" dir="2700000" rotWithShape="0">
                      <a:srgbClr val="000000">
                        <a:alpha val="43137"/>
                      </a:srgbClr>
                    </a:outerShdw>
                  </a:effectLst>
                </a:rPr>
                <a:t> </a:t>
              </a:r>
              <a:r>
                <a:rPr lang="en-US" sz="1600" dirty="0" err="1" smtClean="0">
                  <a:solidFill>
                    <a:srgbClr val="FFFF00"/>
                  </a:solidFill>
                  <a:effectLst>
                    <a:outerShdw blurRad="38100" dist="38100" dir="2700000" rotWithShape="0">
                      <a:srgbClr val="000000">
                        <a:alpha val="43137"/>
                      </a:srgbClr>
                    </a:outerShdw>
                  </a:effectLst>
                </a:rPr>
                <a:t>ile</a:t>
              </a:r>
              <a:r>
                <a:rPr lang="en-US" sz="1600" dirty="0" smtClean="0">
                  <a:solidFill>
                    <a:srgbClr val="FFFF00"/>
                  </a:solidFill>
                  <a:effectLst>
                    <a:outerShdw blurRad="38100" dist="38100" dir="2700000" rotWithShape="0">
                      <a:srgbClr val="000000">
                        <a:alpha val="43137"/>
                      </a:srgbClr>
                    </a:outerShdw>
                  </a:effectLst>
                </a:rPr>
                <a:t> </a:t>
              </a:r>
              <a:r>
                <a:rPr lang="en-US" sz="1600" dirty="0" err="1" smtClean="0">
                  <a:solidFill>
                    <a:srgbClr val="FFFF00"/>
                  </a:solidFill>
                  <a:effectLst>
                    <a:outerShdw blurRad="38100" dist="38100" dir="2700000" rotWithShape="0">
                      <a:srgbClr val="000000">
                        <a:alpha val="43137"/>
                      </a:srgbClr>
                    </a:outerShdw>
                  </a:effectLst>
                </a:rPr>
                <a:t>Kooperasyon</a:t>
              </a:r>
              <a:r>
                <a:rPr lang="en-US" sz="1600" dirty="0" smtClean="0">
                  <a:solidFill>
                    <a:srgbClr val="FFFF00"/>
                  </a:solidFill>
                  <a:effectLst>
                    <a:outerShdw blurRad="38100" dist="38100" dir="2700000" rotWithShape="0">
                      <a:srgbClr val="000000">
                        <a:alpha val="43137"/>
                      </a:srgbClr>
                    </a:outerShdw>
                  </a:effectLst>
                </a:rPr>
                <a:t> </a:t>
              </a:r>
              <a:r>
                <a:rPr lang="en-US" sz="1600" dirty="0" err="1" smtClean="0">
                  <a:solidFill>
                    <a:srgbClr val="FFFF00"/>
                  </a:solidFill>
                  <a:effectLst>
                    <a:outerShdw blurRad="38100" dist="38100" dir="2700000" rotWithShape="0">
                      <a:srgbClr val="000000">
                        <a:alpha val="43137"/>
                      </a:srgbClr>
                    </a:outerShdw>
                  </a:effectLst>
                </a:rPr>
                <a:t>andlaşması</a:t>
              </a:r>
              <a:r>
                <a:rPr lang="en-US" sz="1600" dirty="0" smtClean="0">
                  <a:solidFill>
                    <a:srgbClr val="FFFF00"/>
                  </a:solidFill>
                  <a:effectLst>
                    <a:outerShdw blurRad="38100" dist="38100" dir="2700000" rotWithShape="0">
                      <a:srgbClr val="000000">
                        <a:alpha val="43137"/>
                      </a:srgbClr>
                    </a:outerShdw>
                  </a:effectLst>
                </a:rPr>
                <a:t> </a:t>
              </a:r>
            </a:p>
            <a:p>
              <a:pPr lvl="0" indent="85725">
                <a:lnSpc>
                  <a:spcPct val="90000"/>
                </a:lnSpc>
                <a:spcBef>
                  <a:spcPts val="400"/>
                </a:spcBef>
              </a:pPr>
              <a:r>
                <a:rPr lang="en-US" sz="2400" dirty="0" smtClean="0">
                  <a:solidFill>
                    <a:srgbClr val="FFFF00"/>
                  </a:solidFill>
                  <a:effectLst>
                    <a:outerShdw blurRad="38100" dist="38100" dir="2700000" rotWithShape="0">
                      <a:srgbClr val="000000">
                        <a:alpha val="43137"/>
                      </a:srgbClr>
                    </a:outerShdw>
                  </a:effectLst>
                </a:rPr>
                <a:t>+</a:t>
              </a:r>
              <a:r>
                <a:rPr lang="en-US" sz="1600" dirty="0" smtClean="0">
                  <a:solidFill>
                    <a:srgbClr val="FFFF00"/>
                  </a:solidFill>
                  <a:effectLst>
                    <a:outerShdw blurRad="38100" dist="38100" dir="2700000" rotWithShape="0">
                      <a:srgbClr val="000000">
                        <a:alpha val="43137"/>
                      </a:srgbClr>
                    </a:outerShdw>
                  </a:effectLst>
                </a:rPr>
                <a:t> 17 </a:t>
              </a:r>
              <a:r>
                <a:rPr lang="en-US" sz="1600" dirty="0" err="1">
                  <a:solidFill>
                    <a:srgbClr val="FFFF00"/>
                  </a:solidFill>
                  <a:effectLst>
                    <a:outerShdw blurRad="38100" dist="38100" dir="2700000" rotWithShape="0">
                      <a:srgbClr val="000000">
                        <a:alpha val="43137"/>
                      </a:srgbClr>
                    </a:outerShdw>
                  </a:effectLst>
                </a:rPr>
                <a:t>ü</a:t>
              </a:r>
              <a:r>
                <a:rPr lang="en-US" sz="1600" dirty="0" err="1" smtClean="0">
                  <a:solidFill>
                    <a:srgbClr val="FFFF00"/>
                  </a:solidFill>
                  <a:effectLst>
                    <a:outerShdw blurRad="38100" dist="38100" dir="2700000" rotWithShape="0">
                      <a:srgbClr val="000000">
                        <a:alpha val="43137"/>
                      </a:srgbClr>
                    </a:outerShdw>
                  </a:effectLst>
                </a:rPr>
                <a:t>lke</a:t>
              </a:r>
              <a:r>
                <a:rPr lang="en-US" sz="1600" dirty="0" smtClean="0">
                  <a:solidFill>
                    <a:srgbClr val="FFFF00"/>
                  </a:solidFill>
                  <a:effectLst>
                    <a:outerShdw blurRad="38100" dist="38100" dir="2700000" rotWithShape="0">
                      <a:srgbClr val="000000">
                        <a:alpha val="43137"/>
                      </a:srgbClr>
                    </a:outerShdw>
                  </a:effectLst>
                </a:rPr>
                <a:t> </a:t>
              </a:r>
              <a:r>
                <a:rPr lang="en-US" sz="1600" dirty="0" err="1" smtClean="0">
                  <a:solidFill>
                    <a:srgbClr val="FFFF00"/>
                  </a:solidFill>
                  <a:effectLst>
                    <a:outerShdw blurRad="38100" dist="38100" dir="2700000" rotWithShape="0">
                      <a:srgbClr val="000000">
                        <a:alpha val="43137"/>
                      </a:srgbClr>
                    </a:outerShdw>
                  </a:effectLst>
                </a:rPr>
                <a:t>ile</a:t>
              </a:r>
              <a:r>
                <a:rPr lang="en-US" sz="1600" dirty="0" smtClean="0">
                  <a:solidFill>
                    <a:srgbClr val="FFFF00"/>
                  </a:solidFill>
                  <a:effectLst>
                    <a:outerShdw blurRad="38100" dist="38100" dir="2700000" rotWithShape="0">
                      <a:srgbClr val="000000">
                        <a:alpha val="43137"/>
                      </a:srgbClr>
                    </a:outerShdw>
                  </a:effectLst>
                </a:rPr>
                <a:t> </a:t>
              </a:r>
              <a:r>
                <a:rPr lang="en-US" sz="1600" dirty="0" err="1" smtClean="0">
                  <a:solidFill>
                    <a:srgbClr val="FFFF00"/>
                  </a:solidFill>
                  <a:effectLst>
                    <a:outerShdw blurRad="38100" dist="38100" dir="2700000" rotWithShape="0">
                      <a:srgbClr val="000000">
                        <a:alpha val="43137"/>
                      </a:srgbClr>
                    </a:outerShdw>
                  </a:effectLst>
                </a:rPr>
                <a:t>bilimsel</a:t>
              </a:r>
              <a:r>
                <a:rPr lang="en-US" sz="1600" dirty="0" smtClean="0">
                  <a:solidFill>
                    <a:srgbClr val="FFFF00"/>
                  </a:solidFill>
                  <a:effectLst>
                    <a:outerShdw blurRad="38100" dist="38100" dir="2700000" rotWithShape="0">
                      <a:srgbClr val="000000">
                        <a:alpha val="43137"/>
                      </a:srgbClr>
                    </a:outerShdw>
                  </a:effectLst>
                </a:rPr>
                <a:t> </a:t>
              </a:r>
              <a:r>
                <a:rPr lang="en-US" sz="1600" dirty="0" err="1" smtClean="0">
                  <a:solidFill>
                    <a:srgbClr val="FFFF00"/>
                  </a:solidFill>
                  <a:effectLst>
                    <a:outerShdw blurRad="38100" dist="38100" dir="2700000" rotWithShape="0">
                      <a:srgbClr val="000000">
                        <a:alpha val="43137"/>
                      </a:srgbClr>
                    </a:outerShdw>
                  </a:effectLst>
                </a:rPr>
                <a:t>ilişkiler</a:t>
              </a:r>
              <a:endParaRPr lang="en-US" sz="1600" dirty="0">
                <a:solidFill>
                  <a:srgbClr val="DBEEF4"/>
                </a:solidFill>
                <a:effectLst>
                  <a:outerShdw blurRad="38100" dist="38100" dir="2700000" rotWithShape="0">
                    <a:srgbClr val="000000">
                      <a:alpha val="43137"/>
                    </a:srgbClr>
                  </a:outerShdw>
                </a:effectLst>
              </a:endParaRPr>
            </a:p>
            <a:p>
              <a:pPr lvl="0" indent="85725">
                <a:lnSpc>
                  <a:spcPct val="90000"/>
                </a:lnSpc>
                <a:spcBef>
                  <a:spcPts val="400"/>
                </a:spcBef>
              </a:pPr>
              <a:endParaRPr lang="en-US" sz="1600" dirty="0" smtClean="0">
                <a:solidFill>
                  <a:srgbClr val="FFFF00"/>
                </a:solidFill>
                <a:effectLst>
                  <a:outerShdw blurRad="38100" dist="38100" dir="2700000" rotWithShape="0">
                    <a:srgbClr val="000000">
                      <a:alpha val="43137"/>
                    </a:srgbClr>
                  </a:outerShdw>
                </a:effectLst>
              </a:endParaRPr>
            </a:p>
          </p:txBody>
        </p:sp>
      </p:grpSp>
      <p:grpSp>
        <p:nvGrpSpPr>
          <p:cNvPr id="60" name="Group 60"/>
          <p:cNvGrpSpPr/>
          <p:nvPr/>
        </p:nvGrpSpPr>
        <p:grpSpPr>
          <a:xfrm>
            <a:off x="76200" y="1768474"/>
            <a:ext cx="3810000" cy="1371601"/>
            <a:chOff x="0" y="0"/>
            <a:chExt cx="3810000" cy="1371600"/>
          </a:xfrm>
        </p:grpSpPr>
        <p:sp>
          <p:nvSpPr>
            <p:cNvPr id="58" name="Shape 58"/>
            <p:cNvSpPr/>
            <p:nvPr/>
          </p:nvSpPr>
          <p:spPr>
            <a:xfrm>
              <a:off x="0" y="0"/>
              <a:ext cx="3810000" cy="1371600"/>
            </a:xfrm>
            <a:prstGeom prst="rect">
              <a:avLst/>
            </a:prstGeom>
            <a:gradFill flip="none" rotWithShape="1">
              <a:gsLst>
                <a:gs pos="0">
                  <a:srgbClr val="C0504D">
                    <a:alpha val="70000"/>
                  </a:srgbClr>
                </a:gs>
                <a:gs pos="100000">
                  <a:srgbClr val="4F81BD">
                    <a:alpha val="67000"/>
                  </a:srgbClr>
                </a:gs>
              </a:gsLst>
              <a:lin ang="5400000" scaled="0"/>
            </a:gradFill>
            <a:ln w="12700" cap="flat">
              <a:noFill/>
              <a:miter lim="400000"/>
            </a:ln>
            <a:effectLst>
              <a:outerShdw blurRad="38100" dist="38099" dir="2700000" rotWithShape="0">
                <a:srgbClr val="000000"/>
              </a:outerShdw>
            </a:effectLst>
          </p:spPr>
          <p:txBody>
            <a:bodyPr wrap="square" lIns="0" tIns="0" rIns="0" bIns="0" numCol="1" anchor="t">
              <a:noAutofit/>
            </a:bodyPr>
            <a:lstStyle/>
            <a:p>
              <a:pPr marL="171450" lvl="0" indent="-171450">
                <a:spcBef>
                  <a:spcPts val="400"/>
                </a:spcBef>
              </a:pPr>
              <a:endParaRPr/>
            </a:p>
          </p:txBody>
        </p:sp>
        <p:sp>
          <p:nvSpPr>
            <p:cNvPr id="59" name="Shape 59"/>
            <p:cNvSpPr/>
            <p:nvPr/>
          </p:nvSpPr>
          <p:spPr>
            <a:xfrm>
              <a:off x="0" y="0"/>
              <a:ext cx="3810000" cy="13106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171450" lvl="0" indent="-171450">
                <a:lnSpc>
                  <a:spcPct val="80000"/>
                </a:lnSpc>
                <a:spcBef>
                  <a:spcPts val="400"/>
                </a:spcBef>
              </a:pPr>
              <a:r>
                <a:rPr sz="2000">
                  <a:solidFill>
                    <a:srgbClr val="FFFFFF"/>
                  </a:solidFill>
                  <a:effectLst>
                    <a:outerShdw blurRad="50800" dist="38100" dir="2700000" rotWithShape="0">
                      <a:srgbClr val="000000"/>
                    </a:outerShdw>
                  </a:effectLst>
                </a:rPr>
                <a:t>  ~ 2300 kadrolu personel</a:t>
              </a:r>
            </a:p>
            <a:p>
              <a:pPr marL="171450" lvl="0" indent="-171450">
                <a:lnSpc>
                  <a:spcPct val="80000"/>
                </a:lnSpc>
                <a:spcBef>
                  <a:spcPts val="400"/>
                </a:spcBef>
              </a:pPr>
              <a:r>
                <a:rPr sz="2000">
                  <a:solidFill>
                    <a:srgbClr val="FFFFFF"/>
                  </a:solidFill>
                  <a:effectLst>
                    <a:outerShdw blurRad="50800" dist="38100" dir="2700000" rotWithShape="0">
                      <a:srgbClr val="000000"/>
                    </a:outerShdw>
                  </a:effectLst>
                </a:rPr>
                <a:t>  ~ 1600 diğer personnel</a:t>
              </a:r>
            </a:p>
            <a:p>
              <a:pPr marL="171450" lvl="0" indent="-171450">
                <a:lnSpc>
                  <a:spcPct val="80000"/>
                </a:lnSpc>
                <a:spcBef>
                  <a:spcPts val="400"/>
                </a:spcBef>
              </a:pPr>
              <a:r>
                <a:rPr sz="2000">
                  <a:solidFill>
                    <a:srgbClr val="FFFFFF"/>
                  </a:solidFill>
                  <a:effectLst>
                    <a:outerShdw blurRad="50800" dist="38100" dir="2700000" rotWithShape="0">
                      <a:srgbClr val="000000"/>
                    </a:outerShdw>
                  </a:effectLst>
                </a:rPr>
                <a:t>  ~ 10500 kullanıcı</a:t>
              </a:r>
            </a:p>
            <a:p>
              <a:pPr marL="171450" lvl="0" indent="-171450">
                <a:spcBef>
                  <a:spcPts val="400"/>
                </a:spcBef>
              </a:pPr>
              <a:r>
                <a:rPr sz="2000">
                  <a:solidFill>
                    <a:srgbClr val="FFFFFF"/>
                  </a:solidFill>
                  <a:effectLst>
                    <a:outerShdw blurRad="50800" dist="38100" dir="2700000" rotWithShape="0">
                      <a:srgbClr val="000000"/>
                    </a:outerShdw>
                  </a:effectLst>
                </a:rPr>
                <a:t>  Bütçesi (2014) ~1000 MCHF</a:t>
              </a:r>
            </a:p>
          </p:txBody>
        </p:sp>
      </p:grpSp>
      <p:pic>
        <p:nvPicPr>
          <p:cNvPr id="61" name="image2.png" descr="cern_logo_1.png"/>
          <p:cNvPicPr/>
          <p:nvPr/>
        </p:nvPicPr>
        <p:blipFill>
          <a:blip r:embed="rId4">
            <a:extLst/>
          </a:blip>
          <a:stretch>
            <a:fillRect/>
          </a:stretch>
        </p:blipFill>
        <p:spPr>
          <a:xfrm>
            <a:off x="45682" y="6285593"/>
            <a:ext cx="493871" cy="485639"/>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4" name="Group 314"/>
          <p:cNvGrpSpPr/>
          <p:nvPr/>
        </p:nvGrpSpPr>
        <p:grpSpPr>
          <a:xfrm>
            <a:off x="6019800" y="1219200"/>
            <a:ext cx="3043239" cy="2840039"/>
            <a:chOff x="0" y="0"/>
            <a:chExt cx="3043238" cy="2840038"/>
          </a:xfrm>
        </p:grpSpPr>
        <p:sp>
          <p:nvSpPr>
            <p:cNvPr id="312" name="Shape 312"/>
            <p:cNvSpPr/>
            <p:nvPr/>
          </p:nvSpPr>
          <p:spPr>
            <a:xfrm>
              <a:off x="0" y="0"/>
              <a:ext cx="3043239" cy="2840039"/>
            </a:xfrm>
            <a:prstGeom prst="rect">
              <a:avLst/>
            </a:prstGeom>
            <a:solidFill>
              <a:srgbClr val="4F81BD"/>
            </a:solidFill>
            <a:ln w="12700" cap="flat">
              <a:noFill/>
              <a:miter lim="400000"/>
            </a:ln>
            <a:effectLst/>
          </p:spPr>
          <p:txBody>
            <a:bodyPr wrap="square" lIns="0" tIns="0" rIns="0" bIns="0" numCol="1" anchor="ctr">
              <a:noAutofit/>
            </a:bodyPr>
            <a:lstStyle/>
            <a:p>
              <a:pPr lvl="0"/>
              <a:endParaRPr/>
            </a:p>
          </p:txBody>
        </p:sp>
        <p:pic>
          <p:nvPicPr>
            <p:cNvPr id="313" name="image54.jpg"/>
            <p:cNvPicPr/>
            <p:nvPr/>
          </p:nvPicPr>
          <p:blipFill>
            <a:blip r:embed="rId2">
              <a:extLst/>
            </a:blip>
            <a:stretch>
              <a:fillRect/>
            </a:stretch>
          </p:blipFill>
          <p:spPr>
            <a:xfrm>
              <a:off x="0" y="0"/>
              <a:ext cx="3043239" cy="2840039"/>
            </a:xfrm>
            <a:prstGeom prst="rect">
              <a:avLst/>
            </a:prstGeom>
            <a:ln w="9525" cap="flat">
              <a:solidFill>
                <a:srgbClr val="000000"/>
              </a:solidFill>
              <a:prstDash val="solid"/>
              <a:miter lim="800000"/>
            </a:ln>
            <a:effectLst/>
          </p:spPr>
        </p:pic>
      </p:grpSp>
      <p:grpSp>
        <p:nvGrpSpPr>
          <p:cNvPr id="317" name="Group 317"/>
          <p:cNvGrpSpPr/>
          <p:nvPr/>
        </p:nvGrpSpPr>
        <p:grpSpPr>
          <a:xfrm>
            <a:off x="6019800" y="4005274"/>
            <a:ext cx="3041650" cy="2700338"/>
            <a:chOff x="0" y="0"/>
            <a:chExt cx="3041650" cy="2700336"/>
          </a:xfrm>
        </p:grpSpPr>
        <p:sp>
          <p:nvSpPr>
            <p:cNvPr id="315" name="Shape 315"/>
            <p:cNvSpPr/>
            <p:nvPr/>
          </p:nvSpPr>
          <p:spPr>
            <a:xfrm>
              <a:off x="0" y="0"/>
              <a:ext cx="3041650" cy="2700337"/>
            </a:xfrm>
            <a:prstGeom prst="rect">
              <a:avLst/>
            </a:prstGeom>
            <a:solidFill>
              <a:srgbClr val="4F81BD"/>
            </a:solidFill>
            <a:ln w="12700" cap="flat">
              <a:noFill/>
              <a:miter lim="400000"/>
            </a:ln>
            <a:effectLst/>
          </p:spPr>
          <p:txBody>
            <a:bodyPr wrap="square" lIns="0" tIns="0" rIns="0" bIns="0" numCol="1" anchor="ctr">
              <a:noAutofit/>
            </a:bodyPr>
            <a:lstStyle/>
            <a:p>
              <a:pPr lvl="0"/>
              <a:endParaRPr/>
            </a:p>
          </p:txBody>
        </p:sp>
        <p:pic>
          <p:nvPicPr>
            <p:cNvPr id="316" name="image55.jpg"/>
            <p:cNvPicPr/>
            <p:nvPr/>
          </p:nvPicPr>
          <p:blipFill>
            <a:blip r:embed="rId3">
              <a:extLst/>
            </a:blip>
            <a:stretch>
              <a:fillRect/>
            </a:stretch>
          </p:blipFill>
          <p:spPr>
            <a:xfrm>
              <a:off x="0" y="0"/>
              <a:ext cx="3041650" cy="2700337"/>
            </a:xfrm>
            <a:prstGeom prst="rect">
              <a:avLst/>
            </a:prstGeom>
            <a:ln w="9525" cap="flat">
              <a:solidFill>
                <a:srgbClr val="000000"/>
              </a:solidFill>
              <a:prstDash val="solid"/>
              <a:miter lim="800000"/>
            </a:ln>
            <a:effectLst/>
          </p:spPr>
        </p:pic>
      </p:grpSp>
      <p:grpSp>
        <p:nvGrpSpPr>
          <p:cNvPr id="320" name="Group 320" descr="Snapshot 2009-07-12 01-11-55"/>
          <p:cNvGrpSpPr/>
          <p:nvPr/>
        </p:nvGrpSpPr>
        <p:grpSpPr>
          <a:xfrm>
            <a:off x="76200" y="2038350"/>
            <a:ext cx="6096000" cy="3519488"/>
            <a:chOff x="0" y="0"/>
            <a:chExt cx="6096000" cy="3519487"/>
          </a:xfrm>
        </p:grpSpPr>
        <p:sp>
          <p:nvSpPr>
            <p:cNvPr id="318" name="Shape 318"/>
            <p:cNvSpPr/>
            <p:nvPr/>
          </p:nvSpPr>
          <p:spPr>
            <a:xfrm>
              <a:off x="0" y="0"/>
              <a:ext cx="6096000" cy="3519488"/>
            </a:xfrm>
            <a:prstGeom prst="rect">
              <a:avLst/>
            </a:prstGeom>
            <a:solidFill>
              <a:srgbClr val="4F81BD"/>
            </a:solidFill>
            <a:ln w="12700" cap="flat">
              <a:noFill/>
              <a:miter lim="400000"/>
            </a:ln>
            <a:effectLst/>
          </p:spPr>
          <p:txBody>
            <a:bodyPr wrap="square" lIns="0" tIns="0" rIns="0" bIns="0" numCol="1" anchor="ctr">
              <a:noAutofit/>
            </a:bodyPr>
            <a:lstStyle/>
            <a:p>
              <a:pPr lvl="0"/>
              <a:endParaRPr/>
            </a:p>
          </p:txBody>
        </p:sp>
        <p:pic>
          <p:nvPicPr>
            <p:cNvPr id="319" name="image56.png"/>
            <p:cNvPicPr/>
            <p:nvPr/>
          </p:nvPicPr>
          <p:blipFill>
            <a:blip r:embed="rId4">
              <a:extLst/>
            </a:blip>
            <a:stretch>
              <a:fillRect/>
            </a:stretch>
          </p:blipFill>
          <p:spPr>
            <a:xfrm>
              <a:off x="0" y="0"/>
              <a:ext cx="6096000" cy="3519488"/>
            </a:xfrm>
            <a:prstGeom prst="rect">
              <a:avLst/>
            </a:prstGeom>
            <a:ln w="9525" cap="flat">
              <a:solidFill>
                <a:srgbClr val="000000"/>
              </a:solidFill>
              <a:prstDash val="solid"/>
              <a:miter lim="800000"/>
            </a:ln>
            <a:effectLst/>
          </p:spPr>
        </p:pic>
      </p:grpSp>
      <p:sp>
        <p:nvSpPr>
          <p:cNvPr id="321" name="Shape 321"/>
          <p:cNvSpPr/>
          <p:nvPr/>
        </p:nvSpPr>
        <p:spPr>
          <a:xfrm>
            <a:off x="1508130" y="1419228"/>
            <a:ext cx="3324446" cy="380366"/>
          </a:xfrm>
          <a:prstGeom prst="rect">
            <a:avLst/>
          </a:prstGeom>
          <a:solidFill>
            <a:srgbClr val="4F81BD"/>
          </a:solidFill>
          <a:ln>
            <a:solidFill/>
            <a:miter/>
          </a:ln>
          <a:extLst>
            <a:ext uri="{C572A759-6A51-4108-AA02-DFA0A04FC94B}">
              <ma14:wrappingTextBoxFlag xmlns:ma14="http://schemas.microsoft.com/office/mac/drawingml/2011/main" val="1"/>
            </a:ext>
          </a:extLst>
        </p:spPr>
        <p:txBody>
          <a:bodyPr wrap="none" lIns="0" tIns="0" rIns="0" bIns="0">
            <a:spAutoFit/>
          </a:bodyPr>
          <a:lstStyle>
            <a:lvl1pPr>
              <a:defRPr>
                <a:solidFill>
                  <a:srgbClr val="A5D6E3"/>
                </a:solidFill>
              </a:defRPr>
            </a:lvl1pPr>
          </a:lstStyle>
          <a:p>
            <a:pPr lvl="0">
              <a:defRPr>
                <a:solidFill>
                  <a:srgbClr val="000000"/>
                </a:solidFill>
              </a:defRPr>
            </a:pPr>
            <a:r>
              <a:rPr>
                <a:solidFill>
                  <a:srgbClr val="A5D6E3"/>
                </a:solidFill>
              </a:rPr>
              <a:t>Mart 2009 da yapılan bir araştırma</a:t>
            </a:r>
          </a:p>
        </p:txBody>
      </p:sp>
      <p:sp>
        <p:nvSpPr>
          <p:cNvPr id="322" name="Shape 322"/>
          <p:cNvSpPr/>
          <p:nvPr/>
        </p:nvSpPr>
        <p:spPr>
          <a:xfrm>
            <a:off x="381007" y="5715003"/>
            <a:ext cx="4273399" cy="659766"/>
          </a:xfrm>
          <a:prstGeom prst="rect">
            <a:avLst/>
          </a:prstGeom>
          <a:solidFill>
            <a:srgbClr val="4F81BD"/>
          </a:solidFill>
          <a:ln>
            <a:solidFill/>
            <a:miter/>
          </a:ln>
          <a:extLst>
            <a:ext uri="{C572A759-6A51-4108-AA02-DFA0A04FC94B}">
              <ma14:wrappingTextBoxFlag xmlns:ma14="http://schemas.microsoft.com/office/mac/drawingml/2011/main" val="1"/>
            </a:ext>
          </a:extLst>
        </p:spPr>
        <p:txBody>
          <a:bodyPr lIns="0" tIns="0" rIns="0" bIns="0">
            <a:spAutoFit/>
          </a:bodyPr>
          <a:lstStyle/>
          <a:p>
            <a:pPr lvl="0"/>
            <a:r>
              <a:rPr>
                <a:solidFill>
                  <a:srgbClr val="A5D6E3"/>
                </a:solidFill>
              </a:rPr>
              <a:t>Herkes kariyerine CERN’de devan etmiyor.</a:t>
            </a:r>
          </a:p>
          <a:p>
            <a:pPr lvl="0"/>
            <a:r>
              <a:rPr>
                <a:solidFill>
                  <a:srgbClr val="A5D6E3"/>
                </a:solidFill>
              </a:rPr>
              <a:t>—&gt; nereye gidiyorlar?</a:t>
            </a:r>
          </a:p>
        </p:txBody>
      </p:sp>
      <p:pic>
        <p:nvPicPr>
          <p:cNvPr id="323" name="image57.png" descr="Picture 8"/>
          <p:cNvPicPr/>
          <p:nvPr/>
        </p:nvPicPr>
        <p:blipFill>
          <a:blip r:embed="rId5">
            <a:extLst/>
          </a:blip>
          <a:stretch>
            <a:fillRect/>
          </a:stretch>
        </p:blipFill>
        <p:spPr>
          <a:xfrm>
            <a:off x="152401" y="39687"/>
            <a:ext cx="838201" cy="874714"/>
          </a:xfrm>
          <a:prstGeom prst="rect">
            <a:avLst/>
          </a:prstGeom>
          <a:ln w="12700">
            <a:miter lim="400000"/>
          </a:ln>
          <a:effectLst>
            <a:outerShdw blurRad="63500" dist="38099" dir="2700000" rotWithShape="0">
              <a:srgbClr val="000000">
                <a:alpha val="74998"/>
              </a:srgbClr>
            </a:outerShdw>
          </a:effectLst>
        </p:spPr>
      </p:pic>
      <p:sp>
        <p:nvSpPr>
          <p:cNvPr id="324" name="Shape 324"/>
          <p:cNvSpPr/>
          <p:nvPr/>
        </p:nvSpPr>
        <p:spPr>
          <a:xfrm>
            <a:off x="3439079" y="2384425"/>
            <a:ext cx="2678620" cy="1318330"/>
          </a:xfrm>
          <a:prstGeom prst="rect">
            <a:avLst/>
          </a:prstGeom>
          <a:solidFill>
            <a:srgbClr val="C0504D"/>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lgn="ctr"/>
            <a:r>
              <a:rPr sz="2000">
                <a:solidFill>
                  <a:srgbClr val="A5D6E3"/>
                </a:solidFill>
              </a:rPr>
              <a:t>Bugün</a:t>
            </a:r>
          </a:p>
          <a:p>
            <a:pPr lvl="0" algn="ctr"/>
            <a:r>
              <a:rPr sz="2000">
                <a:solidFill>
                  <a:srgbClr val="A5D6E3"/>
                </a:solidFill>
              </a:rPr>
              <a:t>LHC deneylerinde </a:t>
            </a:r>
          </a:p>
          <a:p>
            <a:pPr lvl="0" algn="ctr"/>
            <a:r>
              <a:rPr sz="2000">
                <a:solidFill>
                  <a:srgbClr val="A5D6E3"/>
                </a:solidFill>
                <a:latin typeface="Symbol"/>
                <a:ea typeface="Symbol"/>
                <a:cs typeface="Symbol"/>
                <a:sym typeface="Symbol"/>
              </a:rPr>
              <a:t>∼</a:t>
            </a:r>
            <a:r>
              <a:rPr sz="2000">
                <a:solidFill>
                  <a:srgbClr val="A5D6E3"/>
                </a:solidFill>
              </a:rPr>
              <a:t>2500 Doktora öğrencisi</a:t>
            </a:r>
          </a:p>
          <a:p>
            <a:pPr lvl="0" algn="ctr"/>
            <a:r>
              <a:rPr sz="2000">
                <a:solidFill>
                  <a:srgbClr val="A5D6E3"/>
                </a:solidFill>
              </a:rPr>
              <a:t> bulunuyor</a:t>
            </a:r>
          </a:p>
        </p:txBody>
      </p:sp>
      <p:sp>
        <p:nvSpPr>
          <p:cNvPr id="325" name="Shape 325"/>
          <p:cNvSpPr/>
          <p:nvPr/>
        </p:nvSpPr>
        <p:spPr>
          <a:xfrm>
            <a:off x="1143000" y="-27385"/>
            <a:ext cx="7162800" cy="955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sz="3200">
                <a:solidFill>
                  <a:srgbClr val="4F81BD"/>
                </a:solidFill>
              </a:rPr>
              <a:t>Bilim insanlarının yaş dağılımı </a:t>
            </a:r>
          </a:p>
          <a:p>
            <a:pPr lvl="0" algn="ctr"/>
            <a:r>
              <a:rPr sz="2400">
                <a:solidFill>
                  <a:srgbClr val="4F81BD"/>
                </a:solidFill>
              </a:rPr>
              <a:t> çalışmaya nerede devam ettikleri</a:t>
            </a:r>
          </a:p>
        </p:txBody>
      </p:sp>
      <p:sp>
        <p:nvSpPr>
          <p:cNvPr id="326" name="Shape 326"/>
          <p:cNvSpPr/>
          <p:nvPr/>
        </p:nvSpPr>
        <p:spPr>
          <a:xfrm>
            <a:off x="852378" y="2015093"/>
            <a:ext cx="335866"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FF0000"/>
                </a:solidFill>
              </a:defRPr>
            </a:lvl1pPr>
          </a:lstStyle>
          <a:p>
            <a:pPr lvl="0">
              <a:defRPr>
                <a:solidFill>
                  <a:srgbClr val="000000"/>
                </a:solidFill>
              </a:defRPr>
            </a:pPr>
            <a:r>
              <a:rPr>
                <a:solidFill>
                  <a:srgbClr val="FF0000"/>
                </a:solidFill>
              </a:rPr>
              <a:t>26</a:t>
            </a:r>
          </a:p>
        </p:txBody>
      </p:sp>
      <p:sp>
        <p:nvSpPr>
          <p:cNvPr id="327" name="Shape 327"/>
          <p:cNvSpPr/>
          <p:nvPr/>
        </p:nvSpPr>
        <p:spPr>
          <a:xfrm>
            <a:off x="4038600" y="4059237"/>
            <a:ext cx="335866"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70C0"/>
                </a:solidFill>
              </a:defRPr>
            </a:lvl1pPr>
          </a:lstStyle>
          <a:p>
            <a:pPr lvl="0">
              <a:defRPr>
                <a:solidFill>
                  <a:srgbClr val="000000"/>
                </a:solidFill>
              </a:defRPr>
            </a:pPr>
            <a:r>
              <a:rPr>
                <a:solidFill>
                  <a:srgbClr val="0070C0"/>
                </a:solidFill>
              </a:rPr>
              <a:t>65</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322"/>
                                        </p:tgtEl>
                                        <p:attrNameLst>
                                          <p:attrName>style.visibility</p:attrName>
                                        </p:attrNameLst>
                                      </p:cBhvr>
                                      <p:to>
                                        <p:strVal val="visible"/>
                                      </p:to>
                                    </p:set>
                                    <p:anim calcmode="lin" valueType="num">
                                      <p:cBhvr>
                                        <p:cTn id="7" dur="500" fill="hold"/>
                                        <p:tgtEl>
                                          <p:spTgt spid="322"/>
                                        </p:tgtEl>
                                        <p:attrNameLst>
                                          <p:attrName>ppt_x</p:attrName>
                                        </p:attrNameLst>
                                      </p:cBhvr>
                                      <p:tavLst>
                                        <p:tav tm="0">
                                          <p:val>
                                            <p:strVal val="#ppt_x"/>
                                          </p:val>
                                        </p:tav>
                                        <p:tav tm="100000">
                                          <p:val>
                                            <p:strVal val="#ppt_x"/>
                                          </p:val>
                                        </p:tav>
                                      </p:tavLst>
                                    </p:anim>
                                    <p:anim calcmode="lin" valueType="num">
                                      <p:cBhvr>
                                        <p:cTn id="8" dur="500" fill="hold"/>
                                        <p:tgtEl>
                                          <p:spTgt spid="3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2" nodeType="clickEffect">
                                  <p:stCondLst>
                                    <p:cond delay="0"/>
                                  </p:stCondLst>
                                  <p:iterate>
                                    <p:tmAbs val="0"/>
                                  </p:iterate>
                                  <p:childTnLst>
                                    <p:set>
                                      <p:cBhvr>
                                        <p:cTn id="12" fill="hold"/>
                                        <p:tgtEl>
                                          <p:spTgt spid="314"/>
                                        </p:tgtEl>
                                        <p:attrNameLst>
                                          <p:attrName>style.visibility</p:attrName>
                                        </p:attrNameLst>
                                      </p:cBhvr>
                                      <p:to>
                                        <p:strVal val="visible"/>
                                      </p:to>
                                    </p:set>
                                    <p:anim calcmode="lin" valueType="num">
                                      <p:cBhvr>
                                        <p:cTn id="13" dur="500" fill="hold"/>
                                        <p:tgtEl>
                                          <p:spTgt spid="314"/>
                                        </p:tgtEl>
                                        <p:attrNameLst>
                                          <p:attrName>ppt_x</p:attrName>
                                        </p:attrNameLst>
                                      </p:cBhvr>
                                      <p:tavLst>
                                        <p:tav tm="0">
                                          <p:val>
                                            <p:strVal val="1+#ppt_w/2"/>
                                          </p:val>
                                        </p:tav>
                                        <p:tav tm="100000">
                                          <p:val>
                                            <p:strVal val="#ppt_x"/>
                                          </p:val>
                                        </p:tav>
                                      </p:tavLst>
                                    </p:anim>
                                    <p:anim calcmode="lin" valueType="num">
                                      <p:cBhvr>
                                        <p:cTn id="14" dur="500" fill="hold"/>
                                        <p:tgtEl>
                                          <p:spTgt spid="314"/>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4" fill="hold" grpId="3" nodeType="afterEffect">
                                  <p:stCondLst>
                                    <p:cond delay="0"/>
                                  </p:stCondLst>
                                  <p:iterate>
                                    <p:tmAbs val="0"/>
                                  </p:iterate>
                                  <p:childTnLst>
                                    <p:set>
                                      <p:cBhvr>
                                        <p:cTn id="17" fill="hold"/>
                                        <p:tgtEl>
                                          <p:spTgt spid="317"/>
                                        </p:tgtEl>
                                        <p:attrNameLst>
                                          <p:attrName>style.visibility</p:attrName>
                                        </p:attrNameLst>
                                      </p:cBhvr>
                                      <p:to>
                                        <p:strVal val="visible"/>
                                      </p:to>
                                    </p:set>
                                    <p:anim calcmode="lin" valueType="num">
                                      <p:cBhvr>
                                        <p:cTn id="18" dur="500" fill="hold"/>
                                        <p:tgtEl>
                                          <p:spTgt spid="317"/>
                                        </p:tgtEl>
                                        <p:attrNameLst>
                                          <p:attrName>ppt_x</p:attrName>
                                        </p:attrNameLst>
                                      </p:cBhvr>
                                      <p:tavLst>
                                        <p:tav tm="0">
                                          <p:val>
                                            <p:strVal val="#ppt_x"/>
                                          </p:val>
                                        </p:tav>
                                        <p:tav tm="100000">
                                          <p:val>
                                            <p:strVal val="#ppt_x"/>
                                          </p:val>
                                        </p:tav>
                                      </p:tavLst>
                                    </p:anim>
                                    <p:anim calcmode="lin" valueType="num">
                                      <p:cBhvr>
                                        <p:cTn id="19" dur="500" fill="hold"/>
                                        <p:tgtEl>
                                          <p:spTgt spid="3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 grpId="2" animBg="1" advAuto="0"/>
      <p:bldP spid="317" grpId="3" animBg="1" advAuto="0"/>
      <p:bldP spid="322" grpId="1"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9" name="image58.jpg" descr="Teachers programme 2013.jpg"/>
          <p:cNvPicPr/>
          <p:nvPr/>
        </p:nvPicPr>
        <p:blipFill>
          <a:blip r:embed="rId2">
            <a:extLst/>
          </a:blip>
          <a:stretch>
            <a:fillRect/>
          </a:stretch>
        </p:blipFill>
        <p:spPr>
          <a:xfrm>
            <a:off x="611560" y="954567"/>
            <a:ext cx="8495928" cy="5858808"/>
          </a:xfrm>
          <a:prstGeom prst="rect">
            <a:avLst/>
          </a:prstGeom>
          <a:ln w="12700">
            <a:miter lim="400000"/>
          </a:ln>
        </p:spPr>
      </p:pic>
      <p:sp>
        <p:nvSpPr>
          <p:cNvPr id="330" name="Shape 330"/>
          <p:cNvSpPr/>
          <p:nvPr/>
        </p:nvSpPr>
        <p:spPr>
          <a:xfrm>
            <a:off x="1619671" y="76199"/>
            <a:ext cx="5418794" cy="713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4000">
                <a:solidFill>
                  <a:srgbClr val="4F81BD"/>
                </a:solidFill>
                <a:effectLst>
                  <a:outerShdw blurRad="38100" dist="38100" dir="2700000" rotWithShape="0">
                    <a:srgbClr val="000000"/>
                  </a:outerShdw>
                </a:effectLst>
              </a:defRPr>
            </a:lvl1pPr>
          </a:lstStyle>
          <a:p>
            <a:pPr lvl="0">
              <a:defRPr sz="1800">
                <a:solidFill>
                  <a:srgbClr val="000000"/>
                </a:solidFill>
                <a:effectLst/>
              </a:defRPr>
            </a:pPr>
            <a:r>
              <a:rPr sz="4000">
                <a:solidFill>
                  <a:srgbClr val="4F81BD"/>
                </a:solidFill>
                <a:effectLst>
                  <a:outerShdw blurRad="38100" dist="38100" dir="2700000" rotWithShape="0">
                    <a:srgbClr val="000000"/>
                  </a:outerShdw>
                </a:effectLst>
              </a:rPr>
              <a:t>CERN Öğretmen Programı</a:t>
            </a:r>
          </a:p>
        </p:txBody>
      </p:sp>
      <p:pic>
        <p:nvPicPr>
          <p:cNvPr id="331" name="image44.png"/>
          <p:cNvPicPr/>
          <p:nvPr/>
        </p:nvPicPr>
        <p:blipFill>
          <a:blip r:embed="rId3">
            <a:extLst/>
          </a:blip>
          <a:stretch>
            <a:fillRect/>
          </a:stretch>
        </p:blipFill>
        <p:spPr>
          <a:xfrm>
            <a:off x="7449863" y="1066800"/>
            <a:ext cx="1694138" cy="1143000"/>
          </a:xfrm>
          <a:prstGeom prst="rect">
            <a:avLst/>
          </a:prstGeom>
          <a:ln w="12700">
            <a:miter lim="400000"/>
          </a:ln>
          <a:effectLst>
            <a:outerShdw blurRad="50800" dist="38100" dir="2700000" rotWithShape="0">
              <a:srgbClr val="000000">
                <a:alpha val="42999"/>
              </a:srgbClr>
            </a:outerShdw>
          </a:effec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3" name="image59.jpg" descr="Summer_Students_2013.jpg"/>
          <p:cNvPicPr/>
          <p:nvPr/>
        </p:nvPicPr>
        <p:blipFill>
          <a:blip r:embed="rId2">
            <a:extLst/>
          </a:blip>
          <a:stretch>
            <a:fillRect/>
          </a:stretch>
        </p:blipFill>
        <p:spPr>
          <a:xfrm>
            <a:off x="611560" y="959751"/>
            <a:ext cx="8496944" cy="5853625"/>
          </a:xfrm>
          <a:prstGeom prst="rect">
            <a:avLst/>
          </a:prstGeom>
          <a:ln w="12700">
            <a:miter lim="400000"/>
          </a:ln>
        </p:spPr>
      </p:pic>
      <p:sp>
        <p:nvSpPr>
          <p:cNvPr id="334" name="Shape 334"/>
          <p:cNvSpPr/>
          <p:nvPr/>
        </p:nvSpPr>
        <p:spPr>
          <a:xfrm>
            <a:off x="611560" y="188639"/>
            <a:ext cx="6238876" cy="713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4000">
                <a:solidFill>
                  <a:srgbClr val="A08BB9"/>
                </a:solidFill>
                <a:effectLst>
                  <a:outerShdw blurRad="38100" dist="38100" dir="2700000" rotWithShape="0">
                    <a:srgbClr val="000000"/>
                  </a:outerShdw>
                </a:effectLst>
              </a:defRPr>
            </a:lvl1pPr>
          </a:lstStyle>
          <a:p>
            <a:pPr lvl="0">
              <a:defRPr sz="1800">
                <a:solidFill>
                  <a:srgbClr val="000000"/>
                </a:solidFill>
                <a:effectLst/>
              </a:defRPr>
            </a:pPr>
            <a:r>
              <a:rPr sz="4000">
                <a:solidFill>
                  <a:srgbClr val="A08BB9"/>
                </a:solidFill>
                <a:effectLst>
                  <a:outerShdw blurRad="38100" dist="38100" dir="2700000" rotWithShape="0">
                    <a:srgbClr val="000000"/>
                  </a:outerShdw>
                </a:effectLst>
              </a:rPr>
              <a:t>Yaz Öğrencileri 2013</a:t>
            </a:r>
          </a:p>
        </p:txBody>
      </p:sp>
      <p:pic>
        <p:nvPicPr>
          <p:cNvPr id="335" name="image60.jpg" descr="https://mediastream.cern.ch/MediaArchive/Photo/Public/2012/1207157/1207157_01/1207157_01-A4-at-144-dpi.jpg"/>
          <p:cNvPicPr/>
          <p:nvPr/>
        </p:nvPicPr>
        <p:blipFill>
          <a:blip r:embed="rId3">
            <a:extLst/>
          </a:blip>
          <a:stretch>
            <a:fillRect/>
          </a:stretch>
        </p:blipFill>
        <p:spPr>
          <a:xfrm>
            <a:off x="6372199" y="260647"/>
            <a:ext cx="2696960" cy="180020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hape 337"/>
          <p:cNvSpPr>
            <a:spLocks noGrp="1"/>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 Deneysel Programları</a:t>
            </a:r>
          </a:p>
        </p:txBody>
      </p:sp>
      <p:sp>
        <p:nvSpPr>
          <p:cNvPr id="338" name="Shape 338"/>
          <p:cNvSpPr>
            <a:spLocks noGrp="1"/>
          </p:cNvSpPr>
          <p:nvPr>
            <p:ph type="body" idx="1"/>
          </p:nvPr>
        </p:nvSpPr>
        <p:spPr>
          <a:xfrm>
            <a:off x="457200" y="1600200"/>
            <a:ext cx="8229600" cy="4525963"/>
          </a:xfrm>
          <a:prstGeom prst="rect">
            <a:avLst/>
          </a:prstGeom>
        </p:spPr>
        <p:txBody>
          <a:bodyPr/>
          <a:lstStyle/>
          <a:p>
            <a:pPr marL="298322" lvl="0" indent="-298322" defTabSz="397763">
              <a:spcBef>
                <a:spcPts val="500"/>
              </a:spcBef>
              <a:defRPr sz="1800"/>
            </a:pPr>
            <a:r>
              <a:rPr sz="2349"/>
              <a:t>LHC deneyleri – CERN’ün amiral gemisi</a:t>
            </a:r>
          </a:p>
          <a:p>
            <a:pPr marL="646366" lvl="1" indent="-248602" defTabSz="397763">
              <a:spcBef>
                <a:spcPts val="400"/>
              </a:spcBef>
              <a:defRPr sz="1800"/>
            </a:pPr>
            <a:r>
              <a:rPr sz="2001"/>
              <a:t>ATLAS, CMS, LHCb, ALICE …..</a:t>
            </a:r>
          </a:p>
          <a:p>
            <a:pPr marL="298322" lvl="0" indent="-298322" defTabSz="397763">
              <a:spcBef>
                <a:spcPts val="500"/>
              </a:spcBef>
              <a:defRPr sz="1800"/>
            </a:pPr>
            <a:r>
              <a:rPr sz="2349"/>
              <a:t>PS vs SPS “sabit hedef” deneyleri</a:t>
            </a:r>
          </a:p>
          <a:p>
            <a:pPr marL="298322" lvl="0" indent="-298322" defTabSz="397763">
              <a:spcBef>
                <a:spcPts val="500"/>
              </a:spcBef>
              <a:defRPr sz="1800"/>
            </a:pPr>
            <a:r>
              <a:rPr sz="2349"/>
              <a:t>Nötrino programı</a:t>
            </a:r>
          </a:p>
          <a:p>
            <a:pPr marL="646366" lvl="1" indent="-248602" defTabSz="397763">
              <a:spcBef>
                <a:spcPts val="400"/>
              </a:spcBef>
              <a:defRPr sz="1800"/>
            </a:pPr>
            <a:r>
              <a:rPr sz="2001"/>
              <a:t>İtalya da Grand Sasso nötrino deneyleri</a:t>
            </a:r>
          </a:p>
          <a:p>
            <a:pPr marL="298322" lvl="0" indent="-298322" defTabSz="397763">
              <a:spcBef>
                <a:spcPts val="500"/>
              </a:spcBef>
              <a:defRPr sz="1800"/>
            </a:pPr>
            <a:r>
              <a:rPr sz="2349"/>
              <a:t>Anti proton, anti madde</a:t>
            </a:r>
          </a:p>
          <a:p>
            <a:pPr marL="298322" lvl="0" indent="-298322" defTabSz="397763">
              <a:spcBef>
                <a:spcPts val="500"/>
              </a:spcBef>
              <a:defRPr sz="1800"/>
            </a:pPr>
            <a:r>
              <a:rPr sz="2349"/>
              <a:t>ISOLDE – Düşük enerjili radyoaktif atom demeti</a:t>
            </a:r>
          </a:p>
          <a:p>
            <a:pPr marL="298322" lvl="0" indent="-298322" defTabSz="397763">
              <a:spcBef>
                <a:spcPts val="500"/>
              </a:spcBef>
              <a:defRPr sz="1800"/>
            </a:pPr>
            <a:r>
              <a:rPr sz="2349"/>
              <a:t>Hızlandırıcıya ihtiyaç duymayan deneyler </a:t>
            </a:r>
          </a:p>
          <a:p>
            <a:pPr marL="646366" lvl="1" indent="-248602" defTabSz="397763">
              <a:spcBef>
                <a:spcPts val="400"/>
              </a:spcBef>
              <a:defRPr sz="1800"/>
            </a:pPr>
            <a:r>
              <a:rPr sz="2001"/>
              <a:t>Örnek: CAST</a:t>
            </a:r>
          </a:p>
          <a:p>
            <a:pPr marL="298322" lvl="0" indent="-298322" defTabSz="397763">
              <a:spcBef>
                <a:spcPts val="500"/>
              </a:spcBef>
              <a:defRPr sz="1800"/>
            </a:pPr>
            <a:r>
              <a:rPr sz="2349"/>
              <a:t>Başka yerlerdeki deneylere ev sahipliği</a:t>
            </a:r>
          </a:p>
          <a:p>
            <a:pPr marL="646366" lvl="1" indent="-248602" defTabSz="397763">
              <a:spcBef>
                <a:spcPts val="400"/>
              </a:spcBef>
              <a:defRPr sz="1800"/>
            </a:pPr>
            <a:r>
              <a:rPr sz="2001"/>
              <a:t>Örnek: AMS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p:cNvSpPr>
          <p:nvPr>
            <p:ph type="title"/>
          </p:nvPr>
        </p:nvSpPr>
        <p:spPr>
          <a:xfrm>
            <a:off x="457200" y="152399"/>
            <a:ext cx="8229600" cy="639764"/>
          </a:xfrm>
          <a:prstGeom prst="rect">
            <a:avLst/>
          </a:prstGeom>
        </p:spPr>
        <p:txBody>
          <a:bodyPr/>
          <a:lstStyle>
            <a:lvl1pPr defTabSz="370331">
              <a:defRPr sz="3159"/>
            </a:lvl1pPr>
          </a:lstStyle>
          <a:p>
            <a:pPr lvl="0">
              <a:defRPr sz="1800">
                <a:solidFill>
                  <a:srgbClr val="000000"/>
                </a:solidFill>
              </a:defRPr>
            </a:pPr>
            <a:r>
              <a:rPr sz="3159">
                <a:solidFill>
                  <a:srgbClr val="FF0000"/>
                </a:solidFill>
              </a:rPr>
              <a:t>LHC Deneyleri</a:t>
            </a:r>
          </a:p>
        </p:txBody>
      </p:sp>
      <p:sp>
        <p:nvSpPr>
          <p:cNvPr id="341" name="Shape 341"/>
          <p:cNvSpPr/>
          <p:nvPr/>
        </p:nvSpPr>
        <p:spPr>
          <a:xfrm>
            <a:off x="457200" y="6404292"/>
            <a:ext cx="2133600" cy="2692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sz="1200">
                <a:solidFill>
                  <a:srgbClr val="888888"/>
                </a:solidFill>
              </a:defRPr>
            </a:lvl1pPr>
          </a:lstStyle>
          <a:p>
            <a:pPr lvl="0">
              <a:defRPr sz="1800">
                <a:solidFill>
                  <a:srgbClr val="000000"/>
                </a:solidFill>
              </a:defRPr>
            </a:pPr>
            <a:r>
              <a:rPr sz="1200">
                <a:solidFill>
                  <a:srgbClr val="888888"/>
                </a:solidFill>
              </a:rPr>
              <a:t>23/02/14</a:t>
            </a:r>
          </a:p>
        </p:txBody>
      </p:sp>
      <p:sp>
        <p:nvSpPr>
          <p:cNvPr id="342" name="Shape 342"/>
          <p:cNvSpPr>
            <a:spLocks noGrp="1"/>
          </p:cNvSpPr>
          <p:nvPr>
            <p:ph type="sldNum" sz="quarter" idx="2"/>
          </p:nvPr>
        </p:nvSpPr>
        <p:spPr>
          <a:xfrm>
            <a:off x="6553200" y="6221730"/>
            <a:ext cx="2133600" cy="269240"/>
          </a:xfrm>
          <a:prstGeom prst="rect">
            <a:avLst/>
          </a:prstGeom>
          <a:extLst>
            <a:ext uri="{C572A759-6A51-4108-AA02-DFA0A04FC94B}">
              <ma14:wrappingTextBoxFlag xmlns:ma14="http://schemas.microsoft.com/office/mac/drawingml/2011/main" val="1"/>
            </a:ext>
          </a:extLst>
        </p:spPr>
        <p:txBody>
          <a:bodyPr lIns="0" tIns="0" rIns="0" bIns="0">
            <a:normAutofit/>
          </a:bodyPr>
          <a:lstStyle/>
          <a:p>
            <a:pPr lvl="0">
              <a:defRPr sz="1800">
                <a:solidFill>
                  <a:srgbClr val="000000"/>
                </a:solidFill>
              </a:defRPr>
            </a:pPr>
            <a:fld id="{86CB4B4D-7CA3-9044-876B-883B54F8677D}" type="slidenum">
              <a:rPr sz="1200">
                <a:solidFill>
                  <a:srgbClr val="888888"/>
                </a:solidFill>
              </a:rPr>
              <a:t>24</a:t>
            </a:fld>
            <a:endParaRPr sz="1200">
              <a:solidFill>
                <a:srgbClr val="888888"/>
              </a:solidFill>
            </a:endParaRPr>
          </a:p>
        </p:txBody>
      </p:sp>
      <p:sp>
        <p:nvSpPr>
          <p:cNvPr id="343" name="Shape 343"/>
          <p:cNvSpPr/>
          <p:nvPr/>
        </p:nvSpPr>
        <p:spPr>
          <a:xfrm>
            <a:off x="8831678" y="6692900"/>
            <a:ext cx="207130" cy="2184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defTabSz="914400">
              <a:defRPr sz="800"/>
            </a:lvl1pPr>
          </a:lstStyle>
          <a:p>
            <a:pPr lvl="0">
              <a:defRPr sz="1800"/>
            </a:pPr>
            <a:r>
              <a:rPr sz="800"/>
              <a:t>22</a:t>
            </a:r>
          </a:p>
        </p:txBody>
      </p:sp>
      <p:sp>
        <p:nvSpPr>
          <p:cNvPr id="344" name="Shape 344"/>
          <p:cNvSpPr/>
          <p:nvPr/>
        </p:nvSpPr>
        <p:spPr>
          <a:xfrm>
            <a:off x="2646361" y="990600"/>
            <a:ext cx="6184901" cy="3086100"/>
          </a:xfrm>
          <a:prstGeom prst="rect">
            <a:avLst/>
          </a:prstGeom>
          <a:solidFill>
            <a:srgbClr val="4F81BD">
              <a:alpha val="9804"/>
            </a:srgbClr>
          </a:solidFill>
          <a:ln w="12700">
            <a:miter lim="400000"/>
          </a:ln>
        </p:spPr>
        <p:txBody>
          <a:bodyPr lIns="0" tIns="0" rIns="0" bIns="0"/>
          <a:lstStyle/>
          <a:p>
            <a:pPr lvl="0"/>
            <a:endParaRPr/>
          </a:p>
        </p:txBody>
      </p:sp>
      <p:sp>
        <p:nvSpPr>
          <p:cNvPr id="345" name="Shape 345"/>
          <p:cNvSpPr/>
          <p:nvPr/>
        </p:nvSpPr>
        <p:spPr>
          <a:xfrm>
            <a:off x="1287462" y="2616200"/>
            <a:ext cx="1295401" cy="340500"/>
          </a:xfrm>
          <a:prstGeom prst="rect">
            <a:avLst/>
          </a:prstGeom>
          <a:ln w="12700">
            <a:miter lim="400000"/>
          </a:ln>
          <a:effectLst>
            <a:outerShdw blurRad="50800" dist="38099" dir="2700000" rotWithShape="0">
              <a:srgbClr val="808080">
                <a:alpha val="15999"/>
              </a:srgbClr>
            </a:outerShdw>
          </a:effectLst>
          <a:extLst>
            <a:ext uri="{C572A759-6A51-4108-AA02-DFA0A04FC94B}">
              <ma14:wrappingTextBoxFlag xmlns:ma14="http://schemas.microsoft.com/office/mac/drawingml/2011/main" val="1"/>
            </a:ext>
          </a:extLst>
        </p:spPr>
        <p:txBody>
          <a:bodyPr lIns="40639" tIns="40639" rIns="40639" bIns="40639">
            <a:spAutoFit/>
          </a:bodyPr>
          <a:lstStyle>
            <a:lvl1pPr marL="342900" indent="-303211" algn="r" defTabSz="914400">
              <a:lnSpc>
                <a:spcPct val="90000"/>
              </a:lnSpc>
              <a:spcBef>
                <a:spcPts val="800"/>
              </a:spcBef>
              <a:defRPr>
                <a:latin typeface="Arial Bold"/>
                <a:ea typeface="Arial Bold"/>
                <a:cs typeface="Arial Bold"/>
                <a:sym typeface="Arial Bold"/>
              </a:defRPr>
            </a:lvl1pPr>
          </a:lstStyle>
          <a:p>
            <a:pPr lvl="0"/>
            <a:r>
              <a:t>CMS</a:t>
            </a:r>
          </a:p>
        </p:txBody>
      </p:sp>
      <p:sp>
        <p:nvSpPr>
          <p:cNvPr id="346" name="Shape 346"/>
          <p:cNvSpPr/>
          <p:nvPr/>
        </p:nvSpPr>
        <p:spPr>
          <a:xfrm>
            <a:off x="2671761" y="2616200"/>
            <a:ext cx="4356101" cy="965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342900" lvl="0" indent="-342900"/>
            <a:r>
              <a:rPr sz="1700" b="1">
                <a:latin typeface="+mn-lt"/>
                <a:ea typeface="+mn-ea"/>
                <a:cs typeface="+mn-cs"/>
                <a:sym typeface="Helvetica"/>
              </a:rPr>
              <a:t>pp</a:t>
            </a:r>
            <a:r>
              <a:rPr sz="1700">
                <a:latin typeface="+mn-lt"/>
                <a:ea typeface="+mn-ea"/>
                <a:cs typeface="+mn-cs"/>
                <a:sym typeface="Helvetica"/>
              </a:rPr>
              <a:t> ve </a:t>
            </a:r>
            <a:r>
              <a:rPr sz="1700" b="1">
                <a:latin typeface="+mn-lt"/>
                <a:ea typeface="+mn-ea"/>
                <a:cs typeface="+mn-cs"/>
                <a:sym typeface="Helvetica"/>
              </a:rPr>
              <a:t>ağır iyon</a:t>
            </a:r>
            <a:r>
              <a:rPr sz="1700">
                <a:latin typeface="+mn-lt"/>
                <a:ea typeface="+mn-ea"/>
                <a:cs typeface="+mn-cs"/>
                <a:sym typeface="Helvetica"/>
              </a:rPr>
              <a:t> çarpışması incelenmesi</a:t>
            </a:r>
          </a:p>
          <a:p>
            <a:pPr marL="342900" lvl="0" indent="-342900"/>
            <a:r>
              <a:rPr sz="1200">
                <a:latin typeface="+mn-lt"/>
                <a:ea typeface="+mn-ea"/>
                <a:cs typeface="+mn-cs"/>
                <a:sym typeface="Helvetica"/>
              </a:rPr>
              <a:t>Tracker: Si (Pixel, Strips, Discs)  </a:t>
            </a:r>
          </a:p>
          <a:p>
            <a:pPr marL="342900" lvl="0" indent="-342900"/>
            <a:r>
              <a:rPr sz="1200">
                <a:latin typeface="+mn-lt"/>
                <a:ea typeface="+mn-ea"/>
                <a:cs typeface="+mn-cs"/>
                <a:sym typeface="Helvetica"/>
              </a:rPr>
              <a:t>Calorimeters: BGO, Brass Scintillators, Preshower </a:t>
            </a:r>
          </a:p>
          <a:p>
            <a:pPr marL="342900" lvl="0" indent="-342900"/>
            <a:r>
              <a:rPr sz="1200">
                <a:latin typeface="+mn-lt"/>
                <a:ea typeface="+mn-ea"/>
                <a:cs typeface="+mn-cs"/>
                <a:sym typeface="Helvetica"/>
              </a:rPr>
              <a:t>Muon System: RPC, MDT, CSC,</a:t>
            </a:r>
          </a:p>
          <a:p>
            <a:pPr marL="342900" lvl="0" indent="-342900"/>
            <a:r>
              <a:rPr sz="1200">
                <a:latin typeface="+mn-lt"/>
                <a:ea typeface="+mn-ea"/>
                <a:cs typeface="+mn-cs"/>
                <a:sym typeface="Helvetica"/>
              </a:rPr>
              <a:t>Supraconducting solenoid</a:t>
            </a:r>
          </a:p>
        </p:txBody>
      </p:sp>
      <p:sp>
        <p:nvSpPr>
          <p:cNvPr id="347" name="Shape 347"/>
          <p:cNvSpPr/>
          <p:nvPr/>
        </p:nvSpPr>
        <p:spPr>
          <a:xfrm>
            <a:off x="2671761" y="4151312"/>
            <a:ext cx="4356101" cy="965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342900" lvl="0" indent="-342900"/>
            <a:r>
              <a:rPr sz="1700" b="1">
                <a:latin typeface="+mn-lt"/>
                <a:ea typeface="+mn-ea"/>
                <a:cs typeface="+mn-cs"/>
                <a:sym typeface="Helvetica"/>
              </a:rPr>
              <a:t>ağır iyon</a:t>
            </a:r>
            <a:r>
              <a:rPr sz="1700">
                <a:latin typeface="+mn-lt"/>
                <a:ea typeface="+mn-ea"/>
                <a:cs typeface="+mn-cs"/>
                <a:sym typeface="Helvetica"/>
              </a:rPr>
              <a:t> çarpışması incelenmesi</a:t>
            </a:r>
          </a:p>
          <a:p>
            <a:pPr marL="342900" lvl="0" indent="-342900"/>
            <a:r>
              <a:rPr sz="1200">
                <a:latin typeface="+mn-lt"/>
                <a:ea typeface="+mn-ea"/>
                <a:cs typeface="+mn-cs"/>
                <a:sym typeface="Helvetica"/>
              </a:rPr>
              <a:t>Tracker: Si (ITS), TPC, Chambers, TRD, TOF</a:t>
            </a:r>
          </a:p>
          <a:p>
            <a:pPr marL="342900" lvl="0" indent="-342900"/>
            <a:r>
              <a:rPr sz="1200">
                <a:latin typeface="+mn-lt"/>
                <a:ea typeface="+mn-ea"/>
                <a:cs typeface="+mn-cs"/>
                <a:sym typeface="Helvetica"/>
              </a:rPr>
              <a:t>Particle Id: RICH, PHOS (scintillating crystals)</a:t>
            </a:r>
          </a:p>
          <a:p>
            <a:pPr marL="342900" lvl="0" indent="-342900"/>
            <a:r>
              <a:rPr sz="1200">
                <a:latin typeface="+mn-lt"/>
                <a:ea typeface="+mn-ea"/>
                <a:cs typeface="+mn-cs"/>
                <a:sym typeface="Helvetica"/>
              </a:rPr>
              <a:t>RPC, FMD(froward mult.; Si) ZDC (0 degree cal)</a:t>
            </a:r>
          </a:p>
          <a:p>
            <a:pPr marL="342900" lvl="0" indent="-342900"/>
            <a:r>
              <a:rPr sz="1200">
                <a:latin typeface="+mn-lt"/>
                <a:ea typeface="+mn-ea"/>
                <a:cs typeface="+mn-cs"/>
                <a:sym typeface="Helvetica"/>
              </a:rPr>
              <a:t>Magnets: Solenoid, Dipol</a:t>
            </a:r>
          </a:p>
        </p:txBody>
      </p:sp>
      <p:sp>
        <p:nvSpPr>
          <p:cNvPr id="348" name="Shape 348"/>
          <p:cNvSpPr/>
          <p:nvPr/>
        </p:nvSpPr>
        <p:spPr>
          <a:xfrm>
            <a:off x="2671761" y="5380037"/>
            <a:ext cx="5544240" cy="7874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342900" lvl="0" indent="-342900"/>
            <a:r>
              <a:rPr sz="1700">
                <a:latin typeface="+mn-lt"/>
                <a:ea typeface="+mn-ea"/>
                <a:cs typeface="+mn-cs"/>
                <a:sym typeface="Helvetica"/>
              </a:rPr>
              <a:t>B bozunumlarında CP korunmamasının incelenmesi </a:t>
            </a:r>
            <a:r>
              <a:rPr sz="1700" b="1">
                <a:latin typeface="+mn-lt"/>
                <a:ea typeface="+mn-ea"/>
                <a:cs typeface="+mn-cs"/>
                <a:sym typeface="Helvetica"/>
              </a:rPr>
              <a:t>(pp)</a:t>
            </a:r>
            <a:endParaRPr sz="1700">
              <a:latin typeface="+mn-lt"/>
              <a:ea typeface="+mn-ea"/>
              <a:cs typeface="+mn-cs"/>
              <a:sym typeface="Helvetica"/>
            </a:endParaRPr>
          </a:p>
          <a:p>
            <a:pPr marL="342900" lvl="0" indent="-342900"/>
            <a:r>
              <a:rPr sz="1200">
                <a:latin typeface="+mn-lt"/>
                <a:ea typeface="+mn-ea"/>
                <a:cs typeface="+mn-cs"/>
                <a:sym typeface="Helvetica"/>
              </a:rPr>
              <a:t>Tracker (Si, Velo), 2 RICH, 4 Tracking stations (Straw-</a:t>
            </a:r>
          </a:p>
          <a:p>
            <a:pPr marL="342900" lvl="0" indent="-342900"/>
            <a:r>
              <a:rPr sz="1200">
                <a:latin typeface="+mn-lt"/>
                <a:ea typeface="+mn-ea"/>
                <a:cs typeface="+mn-cs"/>
                <a:sym typeface="Helvetica"/>
              </a:rPr>
              <a:t>Tubes, Si), SPD (scinitll. Pads), Preshower, ECAL (lead</a:t>
            </a:r>
          </a:p>
          <a:p>
            <a:pPr marL="342900" lvl="0" indent="-342900"/>
            <a:r>
              <a:rPr sz="1200">
                <a:latin typeface="+mn-lt"/>
                <a:ea typeface="+mn-ea"/>
                <a:cs typeface="+mn-cs"/>
                <a:sym typeface="Helvetica"/>
              </a:rPr>
              <a:t>scintillator) HCAL(steel scintillator), Muon stations (MWPCs)</a:t>
            </a:r>
          </a:p>
        </p:txBody>
      </p:sp>
      <p:sp>
        <p:nvSpPr>
          <p:cNvPr id="349" name="Shape 349"/>
          <p:cNvSpPr/>
          <p:nvPr/>
        </p:nvSpPr>
        <p:spPr>
          <a:xfrm>
            <a:off x="1274762" y="4178300"/>
            <a:ext cx="1308101" cy="279400"/>
          </a:xfrm>
          <a:prstGeom prst="rect">
            <a:avLst/>
          </a:prstGeom>
          <a:ln w="12700">
            <a:miter lim="400000"/>
          </a:ln>
          <a:effectLst>
            <a:outerShdw blurRad="50800" dist="38099" dir="2700000" rotWithShape="0">
              <a:srgbClr val="808080">
                <a:alpha val="15999"/>
              </a:srgbClr>
            </a:outerShdw>
          </a:effectLst>
          <a:extLst>
            <a:ext uri="{C572A759-6A51-4108-AA02-DFA0A04FC94B}">
              <ma14:wrappingTextBoxFlag xmlns:ma14="http://schemas.microsoft.com/office/mac/drawingml/2011/main" val="1"/>
            </a:ext>
          </a:extLst>
        </p:spPr>
        <p:txBody>
          <a:bodyPr lIns="0" tIns="0" rIns="0" bIns="0">
            <a:spAutoFit/>
          </a:bodyPr>
          <a:lstStyle>
            <a:lvl1pPr marL="342900" indent="-342900" algn="r">
              <a:lnSpc>
                <a:spcPct val="90000"/>
              </a:lnSpc>
              <a:defRPr b="1"/>
            </a:lvl1pPr>
          </a:lstStyle>
          <a:p>
            <a:pPr lvl="0">
              <a:defRPr b="0"/>
            </a:pPr>
            <a:r>
              <a:rPr b="1"/>
              <a:t>ALICE</a:t>
            </a:r>
          </a:p>
        </p:txBody>
      </p:sp>
      <p:sp>
        <p:nvSpPr>
          <p:cNvPr id="350" name="Shape 350"/>
          <p:cNvSpPr/>
          <p:nvPr/>
        </p:nvSpPr>
        <p:spPr>
          <a:xfrm>
            <a:off x="1274762" y="5397500"/>
            <a:ext cx="1308101" cy="279400"/>
          </a:xfrm>
          <a:prstGeom prst="rect">
            <a:avLst/>
          </a:prstGeom>
          <a:ln w="12700">
            <a:miter lim="400000"/>
          </a:ln>
          <a:effectLst>
            <a:outerShdw blurRad="50800" dist="38099" dir="2700000" rotWithShape="0">
              <a:srgbClr val="808080">
                <a:alpha val="15999"/>
              </a:srgbClr>
            </a:outerShdw>
          </a:effectLst>
          <a:extLst>
            <a:ext uri="{C572A759-6A51-4108-AA02-DFA0A04FC94B}">
              <ma14:wrappingTextBoxFlag xmlns:ma14="http://schemas.microsoft.com/office/mac/drawingml/2011/main" val="1"/>
            </a:ext>
          </a:extLst>
        </p:spPr>
        <p:txBody>
          <a:bodyPr lIns="0" tIns="0" rIns="0" bIns="0">
            <a:spAutoFit/>
          </a:bodyPr>
          <a:lstStyle>
            <a:lvl1pPr marL="342900" indent="-342900" algn="r">
              <a:lnSpc>
                <a:spcPct val="90000"/>
              </a:lnSpc>
              <a:defRPr b="1"/>
            </a:lvl1pPr>
          </a:lstStyle>
          <a:p>
            <a:pPr lvl="0">
              <a:defRPr b="0"/>
            </a:pPr>
            <a:r>
              <a:rPr b="1"/>
              <a:t>LHCb</a:t>
            </a:r>
          </a:p>
        </p:txBody>
      </p:sp>
      <p:sp>
        <p:nvSpPr>
          <p:cNvPr id="351" name="Shape 351"/>
          <p:cNvSpPr/>
          <p:nvPr/>
        </p:nvSpPr>
        <p:spPr>
          <a:xfrm>
            <a:off x="2671761" y="1092200"/>
            <a:ext cx="43561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342900" lvl="0" indent="-342900"/>
            <a:r>
              <a:rPr sz="1700" b="1">
                <a:latin typeface="+mn-lt"/>
                <a:ea typeface="+mn-ea"/>
                <a:cs typeface="+mn-cs"/>
                <a:sym typeface="Helvetica"/>
              </a:rPr>
              <a:t>pp</a:t>
            </a:r>
            <a:r>
              <a:rPr sz="1700">
                <a:latin typeface="+mn-lt"/>
                <a:ea typeface="+mn-ea"/>
                <a:cs typeface="+mn-cs"/>
                <a:sym typeface="Helvetica"/>
              </a:rPr>
              <a:t> ve </a:t>
            </a:r>
            <a:r>
              <a:rPr sz="1700" b="1">
                <a:latin typeface="+mn-lt"/>
                <a:ea typeface="+mn-ea"/>
                <a:cs typeface="+mn-cs"/>
                <a:sym typeface="Helvetica"/>
              </a:rPr>
              <a:t>ağır iyon</a:t>
            </a:r>
            <a:r>
              <a:rPr sz="1700">
                <a:latin typeface="+mn-lt"/>
                <a:ea typeface="+mn-ea"/>
                <a:cs typeface="+mn-cs"/>
                <a:sym typeface="Helvetica"/>
              </a:rPr>
              <a:t> çarpışması incelenmesi</a:t>
            </a:r>
          </a:p>
          <a:p>
            <a:pPr marL="342900" lvl="0" indent="-342900"/>
            <a:r>
              <a:rPr sz="1200">
                <a:latin typeface="+mn-lt"/>
                <a:ea typeface="+mn-ea"/>
                <a:cs typeface="+mn-cs"/>
                <a:sym typeface="Helvetica"/>
              </a:rPr>
              <a:t>Tracker: Si( Pixel and SCT), TRT</a:t>
            </a:r>
          </a:p>
          <a:p>
            <a:pPr marL="342900" lvl="0" indent="-342900"/>
            <a:r>
              <a:rPr sz="1200">
                <a:latin typeface="+mn-lt"/>
                <a:ea typeface="+mn-ea"/>
                <a:cs typeface="+mn-cs"/>
                <a:sym typeface="Helvetica"/>
              </a:rPr>
              <a:t>Calorimeters:LAr,  Scintillating Tiles</a:t>
            </a:r>
          </a:p>
          <a:p>
            <a:pPr marL="342900" lvl="0" indent="-342900"/>
            <a:r>
              <a:rPr sz="1200">
                <a:latin typeface="+mn-lt"/>
                <a:ea typeface="+mn-ea"/>
                <a:cs typeface="+mn-cs"/>
                <a:sym typeface="Helvetica"/>
              </a:rPr>
              <a:t>Muon System: MDT, RPC, TGC, CSC, </a:t>
            </a:r>
          </a:p>
          <a:p>
            <a:pPr marL="342900" lvl="0" indent="-342900"/>
            <a:r>
              <a:rPr sz="1200">
                <a:latin typeface="+mn-lt"/>
                <a:ea typeface="+mn-ea"/>
                <a:cs typeface="+mn-cs"/>
                <a:sym typeface="Helvetica"/>
              </a:rPr>
              <a:t>Magnets: Solenoid and Toroid</a:t>
            </a:r>
          </a:p>
          <a:p>
            <a:pPr marL="342900" lvl="0" indent="-342900"/>
            <a:r>
              <a:rPr>
                <a:latin typeface="+mn-lt"/>
                <a:ea typeface="+mn-ea"/>
                <a:cs typeface="+mn-cs"/>
                <a:sym typeface="Helvetica"/>
              </a:rPr>
              <a:t>	</a:t>
            </a:r>
          </a:p>
        </p:txBody>
      </p:sp>
      <p:sp>
        <p:nvSpPr>
          <p:cNvPr id="352" name="Shape 352"/>
          <p:cNvSpPr/>
          <p:nvPr/>
        </p:nvSpPr>
        <p:spPr>
          <a:xfrm>
            <a:off x="1274762" y="1092200"/>
            <a:ext cx="1308101" cy="279400"/>
          </a:xfrm>
          <a:prstGeom prst="rect">
            <a:avLst/>
          </a:prstGeom>
          <a:ln w="12700">
            <a:miter lim="400000"/>
          </a:ln>
          <a:effectLst>
            <a:outerShdw blurRad="50800" dist="38099" dir="2700000" rotWithShape="0">
              <a:srgbClr val="808080">
                <a:alpha val="15999"/>
              </a:srgbClr>
            </a:outerShdw>
          </a:effectLst>
          <a:extLst>
            <a:ext uri="{C572A759-6A51-4108-AA02-DFA0A04FC94B}">
              <ma14:wrappingTextBoxFlag xmlns:ma14="http://schemas.microsoft.com/office/mac/drawingml/2011/main" val="1"/>
            </a:ext>
          </a:extLst>
        </p:spPr>
        <p:txBody>
          <a:bodyPr lIns="0" tIns="0" rIns="0" bIns="0">
            <a:spAutoFit/>
          </a:bodyPr>
          <a:lstStyle>
            <a:lvl1pPr marL="342900" indent="-342900" algn="r">
              <a:lnSpc>
                <a:spcPct val="90000"/>
              </a:lnSpc>
              <a:defRPr b="1"/>
            </a:lvl1pPr>
          </a:lstStyle>
          <a:p>
            <a:pPr lvl="0">
              <a:defRPr b="0"/>
            </a:pPr>
            <a:r>
              <a:rPr b="1"/>
              <a:t>ATLAS</a:t>
            </a:r>
          </a:p>
        </p:txBody>
      </p:sp>
      <p:grpSp>
        <p:nvGrpSpPr>
          <p:cNvPr id="634" name="Group 634"/>
          <p:cNvGrpSpPr/>
          <p:nvPr/>
        </p:nvGrpSpPr>
        <p:grpSpPr>
          <a:xfrm>
            <a:off x="6554787" y="1092199"/>
            <a:ext cx="2640014" cy="2895601"/>
            <a:chOff x="0" y="0"/>
            <a:chExt cx="2640012" cy="2895600"/>
          </a:xfrm>
        </p:grpSpPr>
        <p:sp>
          <p:nvSpPr>
            <p:cNvPr id="353" name="Shape 353"/>
            <p:cNvSpPr/>
            <p:nvPr/>
          </p:nvSpPr>
          <p:spPr>
            <a:xfrm>
              <a:off x="0" y="-1"/>
              <a:ext cx="2381251" cy="1371601"/>
            </a:xfrm>
            <a:prstGeom prst="rect">
              <a:avLst/>
            </a:prstGeom>
            <a:solidFill>
              <a:srgbClr val="CFD9E1"/>
            </a:solidFill>
            <a:ln w="3175" cap="flat">
              <a:solidFill>
                <a:srgbClr val="000000"/>
              </a:solidFill>
              <a:prstDash val="solid"/>
              <a:round/>
            </a:ln>
            <a:effectLst>
              <a:outerShdw blurRad="63500" dist="38099" dir="2700000" rotWithShape="0">
                <a:srgbClr val="808080">
                  <a:alpha val="74997"/>
                </a:srgbClr>
              </a:outerShdw>
            </a:effectLst>
          </p:spPr>
          <p:txBody>
            <a:bodyPr wrap="square" lIns="0" tIns="0" rIns="0" bIns="0" numCol="1" anchor="t">
              <a:noAutofit/>
            </a:bodyPr>
            <a:lstStyle/>
            <a:p>
              <a:pPr lvl="0"/>
              <a:endParaRPr/>
            </a:p>
          </p:txBody>
        </p:sp>
        <p:sp>
          <p:nvSpPr>
            <p:cNvPr id="354" name="Shape 354"/>
            <p:cNvSpPr/>
            <p:nvPr/>
          </p:nvSpPr>
          <p:spPr>
            <a:xfrm>
              <a:off x="120650" y="688974"/>
              <a:ext cx="1125539" cy="1590"/>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55" name="Shape 355"/>
            <p:cNvSpPr/>
            <p:nvPr/>
          </p:nvSpPr>
          <p:spPr>
            <a:xfrm>
              <a:off x="263525" y="552450"/>
              <a:ext cx="814389" cy="282575"/>
            </a:xfrm>
            <a:prstGeom prst="rect">
              <a:avLst/>
            </a:prstGeom>
            <a:noFill/>
            <a:ln w="12700" cap="flat">
              <a:solidFill>
                <a:srgbClr val="000000"/>
              </a:solidFill>
              <a:prstDash val="solid"/>
              <a:round/>
            </a:ln>
            <a:effectLst/>
          </p:spPr>
          <p:txBody>
            <a:bodyPr wrap="square" lIns="0" tIns="0" rIns="0" bIns="0" numCol="1" anchor="t">
              <a:noAutofit/>
            </a:bodyPr>
            <a:lstStyle/>
            <a:p>
              <a:pPr lvl="0"/>
              <a:endParaRPr/>
            </a:p>
          </p:txBody>
        </p:sp>
        <p:sp>
          <p:nvSpPr>
            <p:cNvPr id="356" name="Shape 356"/>
            <p:cNvSpPr/>
            <p:nvPr/>
          </p:nvSpPr>
          <p:spPr>
            <a:xfrm>
              <a:off x="250825" y="534988"/>
              <a:ext cx="798513" cy="1587"/>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57" name="Shape 357"/>
            <p:cNvSpPr/>
            <p:nvPr/>
          </p:nvSpPr>
          <p:spPr>
            <a:xfrm>
              <a:off x="250825" y="819149"/>
              <a:ext cx="784226" cy="1589"/>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58" name="Shape 358"/>
            <p:cNvSpPr/>
            <p:nvPr/>
          </p:nvSpPr>
          <p:spPr>
            <a:xfrm>
              <a:off x="1543844" y="489743"/>
              <a:ext cx="3176" cy="3176"/>
            </a:xfrm>
            <a:prstGeom prst="rect">
              <a:avLst/>
            </a:prstGeom>
            <a:solidFill>
              <a:srgbClr val="004EFF"/>
            </a:solidFill>
            <a:ln w="12700" cap="flat">
              <a:noFill/>
              <a:miter lim="400000"/>
            </a:ln>
            <a:effectLst/>
          </p:spPr>
          <p:txBody>
            <a:bodyPr wrap="square" lIns="0" tIns="0" rIns="0" bIns="0" numCol="1" anchor="t">
              <a:noAutofit/>
            </a:bodyPr>
            <a:lstStyle/>
            <a:p>
              <a:pPr lvl="0"/>
              <a:endParaRPr/>
            </a:p>
          </p:txBody>
        </p:sp>
        <p:sp>
          <p:nvSpPr>
            <p:cNvPr id="359" name="Shape 359"/>
            <p:cNvSpPr/>
            <p:nvPr/>
          </p:nvSpPr>
          <p:spPr>
            <a:xfrm>
              <a:off x="1546225" y="492125"/>
              <a:ext cx="458789" cy="442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FFFFF"/>
              </a:solidFill>
              <a:prstDash val="solid"/>
              <a:round/>
            </a:ln>
            <a:effectLst/>
          </p:spPr>
          <p:txBody>
            <a:bodyPr wrap="square" lIns="0" tIns="0" rIns="0" bIns="0" numCol="1" anchor="t">
              <a:noAutofit/>
            </a:bodyPr>
            <a:lstStyle/>
            <a:p>
              <a:pPr lvl="0"/>
              <a:endParaRPr/>
            </a:p>
          </p:txBody>
        </p:sp>
        <p:sp>
          <p:nvSpPr>
            <p:cNvPr id="360" name="Shape 360"/>
            <p:cNvSpPr/>
            <p:nvPr/>
          </p:nvSpPr>
          <p:spPr>
            <a:xfrm>
              <a:off x="1549399" y="492125"/>
              <a:ext cx="454028" cy="442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FFEFE"/>
              </a:solidFill>
              <a:prstDash val="solid"/>
              <a:round/>
            </a:ln>
            <a:effectLst/>
          </p:spPr>
          <p:txBody>
            <a:bodyPr wrap="square" lIns="0" tIns="0" rIns="0" bIns="0" numCol="1" anchor="t">
              <a:noAutofit/>
            </a:bodyPr>
            <a:lstStyle/>
            <a:p>
              <a:pPr lvl="0"/>
              <a:endParaRPr/>
            </a:p>
          </p:txBody>
        </p:sp>
        <p:sp>
          <p:nvSpPr>
            <p:cNvPr id="361" name="Shape 361"/>
            <p:cNvSpPr/>
            <p:nvPr/>
          </p:nvSpPr>
          <p:spPr>
            <a:xfrm>
              <a:off x="1549399" y="493712"/>
              <a:ext cx="450852" cy="4397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EFCFC"/>
              </a:solidFill>
              <a:prstDash val="solid"/>
              <a:round/>
            </a:ln>
            <a:effectLst/>
          </p:spPr>
          <p:txBody>
            <a:bodyPr wrap="square" lIns="0" tIns="0" rIns="0" bIns="0" numCol="1" anchor="t">
              <a:noAutofit/>
            </a:bodyPr>
            <a:lstStyle/>
            <a:p>
              <a:pPr lvl="0"/>
              <a:endParaRPr/>
            </a:p>
          </p:txBody>
        </p:sp>
        <p:sp>
          <p:nvSpPr>
            <p:cNvPr id="362" name="Shape 362"/>
            <p:cNvSpPr/>
            <p:nvPr/>
          </p:nvSpPr>
          <p:spPr>
            <a:xfrm>
              <a:off x="1550988" y="495300"/>
              <a:ext cx="447677" cy="4365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DFAFA"/>
              </a:solidFill>
              <a:prstDash val="solid"/>
              <a:round/>
            </a:ln>
            <a:effectLst/>
          </p:spPr>
          <p:txBody>
            <a:bodyPr wrap="square" lIns="0" tIns="0" rIns="0" bIns="0" numCol="1" anchor="t">
              <a:noAutofit/>
            </a:bodyPr>
            <a:lstStyle/>
            <a:p>
              <a:pPr lvl="0"/>
              <a:endParaRPr/>
            </a:p>
          </p:txBody>
        </p:sp>
        <p:sp>
          <p:nvSpPr>
            <p:cNvPr id="363" name="Shape 363"/>
            <p:cNvSpPr/>
            <p:nvPr/>
          </p:nvSpPr>
          <p:spPr>
            <a:xfrm>
              <a:off x="1552575" y="496887"/>
              <a:ext cx="444500" cy="4333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CF8F8"/>
              </a:solidFill>
              <a:prstDash val="solid"/>
              <a:round/>
            </a:ln>
            <a:effectLst/>
          </p:spPr>
          <p:txBody>
            <a:bodyPr wrap="square" lIns="0" tIns="0" rIns="0" bIns="0" numCol="1" anchor="t">
              <a:noAutofit/>
            </a:bodyPr>
            <a:lstStyle/>
            <a:p>
              <a:pPr lvl="0"/>
              <a:endParaRPr/>
            </a:p>
          </p:txBody>
        </p:sp>
        <p:sp>
          <p:nvSpPr>
            <p:cNvPr id="364" name="Shape 364"/>
            <p:cNvSpPr/>
            <p:nvPr/>
          </p:nvSpPr>
          <p:spPr>
            <a:xfrm>
              <a:off x="1554163" y="500062"/>
              <a:ext cx="441327" cy="4270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BF6F6"/>
              </a:solidFill>
              <a:prstDash val="solid"/>
              <a:round/>
            </a:ln>
            <a:effectLst/>
          </p:spPr>
          <p:txBody>
            <a:bodyPr wrap="square" lIns="0" tIns="0" rIns="0" bIns="0" numCol="1" anchor="t">
              <a:noAutofit/>
            </a:bodyPr>
            <a:lstStyle/>
            <a:p>
              <a:pPr lvl="0"/>
              <a:endParaRPr/>
            </a:p>
          </p:txBody>
        </p:sp>
        <p:sp>
          <p:nvSpPr>
            <p:cNvPr id="365" name="Shape 365"/>
            <p:cNvSpPr/>
            <p:nvPr/>
          </p:nvSpPr>
          <p:spPr>
            <a:xfrm>
              <a:off x="1555750" y="501650"/>
              <a:ext cx="438150" cy="4238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AF4F4"/>
              </a:solidFill>
              <a:prstDash val="solid"/>
              <a:round/>
            </a:ln>
            <a:effectLst/>
          </p:spPr>
          <p:txBody>
            <a:bodyPr wrap="square" lIns="0" tIns="0" rIns="0" bIns="0" numCol="1" anchor="t">
              <a:noAutofit/>
            </a:bodyPr>
            <a:lstStyle/>
            <a:p>
              <a:pPr lvl="0"/>
              <a:endParaRPr/>
            </a:p>
          </p:txBody>
        </p:sp>
        <p:sp>
          <p:nvSpPr>
            <p:cNvPr id="366" name="Shape 366"/>
            <p:cNvSpPr/>
            <p:nvPr/>
          </p:nvSpPr>
          <p:spPr>
            <a:xfrm>
              <a:off x="1557338" y="503237"/>
              <a:ext cx="434977" cy="4206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9F2F2"/>
              </a:solidFill>
              <a:prstDash val="solid"/>
              <a:round/>
            </a:ln>
            <a:effectLst/>
          </p:spPr>
          <p:txBody>
            <a:bodyPr wrap="square" lIns="0" tIns="0" rIns="0" bIns="0" numCol="1" anchor="t">
              <a:noAutofit/>
            </a:bodyPr>
            <a:lstStyle/>
            <a:p>
              <a:pPr lvl="0"/>
              <a:endParaRPr/>
            </a:p>
          </p:txBody>
        </p:sp>
        <p:sp>
          <p:nvSpPr>
            <p:cNvPr id="367" name="Shape 367"/>
            <p:cNvSpPr/>
            <p:nvPr/>
          </p:nvSpPr>
          <p:spPr>
            <a:xfrm>
              <a:off x="1560512" y="504824"/>
              <a:ext cx="430214" cy="4191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8F0F0"/>
              </a:solidFill>
              <a:prstDash val="solid"/>
              <a:round/>
            </a:ln>
            <a:effectLst/>
          </p:spPr>
          <p:txBody>
            <a:bodyPr wrap="square" lIns="0" tIns="0" rIns="0" bIns="0" numCol="1" anchor="t">
              <a:noAutofit/>
            </a:bodyPr>
            <a:lstStyle/>
            <a:p>
              <a:pPr lvl="0"/>
              <a:endParaRPr/>
            </a:p>
          </p:txBody>
        </p:sp>
        <p:sp>
          <p:nvSpPr>
            <p:cNvPr id="368" name="Shape 368"/>
            <p:cNvSpPr/>
            <p:nvPr/>
          </p:nvSpPr>
          <p:spPr>
            <a:xfrm>
              <a:off x="1562100" y="506412"/>
              <a:ext cx="425450" cy="4143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7EEEE"/>
              </a:solidFill>
              <a:prstDash val="solid"/>
              <a:round/>
            </a:ln>
            <a:effectLst/>
          </p:spPr>
          <p:txBody>
            <a:bodyPr wrap="square" lIns="0" tIns="0" rIns="0" bIns="0" numCol="1" anchor="t">
              <a:noAutofit/>
            </a:bodyPr>
            <a:lstStyle/>
            <a:p>
              <a:pPr lvl="0"/>
              <a:endParaRPr/>
            </a:p>
          </p:txBody>
        </p:sp>
        <p:sp>
          <p:nvSpPr>
            <p:cNvPr id="369" name="Shape 369"/>
            <p:cNvSpPr/>
            <p:nvPr/>
          </p:nvSpPr>
          <p:spPr>
            <a:xfrm>
              <a:off x="1563688" y="508000"/>
              <a:ext cx="422277" cy="4111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6ECEC"/>
              </a:solidFill>
              <a:prstDash val="solid"/>
              <a:round/>
            </a:ln>
            <a:effectLst/>
          </p:spPr>
          <p:txBody>
            <a:bodyPr wrap="square" lIns="0" tIns="0" rIns="0" bIns="0" numCol="1" anchor="t">
              <a:noAutofit/>
            </a:bodyPr>
            <a:lstStyle/>
            <a:p>
              <a:pPr lvl="0"/>
              <a:endParaRPr/>
            </a:p>
          </p:txBody>
        </p:sp>
        <p:sp>
          <p:nvSpPr>
            <p:cNvPr id="370" name="Shape 370"/>
            <p:cNvSpPr/>
            <p:nvPr/>
          </p:nvSpPr>
          <p:spPr>
            <a:xfrm>
              <a:off x="1565275" y="509587"/>
              <a:ext cx="420689" cy="4079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5EAEA"/>
              </a:solidFill>
              <a:prstDash val="solid"/>
              <a:round/>
            </a:ln>
            <a:effectLst/>
          </p:spPr>
          <p:txBody>
            <a:bodyPr wrap="square" lIns="0" tIns="0" rIns="0" bIns="0" numCol="1" anchor="t">
              <a:noAutofit/>
            </a:bodyPr>
            <a:lstStyle/>
            <a:p>
              <a:pPr lvl="0"/>
              <a:endParaRPr/>
            </a:p>
          </p:txBody>
        </p:sp>
        <p:sp>
          <p:nvSpPr>
            <p:cNvPr id="371" name="Shape 371"/>
            <p:cNvSpPr/>
            <p:nvPr/>
          </p:nvSpPr>
          <p:spPr>
            <a:xfrm>
              <a:off x="1566863" y="511175"/>
              <a:ext cx="415927" cy="4048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4E8E8"/>
              </a:solidFill>
              <a:prstDash val="solid"/>
              <a:round/>
            </a:ln>
            <a:effectLst/>
          </p:spPr>
          <p:txBody>
            <a:bodyPr wrap="square" lIns="0" tIns="0" rIns="0" bIns="0" numCol="1" anchor="t">
              <a:noAutofit/>
            </a:bodyPr>
            <a:lstStyle/>
            <a:p>
              <a:pPr lvl="0"/>
              <a:endParaRPr/>
            </a:p>
          </p:txBody>
        </p:sp>
        <p:sp>
          <p:nvSpPr>
            <p:cNvPr id="372" name="Shape 372"/>
            <p:cNvSpPr/>
            <p:nvPr/>
          </p:nvSpPr>
          <p:spPr>
            <a:xfrm>
              <a:off x="1568450" y="512762"/>
              <a:ext cx="412751" cy="4016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3E6E7"/>
              </a:solidFill>
              <a:prstDash val="solid"/>
              <a:round/>
            </a:ln>
            <a:effectLst/>
          </p:spPr>
          <p:txBody>
            <a:bodyPr wrap="square" lIns="0" tIns="0" rIns="0" bIns="0" numCol="1" anchor="t">
              <a:noAutofit/>
            </a:bodyPr>
            <a:lstStyle/>
            <a:p>
              <a:pPr lvl="0"/>
              <a:endParaRPr/>
            </a:p>
          </p:txBody>
        </p:sp>
        <p:sp>
          <p:nvSpPr>
            <p:cNvPr id="373" name="Shape 373"/>
            <p:cNvSpPr/>
            <p:nvPr/>
          </p:nvSpPr>
          <p:spPr>
            <a:xfrm>
              <a:off x="1570038" y="514349"/>
              <a:ext cx="409577" cy="3984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2E4E5"/>
              </a:solidFill>
              <a:prstDash val="solid"/>
              <a:round/>
            </a:ln>
            <a:effectLst/>
          </p:spPr>
          <p:txBody>
            <a:bodyPr wrap="square" lIns="0" tIns="0" rIns="0" bIns="0" numCol="1" anchor="t">
              <a:noAutofit/>
            </a:bodyPr>
            <a:lstStyle/>
            <a:p>
              <a:pPr lvl="0"/>
              <a:endParaRPr/>
            </a:p>
          </p:txBody>
        </p:sp>
        <p:sp>
          <p:nvSpPr>
            <p:cNvPr id="374" name="Shape 374"/>
            <p:cNvSpPr/>
            <p:nvPr/>
          </p:nvSpPr>
          <p:spPr>
            <a:xfrm>
              <a:off x="1573212" y="515937"/>
              <a:ext cx="404813" cy="395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1E2E3"/>
              </a:solidFill>
              <a:prstDash val="solid"/>
              <a:round/>
            </a:ln>
            <a:effectLst/>
          </p:spPr>
          <p:txBody>
            <a:bodyPr wrap="square" lIns="0" tIns="0" rIns="0" bIns="0" numCol="1" anchor="t">
              <a:noAutofit/>
            </a:bodyPr>
            <a:lstStyle/>
            <a:p>
              <a:pPr lvl="0"/>
              <a:endParaRPr/>
            </a:p>
          </p:txBody>
        </p:sp>
        <p:sp>
          <p:nvSpPr>
            <p:cNvPr id="375" name="Shape 375"/>
            <p:cNvSpPr/>
            <p:nvPr/>
          </p:nvSpPr>
          <p:spPr>
            <a:xfrm>
              <a:off x="1573213" y="519112"/>
              <a:ext cx="403227" cy="3889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0E0E1"/>
              </a:solidFill>
              <a:prstDash val="solid"/>
              <a:round/>
            </a:ln>
            <a:effectLst/>
          </p:spPr>
          <p:txBody>
            <a:bodyPr wrap="square" lIns="0" tIns="0" rIns="0" bIns="0" numCol="1" anchor="t">
              <a:noAutofit/>
            </a:bodyPr>
            <a:lstStyle/>
            <a:p>
              <a:pPr lvl="0"/>
              <a:endParaRPr/>
            </a:p>
          </p:txBody>
        </p:sp>
        <p:sp>
          <p:nvSpPr>
            <p:cNvPr id="376" name="Shape 376"/>
            <p:cNvSpPr/>
            <p:nvPr/>
          </p:nvSpPr>
          <p:spPr>
            <a:xfrm>
              <a:off x="1574799" y="520700"/>
              <a:ext cx="400051" cy="3857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FDEDF"/>
              </a:solidFill>
              <a:prstDash val="solid"/>
              <a:round/>
            </a:ln>
            <a:effectLst/>
          </p:spPr>
          <p:txBody>
            <a:bodyPr wrap="square" lIns="0" tIns="0" rIns="0" bIns="0" numCol="1" anchor="t">
              <a:noAutofit/>
            </a:bodyPr>
            <a:lstStyle/>
            <a:p>
              <a:pPr lvl="0"/>
              <a:endParaRPr/>
            </a:p>
          </p:txBody>
        </p:sp>
        <p:sp>
          <p:nvSpPr>
            <p:cNvPr id="377" name="Shape 377"/>
            <p:cNvSpPr/>
            <p:nvPr/>
          </p:nvSpPr>
          <p:spPr>
            <a:xfrm>
              <a:off x="1576388" y="522287"/>
              <a:ext cx="396877" cy="3825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EDCDD"/>
              </a:solidFill>
              <a:prstDash val="solid"/>
              <a:round/>
            </a:ln>
            <a:effectLst/>
          </p:spPr>
          <p:txBody>
            <a:bodyPr wrap="square" lIns="0" tIns="0" rIns="0" bIns="0" numCol="1" anchor="t">
              <a:noAutofit/>
            </a:bodyPr>
            <a:lstStyle/>
            <a:p>
              <a:pPr lvl="0"/>
              <a:endParaRPr/>
            </a:p>
          </p:txBody>
        </p:sp>
        <p:sp>
          <p:nvSpPr>
            <p:cNvPr id="378" name="Shape 378"/>
            <p:cNvSpPr/>
            <p:nvPr/>
          </p:nvSpPr>
          <p:spPr>
            <a:xfrm>
              <a:off x="1579562" y="523874"/>
              <a:ext cx="392114" cy="3794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DDADB"/>
              </a:solidFill>
              <a:prstDash val="solid"/>
              <a:round/>
            </a:ln>
            <a:effectLst/>
          </p:spPr>
          <p:txBody>
            <a:bodyPr wrap="square" lIns="0" tIns="0" rIns="0" bIns="0" numCol="1" anchor="t">
              <a:noAutofit/>
            </a:bodyPr>
            <a:lstStyle/>
            <a:p>
              <a:pPr lvl="0"/>
              <a:endParaRPr/>
            </a:p>
          </p:txBody>
        </p:sp>
        <p:sp>
          <p:nvSpPr>
            <p:cNvPr id="379" name="Shape 379"/>
            <p:cNvSpPr/>
            <p:nvPr/>
          </p:nvSpPr>
          <p:spPr>
            <a:xfrm>
              <a:off x="1581149" y="525462"/>
              <a:ext cx="387352" cy="3762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CD8D9"/>
              </a:solidFill>
              <a:prstDash val="solid"/>
              <a:round/>
            </a:ln>
            <a:effectLst/>
          </p:spPr>
          <p:txBody>
            <a:bodyPr wrap="square" lIns="0" tIns="0" rIns="0" bIns="0" numCol="1" anchor="t">
              <a:noAutofit/>
            </a:bodyPr>
            <a:lstStyle/>
            <a:p>
              <a:pPr lvl="0"/>
              <a:endParaRPr/>
            </a:p>
          </p:txBody>
        </p:sp>
        <p:sp>
          <p:nvSpPr>
            <p:cNvPr id="380" name="Shape 380"/>
            <p:cNvSpPr/>
            <p:nvPr/>
          </p:nvSpPr>
          <p:spPr>
            <a:xfrm>
              <a:off x="1582738" y="527050"/>
              <a:ext cx="384177" cy="3730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BD6D7"/>
              </a:solidFill>
              <a:prstDash val="solid"/>
              <a:round/>
            </a:ln>
            <a:effectLst/>
          </p:spPr>
          <p:txBody>
            <a:bodyPr wrap="square" lIns="0" tIns="0" rIns="0" bIns="0" numCol="1" anchor="t">
              <a:noAutofit/>
            </a:bodyPr>
            <a:lstStyle/>
            <a:p>
              <a:pPr lvl="0"/>
              <a:endParaRPr/>
            </a:p>
          </p:txBody>
        </p:sp>
        <p:sp>
          <p:nvSpPr>
            <p:cNvPr id="381" name="Shape 381"/>
            <p:cNvSpPr/>
            <p:nvPr/>
          </p:nvSpPr>
          <p:spPr>
            <a:xfrm>
              <a:off x="1584325" y="528637"/>
              <a:ext cx="381000" cy="3698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AD4D5"/>
              </a:solidFill>
              <a:prstDash val="solid"/>
              <a:round/>
            </a:ln>
            <a:effectLst/>
          </p:spPr>
          <p:txBody>
            <a:bodyPr wrap="square" lIns="0" tIns="0" rIns="0" bIns="0" numCol="1" anchor="t">
              <a:noAutofit/>
            </a:bodyPr>
            <a:lstStyle/>
            <a:p>
              <a:pPr lvl="0"/>
              <a:endParaRPr/>
            </a:p>
          </p:txBody>
        </p:sp>
        <p:sp>
          <p:nvSpPr>
            <p:cNvPr id="382" name="Shape 382"/>
            <p:cNvSpPr/>
            <p:nvPr/>
          </p:nvSpPr>
          <p:spPr>
            <a:xfrm>
              <a:off x="1585913" y="531812"/>
              <a:ext cx="377827" cy="3651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9D2D3"/>
              </a:solidFill>
              <a:prstDash val="solid"/>
              <a:round/>
            </a:ln>
            <a:effectLst/>
          </p:spPr>
          <p:txBody>
            <a:bodyPr wrap="square" lIns="0" tIns="0" rIns="0" bIns="0" numCol="1" anchor="t">
              <a:noAutofit/>
            </a:bodyPr>
            <a:lstStyle/>
            <a:p>
              <a:pPr lvl="0"/>
              <a:endParaRPr/>
            </a:p>
          </p:txBody>
        </p:sp>
        <p:sp>
          <p:nvSpPr>
            <p:cNvPr id="383" name="Shape 383"/>
            <p:cNvSpPr/>
            <p:nvPr/>
          </p:nvSpPr>
          <p:spPr>
            <a:xfrm>
              <a:off x="1587500" y="531812"/>
              <a:ext cx="374650" cy="3635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8D0D1"/>
              </a:solidFill>
              <a:prstDash val="solid"/>
              <a:round/>
            </a:ln>
            <a:effectLst/>
          </p:spPr>
          <p:txBody>
            <a:bodyPr wrap="square" lIns="0" tIns="0" rIns="0" bIns="0" numCol="1" anchor="t">
              <a:noAutofit/>
            </a:bodyPr>
            <a:lstStyle/>
            <a:p>
              <a:pPr lvl="0"/>
              <a:endParaRPr/>
            </a:p>
          </p:txBody>
        </p:sp>
        <p:sp>
          <p:nvSpPr>
            <p:cNvPr id="384" name="Shape 384"/>
            <p:cNvSpPr/>
            <p:nvPr/>
          </p:nvSpPr>
          <p:spPr>
            <a:xfrm>
              <a:off x="1589087" y="533400"/>
              <a:ext cx="373063" cy="3603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7CECF"/>
              </a:solidFill>
              <a:prstDash val="solid"/>
              <a:round/>
            </a:ln>
            <a:effectLst/>
          </p:spPr>
          <p:txBody>
            <a:bodyPr wrap="square" lIns="0" tIns="0" rIns="0" bIns="0" numCol="1" anchor="t">
              <a:noAutofit/>
            </a:bodyPr>
            <a:lstStyle/>
            <a:p>
              <a:pPr lvl="0"/>
              <a:endParaRPr/>
            </a:p>
          </p:txBody>
        </p:sp>
        <p:sp>
          <p:nvSpPr>
            <p:cNvPr id="385" name="Shape 385"/>
            <p:cNvSpPr/>
            <p:nvPr/>
          </p:nvSpPr>
          <p:spPr>
            <a:xfrm>
              <a:off x="1592262" y="534987"/>
              <a:ext cx="366713" cy="3571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6CCCE"/>
              </a:solidFill>
              <a:prstDash val="solid"/>
              <a:round/>
            </a:ln>
            <a:effectLst/>
          </p:spPr>
          <p:txBody>
            <a:bodyPr wrap="square" lIns="0" tIns="0" rIns="0" bIns="0" numCol="1" anchor="t">
              <a:noAutofit/>
            </a:bodyPr>
            <a:lstStyle/>
            <a:p>
              <a:pPr lvl="0"/>
              <a:endParaRPr/>
            </a:p>
          </p:txBody>
        </p:sp>
        <p:sp>
          <p:nvSpPr>
            <p:cNvPr id="386" name="Shape 386"/>
            <p:cNvSpPr/>
            <p:nvPr/>
          </p:nvSpPr>
          <p:spPr>
            <a:xfrm>
              <a:off x="1592263" y="538162"/>
              <a:ext cx="365127" cy="3508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5CACC"/>
              </a:solidFill>
              <a:prstDash val="solid"/>
              <a:round/>
            </a:ln>
            <a:effectLst/>
          </p:spPr>
          <p:txBody>
            <a:bodyPr wrap="square" lIns="0" tIns="0" rIns="0" bIns="0" numCol="1" anchor="t">
              <a:noAutofit/>
            </a:bodyPr>
            <a:lstStyle/>
            <a:p>
              <a:pPr lvl="0"/>
              <a:endParaRPr/>
            </a:p>
          </p:txBody>
        </p:sp>
        <p:sp>
          <p:nvSpPr>
            <p:cNvPr id="387" name="Shape 387"/>
            <p:cNvSpPr/>
            <p:nvPr/>
          </p:nvSpPr>
          <p:spPr>
            <a:xfrm>
              <a:off x="1593850" y="539749"/>
              <a:ext cx="361950" cy="3476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4C8CA"/>
              </a:solidFill>
              <a:prstDash val="solid"/>
              <a:round/>
            </a:ln>
            <a:effectLst/>
          </p:spPr>
          <p:txBody>
            <a:bodyPr wrap="square" lIns="0" tIns="0" rIns="0" bIns="0" numCol="1" anchor="t">
              <a:noAutofit/>
            </a:bodyPr>
            <a:lstStyle/>
            <a:p>
              <a:pPr lvl="0"/>
              <a:endParaRPr/>
            </a:p>
          </p:txBody>
        </p:sp>
        <p:sp>
          <p:nvSpPr>
            <p:cNvPr id="388" name="Shape 388"/>
            <p:cNvSpPr/>
            <p:nvPr/>
          </p:nvSpPr>
          <p:spPr>
            <a:xfrm>
              <a:off x="1595438" y="541337"/>
              <a:ext cx="358777" cy="3444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3C6C8"/>
              </a:solidFill>
              <a:prstDash val="solid"/>
              <a:round/>
            </a:ln>
            <a:effectLst/>
          </p:spPr>
          <p:txBody>
            <a:bodyPr wrap="square" lIns="0" tIns="0" rIns="0" bIns="0" numCol="1" anchor="t">
              <a:noAutofit/>
            </a:bodyPr>
            <a:lstStyle/>
            <a:p>
              <a:pPr lvl="0"/>
              <a:endParaRPr/>
            </a:p>
          </p:txBody>
        </p:sp>
        <p:sp>
          <p:nvSpPr>
            <p:cNvPr id="389" name="Shape 389"/>
            <p:cNvSpPr/>
            <p:nvPr/>
          </p:nvSpPr>
          <p:spPr>
            <a:xfrm>
              <a:off x="1598612" y="542925"/>
              <a:ext cx="354013" cy="3413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2C4C6"/>
              </a:solidFill>
              <a:prstDash val="solid"/>
              <a:round/>
            </a:ln>
            <a:effectLst/>
          </p:spPr>
          <p:txBody>
            <a:bodyPr wrap="square" lIns="0" tIns="0" rIns="0" bIns="0" numCol="1" anchor="t">
              <a:noAutofit/>
            </a:bodyPr>
            <a:lstStyle/>
            <a:p>
              <a:pPr lvl="0"/>
              <a:endParaRPr/>
            </a:p>
          </p:txBody>
        </p:sp>
        <p:sp>
          <p:nvSpPr>
            <p:cNvPr id="390" name="Shape 390"/>
            <p:cNvSpPr/>
            <p:nvPr/>
          </p:nvSpPr>
          <p:spPr>
            <a:xfrm>
              <a:off x="1600200" y="544512"/>
              <a:ext cx="349250" cy="3381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1C2C4"/>
              </a:solidFill>
              <a:prstDash val="solid"/>
              <a:round/>
            </a:ln>
            <a:effectLst/>
          </p:spPr>
          <p:txBody>
            <a:bodyPr wrap="square" lIns="0" tIns="0" rIns="0" bIns="0" numCol="1" anchor="t">
              <a:noAutofit/>
            </a:bodyPr>
            <a:lstStyle/>
            <a:p>
              <a:pPr lvl="0"/>
              <a:endParaRPr/>
            </a:p>
          </p:txBody>
        </p:sp>
        <p:sp>
          <p:nvSpPr>
            <p:cNvPr id="391" name="Shape 391"/>
            <p:cNvSpPr/>
            <p:nvPr/>
          </p:nvSpPr>
          <p:spPr>
            <a:xfrm>
              <a:off x="1601788" y="546100"/>
              <a:ext cx="346077" cy="3349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0C0C2"/>
              </a:solidFill>
              <a:prstDash val="solid"/>
              <a:round/>
            </a:ln>
            <a:effectLst/>
          </p:spPr>
          <p:txBody>
            <a:bodyPr wrap="square" lIns="0" tIns="0" rIns="0" bIns="0" numCol="1" anchor="t">
              <a:noAutofit/>
            </a:bodyPr>
            <a:lstStyle/>
            <a:p>
              <a:pPr lvl="0"/>
              <a:endParaRPr/>
            </a:p>
          </p:txBody>
        </p:sp>
        <p:sp>
          <p:nvSpPr>
            <p:cNvPr id="392" name="Shape 392"/>
            <p:cNvSpPr/>
            <p:nvPr/>
          </p:nvSpPr>
          <p:spPr>
            <a:xfrm>
              <a:off x="1603374" y="546100"/>
              <a:ext cx="342902" cy="3349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FBFC0"/>
              </a:solidFill>
              <a:prstDash val="solid"/>
              <a:round/>
            </a:ln>
            <a:effectLst/>
          </p:spPr>
          <p:txBody>
            <a:bodyPr wrap="square" lIns="0" tIns="0" rIns="0" bIns="0" numCol="1" anchor="t">
              <a:noAutofit/>
            </a:bodyPr>
            <a:lstStyle/>
            <a:p>
              <a:pPr lvl="0"/>
              <a:endParaRPr/>
            </a:p>
          </p:txBody>
        </p:sp>
        <p:sp>
          <p:nvSpPr>
            <p:cNvPr id="393" name="Shape 393"/>
            <p:cNvSpPr/>
            <p:nvPr/>
          </p:nvSpPr>
          <p:spPr>
            <a:xfrm>
              <a:off x="1604963" y="547687"/>
              <a:ext cx="339727" cy="3317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EBDBE"/>
              </a:solidFill>
              <a:prstDash val="solid"/>
              <a:round/>
            </a:ln>
            <a:effectLst/>
          </p:spPr>
          <p:txBody>
            <a:bodyPr wrap="square" lIns="0" tIns="0" rIns="0" bIns="0" numCol="1" anchor="t">
              <a:noAutofit/>
            </a:bodyPr>
            <a:lstStyle/>
            <a:p>
              <a:pPr lvl="0"/>
              <a:endParaRPr/>
            </a:p>
          </p:txBody>
        </p:sp>
        <p:sp>
          <p:nvSpPr>
            <p:cNvPr id="394" name="Shape 394"/>
            <p:cNvSpPr/>
            <p:nvPr/>
          </p:nvSpPr>
          <p:spPr>
            <a:xfrm>
              <a:off x="1608137" y="550862"/>
              <a:ext cx="334963" cy="3270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DBBBC"/>
              </a:solidFill>
              <a:prstDash val="solid"/>
              <a:round/>
            </a:ln>
            <a:effectLst/>
          </p:spPr>
          <p:txBody>
            <a:bodyPr wrap="square" lIns="0" tIns="0" rIns="0" bIns="0" numCol="1" anchor="t">
              <a:noAutofit/>
            </a:bodyPr>
            <a:lstStyle/>
            <a:p>
              <a:pPr lvl="0"/>
              <a:endParaRPr/>
            </a:p>
          </p:txBody>
        </p:sp>
        <p:sp>
          <p:nvSpPr>
            <p:cNvPr id="395" name="Shape 395"/>
            <p:cNvSpPr/>
            <p:nvPr/>
          </p:nvSpPr>
          <p:spPr>
            <a:xfrm>
              <a:off x="1608138" y="552450"/>
              <a:ext cx="333377" cy="3238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CB9BA"/>
              </a:solidFill>
              <a:prstDash val="solid"/>
              <a:round/>
            </a:ln>
            <a:effectLst/>
          </p:spPr>
          <p:txBody>
            <a:bodyPr wrap="square" lIns="0" tIns="0" rIns="0" bIns="0" numCol="1" anchor="t">
              <a:noAutofit/>
            </a:bodyPr>
            <a:lstStyle/>
            <a:p>
              <a:pPr lvl="0"/>
              <a:endParaRPr/>
            </a:p>
          </p:txBody>
        </p:sp>
        <p:sp>
          <p:nvSpPr>
            <p:cNvPr id="396" name="Shape 396"/>
            <p:cNvSpPr/>
            <p:nvPr/>
          </p:nvSpPr>
          <p:spPr>
            <a:xfrm>
              <a:off x="1611312" y="552449"/>
              <a:ext cx="328613" cy="322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BB7B8"/>
              </a:solidFill>
              <a:prstDash val="solid"/>
              <a:round/>
            </a:ln>
            <a:effectLst/>
          </p:spPr>
          <p:txBody>
            <a:bodyPr wrap="square" lIns="0" tIns="0" rIns="0" bIns="0" numCol="1" anchor="t">
              <a:noAutofit/>
            </a:bodyPr>
            <a:lstStyle/>
            <a:p>
              <a:pPr lvl="0"/>
              <a:endParaRPr/>
            </a:p>
          </p:txBody>
        </p:sp>
        <p:sp>
          <p:nvSpPr>
            <p:cNvPr id="397" name="Shape 397"/>
            <p:cNvSpPr/>
            <p:nvPr/>
          </p:nvSpPr>
          <p:spPr>
            <a:xfrm>
              <a:off x="1612900" y="554037"/>
              <a:ext cx="325439" cy="3190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AB5B7"/>
              </a:solidFill>
              <a:prstDash val="solid"/>
              <a:round/>
            </a:ln>
            <a:effectLst/>
          </p:spPr>
          <p:txBody>
            <a:bodyPr wrap="square" lIns="0" tIns="0" rIns="0" bIns="0" numCol="1" anchor="t">
              <a:noAutofit/>
            </a:bodyPr>
            <a:lstStyle/>
            <a:p>
              <a:pPr lvl="0"/>
              <a:endParaRPr/>
            </a:p>
          </p:txBody>
        </p:sp>
        <p:sp>
          <p:nvSpPr>
            <p:cNvPr id="398" name="Shape 398"/>
            <p:cNvSpPr/>
            <p:nvPr/>
          </p:nvSpPr>
          <p:spPr>
            <a:xfrm>
              <a:off x="1612900" y="557212"/>
              <a:ext cx="323851" cy="3127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9B3B5"/>
              </a:solidFill>
              <a:prstDash val="solid"/>
              <a:round/>
            </a:ln>
            <a:effectLst/>
          </p:spPr>
          <p:txBody>
            <a:bodyPr wrap="square" lIns="0" tIns="0" rIns="0" bIns="0" numCol="1" anchor="t">
              <a:noAutofit/>
            </a:bodyPr>
            <a:lstStyle/>
            <a:p>
              <a:pPr lvl="0"/>
              <a:endParaRPr/>
            </a:p>
          </p:txBody>
        </p:sp>
        <p:sp>
          <p:nvSpPr>
            <p:cNvPr id="399" name="Shape 399"/>
            <p:cNvSpPr/>
            <p:nvPr/>
          </p:nvSpPr>
          <p:spPr>
            <a:xfrm>
              <a:off x="1614488" y="558800"/>
              <a:ext cx="320677" cy="3095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8B1B3"/>
              </a:solidFill>
              <a:prstDash val="solid"/>
              <a:round/>
            </a:ln>
            <a:effectLst/>
          </p:spPr>
          <p:txBody>
            <a:bodyPr wrap="square" lIns="0" tIns="0" rIns="0" bIns="0" numCol="1" anchor="t">
              <a:noAutofit/>
            </a:bodyPr>
            <a:lstStyle/>
            <a:p>
              <a:pPr lvl="0"/>
              <a:endParaRPr/>
            </a:p>
          </p:txBody>
        </p:sp>
        <p:sp>
          <p:nvSpPr>
            <p:cNvPr id="400" name="Shape 400"/>
            <p:cNvSpPr/>
            <p:nvPr/>
          </p:nvSpPr>
          <p:spPr>
            <a:xfrm>
              <a:off x="1617662" y="560387"/>
              <a:ext cx="315913" cy="3063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7AFB1"/>
              </a:solidFill>
              <a:prstDash val="solid"/>
              <a:round/>
            </a:ln>
            <a:effectLst/>
          </p:spPr>
          <p:txBody>
            <a:bodyPr wrap="square" lIns="0" tIns="0" rIns="0" bIns="0" numCol="1" anchor="t">
              <a:noAutofit/>
            </a:bodyPr>
            <a:lstStyle/>
            <a:p>
              <a:pPr lvl="0"/>
              <a:endParaRPr/>
            </a:p>
          </p:txBody>
        </p:sp>
        <p:sp>
          <p:nvSpPr>
            <p:cNvPr id="401" name="Shape 401"/>
            <p:cNvSpPr/>
            <p:nvPr/>
          </p:nvSpPr>
          <p:spPr>
            <a:xfrm>
              <a:off x="1619249" y="561975"/>
              <a:ext cx="311151" cy="3032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6ADAF"/>
              </a:solidFill>
              <a:prstDash val="solid"/>
              <a:round/>
            </a:ln>
            <a:effectLst/>
          </p:spPr>
          <p:txBody>
            <a:bodyPr wrap="square" lIns="0" tIns="0" rIns="0" bIns="0" numCol="1" anchor="t">
              <a:noAutofit/>
            </a:bodyPr>
            <a:lstStyle/>
            <a:p>
              <a:pPr lvl="0"/>
              <a:endParaRPr/>
            </a:p>
          </p:txBody>
        </p:sp>
        <p:sp>
          <p:nvSpPr>
            <p:cNvPr id="402" name="Shape 402"/>
            <p:cNvSpPr/>
            <p:nvPr/>
          </p:nvSpPr>
          <p:spPr>
            <a:xfrm>
              <a:off x="1620838" y="563562"/>
              <a:ext cx="307977" cy="3000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5ABAD"/>
              </a:solidFill>
              <a:prstDash val="solid"/>
              <a:round/>
            </a:ln>
            <a:effectLst/>
          </p:spPr>
          <p:txBody>
            <a:bodyPr wrap="square" lIns="0" tIns="0" rIns="0" bIns="0" numCol="1" anchor="t">
              <a:noAutofit/>
            </a:bodyPr>
            <a:lstStyle/>
            <a:p>
              <a:pPr lvl="0"/>
              <a:endParaRPr/>
            </a:p>
          </p:txBody>
        </p:sp>
        <p:sp>
          <p:nvSpPr>
            <p:cNvPr id="403" name="Shape 403"/>
            <p:cNvSpPr/>
            <p:nvPr/>
          </p:nvSpPr>
          <p:spPr>
            <a:xfrm>
              <a:off x="1622424" y="565150"/>
              <a:ext cx="304802" cy="2968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4A9AB"/>
              </a:solidFill>
              <a:prstDash val="solid"/>
              <a:round/>
            </a:ln>
            <a:effectLst/>
          </p:spPr>
          <p:txBody>
            <a:bodyPr wrap="square" lIns="0" tIns="0" rIns="0" bIns="0" numCol="1" anchor="t">
              <a:noAutofit/>
            </a:bodyPr>
            <a:lstStyle/>
            <a:p>
              <a:pPr lvl="0"/>
              <a:endParaRPr/>
            </a:p>
          </p:txBody>
        </p:sp>
        <p:sp>
          <p:nvSpPr>
            <p:cNvPr id="404" name="Shape 404"/>
            <p:cNvSpPr/>
            <p:nvPr/>
          </p:nvSpPr>
          <p:spPr>
            <a:xfrm>
              <a:off x="1624012" y="566737"/>
              <a:ext cx="303213" cy="2936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3A7A9"/>
              </a:solidFill>
              <a:prstDash val="solid"/>
              <a:round/>
            </a:ln>
            <a:effectLst/>
          </p:spPr>
          <p:txBody>
            <a:bodyPr wrap="square" lIns="0" tIns="0" rIns="0" bIns="0" numCol="1" anchor="t">
              <a:noAutofit/>
            </a:bodyPr>
            <a:lstStyle/>
            <a:p>
              <a:pPr lvl="0"/>
              <a:endParaRPr/>
            </a:p>
          </p:txBody>
        </p:sp>
        <p:sp>
          <p:nvSpPr>
            <p:cNvPr id="405" name="Shape 405"/>
            <p:cNvSpPr/>
            <p:nvPr/>
          </p:nvSpPr>
          <p:spPr>
            <a:xfrm>
              <a:off x="1625600" y="569912"/>
              <a:ext cx="298450" cy="2889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2A5A7"/>
              </a:solidFill>
              <a:prstDash val="solid"/>
              <a:round/>
            </a:ln>
            <a:effectLst/>
          </p:spPr>
          <p:txBody>
            <a:bodyPr wrap="square" lIns="0" tIns="0" rIns="0" bIns="0" numCol="1" anchor="t">
              <a:noAutofit/>
            </a:bodyPr>
            <a:lstStyle/>
            <a:p>
              <a:pPr lvl="0"/>
              <a:endParaRPr/>
            </a:p>
          </p:txBody>
        </p:sp>
        <p:sp>
          <p:nvSpPr>
            <p:cNvPr id="406" name="Shape 406"/>
            <p:cNvSpPr/>
            <p:nvPr/>
          </p:nvSpPr>
          <p:spPr>
            <a:xfrm>
              <a:off x="1627188" y="571500"/>
              <a:ext cx="295277" cy="2857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1A3A5"/>
              </a:solidFill>
              <a:prstDash val="solid"/>
              <a:round/>
            </a:ln>
            <a:effectLst/>
          </p:spPr>
          <p:txBody>
            <a:bodyPr wrap="square" lIns="0" tIns="0" rIns="0" bIns="0" numCol="1" anchor="t">
              <a:noAutofit/>
            </a:bodyPr>
            <a:lstStyle/>
            <a:p>
              <a:pPr lvl="0"/>
              <a:endParaRPr/>
            </a:p>
          </p:txBody>
        </p:sp>
        <p:sp>
          <p:nvSpPr>
            <p:cNvPr id="407" name="Shape 407"/>
            <p:cNvSpPr/>
            <p:nvPr/>
          </p:nvSpPr>
          <p:spPr>
            <a:xfrm>
              <a:off x="1630363" y="573087"/>
              <a:ext cx="290513" cy="2825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0A1A3"/>
              </a:solidFill>
              <a:prstDash val="solid"/>
              <a:round/>
            </a:ln>
            <a:effectLst/>
          </p:spPr>
          <p:txBody>
            <a:bodyPr wrap="square" lIns="0" tIns="0" rIns="0" bIns="0" numCol="1" anchor="t">
              <a:noAutofit/>
            </a:bodyPr>
            <a:lstStyle/>
            <a:p>
              <a:pPr lvl="0"/>
              <a:endParaRPr/>
            </a:p>
          </p:txBody>
        </p:sp>
        <p:sp>
          <p:nvSpPr>
            <p:cNvPr id="408" name="Shape 408"/>
            <p:cNvSpPr/>
            <p:nvPr/>
          </p:nvSpPr>
          <p:spPr>
            <a:xfrm>
              <a:off x="1631950" y="574674"/>
              <a:ext cx="285750" cy="2794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F9FA1"/>
              </a:solidFill>
              <a:prstDash val="solid"/>
              <a:round/>
            </a:ln>
            <a:effectLst/>
          </p:spPr>
          <p:txBody>
            <a:bodyPr wrap="square" lIns="0" tIns="0" rIns="0" bIns="0" numCol="1" anchor="t">
              <a:noAutofit/>
            </a:bodyPr>
            <a:lstStyle/>
            <a:p>
              <a:pPr lvl="0"/>
              <a:endParaRPr/>
            </a:p>
          </p:txBody>
        </p:sp>
        <p:sp>
          <p:nvSpPr>
            <p:cNvPr id="409" name="Shape 409"/>
            <p:cNvSpPr/>
            <p:nvPr/>
          </p:nvSpPr>
          <p:spPr>
            <a:xfrm>
              <a:off x="1633538" y="576262"/>
              <a:ext cx="284163" cy="2746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E9D9F"/>
              </a:solidFill>
              <a:prstDash val="solid"/>
              <a:round/>
            </a:ln>
            <a:effectLst/>
          </p:spPr>
          <p:txBody>
            <a:bodyPr wrap="square" lIns="0" tIns="0" rIns="0" bIns="0" numCol="1" anchor="t">
              <a:noAutofit/>
            </a:bodyPr>
            <a:lstStyle/>
            <a:p>
              <a:pPr lvl="0"/>
              <a:endParaRPr/>
            </a:p>
          </p:txBody>
        </p:sp>
        <p:sp>
          <p:nvSpPr>
            <p:cNvPr id="410" name="Shape 410"/>
            <p:cNvSpPr/>
            <p:nvPr/>
          </p:nvSpPr>
          <p:spPr>
            <a:xfrm>
              <a:off x="1635125" y="577850"/>
              <a:ext cx="280989" cy="2714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D9B9E"/>
              </a:solidFill>
              <a:prstDash val="solid"/>
              <a:round/>
            </a:ln>
            <a:effectLst/>
          </p:spPr>
          <p:txBody>
            <a:bodyPr wrap="square" lIns="0" tIns="0" rIns="0" bIns="0" numCol="1" anchor="t">
              <a:noAutofit/>
            </a:bodyPr>
            <a:lstStyle/>
            <a:p>
              <a:pPr lvl="0"/>
              <a:endParaRPr/>
            </a:p>
          </p:txBody>
        </p:sp>
        <p:sp>
          <p:nvSpPr>
            <p:cNvPr id="411" name="Shape 411"/>
            <p:cNvSpPr/>
            <p:nvPr/>
          </p:nvSpPr>
          <p:spPr>
            <a:xfrm>
              <a:off x="1636713" y="579437"/>
              <a:ext cx="277813" cy="26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C999C"/>
              </a:solidFill>
              <a:prstDash val="solid"/>
              <a:round/>
            </a:ln>
            <a:effectLst/>
          </p:spPr>
          <p:txBody>
            <a:bodyPr wrap="square" lIns="0" tIns="0" rIns="0" bIns="0" numCol="1" anchor="t">
              <a:noAutofit/>
            </a:bodyPr>
            <a:lstStyle/>
            <a:p>
              <a:pPr lvl="0"/>
              <a:endParaRPr/>
            </a:p>
          </p:txBody>
        </p:sp>
        <p:sp>
          <p:nvSpPr>
            <p:cNvPr id="412" name="Shape 412"/>
            <p:cNvSpPr/>
            <p:nvPr/>
          </p:nvSpPr>
          <p:spPr>
            <a:xfrm>
              <a:off x="1638299" y="581025"/>
              <a:ext cx="273051" cy="2651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B979A"/>
              </a:solidFill>
              <a:prstDash val="solid"/>
              <a:round/>
            </a:ln>
            <a:effectLst/>
          </p:spPr>
          <p:txBody>
            <a:bodyPr wrap="square" lIns="0" tIns="0" rIns="0" bIns="0" numCol="1" anchor="t">
              <a:noAutofit/>
            </a:bodyPr>
            <a:lstStyle/>
            <a:p>
              <a:pPr lvl="0"/>
              <a:endParaRPr/>
            </a:p>
          </p:txBody>
        </p:sp>
        <p:sp>
          <p:nvSpPr>
            <p:cNvPr id="413" name="Shape 413"/>
            <p:cNvSpPr/>
            <p:nvPr/>
          </p:nvSpPr>
          <p:spPr>
            <a:xfrm>
              <a:off x="1639888" y="582612"/>
              <a:ext cx="269877" cy="2619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A9598"/>
              </a:solidFill>
              <a:prstDash val="solid"/>
              <a:round/>
            </a:ln>
            <a:effectLst/>
          </p:spPr>
          <p:txBody>
            <a:bodyPr wrap="square" lIns="0" tIns="0" rIns="0" bIns="0" numCol="1" anchor="t">
              <a:noAutofit/>
            </a:bodyPr>
            <a:lstStyle/>
            <a:p>
              <a:pPr lvl="0"/>
              <a:endParaRPr/>
            </a:p>
          </p:txBody>
        </p:sp>
        <p:sp>
          <p:nvSpPr>
            <p:cNvPr id="414" name="Shape 414"/>
            <p:cNvSpPr/>
            <p:nvPr/>
          </p:nvSpPr>
          <p:spPr>
            <a:xfrm>
              <a:off x="1641475" y="584199"/>
              <a:ext cx="266700" cy="2587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99396"/>
              </a:solidFill>
              <a:prstDash val="solid"/>
              <a:round/>
            </a:ln>
            <a:effectLst/>
          </p:spPr>
          <p:txBody>
            <a:bodyPr wrap="square" lIns="0" tIns="0" rIns="0" bIns="0" numCol="1" anchor="t">
              <a:noAutofit/>
            </a:bodyPr>
            <a:lstStyle/>
            <a:p>
              <a:pPr lvl="0"/>
              <a:endParaRPr/>
            </a:p>
          </p:txBody>
        </p:sp>
        <p:sp>
          <p:nvSpPr>
            <p:cNvPr id="415" name="Shape 415"/>
            <p:cNvSpPr/>
            <p:nvPr/>
          </p:nvSpPr>
          <p:spPr>
            <a:xfrm>
              <a:off x="1643063" y="585787"/>
              <a:ext cx="263527" cy="2555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89194"/>
              </a:solidFill>
              <a:prstDash val="solid"/>
              <a:round/>
            </a:ln>
            <a:effectLst/>
          </p:spPr>
          <p:txBody>
            <a:bodyPr wrap="square" lIns="0" tIns="0" rIns="0" bIns="0" numCol="1" anchor="t">
              <a:noAutofit/>
            </a:bodyPr>
            <a:lstStyle/>
            <a:p>
              <a:pPr lvl="0"/>
              <a:endParaRPr/>
            </a:p>
          </p:txBody>
        </p:sp>
        <p:sp>
          <p:nvSpPr>
            <p:cNvPr id="416" name="Shape 416"/>
            <p:cNvSpPr/>
            <p:nvPr/>
          </p:nvSpPr>
          <p:spPr>
            <a:xfrm>
              <a:off x="1644650" y="588962"/>
              <a:ext cx="260351" cy="2492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78F92"/>
              </a:solidFill>
              <a:prstDash val="solid"/>
              <a:round/>
            </a:ln>
            <a:effectLst/>
          </p:spPr>
          <p:txBody>
            <a:bodyPr wrap="square" lIns="0" tIns="0" rIns="0" bIns="0" numCol="1" anchor="t">
              <a:noAutofit/>
            </a:bodyPr>
            <a:lstStyle/>
            <a:p>
              <a:pPr lvl="0"/>
              <a:endParaRPr/>
            </a:p>
          </p:txBody>
        </p:sp>
        <p:sp>
          <p:nvSpPr>
            <p:cNvPr id="417" name="Shape 417"/>
            <p:cNvSpPr/>
            <p:nvPr/>
          </p:nvSpPr>
          <p:spPr>
            <a:xfrm>
              <a:off x="1646238" y="590550"/>
              <a:ext cx="257177" cy="2460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68D90"/>
              </a:solidFill>
              <a:prstDash val="solid"/>
              <a:round/>
            </a:ln>
            <a:effectLst/>
          </p:spPr>
          <p:txBody>
            <a:bodyPr wrap="square" lIns="0" tIns="0" rIns="0" bIns="0" numCol="1" anchor="t">
              <a:noAutofit/>
            </a:bodyPr>
            <a:lstStyle/>
            <a:p>
              <a:pPr lvl="0"/>
              <a:endParaRPr/>
            </a:p>
          </p:txBody>
        </p:sp>
        <p:sp>
          <p:nvSpPr>
            <p:cNvPr id="418" name="Shape 418"/>
            <p:cNvSpPr/>
            <p:nvPr/>
          </p:nvSpPr>
          <p:spPr>
            <a:xfrm>
              <a:off x="1649413" y="592137"/>
              <a:ext cx="252413" cy="2444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58B8E"/>
              </a:solidFill>
              <a:prstDash val="solid"/>
              <a:round/>
            </a:ln>
            <a:effectLst/>
          </p:spPr>
          <p:txBody>
            <a:bodyPr wrap="square" lIns="0" tIns="0" rIns="0" bIns="0" numCol="1" anchor="t">
              <a:noAutofit/>
            </a:bodyPr>
            <a:lstStyle/>
            <a:p>
              <a:pPr lvl="0"/>
              <a:endParaRPr/>
            </a:p>
          </p:txBody>
        </p:sp>
        <p:sp>
          <p:nvSpPr>
            <p:cNvPr id="419" name="Shape 419"/>
            <p:cNvSpPr/>
            <p:nvPr/>
          </p:nvSpPr>
          <p:spPr>
            <a:xfrm>
              <a:off x="1650999" y="593724"/>
              <a:ext cx="247651" cy="2413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4898C"/>
              </a:solidFill>
              <a:prstDash val="solid"/>
              <a:round/>
            </a:ln>
            <a:effectLst/>
          </p:spPr>
          <p:txBody>
            <a:bodyPr wrap="square" lIns="0" tIns="0" rIns="0" bIns="0" numCol="1" anchor="t">
              <a:noAutofit/>
            </a:bodyPr>
            <a:lstStyle/>
            <a:p>
              <a:pPr lvl="0"/>
              <a:endParaRPr/>
            </a:p>
          </p:txBody>
        </p:sp>
        <p:sp>
          <p:nvSpPr>
            <p:cNvPr id="420" name="Shape 420"/>
            <p:cNvSpPr/>
            <p:nvPr/>
          </p:nvSpPr>
          <p:spPr>
            <a:xfrm>
              <a:off x="1652588" y="595312"/>
              <a:ext cx="244477" cy="2365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3878A"/>
              </a:solidFill>
              <a:prstDash val="solid"/>
              <a:round/>
            </a:ln>
            <a:effectLst/>
          </p:spPr>
          <p:txBody>
            <a:bodyPr wrap="square" lIns="0" tIns="0" rIns="0" bIns="0" numCol="1" anchor="t">
              <a:noAutofit/>
            </a:bodyPr>
            <a:lstStyle/>
            <a:p>
              <a:pPr lvl="0"/>
              <a:endParaRPr/>
            </a:p>
          </p:txBody>
        </p:sp>
        <p:sp>
          <p:nvSpPr>
            <p:cNvPr id="421" name="Shape 421"/>
            <p:cNvSpPr/>
            <p:nvPr/>
          </p:nvSpPr>
          <p:spPr>
            <a:xfrm>
              <a:off x="1655763" y="596900"/>
              <a:ext cx="241301" cy="2333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28588"/>
              </a:solidFill>
              <a:prstDash val="solid"/>
              <a:round/>
            </a:ln>
            <a:effectLst/>
          </p:spPr>
          <p:txBody>
            <a:bodyPr wrap="square" lIns="0" tIns="0" rIns="0" bIns="0" numCol="1" anchor="t">
              <a:noAutofit/>
            </a:bodyPr>
            <a:lstStyle/>
            <a:p>
              <a:pPr lvl="0"/>
              <a:endParaRPr/>
            </a:p>
          </p:txBody>
        </p:sp>
        <p:sp>
          <p:nvSpPr>
            <p:cNvPr id="422" name="Shape 422"/>
            <p:cNvSpPr/>
            <p:nvPr/>
          </p:nvSpPr>
          <p:spPr>
            <a:xfrm>
              <a:off x="1655763" y="598487"/>
              <a:ext cx="239713" cy="2301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18386"/>
              </a:solidFill>
              <a:prstDash val="solid"/>
              <a:round/>
            </a:ln>
            <a:effectLst/>
          </p:spPr>
          <p:txBody>
            <a:bodyPr wrap="square" lIns="0" tIns="0" rIns="0" bIns="0" numCol="1" anchor="t">
              <a:noAutofit/>
            </a:bodyPr>
            <a:lstStyle/>
            <a:p>
              <a:pPr lvl="0"/>
              <a:endParaRPr/>
            </a:p>
          </p:txBody>
        </p:sp>
        <p:sp>
          <p:nvSpPr>
            <p:cNvPr id="423" name="Shape 423"/>
            <p:cNvSpPr/>
            <p:nvPr/>
          </p:nvSpPr>
          <p:spPr>
            <a:xfrm>
              <a:off x="1657350" y="600074"/>
              <a:ext cx="234951" cy="227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08185"/>
              </a:solidFill>
              <a:prstDash val="solid"/>
              <a:round/>
            </a:ln>
            <a:effectLst/>
          </p:spPr>
          <p:txBody>
            <a:bodyPr wrap="square" lIns="0" tIns="0" rIns="0" bIns="0" numCol="1" anchor="t">
              <a:noAutofit/>
            </a:bodyPr>
            <a:lstStyle/>
            <a:p>
              <a:pPr lvl="0"/>
              <a:endParaRPr/>
            </a:p>
          </p:txBody>
        </p:sp>
        <p:sp>
          <p:nvSpPr>
            <p:cNvPr id="424" name="Shape 424"/>
            <p:cNvSpPr/>
            <p:nvPr/>
          </p:nvSpPr>
          <p:spPr>
            <a:xfrm>
              <a:off x="1658938" y="601662"/>
              <a:ext cx="231777" cy="223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08083"/>
              </a:solidFill>
              <a:prstDash val="solid"/>
              <a:round/>
            </a:ln>
            <a:effectLst/>
          </p:spPr>
          <p:txBody>
            <a:bodyPr wrap="square" lIns="0" tIns="0" rIns="0" bIns="0" numCol="1" anchor="t">
              <a:noAutofit/>
            </a:bodyPr>
            <a:lstStyle/>
            <a:p>
              <a:pPr lvl="0"/>
              <a:endParaRPr/>
            </a:p>
          </p:txBody>
        </p:sp>
        <p:sp>
          <p:nvSpPr>
            <p:cNvPr id="425" name="Shape 425"/>
            <p:cNvSpPr/>
            <p:nvPr/>
          </p:nvSpPr>
          <p:spPr>
            <a:xfrm>
              <a:off x="1660525" y="601662"/>
              <a:ext cx="228600" cy="223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F7E81"/>
              </a:solidFill>
              <a:prstDash val="solid"/>
              <a:round/>
            </a:ln>
            <a:effectLst/>
          </p:spPr>
          <p:txBody>
            <a:bodyPr wrap="square" lIns="0" tIns="0" rIns="0" bIns="0" numCol="1" anchor="t">
              <a:noAutofit/>
            </a:bodyPr>
            <a:lstStyle/>
            <a:p>
              <a:pPr lvl="0"/>
              <a:endParaRPr/>
            </a:p>
          </p:txBody>
        </p:sp>
        <p:sp>
          <p:nvSpPr>
            <p:cNvPr id="426" name="Shape 426"/>
            <p:cNvSpPr/>
            <p:nvPr/>
          </p:nvSpPr>
          <p:spPr>
            <a:xfrm>
              <a:off x="1662113" y="603249"/>
              <a:ext cx="225427" cy="2206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E7C7F"/>
              </a:solidFill>
              <a:prstDash val="solid"/>
              <a:round/>
            </a:ln>
            <a:effectLst/>
          </p:spPr>
          <p:txBody>
            <a:bodyPr wrap="square" lIns="0" tIns="0" rIns="0" bIns="0" numCol="1" anchor="t">
              <a:noAutofit/>
            </a:bodyPr>
            <a:lstStyle/>
            <a:p>
              <a:pPr lvl="0"/>
              <a:endParaRPr/>
            </a:p>
          </p:txBody>
        </p:sp>
        <p:sp>
          <p:nvSpPr>
            <p:cNvPr id="427" name="Shape 427"/>
            <p:cNvSpPr/>
            <p:nvPr/>
          </p:nvSpPr>
          <p:spPr>
            <a:xfrm>
              <a:off x="1663700" y="604837"/>
              <a:ext cx="222250" cy="2174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D7A7D"/>
              </a:solidFill>
              <a:prstDash val="solid"/>
              <a:round/>
            </a:ln>
            <a:effectLst/>
          </p:spPr>
          <p:txBody>
            <a:bodyPr wrap="square" lIns="0" tIns="0" rIns="0" bIns="0" numCol="1" anchor="t">
              <a:noAutofit/>
            </a:bodyPr>
            <a:lstStyle/>
            <a:p>
              <a:pPr lvl="0"/>
              <a:endParaRPr/>
            </a:p>
          </p:txBody>
        </p:sp>
        <p:sp>
          <p:nvSpPr>
            <p:cNvPr id="428" name="Shape 428"/>
            <p:cNvSpPr/>
            <p:nvPr/>
          </p:nvSpPr>
          <p:spPr>
            <a:xfrm>
              <a:off x="1666875" y="608012"/>
              <a:ext cx="217488" cy="2111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C787B"/>
              </a:solidFill>
              <a:prstDash val="solid"/>
              <a:round/>
            </a:ln>
            <a:effectLst/>
          </p:spPr>
          <p:txBody>
            <a:bodyPr wrap="square" lIns="0" tIns="0" rIns="0" bIns="0" numCol="1" anchor="t">
              <a:noAutofit/>
            </a:bodyPr>
            <a:lstStyle/>
            <a:p>
              <a:pPr lvl="0"/>
              <a:endParaRPr/>
            </a:p>
          </p:txBody>
        </p:sp>
        <p:sp>
          <p:nvSpPr>
            <p:cNvPr id="429" name="Shape 429"/>
            <p:cNvSpPr/>
            <p:nvPr/>
          </p:nvSpPr>
          <p:spPr>
            <a:xfrm>
              <a:off x="1668463" y="609600"/>
              <a:ext cx="214313" cy="2079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B7679"/>
              </a:solidFill>
              <a:prstDash val="solid"/>
              <a:round/>
            </a:ln>
            <a:effectLst/>
          </p:spPr>
          <p:txBody>
            <a:bodyPr wrap="square" lIns="0" tIns="0" rIns="0" bIns="0" numCol="1" anchor="t">
              <a:noAutofit/>
            </a:bodyPr>
            <a:lstStyle/>
            <a:p>
              <a:pPr lvl="0"/>
              <a:endParaRPr/>
            </a:p>
          </p:txBody>
        </p:sp>
        <p:sp>
          <p:nvSpPr>
            <p:cNvPr id="430" name="Shape 430"/>
            <p:cNvSpPr/>
            <p:nvPr/>
          </p:nvSpPr>
          <p:spPr>
            <a:xfrm>
              <a:off x="1670049" y="611187"/>
              <a:ext cx="209551" cy="2047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A7477"/>
              </a:solidFill>
              <a:prstDash val="solid"/>
              <a:round/>
            </a:ln>
            <a:effectLst/>
          </p:spPr>
          <p:txBody>
            <a:bodyPr wrap="square" lIns="0" tIns="0" rIns="0" bIns="0" numCol="1" anchor="t">
              <a:noAutofit/>
            </a:bodyPr>
            <a:lstStyle/>
            <a:p>
              <a:pPr lvl="0"/>
              <a:endParaRPr/>
            </a:p>
          </p:txBody>
        </p:sp>
        <p:sp>
          <p:nvSpPr>
            <p:cNvPr id="431" name="Shape 431"/>
            <p:cNvSpPr/>
            <p:nvPr/>
          </p:nvSpPr>
          <p:spPr>
            <a:xfrm>
              <a:off x="1671638" y="612775"/>
              <a:ext cx="207963" cy="2032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97275"/>
              </a:solidFill>
              <a:prstDash val="solid"/>
              <a:round/>
            </a:ln>
            <a:effectLst/>
          </p:spPr>
          <p:txBody>
            <a:bodyPr wrap="square" lIns="0" tIns="0" rIns="0" bIns="0" numCol="1" anchor="t">
              <a:noAutofit/>
            </a:bodyPr>
            <a:lstStyle/>
            <a:p>
              <a:pPr lvl="0"/>
              <a:endParaRPr/>
            </a:p>
          </p:txBody>
        </p:sp>
        <p:sp>
          <p:nvSpPr>
            <p:cNvPr id="432" name="Shape 432"/>
            <p:cNvSpPr/>
            <p:nvPr/>
          </p:nvSpPr>
          <p:spPr>
            <a:xfrm>
              <a:off x="1673225" y="614362"/>
              <a:ext cx="203200" cy="198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87073"/>
              </a:solidFill>
              <a:prstDash val="solid"/>
              <a:round/>
            </a:ln>
            <a:effectLst/>
          </p:spPr>
          <p:txBody>
            <a:bodyPr wrap="square" lIns="0" tIns="0" rIns="0" bIns="0" numCol="1" anchor="t">
              <a:noAutofit/>
            </a:bodyPr>
            <a:lstStyle/>
            <a:p>
              <a:pPr lvl="0"/>
              <a:endParaRPr/>
            </a:p>
          </p:txBody>
        </p:sp>
        <p:sp>
          <p:nvSpPr>
            <p:cNvPr id="433" name="Shape 433"/>
            <p:cNvSpPr/>
            <p:nvPr/>
          </p:nvSpPr>
          <p:spPr>
            <a:xfrm>
              <a:off x="1674813" y="615950"/>
              <a:ext cx="200027" cy="1952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76E71"/>
              </a:solidFill>
              <a:prstDash val="solid"/>
              <a:round/>
            </a:ln>
            <a:effectLst/>
          </p:spPr>
          <p:txBody>
            <a:bodyPr wrap="square" lIns="0" tIns="0" rIns="0" bIns="0" numCol="1" anchor="t">
              <a:noAutofit/>
            </a:bodyPr>
            <a:lstStyle/>
            <a:p>
              <a:pPr lvl="0"/>
              <a:endParaRPr/>
            </a:p>
          </p:txBody>
        </p:sp>
        <p:sp>
          <p:nvSpPr>
            <p:cNvPr id="434" name="Shape 434"/>
            <p:cNvSpPr/>
            <p:nvPr/>
          </p:nvSpPr>
          <p:spPr>
            <a:xfrm>
              <a:off x="1676400" y="617537"/>
              <a:ext cx="196851" cy="1920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66C6F"/>
              </a:solidFill>
              <a:prstDash val="solid"/>
              <a:round/>
            </a:ln>
            <a:effectLst/>
          </p:spPr>
          <p:txBody>
            <a:bodyPr wrap="square" lIns="0" tIns="0" rIns="0" bIns="0" numCol="1" anchor="t">
              <a:noAutofit/>
            </a:bodyPr>
            <a:lstStyle/>
            <a:p>
              <a:pPr lvl="0"/>
              <a:endParaRPr/>
            </a:p>
          </p:txBody>
        </p:sp>
        <p:sp>
          <p:nvSpPr>
            <p:cNvPr id="435" name="Shape 435"/>
            <p:cNvSpPr/>
            <p:nvPr/>
          </p:nvSpPr>
          <p:spPr>
            <a:xfrm>
              <a:off x="1677988" y="619125"/>
              <a:ext cx="193677" cy="188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56A6E"/>
              </a:solidFill>
              <a:prstDash val="solid"/>
              <a:round/>
            </a:ln>
            <a:effectLst/>
          </p:spPr>
          <p:txBody>
            <a:bodyPr wrap="square" lIns="0" tIns="0" rIns="0" bIns="0" numCol="1" anchor="t">
              <a:noAutofit/>
            </a:bodyPr>
            <a:lstStyle/>
            <a:p>
              <a:pPr lvl="0"/>
              <a:endParaRPr/>
            </a:p>
          </p:txBody>
        </p:sp>
        <p:sp>
          <p:nvSpPr>
            <p:cNvPr id="436" name="Shape 436"/>
            <p:cNvSpPr/>
            <p:nvPr/>
          </p:nvSpPr>
          <p:spPr>
            <a:xfrm>
              <a:off x="1679575" y="620712"/>
              <a:ext cx="190500" cy="1857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4686C"/>
              </a:solidFill>
              <a:prstDash val="solid"/>
              <a:round/>
            </a:ln>
            <a:effectLst/>
          </p:spPr>
          <p:txBody>
            <a:bodyPr wrap="square" lIns="0" tIns="0" rIns="0" bIns="0" numCol="1" anchor="t">
              <a:noAutofit/>
            </a:bodyPr>
            <a:lstStyle/>
            <a:p>
              <a:pPr lvl="0"/>
              <a:endParaRPr/>
            </a:p>
          </p:txBody>
        </p:sp>
        <p:sp>
          <p:nvSpPr>
            <p:cNvPr id="437" name="Shape 437"/>
            <p:cNvSpPr/>
            <p:nvPr/>
          </p:nvSpPr>
          <p:spPr>
            <a:xfrm>
              <a:off x="1681163" y="622300"/>
              <a:ext cx="187327" cy="1825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3666A"/>
              </a:solidFill>
              <a:prstDash val="solid"/>
              <a:round/>
            </a:ln>
            <a:effectLst/>
          </p:spPr>
          <p:txBody>
            <a:bodyPr wrap="square" lIns="0" tIns="0" rIns="0" bIns="0" numCol="1" anchor="t">
              <a:noAutofit/>
            </a:bodyPr>
            <a:lstStyle/>
            <a:p>
              <a:pPr lvl="0"/>
              <a:endParaRPr/>
            </a:p>
          </p:txBody>
        </p:sp>
        <p:sp>
          <p:nvSpPr>
            <p:cNvPr id="438" name="Shape 438"/>
            <p:cNvSpPr/>
            <p:nvPr/>
          </p:nvSpPr>
          <p:spPr>
            <a:xfrm>
              <a:off x="1682749" y="623887"/>
              <a:ext cx="184152" cy="1793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26468"/>
              </a:solidFill>
              <a:prstDash val="solid"/>
              <a:round/>
            </a:ln>
            <a:effectLst/>
          </p:spPr>
          <p:txBody>
            <a:bodyPr wrap="square" lIns="0" tIns="0" rIns="0" bIns="0" numCol="1" anchor="t">
              <a:noAutofit/>
            </a:bodyPr>
            <a:lstStyle/>
            <a:p>
              <a:pPr lvl="0"/>
              <a:endParaRPr/>
            </a:p>
          </p:txBody>
        </p:sp>
        <p:sp>
          <p:nvSpPr>
            <p:cNvPr id="439" name="Shape 439"/>
            <p:cNvSpPr/>
            <p:nvPr/>
          </p:nvSpPr>
          <p:spPr>
            <a:xfrm>
              <a:off x="1684338" y="627062"/>
              <a:ext cx="180977" cy="1730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16266"/>
              </a:solidFill>
              <a:prstDash val="solid"/>
              <a:round/>
            </a:ln>
            <a:effectLst/>
          </p:spPr>
          <p:txBody>
            <a:bodyPr wrap="square" lIns="0" tIns="0" rIns="0" bIns="0" numCol="1" anchor="t">
              <a:noAutofit/>
            </a:bodyPr>
            <a:lstStyle/>
            <a:p>
              <a:pPr lvl="0"/>
              <a:endParaRPr/>
            </a:p>
          </p:txBody>
        </p:sp>
        <p:sp>
          <p:nvSpPr>
            <p:cNvPr id="440" name="Shape 440"/>
            <p:cNvSpPr/>
            <p:nvPr/>
          </p:nvSpPr>
          <p:spPr>
            <a:xfrm>
              <a:off x="1687513" y="628650"/>
              <a:ext cx="176213" cy="1698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06064"/>
              </a:solidFill>
              <a:prstDash val="solid"/>
              <a:round/>
            </a:ln>
            <a:effectLst/>
          </p:spPr>
          <p:txBody>
            <a:bodyPr wrap="square" lIns="0" tIns="0" rIns="0" bIns="0" numCol="1" anchor="t">
              <a:noAutofit/>
            </a:bodyPr>
            <a:lstStyle/>
            <a:p>
              <a:pPr lvl="0"/>
              <a:endParaRPr/>
            </a:p>
          </p:txBody>
        </p:sp>
        <p:sp>
          <p:nvSpPr>
            <p:cNvPr id="441" name="Shape 441"/>
            <p:cNvSpPr/>
            <p:nvPr/>
          </p:nvSpPr>
          <p:spPr>
            <a:xfrm>
              <a:off x="1689099" y="630237"/>
              <a:ext cx="171452" cy="1666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F5E62"/>
              </a:solidFill>
              <a:prstDash val="solid"/>
              <a:round/>
            </a:ln>
            <a:effectLst/>
          </p:spPr>
          <p:txBody>
            <a:bodyPr wrap="square" lIns="0" tIns="0" rIns="0" bIns="0" numCol="1" anchor="t">
              <a:noAutofit/>
            </a:bodyPr>
            <a:lstStyle/>
            <a:p>
              <a:pPr lvl="0"/>
              <a:endParaRPr/>
            </a:p>
          </p:txBody>
        </p:sp>
        <p:sp>
          <p:nvSpPr>
            <p:cNvPr id="442" name="Shape 442"/>
            <p:cNvSpPr/>
            <p:nvPr/>
          </p:nvSpPr>
          <p:spPr>
            <a:xfrm>
              <a:off x="1690688" y="631824"/>
              <a:ext cx="168277" cy="1635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E5C60"/>
              </a:solidFill>
              <a:prstDash val="solid"/>
              <a:round/>
            </a:ln>
            <a:effectLst/>
          </p:spPr>
          <p:txBody>
            <a:bodyPr wrap="square" lIns="0" tIns="0" rIns="0" bIns="0" numCol="1" anchor="t">
              <a:noAutofit/>
            </a:bodyPr>
            <a:lstStyle/>
            <a:p>
              <a:pPr lvl="0"/>
              <a:endParaRPr/>
            </a:p>
          </p:txBody>
        </p:sp>
        <p:sp>
          <p:nvSpPr>
            <p:cNvPr id="443" name="Shape 443"/>
            <p:cNvSpPr/>
            <p:nvPr/>
          </p:nvSpPr>
          <p:spPr>
            <a:xfrm>
              <a:off x="1692275" y="633412"/>
              <a:ext cx="165100" cy="1603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D5A5E"/>
              </a:solidFill>
              <a:prstDash val="solid"/>
              <a:round/>
            </a:ln>
            <a:effectLst/>
          </p:spPr>
          <p:txBody>
            <a:bodyPr wrap="square" lIns="0" tIns="0" rIns="0" bIns="0" numCol="1" anchor="t">
              <a:noAutofit/>
            </a:bodyPr>
            <a:lstStyle/>
            <a:p>
              <a:pPr lvl="0"/>
              <a:endParaRPr/>
            </a:p>
          </p:txBody>
        </p:sp>
        <p:sp>
          <p:nvSpPr>
            <p:cNvPr id="444" name="Shape 444"/>
            <p:cNvSpPr/>
            <p:nvPr/>
          </p:nvSpPr>
          <p:spPr>
            <a:xfrm>
              <a:off x="1693863" y="635000"/>
              <a:ext cx="161927" cy="1571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C585C"/>
              </a:solidFill>
              <a:prstDash val="solid"/>
              <a:round/>
            </a:ln>
            <a:effectLst/>
          </p:spPr>
          <p:txBody>
            <a:bodyPr wrap="square" lIns="0" tIns="0" rIns="0" bIns="0" numCol="1" anchor="t">
              <a:noAutofit/>
            </a:bodyPr>
            <a:lstStyle/>
            <a:p>
              <a:pPr lvl="0"/>
              <a:endParaRPr/>
            </a:p>
          </p:txBody>
        </p:sp>
        <p:sp>
          <p:nvSpPr>
            <p:cNvPr id="445" name="Shape 445"/>
            <p:cNvSpPr/>
            <p:nvPr/>
          </p:nvSpPr>
          <p:spPr>
            <a:xfrm>
              <a:off x="1695450" y="636587"/>
              <a:ext cx="158750" cy="1539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B565A"/>
              </a:solidFill>
              <a:prstDash val="solid"/>
              <a:round/>
            </a:ln>
            <a:effectLst/>
          </p:spPr>
          <p:txBody>
            <a:bodyPr wrap="square" lIns="0" tIns="0" rIns="0" bIns="0" numCol="1" anchor="t">
              <a:noAutofit/>
            </a:bodyPr>
            <a:lstStyle/>
            <a:p>
              <a:pPr lvl="0"/>
              <a:endParaRPr/>
            </a:p>
          </p:txBody>
        </p:sp>
        <p:sp>
          <p:nvSpPr>
            <p:cNvPr id="446" name="Shape 446"/>
            <p:cNvSpPr/>
            <p:nvPr/>
          </p:nvSpPr>
          <p:spPr>
            <a:xfrm>
              <a:off x="1697038" y="639762"/>
              <a:ext cx="155577" cy="1492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A5458"/>
              </a:solidFill>
              <a:prstDash val="solid"/>
              <a:round/>
            </a:ln>
            <a:effectLst/>
          </p:spPr>
          <p:txBody>
            <a:bodyPr wrap="square" lIns="0" tIns="0" rIns="0" bIns="0" numCol="1" anchor="t">
              <a:noAutofit/>
            </a:bodyPr>
            <a:lstStyle/>
            <a:p>
              <a:pPr lvl="0"/>
              <a:endParaRPr/>
            </a:p>
          </p:txBody>
        </p:sp>
        <p:sp>
          <p:nvSpPr>
            <p:cNvPr id="447" name="Shape 447"/>
            <p:cNvSpPr/>
            <p:nvPr/>
          </p:nvSpPr>
          <p:spPr>
            <a:xfrm>
              <a:off x="1700213" y="641350"/>
              <a:ext cx="150813" cy="1460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95256"/>
              </a:solidFill>
              <a:prstDash val="solid"/>
              <a:round/>
            </a:ln>
            <a:effectLst/>
          </p:spPr>
          <p:txBody>
            <a:bodyPr wrap="square" lIns="0" tIns="0" rIns="0" bIns="0" numCol="1" anchor="t">
              <a:noAutofit/>
            </a:bodyPr>
            <a:lstStyle/>
            <a:p>
              <a:pPr lvl="0"/>
              <a:endParaRPr/>
            </a:p>
          </p:txBody>
        </p:sp>
        <p:sp>
          <p:nvSpPr>
            <p:cNvPr id="448" name="Shape 448"/>
            <p:cNvSpPr/>
            <p:nvPr/>
          </p:nvSpPr>
          <p:spPr>
            <a:xfrm>
              <a:off x="1700213" y="641350"/>
              <a:ext cx="149227" cy="1444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85055"/>
              </a:solidFill>
              <a:prstDash val="solid"/>
              <a:round/>
            </a:ln>
            <a:effectLst/>
          </p:spPr>
          <p:txBody>
            <a:bodyPr wrap="square" lIns="0" tIns="0" rIns="0" bIns="0" numCol="1" anchor="t">
              <a:noAutofit/>
            </a:bodyPr>
            <a:lstStyle/>
            <a:p>
              <a:pPr lvl="0"/>
              <a:endParaRPr/>
            </a:p>
          </p:txBody>
        </p:sp>
        <p:sp>
          <p:nvSpPr>
            <p:cNvPr id="449" name="Shape 449"/>
            <p:cNvSpPr/>
            <p:nvPr/>
          </p:nvSpPr>
          <p:spPr>
            <a:xfrm>
              <a:off x="1701800" y="642937"/>
              <a:ext cx="146050" cy="141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74E53"/>
              </a:solidFill>
              <a:prstDash val="solid"/>
              <a:round/>
            </a:ln>
            <a:effectLst/>
          </p:spPr>
          <p:txBody>
            <a:bodyPr wrap="square" lIns="0" tIns="0" rIns="0" bIns="0" numCol="1" anchor="t">
              <a:noAutofit/>
            </a:bodyPr>
            <a:lstStyle/>
            <a:p>
              <a:pPr lvl="0"/>
              <a:endParaRPr/>
            </a:p>
          </p:txBody>
        </p:sp>
        <p:sp>
          <p:nvSpPr>
            <p:cNvPr id="450" name="Shape 450"/>
            <p:cNvSpPr/>
            <p:nvPr/>
          </p:nvSpPr>
          <p:spPr>
            <a:xfrm>
              <a:off x="1703388" y="646112"/>
              <a:ext cx="142877" cy="1349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64C51"/>
              </a:solidFill>
              <a:prstDash val="solid"/>
              <a:round/>
            </a:ln>
            <a:effectLst/>
          </p:spPr>
          <p:txBody>
            <a:bodyPr wrap="square" lIns="0" tIns="0" rIns="0" bIns="0" numCol="1" anchor="t">
              <a:noAutofit/>
            </a:bodyPr>
            <a:lstStyle/>
            <a:p>
              <a:pPr lvl="0"/>
              <a:endParaRPr/>
            </a:p>
          </p:txBody>
        </p:sp>
        <p:sp>
          <p:nvSpPr>
            <p:cNvPr id="451" name="Shape 451"/>
            <p:cNvSpPr/>
            <p:nvPr/>
          </p:nvSpPr>
          <p:spPr>
            <a:xfrm>
              <a:off x="1706563" y="647699"/>
              <a:ext cx="138113" cy="1317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54A4F"/>
              </a:solidFill>
              <a:prstDash val="solid"/>
              <a:round/>
            </a:ln>
            <a:effectLst/>
          </p:spPr>
          <p:txBody>
            <a:bodyPr wrap="square" lIns="0" tIns="0" rIns="0" bIns="0" numCol="1" anchor="t">
              <a:noAutofit/>
            </a:bodyPr>
            <a:lstStyle/>
            <a:p>
              <a:pPr lvl="0"/>
              <a:endParaRPr/>
            </a:p>
          </p:txBody>
        </p:sp>
        <p:sp>
          <p:nvSpPr>
            <p:cNvPr id="452" name="Shape 452"/>
            <p:cNvSpPr/>
            <p:nvPr/>
          </p:nvSpPr>
          <p:spPr>
            <a:xfrm>
              <a:off x="1708150" y="649287"/>
              <a:ext cx="133350" cy="1285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4484D"/>
              </a:solidFill>
              <a:prstDash val="solid"/>
              <a:round/>
            </a:ln>
            <a:effectLst/>
          </p:spPr>
          <p:txBody>
            <a:bodyPr wrap="square" lIns="0" tIns="0" rIns="0" bIns="0" numCol="1" anchor="t">
              <a:noAutofit/>
            </a:bodyPr>
            <a:lstStyle/>
            <a:p>
              <a:pPr lvl="0"/>
              <a:endParaRPr/>
            </a:p>
          </p:txBody>
        </p:sp>
        <p:sp>
          <p:nvSpPr>
            <p:cNvPr id="453" name="Shape 453"/>
            <p:cNvSpPr/>
            <p:nvPr/>
          </p:nvSpPr>
          <p:spPr>
            <a:xfrm>
              <a:off x="1709738" y="650875"/>
              <a:ext cx="130177" cy="1254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3464B"/>
              </a:solidFill>
              <a:prstDash val="solid"/>
              <a:round/>
            </a:ln>
            <a:effectLst/>
          </p:spPr>
          <p:txBody>
            <a:bodyPr wrap="square" lIns="0" tIns="0" rIns="0" bIns="0" numCol="1" anchor="t">
              <a:noAutofit/>
            </a:bodyPr>
            <a:lstStyle/>
            <a:p>
              <a:pPr lvl="0"/>
              <a:endParaRPr/>
            </a:p>
          </p:txBody>
        </p:sp>
        <p:sp>
          <p:nvSpPr>
            <p:cNvPr id="454" name="Shape 454"/>
            <p:cNvSpPr/>
            <p:nvPr/>
          </p:nvSpPr>
          <p:spPr>
            <a:xfrm>
              <a:off x="1711325" y="652462"/>
              <a:ext cx="127000" cy="1222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24449"/>
              </a:solidFill>
              <a:prstDash val="solid"/>
              <a:round/>
            </a:ln>
            <a:effectLst/>
          </p:spPr>
          <p:txBody>
            <a:bodyPr wrap="square" lIns="0" tIns="0" rIns="0" bIns="0" numCol="1" anchor="t">
              <a:noAutofit/>
            </a:bodyPr>
            <a:lstStyle/>
            <a:p>
              <a:pPr lvl="0"/>
              <a:endParaRPr/>
            </a:p>
          </p:txBody>
        </p:sp>
        <p:sp>
          <p:nvSpPr>
            <p:cNvPr id="455" name="Shape 455"/>
            <p:cNvSpPr/>
            <p:nvPr/>
          </p:nvSpPr>
          <p:spPr>
            <a:xfrm>
              <a:off x="1714500" y="654049"/>
              <a:ext cx="122238" cy="1190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14247"/>
              </a:solidFill>
              <a:prstDash val="solid"/>
              <a:round/>
            </a:ln>
            <a:effectLst/>
          </p:spPr>
          <p:txBody>
            <a:bodyPr wrap="square" lIns="0" tIns="0" rIns="0" bIns="0" numCol="1" anchor="t">
              <a:noAutofit/>
            </a:bodyPr>
            <a:lstStyle/>
            <a:p>
              <a:pPr lvl="0"/>
              <a:endParaRPr/>
            </a:p>
          </p:txBody>
        </p:sp>
        <p:sp>
          <p:nvSpPr>
            <p:cNvPr id="456" name="Shape 456"/>
            <p:cNvSpPr/>
            <p:nvPr/>
          </p:nvSpPr>
          <p:spPr>
            <a:xfrm>
              <a:off x="1714499" y="655637"/>
              <a:ext cx="120652" cy="1158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04045"/>
              </a:solidFill>
              <a:prstDash val="solid"/>
              <a:round/>
            </a:ln>
            <a:effectLst/>
          </p:spPr>
          <p:txBody>
            <a:bodyPr wrap="square" lIns="0" tIns="0" rIns="0" bIns="0" numCol="1" anchor="t">
              <a:noAutofit/>
            </a:bodyPr>
            <a:lstStyle/>
            <a:p>
              <a:pPr lvl="0"/>
              <a:endParaRPr/>
            </a:p>
          </p:txBody>
        </p:sp>
        <p:sp>
          <p:nvSpPr>
            <p:cNvPr id="457" name="Shape 457"/>
            <p:cNvSpPr/>
            <p:nvPr/>
          </p:nvSpPr>
          <p:spPr>
            <a:xfrm>
              <a:off x="1716088" y="658812"/>
              <a:ext cx="117477" cy="1111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F3F43"/>
              </a:solidFill>
              <a:prstDash val="solid"/>
              <a:round/>
            </a:ln>
            <a:effectLst/>
          </p:spPr>
          <p:txBody>
            <a:bodyPr wrap="square" lIns="0" tIns="0" rIns="0" bIns="0" numCol="1" anchor="t">
              <a:noAutofit/>
            </a:bodyPr>
            <a:lstStyle/>
            <a:p>
              <a:pPr lvl="0"/>
              <a:endParaRPr/>
            </a:p>
          </p:txBody>
        </p:sp>
        <p:sp>
          <p:nvSpPr>
            <p:cNvPr id="458" name="Shape 458"/>
            <p:cNvSpPr/>
            <p:nvPr/>
          </p:nvSpPr>
          <p:spPr>
            <a:xfrm>
              <a:off x="1719263" y="658812"/>
              <a:ext cx="112713" cy="1111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E3D41"/>
              </a:solidFill>
              <a:prstDash val="solid"/>
              <a:round/>
            </a:ln>
            <a:effectLst/>
          </p:spPr>
          <p:txBody>
            <a:bodyPr wrap="square" lIns="0" tIns="0" rIns="0" bIns="0" numCol="1" anchor="t">
              <a:noAutofit/>
            </a:bodyPr>
            <a:lstStyle/>
            <a:p>
              <a:pPr lvl="0"/>
              <a:endParaRPr/>
            </a:p>
          </p:txBody>
        </p:sp>
        <p:sp>
          <p:nvSpPr>
            <p:cNvPr id="459" name="Shape 459"/>
            <p:cNvSpPr/>
            <p:nvPr/>
          </p:nvSpPr>
          <p:spPr>
            <a:xfrm>
              <a:off x="1720850" y="660399"/>
              <a:ext cx="109538" cy="1079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D3B3F"/>
              </a:solidFill>
              <a:prstDash val="solid"/>
              <a:round/>
            </a:ln>
            <a:effectLst/>
          </p:spPr>
          <p:txBody>
            <a:bodyPr wrap="square" lIns="0" tIns="0" rIns="0" bIns="0" numCol="1" anchor="t">
              <a:noAutofit/>
            </a:bodyPr>
            <a:lstStyle/>
            <a:p>
              <a:pPr lvl="0"/>
              <a:endParaRPr/>
            </a:p>
          </p:txBody>
        </p:sp>
        <p:sp>
          <p:nvSpPr>
            <p:cNvPr id="460" name="Shape 460"/>
            <p:cNvSpPr/>
            <p:nvPr/>
          </p:nvSpPr>
          <p:spPr>
            <a:xfrm>
              <a:off x="1722438" y="661987"/>
              <a:ext cx="106363" cy="1047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C393D"/>
              </a:solidFill>
              <a:prstDash val="solid"/>
              <a:round/>
            </a:ln>
            <a:effectLst/>
          </p:spPr>
          <p:txBody>
            <a:bodyPr wrap="square" lIns="0" tIns="0" rIns="0" bIns="0" numCol="1" anchor="t">
              <a:noAutofit/>
            </a:bodyPr>
            <a:lstStyle/>
            <a:p>
              <a:pPr lvl="0"/>
              <a:endParaRPr/>
            </a:p>
          </p:txBody>
        </p:sp>
        <p:sp>
          <p:nvSpPr>
            <p:cNvPr id="461" name="Shape 461"/>
            <p:cNvSpPr/>
            <p:nvPr/>
          </p:nvSpPr>
          <p:spPr>
            <a:xfrm>
              <a:off x="1722438" y="661987"/>
              <a:ext cx="104777" cy="1031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B373C"/>
              </a:solidFill>
              <a:prstDash val="solid"/>
              <a:round/>
            </a:ln>
            <a:effectLst/>
          </p:spPr>
          <p:txBody>
            <a:bodyPr wrap="square" lIns="0" tIns="0" rIns="0" bIns="0" numCol="1" anchor="t">
              <a:noAutofit/>
            </a:bodyPr>
            <a:lstStyle/>
            <a:p>
              <a:pPr lvl="0"/>
              <a:endParaRPr/>
            </a:p>
          </p:txBody>
        </p:sp>
        <p:sp>
          <p:nvSpPr>
            <p:cNvPr id="462" name="Shape 462"/>
            <p:cNvSpPr/>
            <p:nvPr/>
          </p:nvSpPr>
          <p:spPr>
            <a:xfrm>
              <a:off x="1725613" y="665162"/>
              <a:ext cx="100013" cy="968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A353A"/>
              </a:solidFill>
              <a:prstDash val="solid"/>
              <a:round/>
            </a:ln>
            <a:effectLst/>
          </p:spPr>
          <p:txBody>
            <a:bodyPr wrap="square" lIns="0" tIns="0" rIns="0" bIns="0" numCol="1" anchor="t">
              <a:noAutofit/>
            </a:bodyPr>
            <a:lstStyle/>
            <a:p>
              <a:pPr lvl="0"/>
              <a:endParaRPr/>
            </a:p>
          </p:txBody>
        </p:sp>
        <p:sp>
          <p:nvSpPr>
            <p:cNvPr id="463" name="Shape 463"/>
            <p:cNvSpPr/>
            <p:nvPr/>
          </p:nvSpPr>
          <p:spPr>
            <a:xfrm>
              <a:off x="1727200" y="666750"/>
              <a:ext cx="95250" cy="936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93338"/>
              </a:solidFill>
              <a:prstDash val="solid"/>
              <a:round/>
            </a:ln>
            <a:effectLst/>
          </p:spPr>
          <p:txBody>
            <a:bodyPr wrap="square" lIns="0" tIns="0" rIns="0" bIns="0" numCol="1" anchor="t">
              <a:noAutofit/>
            </a:bodyPr>
            <a:lstStyle/>
            <a:p>
              <a:pPr lvl="0"/>
              <a:endParaRPr/>
            </a:p>
          </p:txBody>
        </p:sp>
        <p:sp>
          <p:nvSpPr>
            <p:cNvPr id="464" name="Shape 464"/>
            <p:cNvSpPr/>
            <p:nvPr/>
          </p:nvSpPr>
          <p:spPr>
            <a:xfrm>
              <a:off x="1728788" y="668337"/>
              <a:ext cx="92077" cy="904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83136"/>
              </a:solidFill>
              <a:prstDash val="solid"/>
              <a:round/>
            </a:ln>
            <a:effectLst/>
          </p:spPr>
          <p:txBody>
            <a:bodyPr wrap="square" lIns="0" tIns="0" rIns="0" bIns="0" numCol="1" anchor="t">
              <a:noAutofit/>
            </a:bodyPr>
            <a:lstStyle/>
            <a:p>
              <a:pPr lvl="0"/>
              <a:endParaRPr/>
            </a:p>
          </p:txBody>
        </p:sp>
        <p:sp>
          <p:nvSpPr>
            <p:cNvPr id="465" name="Shape 465"/>
            <p:cNvSpPr/>
            <p:nvPr/>
          </p:nvSpPr>
          <p:spPr>
            <a:xfrm>
              <a:off x="1730374" y="669924"/>
              <a:ext cx="90490" cy="873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72F34"/>
              </a:solidFill>
              <a:prstDash val="solid"/>
              <a:round/>
            </a:ln>
            <a:effectLst/>
          </p:spPr>
          <p:txBody>
            <a:bodyPr wrap="square" lIns="0" tIns="0" rIns="0" bIns="0" numCol="1" anchor="t">
              <a:noAutofit/>
            </a:bodyPr>
            <a:lstStyle/>
            <a:p>
              <a:pPr lvl="0"/>
              <a:endParaRPr/>
            </a:p>
          </p:txBody>
        </p:sp>
        <p:sp>
          <p:nvSpPr>
            <p:cNvPr id="466" name="Shape 466"/>
            <p:cNvSpPr/>
            <p:nvPr/>
          </p:nvSpPr>
          <p:spPr>
            <a:xfrm>
              <a:off x="1731963" y="671512"/>
              <a:ext cx="85727" cy="841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62D32"/>
              </a:solidFill>
              <a:prstDash val="solid"/>
              <a:round/>
            </a:ln>
            <a:effectLst/>
          </p:spPr>
          <p:txBody>
            <a:bodyPr wrap="square" lIns="0" tIns="0" rIns="0" bIns="0" numCol="1" anchor="t">
              <a:noAutofit/>
            </a:bodyPr>
            <a:lstStyle/>
            <a:p>
              <a:pPr lvl="0"/>
              <a:endParaRPr/>
            </a:p>
          </p:txBody>
        </p:sp>
        <p:sp>
          <p:nvSpPr>
            <p:cNvPr id="467" name="Shape 467"/>
            <p:cNvSpPr/>
            <p:nvPr/>
          </p:nvSpPr>
          <p:spPr>
            <a:xfrm>
              <a:off x="1733550" y="673099"/>
              <a:ext cx="82550" cy="809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52B30"/>
              </a:solidFill>
              <a:prstDash val="solid"/>
              <a:round/>
            </a:ln>
            <a:effectLst/>
          </p:spPr>
          <p:txBody>
            <a:bodyPr wrap="square" lIns="0" tIns="0" rIns="0" bIns="0" numCol="1" anchor="t">
              <a:noAutofit/>
            </a:bodyPr>
            <a:lstStyle/>
            <a:p>
              <a:pPr lvl="0"/>
              <a:endParaRPr/>
            </a:p>
          </p:txBody>
        </p:sp>
        <p:sp>
          <p:nvSpPr>
            <p:cNvPr id="468" name="Shape 468"/>
            <p:cNvSpPr/>
            <p:nvPr/>
          </p:nvSpPr>
          <p:spPr>
            <a:xfrm>
              <a:off x="1735138" y="674687"/>
              <a:ext cx="79377" cy="777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4292E"/>
              </a:solidFill>
              <a:prstDash val="solid"/>
              <a:round/>
            </a:ln>
            <a:effectLst/>
          </p:spPr>
          <p:txBody>
            <a:bodyPr wrap="square" lIns="0" tIns="0" rIns="0" bIns="0" numCol="1" anchor="t">
              <a:noAutofit/>
            </a:bodyPr>
            <a:lstStyle/>
            <a:p>
              <a:pPr lvl="0"/>
              <a:endParaRPr/>
            </a:p>
          </p:txBody>
        </p:sp>
        <p:sp>
          <p:nvSpPr>
            <p:cNvPr id="469" name="Shape 469"/>
            <p:cNvSpPr/>
            <p:nvPr/>
          </p:nvSpPr>
          <p:spPr>
            <a:xfrm>
              <a:off x="1738313" y="677862"/>
              <a:ext cx="74613" cy="71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3272C"/>
              </a:solidFill>
              <a:prstDash val="solid"/>
              <a:round/>
            </a:ln>
            <a:effectLst/>
          </p:spPr>
          <p:txBody>
            <a:bodyPr wrap="square" lIns="0" tIns="0" rIns="0" bIns="0" numCol="1" anchor="t">
              <a:noAutofit/>
            </a:bodyPr>
            <a:lstStyle/>
            <a:p>
              <a:pPr lvl="0"/>
              <a:endParaRPr/>
            </a:p>
          </p:txBody>
        </p:sp>
        <p:sp>
          <p:nvSpPr>
            <p:cNvPr id="470" name="Shape 470"/>
            <p:cNvSpPr/>
            <p:nvPr/>
          </p:nvSpPr>
          <p:spPr>
            <a:xfrm>
              <a:off x="1739899" y="679449"/>
              <a:ext cx="69852" cy="698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2252A"/>
              </a:solidFill>
              <a:prstDash val="solid"/>
              <a:round/>
            </a:ln>
            <a:effectLst/>
          </p:spPr>
          <p:txBody>
            <a:bodyPr wrap="square" lIns="0" tIns="0" rIns="0" bIns="0" numCol="1" anchor="t">
              <a:noAutofit/>
            </a:bodyPr>
            <a:lstStyle/>
            <a:p>
              <a:pPr lvl="0"/>
              <a:endParaRPr/>
            </a:p>
          </p:txBody>
        </p:sp>
        <p:sp>
          <p:nvSpPr>
            <p:cNvPr id="471" name="Shape 471"/>
            <p:cNvSpPr/>
            <p:nvPr/>
          </p:nvSpPr>
          <p:spPr>
            <a:xfrm>
              <a:off x="1741488" y="681037"/>
              <a:ext cx="68263" cy="666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12328"/>
              </a:solidFill>
              <a:prstDash val="solid"/>
              <a:round/>
            </a:ln>
            <a:effectLst/>
          </p:spPr>
          <p:txBody>
            <a:bodyPr wrap="square" lIns="0" tIns="0" rIns="0" bIns="0" numCol="1" anchor="t">
              <a:noAutofit/>
            </a:bodyPr>
            <a:lstStyle/>
            <a:p>
              <a:pPr lvl="0"/>
              <a:endParaRPr/>
            </a:p>
          </p:txBody>
        </p:sp>
        <p:sp>
          <p:nvSpPr>
            <p:cNvPr id="472" name="Shape 472"/>
            <p:cNvSpPr/>
            <p:nvPr/>
          </p:nvSpPr>
          <p:spPr>
            <a:xfrm>
              <a:off x="1743075" y="682625"/>
              <a:ext cx="65089" cy="63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02126"/>
              </a:solidFill>
              <a:prstDash val="solid"/>
              <a:round/>
            </a:ln>
            <a:effectLst/>
          </p:spPr>
          <p:txBody>
            <a:bodyPr wrap="square" lIns="0" tIns="0" rIns="0" bIns="0" numCol="1" anchor="t">
              <a:noAutofit/>
            </a:bodyPr>
            <a:lstStyle/>
            <a:p>
              <a:pPr lvl="0"/>
              <a:endParaRPr/>
            </a:p>
          </p:txBody>
        </p:sp>
        <p:sp>
          <p:nvSpPr>
            <p:cNvPr id="473" name="Shape 473"/>
            <p:cNvSpPr/>
            <p:nvPr/>
          </p:nvSpPr>
          <p:spPr>
            <a:xfrm>
              <a:off x="1744663" y="684212"/>
              <a:ext cx="61913" cy="587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F1F25"/>
              </a:solidFill>
              <a:prstDash val="solid"/>
              <a:round/>
            </a:ln>
            <a:effectLst/>
          </p:spPr>
          <p:txBody>
            <a:bodyPr wrap="square" lIns="0" tIns="0" rIns="0" bIns="0" numCol="1" anchor="t">
              <a:noAutofit/>
            </a:bodyPr>
            <a:lstStyle/>
            <a:p>
              <a:pPr lvl="0"/>
              <a:endParaRPr/>
            </a:p>
          </p:txBody>
        </p:sp>
        <p:sp>
          <p:nvSpPr>
            <p:cNvPr id="474" name="Shape 474"/>
            <p:cNvSpPr/>
            <p:nvPr/>
          </p:nvSpPr>
          <p:spPr>
            <a:xfrm>
              <a:off x="1746250" y="685800"/>
              <a:ext cx="57150" cy="555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E1D23"/>
              </a:solidFill>
              <a:prstDash val="solid"/>
              <a:round/>
            </a:ln>
            <a:effectLst/>
          </p:spPr>
          <p:txBody>
            <a:bodyPr wrap="square" lIns="0" tIns="0" rIns="0" bIns="0" numCol="1" anchor="t">
              <a:noAutofit/>
            </a:bodyPr>
            <a:lstStyle/>
            <a:p>
              <a:pPr lvl="0"/>
              <a:endParaRPr/>
            </a:p>
          </p:txBody>
        </p:sp>
        <p:sp>
          <p:nvSpPr>
            <p:cNvPr id="475" name="Shape 475"/>
            <p:cNvSpPr/>
            <p:nvPr/>
          </p:nvSpPr>
          <p:spPr>
            <a:xfrm>
              <a:off x="1747838" y="687387"/>
              <a:ext cx="53977" cy="523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D1B21"/>
              </a:solidFill>
              <a:prstDash val="solid"/>
              <a:round/>
            </a:ln>
            <a:effectLst/>
          </p:spPr>
          <p:txBody>
            <a:bodyPr wrap="square" lIns="0" tIns="0" rIns="0" bIns="0" numCol="1" anchor="t">
              <a:noAutofit/>
            </a:bodyPr>
            <a:lstStyle/>
            <a:p>
              <a:pPr lvl="0"/>
              <a:endParaRPr/>
            </a:p>
          </p:txBody>
        </p:sp>
        <p:sp>
          <p:nvSpPr>
            <p:cNvPr id="476" name="Shape 476"/>
            <p:cNvSpPr/>
            <p:nvPr/>
          </p:nvSpPr>
          <p:spPr>
            <a:xfrm>
              <a:off x="1749425" y="688974"/>
              <a:ext cx="50800" cy="49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C191F"/>
              </a:solidFill>
              <a:prstDash val="solid"/>
              <a:round/>
            </a:ln>
            <a:effectLst/>
          </p:spPr>
          <p:txBody>
            <a:bodyPr wrap="square" lIns="0" tIns="0" rIns="0" bIns="0" numCol="1" anchor="t">
              <a:noAutofit/>
            </a:bodyPr>
            <a:lstStyle/>
            <a:p>
              <a:pPr lvl="0"/>
              <a:endParaRPr/>
            </a:p>
          </p:txBody>
        </p:sp>
        <p:sp>
          <p:nvSpPr>
            <p:cNvPr id="477" name="Shape 477"/>
            <p:cNvSpPr/>
            <p:nvPr/>
          </p:nvSpPr>
          <p:spPr>
            <a:xfrm>
              <a:off x="1751013" y="690562"/>
              <a:ext cx="47627" cy="460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B171D"/>
              </a:solidFill>
              <a:prstDash val="solid"/>
              <a:round/>
            </a:ln>
            <a:effectLst/>
          </p:spPr>
          <p:txBody>
            <a:bodyPr wrap="square" lIns="0" tIns="0" rIns="0" bIns="0" numCol="1" anchor="t">
              <a:noAutofit/>
            </a:bodyPr>
            <a:lstStyle/>
            <a:p>
              <a:pPr lvl="0"/>
              <a:endParaRPr/>
            </a:p>
          </p:txBody>
        </p:sp>
        <p:sp>
          <p:nvSpPr>
            <p:cNvPr id="478" name="Shape 478"/>
            <p:cNvSpPr/>
            <p:nvPr/>
          </p:nvSpPr>
          <p:spPr>
            <a:xfrm>
              <a:off x="1752599" y="692150"/>
              <a:ext cx="44451" cy="428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A151B"/>
              </a:solidFill>
              <a:prstDash val="solid"/>
              <a:round/>
            </a:ln>
            <a:effectLst/>
          </p:spPr>
          <p:txBody>
            <a:bodyPr wrap="square" lIns="0" tIns="0" rIns="0" bIns="0" numCol="1" anchor="t">
              <a:noAutofit/>
            </a:bodyPr>
            <a:lstStyle/>
            <a:p>
              <a:pPr lvl="0"/>
              <a:endParaRPr/>
            </a:p>
          </p:txBody>
        </p:sp>
        <p:sp>
          <p:nvSpPr>
            <p:cNvPr id="479" name="Shape 479"/>
            <p:cNvSpPr/>
            <p:nvPr/>
          </p:nvSpPr>
          <p:spPr>
            <a:xfrm>
              <a:off x="1754188" y="695324"/>
              <a:ext cx="41277" cy="381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91319"/>
              </a:solidFill>
              <a:prstDash val="solid"/>
              <a:round/>
            </a:ln>
            <a:effectLst/>
          </p:spPr>
          <p:txBody>
            <a:bodyPr wrap="square" lIns="0" tIns="0" rIns="0" bIns="0" numCol="1" anchor="t">
              <a:noAutofit/>
            </a:bodyPr>
            <a:lstStyle/>
            <a:p>
              <a:pPr lvl="0"/>
              <a:endParaRPr/>
            </a:p>
          </p:txBody>
        </p:sp>
        <p:sp>
          <p:nvSpPr>
            <p:cNvPr id="480" name="Shape 480"/>
            <p:cNvSpPr/>
            <p:nvPr/>
          </p:nvSpPr>
          <p:spPr>
            <a:xfrm>
              <a:off x="1757363" y="696912"/>
              <a:ext cx="36513" cy="333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81117"/>
              </a:solidFill>
              <a:prstDash val="solid"/>
              <a:round/>
            </a:ln>
            <a:effectLst/>
          </p:spPr>
          <p:txBody>
            <a:bodyPr wrap="square" lIns="0" tIns="0" rIns="0" bIns="0" numCol="1" anchor="t">
              <a:noAutofit/>
            </a:bodyPr>
            <a:lstStyle/>
            <a:p>
              <a:pPr lvl="0"/>
              <a:endParaRPr/>
            </a:p>
          </p:txBody>
        </p:sp>
        <p:sp>
          <p:nvSpPr>
            <p:cNvPr id="481" name="Shape 481"/>
            <p:cNvSpPr/>
            <p:nvPr/>
          </p:nvSpPr>
          <p:spPr>
            <a:xfrm>
              <a:off x="1758950" y="698499"/>
              <a:ext cx="31750" cy="301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70F15"/>
              </a:solidFill>
              <a:prstDash val="solid"/>
              <a:round/>
            </a:ln>
            <a:effectLst/>
          </p:spPr>
          <p:txBody>
            <a:bodyPr wrap="square" lIns="0" tIns="0" rIns="0" bIns="0" numCol="1" anchor="t">
              <a:noAutofit/>
            </a:bodyPr>
            <a:lstStyle/>
            <a:p>
              <a:pPr lvl="0"/>
              <a:endParaRPr/>
            </a:p>
          </p:txBody>
        </p:sp>
        <p:sp>
          <p:nvSpPr>
            <p:cNvPr id="482" name="Shape 482"/>
            <p:cNvSpPr/>
            <p:nvPr/>
          </p:nvSpPr>
          <p:spPr>
            <a:xfrm>
              <a:off x="1760538" y="700087"/>
              <a:ext cx="28577" cy="285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60D13"/>
              </a:solidFill>
              <a:prstDash val="solid"/>
              <a:round/>
            </a:ln>
            <a:effectLst/>
          </p:spPr>
          <p:txBody>
            <a:bodyPr wrap="square" lIns="0" tIns="0" rIns="0" bIns="0" numCol="1" anchor="t">
              <a:noAutofit/>
            </a:bodyPr>
            <a:lstStyle/>
            <a:p>
              <a:pPr lvl="0"/>
              <a:endParaRPr/>
            </a:p>
          </p:txBody>
        </p:sp>
        <p:sp>
          <p:nvSpPr>
            <p:cNvPr id="483" name="Shape 483"/>
            <p:cNvSpPr/>
            <p:nvPr/>
          </p:nvSpPr>
          <p:spPr>
            <a:xfrm>
              <a:off x="1762125" y="701675"/>
              <a:ext cx="25400" cy="254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50B11"/>
              </a:solidFill>
              <a:prstDash val="solid"/>
              <a:round/>
            </a:ln>
            <a:effectLst/>
          </p:spPr>
          <p:txBody>
            <a:bodyPr wrap="square" lIns="0" tIns="0" rIns="0" bIns="0" numCol="1" anchor="t">
              <a:noAutofit/>
            </a:bodyPr>
            <a:lstStyle/>
            <a:p>
              <a:pPr lvl="0"/>
              <a:endParaRPr/>
            </a:p>
          </p:txBody>
        </p:sp>
        <p:sp>
          <p:nvSpPr>
            <p:cNvPr id="484" name="Shape 484"/>
            <p:cNvSpPr/>
            <p:nvPr/>
          </p:nvSpPr>
          <p:spPr>
            <a:xfrm>
              <a:off x="1763713" y="703262"/>
              <a:ext cx="23813" cy="206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4090F"/>
              </a:solidFill>
              <a:prstDash val="solid"/>
              <a:round/>
            </a:ln>
            <a:effectLst/>
          </p:spPr>
          <p:txBody>
            <a:bodyPr wrap="square" lIns="0" tIns="0" rIns="0" bIns="0" numCol="1" anchor="t">
              <a:noAutofit/>
            </a:bodyPr>
            <a:lstStyle/>
            <a:p>
              <a:pPr lvl="0"/>
              <a:endParaRPr/>
            </a:p>
          </p:txBody>
        </p:sp>
        <p:sp>
          <p:nvSpPr>
            <p:cNvPr id="485" name="Shape 485"/>
            <p:cNvSpPr/>
            <p:nvPr/>
          </p:nvSpPr>
          <p:spPr>
            <a:xfrm>
              <a:off x="1765299" y="704849"/>
              <a:ext cx="19052" cy="174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3070D"/>
              </a:solidFill>
              <a:prstDash val="solid"/>
              <a:round/>
            </a:ln>
            <a:effectLst/>
          </p:spPr>
          <p:txBody>
            <a:bodyPr wrap="square" lIns="0" tIns="0" rIns="0" bIns="0" numCol="1" anchor="t">
              <a:noAutofit/>
            </a:bodyPr>
            <a:lstStyle/>
            <a:p>
              <a:pPr lvl="0"/>
              <a:endParaRPr/>
            </a:p>
          </p:txBody>
        </p:sp>
        <p:sp>
          <p:nvSpPr>
            <p:cNvPr id="486" name="Shape 486"/>
            <p:cNvSpPr/>
            <p:nvPr/>
          </p:nvSpPr>
          <p:spPr>
            <a:xfrm>
              <a:off x="1766888" y="706437"/>
              <a:ext cx="15877" cy="14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2050C"/>
              </a:solidFill>
              <a:prstDash val="solid"/>
              <a:round/>
            </a:ln>
            <a:effectLst/>
          </p:spPr>
          <p:txBody>
            <a:bodyPr wrap="square" lIns="0" tIns="0" rIns="0" bIns="0" numCol="1" anchor="t">
              <a:noAutofit/>
            </a:bodyPr>
            <a:lstStyle/>
            <a:p>
              <a:pPr lvl="0"/>
              <a:endParaRPr/>
            </a:p>
          </p:txBody>
        </p:sp>
        <p:sp>
          <p:nvSpPr>
            <p:cNvPr id="487" name="Shape 487"/>
            <p:cNvSpPr/>
            <p:nvPr/>
          </p:nvSpPr>
          <p:spPr>
            <a:xfrm>
              <a:off x="1768475" y="708024"/>
              <a:ext cx="12700" cy="111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1030A"/>
              </a:solidFill>
              <a:prstDash val="solid"/>
              <a:round/>
            </a:ln>
            <a:effectLst/>
          </p:spPr>
          <p:txBody>
            <a:bodyPr wrap="square" lIns="0" tIns="0" rIns="0" bIns="0" numCol="1" anchor="t">
              <a:noAutofit/>
            </a:bodyPr>
            <a:lstStyle/>
            <a:p>
              <a:pPr lvl="0"/>
              <a:endParaRPr/>
            </a:p>
          </p:txBody>
        </p:sp>
        <p:sp>
          <p:nvSpPr>
            <p:cNvPr id="488" name="Shape 488"/>
            <p:cNvSpPr/>
            <p:nvPr/>
          </p:nvSpPr>
          <p:spPr>
            <a:xfrm>
              <a:off x="1770063" y="709612"/>
              <a:ext cx="9527" cy="79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00108"/>
              </a:solidFill>
              <a:prstDash val="solid"/>
              <a:round/>
            </a:ln>
            <a:effectLst/>
          </p:spPr>
          <p:txBody>
            <a:bodyPr wrap="square" lIns="0" tIns="0" rIns="0" bIns="0" numCol="1" anchor="t">
              <a:noAutofit/>
            </a:bodyPr>
            <a:lstStyle/>
            <a:p>
              <a:pPr lvl="0"/>
              <a:endParaRPr/>
            </a:p>
          </p:txBody>
        </p:sp>
        <p:sp>
          <p:nvSpPr>
            <p:cNvPr id="489" name="Shape 489"/>
            <p:cNvSpPr/>
            <p:nvPr/>
          </p:nvSpPr>
          <p:spPr>
            <a:xfrm>
              <a:off x="1773238" y="711199"/>
              <a:ext cx="4763" cy="47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00006"/>
              </a:solidFill>
              <a:prstDash val="solid"/>
              <a:round/>
            </a:ln>
            <a:effectLst/>
          </p:spPr>
          <p:txBody>
            <a:bodyPr wrap="square" lIns="0" tIns="0" rIns="0" bIns="0" numCol="1" anchor="t">
              <a:noAutofit/>
            </a:bodyPr>
            <a:lstStyle/>
            <a:p>
              <a:pPr lvl="0"/>
              <a:endParaRPr/>
            </a:p>
          </p:txBody>
        </p:sp>
        <p:sp>
          <p:nvSpPr>
            <p:cNvPr id="490" name="Shape 490"/>
            <p:cNvSpPr/>
            <p:nvPr/>
          </p:nvSpPr>
          <p:spPr>
            <a:xfrm>
              <a:off x="1546225" y="492125"/>
              <a:ext cx="458789" cy="442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23813" cap="flat">
              <a:solidFill>
                <a:srgbClr val="004EFF"/>
              </a:solidFill>
              <a:prstDash val="solid"/>
              <a:round/>
            </a:ln>
            <a:effectLst/>
          </p:spPr>
          <p:txBody>
            <a:bodyPr wrap="square" lIns="0" tIns="0" rIns="0" bIns="0" numCol="1" anchor="t">
              <a:noAutofit/>
            </a:bodyPr>
            <a:lstStyle/>
            <a:p>
              <a:pPr lvl="0"/>
              <a:endParaRPr/>
            </a:p>
          </p:txBody>
        </p:sp>
        <p:sp>
          <p:nvSpPr>
            <p:cNvPr id="491" name="Shape 491"/>
            <p:cNvSpPr/>
            <p:nvPr/>
          </p:nvSpPr>
          <p:spPr>
            <a:xfrm>
              <a:off x="323850" y="552450"/>
              <a:ext cx="654051" cy="260350"/>
            </a:xfrm>
            <a:custGeom>
              <a:avLst/>
              <a:gdLst/>
              <a:ahLst/>
              <a:cxnLst>
                <a:cxn ang="0">
                  <a:pos x="wd2" y="hd2"/>
                </a:cxn>
                <a:cxn ang="5400000">
                  <a:pos x="wd2" y="hd2"/>
                </a:cxn>
                <a:cxn ang="10800000">
                  <a:pos x="wd2" y="hd2"/>
                </a:cxn>
                <a:cxn ang="16200000">
                  <a:pos x="wd2" y="hd2"/>
                </a:cxn>
              </a:cxnLst>
              <a:rect l="0" t="0" r="r" b="b"/>
              <a:pathLst>
                <a:path w="21600" h="21600" extrusionOk="0">
                  <a:moveTo>
                    <a:pt x="10290" y="11325"/>
                  </a:moveTo>
                  <a:lnTo>
                    <a:pt x="10530" y="11325"/>
                  </a:lnTo>
                  <a:lnTo>
                    <a:pt x="10530" y="8325"/>
                  </a:lnTo>
                  <a:lnTo>
                    <a:pt x="11280" y="6450"/>
                  </a:lnTo>
                  <a:lnTo>
                    <a:pt x="11280" y="5325"/>
                  </a:lnTo>
                  <a:lnTo>
                    <a:pt x="11520" y="4725"/>
                  </a:lnTo>
                  <a:lnTo>
                    <a:pt x="11520" y="2850"/>
                  </a:lnTo>
                  <a:lnTo>
                    <a:pt x="11520" y="5325"/>
                  </a:lnTo>
                  <a:lnTo>
                    <a:pt x="12210" y="5850"/>
                  </a:lnTo>
                  <a:lnTo>
                    <a:pt x="12210" y="17250"/>
                  </a:lnTo>
                  <a:lnTo>
                    <a:pt x="13170" y="16125"/>
                  </a:lnTo>
                  <a:lnTo>
                    <a:pt x="13410" y="13650"/>
                  </a:lnTo>
                  <a:lnTo>
                    <a:pt x="13650" y="12525"/>
                  </a:lnTo>
                  <a:lnTo>
                    <a:pt x="13650" y="10800"/>
                  </a:lnTo>
                  <a:lnTo>
                    <a:pt x="14160" y="8325"/>
                  </a:lnTo>
                  <a:lnTo>
                    <a:pt x="14160" y="14925"/>
                  </a:lnTo>
                  <a:lnTo>
                    <a:pt x="14400" y="13650"/>
                  </a:lnTo>
                  <a:lnTo>
                    <a:pt x="14610" y="11325"/>
                  </a:lnTo>
                  <a:lnTo>
                    <a:pt x="14610" y="10800"/>
                  </a:lnTo>
                  <a:lnTo>
                    <a:pt x="15300" y="8325"/>
                  </a:lnTo>
                  <a:lnTo>
                    <a:pt x="15300" y="7725"/>
                  </a:lnTo>
                  <a:lnTo>
                    <a:pt x="15840" y="5850"/>
                  </a:lnTo>
                  <a:lnTo>
                    <a:pt x="15840" y="11325"/>
                  </a:lnTo>
                  <a:lnTo>
                    <a:pt x="16050" y="10800"/>
                  </a:lnTo>
                  <a:lnTo>
                    <a:pt x="16530" y="10050"/>
                  </a:lnTo>
                  <a:lnTo>
                    <a:pt x="16740" y="8325"/>
                  </a:lnTo>
                  <a:lnTo>
                    <a:pt x="17490" y="6450"/>
                  </a:lnTo>
                  <a:lnTo>
                    <a:pt x="17730" y="6450"/>
                  </a:lnTo>
                  <a:lnTo>
                    <a:pt x="17730" y="16125"/>
                  </a:lnTo>
                  <a:lnTo>
                    <a:pt x="18180" y="13650"/>
                  </a:lnTo>
                  <a:lnTo>
                    <a:pt x="18180" y="12525"/>
                  </a:lnTo>
                  <a:lnTo>
                    <a:pt x="18480" y="11325"/>
                  </a:lnTo>
                  <a:lnTo>
                    <a:pt x="19410" y="10050"/>
                  </a:lnTo>
                  <a:lnTo>
                    <a:pt x="19410" y="8325"/>
                  </a:lnTo>
                  <a:lnTo>
                    <a:pt x="19920" y="6450"/>
                  </a:lnTo>
                  <a:lnTo>
                    <a:pt x="19920" y="5325"/>
                  </a:lnTo>
                  <a:lnTo>
                    <a:pt x="19920" y="11925"/>
                  </a:lnTo>
                  <a:lnTo>
                    <a:pt x="20160" y="11325"/>
                  </a:lnTo>
                  <a:lnTo>
                    <a:pt x="20160" y="10050"/>
                  </a:lnTo>
                  <a:lnTo>
                    <a:pt x="20370" y="8325"/>
                  </a:lnTo>
                  <a:lnTo>
                    <a:pt x="20370" y="7725"/>
                  </a:lnTo>
                  <a:lnTo>
                    <a:pt x="20370" y="11925"/>
                  </a:lnTo>
                  <a:lnTo>
                    <a:pt x="20610" y="13650"/>
                  </a:lnTo>
                  <a:lnTo>
                    <a:pt x="20610" y="16125"/>
                  </a:lnTo>
                  <a:lnTo>
                    <a:pt x="20610" y="7725"/>
                  </a:lnTo>
                  <a:lnTo>
                    <a:pt x="21600" y="7725"/>
                  </a:lnTo>
                  <a:lnTo>
                    <a:pt x="21600" y="8325"/>
                  </a:lnTo>
                  <a:lnTo>
                    <a:pt x="21360" y="10800"/>
                  </a:lnTo>
                  <a:lnTo>
                    <a:pt x="20370" y="11325"/>
                  </a:lnTo>
                  <a:lnTo>
                    <a:pt x="20160" y="12525"/>
                  </a:lnTo>
                  <a:lnTo>
                    <a:pt x="19920" y="13650"/>
                  </a:lnTo>
                  <a:lnTo>
                    <a:pt x="18930" y="13650"/>
                  </a:lnTo>
                  <a:lnTo>
                    <a:pt x="18930" y="10050"/>
                  </a:lnTo>
                  <a:lnTo>
                    <a:pt x="18180" y="8325"/>
                  </a:lnTo>
                  <a:lnTo>
                    <a:pt x="17730" y="8325"/>
                  </a:lnTo>
                  <a:lnTo>
                    <a:pt x="17730" y="10800"/>
                  </a:lnTo>
                  <a:lnTo>
                    <a:pt x="17490" y="11325"/>
                  </a:lnTo>
                  <a:lnTo>
                    <a:pt x="16530" y="11325"/>
                  </a:lnTo>
                  <a:lnTo>
                    <a:pt x="15840" y="11925"/>
                  </a:lnTo>
                  <a:lnTo>
                    <a:pt x="15600" y="13650"/>
                  </a:lnTo>
                  <a:lnTo>
                    <a:pt x="14400" y="13650"/>
                  </a:lnTo>
                  <a:lnTo>
                    <a:pt x="14400" y="11925"/>
                  </a:lnTo>
                  <a:lnTo>
                    <a:pt x="13650" y="11325"/>
                  </a:lnTo>
                  <a:lnTo>
                    <a:pt x="13650" y="5325"/>
                  </a:lnTo>
                  <a:lnTo>
                    <a:pt x="13410" y="4725"/>
                  </a:lnTo>
                  <a:lnTo>
                    <a:pt x="13170" y="5325"/>
                  </a:lnTo>
                  <a:lnTo>
                    <a:pt x="13170" y="6450"/>
                  </a:lnTo>
                  <a:lnTo>
                    <a:pt x="12210" y="8325"/>
                  </a:lnTo>
                  <a:lnTo>
                    <a:pt x="11970" y="10050"/>
                  </a:lnTo>
                  <a:lnTo>
                    <a:pt x="11280" y="11325"/>
                  </a:lnTo>
                  <a:lnTo>
                    <a:pt x="11280" y="11925"/>
                  </a:lnTo>
                  <a:lnTo>
                    <a:pt x="10980" y="12525"/>
                  </a:lnTo>
                  <a:lnTo>
                    <a:pt x="10980" y="13650"/>
                  </a:lnTo>
                  <a:lnTo>
                    <a:pt x="10980" y="7725"/>
                  </a:lnTo>
                  <a:lnTo>
                    <a:pt x="10530" y="7725"/>
                  </a:lnTo>
                  <a:lnTo>
                    <a:pt x="10530" y="10050"/>
                  </a:lnTo>
                  <a:lnTo>
                    <a:pt x="10290" y="11325"/>
                  </a:lnTo>
                  <a:lnTo>
                    <a:pt x="10290" y="11925"/>
                  </a:lnTo>
                  <a:lnTo>
                    <a:pt x="9540" y="12525"/>
                  </a:lnTo>
                  <a:lnTo>
                    <a:pt x="9090" y="13650"/>
                  </a:lnTo>
                  <a:lnTo>
                    <a:pt x="9090" y="14925"/>
                  </a:lnTo>
                  <a:lnTo>
                    <a:pt x="9090" y="5325"/>
                  </a:lnTo>
                  <a:lnTo>
                    <a:pt x="8850" y="5850"/>
                  </a:lnTo>
                  <a:lnTo>
                    <a:pt x="8850" y="7725"/>
                  </a:lnTo>
                  <a:lnTo>
                    <a:pt x="8100" y="8325"/>
                  </a:lnTo>
                  <a:lnTo>
                    <a:pt x="7650" y="10800"/>
                  </a:lnTo>
                  <a:lnTo>
                    <a:pt x="7650" y="11925"/>
                  </a:lnTo>
                  <a:lnTo>
                    <a:pt x="7200" y="13650"/>
                  </a:lnTo>
                  <a:lnTo>
                    <a:pt x="6450" y="14925"/>
                  </a:lnTo>
                  <a:lnTo>
                    <a:pt x="6450" y="8325"/>
                  </a:lnTo>
                  <a:lnTo>
                    <a:pt x="5970" y="6450"/>
                  </a:lnTo>
                  <a:lnTo>
                    <a:pt x="5970" y="5325"/>
                  </a:lnTo>
                  <a:lnTo>
                    <a:pt x="5220" y="5325"/>
                  </a:lnTo>
                  <a:lnTo>
                    <a:pt x="5220" y="7725"/>
                  </a:lnTo>
                  <a:lnTo>
                    <a:pt x="4320" y="8325"/>
                  </a:lnTo>
                  <a:lnTo>
                    <a:pt x="4080" y="8325"/>
                  </a:lnTo>
                  <a:lnTo>
                    <a:pt x="3780" y="10050"/>
                  </a:lnTo>
                  <a:lnTo>
                    <a:pt x="3780" y="11325"/>
                  </a:lnTo>
                  <a:lnTo>
                    <a:pt x="3330" y="11925"/>
                  </a:lnTo>
                  <a:lnTo>
                    <a:pt x="3330" y="5325"/>
                  </a:lnTo>
                  <a:lnTo>
                    <a:pt x="2880" y="5325"/>
                  </a:lnTo>
                  <a:lnTo>
                    <a:pt x="2340" y="6450"/>
                  </a:lnTo>
                  <a:lnTo>
                    <a:pt x="2340" y="7725"/>
                  </a:lnTo>
                  <a:lnTo>
                    <a:pt x="1890" y="8325"/>
                  </a:lnTo>
                  <a:lnTo>
                    <a:pt x="1890" y="10800"/>
                  </a:lnTo>
                  <a:lnTo>
                    <a:pt x="1440" y="11325"/>
                  </a:lnTo>
                  <a:lnTo>
                    <a:pt x="900" y="12525"/>
                  </a:lnTo>
                  <a:lnTo>
                    <a:pt x="900" y="11925"/>
                  </a:lnTo>
                  <a:lnTo>
                    <a:pt x="900" y="12525"/>
                  </a:lnTo>
                  <a:lnTo>
                    <a:pt x="210" y="13650"/>
                  </a:lnTo>
                  <a:lnTo>
                    <a:pt x="210" y="14925"/>
                  </a:lnTo>
                  <a:lnTo>
                    <a:pt x="0" y="14925"/>
                  </a:lnTo>
                  <a:lnTo>
                    <a:pt x="0" y="10050"/>
                  </a:lnTo>
                  <a:lnTo>
                    <a:pt x="900" y="8325"/>
                  </a:lnTo>
                  <a:lnTo>
                    <a:pt x="900" y="6450"/>
                  </a:lnTo>
                  <a:lnTo>
                    <a:pt x="900" y="8325"/>
                  </a:lnTo>
                  <a:lnTo>
                    <a:pt x="1200" y="8325"/>
                  </a:lnTo>
                  <a:lnTo>
                    <a:pt x="1200" y="10800"/>
                  </a:lnTo>
                  <a:lnTo>
                    <a:pt x="1650" y="11325"/>
                  </a:lnTo>
                  <a:lnTo>
                    <a:pt x="1890" y="12525"/>
                  </a:lnTo>
                  <a:lnTo>
                    <a:pt x="2340" y="12525"/>
                  </a:lnTo>
                  <a:lnTo>
                    <a:pt x="2880" y="13650"/>
                  </a:lnTo>
                  <a:lnTo>
                    <a:pt x="3330" y="12525"/>
                  </a:lnTo>
                  <a:lnTo>
                    <a:pt x="3780" y="11325"/>
                  </a:lnTo>
                  <a:lnTo>
                    <a:pt x="4080" y="11325"/>
                  </a:lnTo>
                  <a:lnTo>
                    <a:pt x="4320" y="10050"/>
                  </a:lnTo>
                  <a:lnTo>
                    <a:pt x="5010" y="8325"/>
                  </a:lnTo>
                  <a:lnTo>
                    <a:pt x="5220" y="8325"/>
                  </a:lnTo>
                  <a:lnTo>
                    <a:pt x="5220" y="10050"/>
                  </a:lnTo>
                  <a:lnTo>
                    <a:pt x="5010" y="11325"/>
                  </a:lnTo>
                  <a:lnTo>
                    <a:pt x="5010" y="12525"/>
                  </a:lnTo>
                  <a:lnTo>
                    <a:pt x="4080" y="13650"/>
                  </a:lnTo>
                  <a:lnTo>
                    <a:pt x="4080" y="17250"/>
                  </a:lnTo>
                  <a:lnTo>
                    <a:pt x="4320" y="16125"/>
                  </a:lnTo>
                  <a:lnTo>
                    <a:pt x="4320" y="13650"/>
                  </a:lnTo>
                  <a:lnTo>
                    <a:pt x="5010" y="12525"/>
                  </a:lnTo>
                  <a:lnTo>
                    <a:pt x="5010" y="11325"/>
                  </a:lnTo>
                  <a:lnTo>
                    <a:pt x="5220" y="11325"/>
                  </a:lnTo>
                  <a:lnTo>
                    <a:pt x="5220" y="10800"/>
                  </a:lnTo>
                  <a:lnTo>
                    <a:pt x="5970" y="11325"/>
                  </a:lnTo>
                  <a:lnTo>
                    <a:pt x="5970" y="16125"/>
                  </a:lnTo>
                  <a:lnTo>
                    <a:pt x="5220" y="17250"/>
                  </a:lnTo>
                  <a:lnTo>
                    <a:pt x="5220" y="20250"/>
                  </a:lnTo>
                  <a:lnTo>
                    <a:pt x="5970" y="21600"/>
                  </a:lnTo>
                  <a:lnTo>
                    <a:pt x="5970" y="20250"/>
                  </a:lnTo>
                  <a:lnTo>
                    <a:pt x="6450" y="20250"/>
                  </a:lnTo>
                  <a:lnTo>
                    <a:pt x="6450" y="13650"/>
                  </a:lnTo>
                  <a:lnTo>
                    <a:pt x="7410" y="11925"/>
                  </a:lnTo>
                  <a:lnTo>
                    <a:pt x="7410" y="17250"/>
                  </a:lnTo>
                  <a:lnTo>
                    <a:pt x="7200" y="18000"/>
                  </a:lnTo>
                  <a:lnTo>
                    <a:pt x="7200" y="21600"/>
                  </a:lnTo>
                  <a:lnTo>
                    <a:pt x="7650" y="21600"/>
                  </a:lnTo>
                  <a:lnTo>
                    <a:pt x="7650" y="12525"/>
                  </a:lnTo>
                  <a:lnTo>
                    <a:pt x="8400" y="13650"/>
                  </a:lnTo>
                  <a:lnTo>
                    <a:pt x="8400" y="16650"/>
                  </a:lnTo>
                  <a:lnTo>
                    <a:pt x="8850" y="17250"/>
                  </a:lnTo>
                  <a:lnTo>
                    <a:pt x="8850" y="18525"/>
                  </a:lnTo>
                  <a:lnTo>
                    <a:pt x="9090" y="18525"/>
                  </a:lnTo>
                  <a:lnTo>
                    <a:pt x="9090" y="20250"/>
                  </a:lnTo>
                  <a:lnTo>
                    <a:pt x="9540" y="18000"/>
                  </a:lnTo>
                  <a:lnTo>
                    <a:pt x="9840" y="17250"/>
                  </a:lnTo>
                  <a:lnTo>
                    <a:pt x="9840" y="16650"/>
                  </a:lnTo>
                  <a:lnTo>
                    <a:pt x="9090" y="17250"/>
                  </a:lnTo>
                  <a:lnTo>
                    <a:pt x="9090" y="18525"/>
                  </a:lnTo>
                  <a:lnTo>
                    <a:pt x="9540" y="17250"/>
                  </a:lnTo>
                  <a:lnTo>
                    <a:pt x="9540" y="13650"/>
                  </a:lnTo>
                  <a:lnTo>
                    <a:pt x="9840" y="11925"/>
                  </a:lnTo>
                  <a:lnTo>
                    <a:pt x="9840" y="10800"/>
                  </a:lnTo>
                  <a:lnTo>
                    <a:pt x="10530" y="8325"/>
                  </a:lnTo>
                  <a:lnTo>
                    <a:pt x="11280" y="7725"/>
                  </a:lnTo>
                  <a:lnTo>
                    <a:pt x="11520" y="7725"/>
                  </a:lnTo>
                  <a:lnTo>
                    <a:pt x="11520" y="17250"/>
                  </a:lnTo>
                  <a:lnTo>
                    <a:pt x="11280" y="18525"/>
                  </a:lnTo>
                  <a:lnTo>
                    <a:pt x="11280" y="13650"/>
                  </a:lnTo>
                  <a:lnTo>
                    <a:pt x="11520" y="12525"/>
                  </a:lnTo>
                  <a:lnTo>
                    <a:pt x="11970" y="11325"/>
                  </a:lnTo>
                  <a:lnTo>
                    <a:pt x="12210" y="10800"/>
                  </a:lnTo>
                  <a:lnTo>
                    <a:pt x="12720" y="10800"/>
                  </a:lnTo>
                  <a:lnTo>
                    <a:pt x="12720" y="14925"/>
                  </a:lnTo>
                  <a:lnTo>
                    <a:pt x="13410" y="12525"/>
                  </a:lnTo>
                  <a:lnTo>
                    <a:pt x="13410" y="11325"/>
                  </a:lnTo>
                  <a:lnTo>
                    <a:pt x="13650" y="10050"/>
                  </a:lnTo>
                  <a:lnTo>
                    <a:pt x="14160" y="10050"/>
                  </a:lnTo>
                  <a:lnTo>
                    <a:pt x="14160" y="17250"/>
                  </a:lnTo>
                  <a:lnTo>
                    <a:pt x="14400" y="16125"/>
                  </a:lnTo>
                  <a:lnTo>
                    <a:pt x="14610" y="13650"/>
                  </a:lnTo>
                  <a:lnTo>
                    <a:pt x="14610" y="10800"/>
                  </a:lnTo>
                  <a:lnTo>
                    <a:pt x="15600" y="8325"/>
                  </a:lnTo>
                  <a:lnTo>
                    <a:pt x="15840" y="10800"/>
                  </a:lnTo>
                  <a:lnTo>
                    <a:pt x="15840" y="17250"/>
                  </a:lnTo>
                  <a:lnTo>
                    <a:pt x="16050" y="16125"/>
                  </a:lnTo>
                  <a:lnTo>
                    <a:pt x="16050" y="13650"/>
                  </a:lnTo>
                  <a:lnTo>
                    <a:pt x="16530" y="12525"/>
                  </a:lnTo>
                  <a:lnTo>
                    <a:pt x="16740" y="11325"/>
                  </a:lnTo>
                  <a:lnTo>
                    <a:pt x="16740" y="10050"/>
                  </a:lnTo>
                  <a:lnTo>
                    <a:pt x="17490" y="8325"/>
                  </a:lnTo>
                  <a:lnTo>
                    <a:pt x="17730" y="6450"/>
                  </a:lnTo>
                  <a:lnTo>
                    <a:pt x="17730" y="18000"/>
                  </a:lnTo>
                  <a:lnTo>
                    <a:pt x="18180" y="17250"/>
                  </a:lnTo>
                  <a:lnTo>
                    <a:pt x="18180" y="13650"/>
                  </a:lnTo>
                  <a:lnTo>
                    <a:pt x="18480" y="11925"/>
                  </a:lnTo>
                  <a:lnTo>
                    <a:pt x="18480" y="11325"/>
                  </a:lnTo>
                  <a:lnTo>
                    <a:pt x="19410" y="11325"/>
                  </a:lnTo>
                  <a:lnTo>
                    <a:pt x="18930" y="11925"/>
                  </a:lnTo>
                  <a:lnTo>
                    <a:pt x="18930" y="20250"/>
                  </a:lnTo>
                  <a:lnTo>
                    <a:pt x="19410" y="18000"/>
                  </a:lnTo>
                  <a:lnTo>
                    <a:pt x="19410" y="11325"/>
                  </a:lnTo>
                  <a:lnTo>
                    <a:pt x="20160" y="10800"/>
                  </a:lnTo>
                  <a:lnTo>
                    <a:pt x="20160" y="16125"/>
                  </a:lnTo>
                  <a:lnTo>
                    <a:pt x="20370" y="17250"/>
                  </a:lnTo>
                  <a:lnTo>
                    <a:pt x="20370" y="13650"/>
                  </a:lnTo>
                  <a:lnTo>
                    <a:pt x="20610" y="11925"/>
                  </a:lnTo>
                  <a:lnTo>
                    <a:pt x="20610" y="10800"/>
                  </a:lnTo>
                  <a:lnTo>
                    <a:pt x="20370" y="10800"/>
                  </a:lnTo>
                  <a:lnTo>
                    <a:pt x="20370" y="11325"/>
                  </a:lnTo>
                  <a:lnTo>
                    <a:pt x="20160" y="12525"/>
                  </a:lnTo>
                  <a:lnTo>
                    <a:pt x="20160" y="13650"/>
                  </a:lnTo>
                  <a:lnTo>
                    <a:pt x="19920" y="11925"/>
                  </a:lnTo>
                  <a:lnTo>
                    <a:pt x="19920" y="5850"/>
                  </a:lnTo>
                  <a:lnTo>
                    <a:pt x="19410" y="5850"/>
                  </a:lnTo>
                  <a:lnTo>
                    <a:pt x="19410" y="6450"/>
                  </a:lnTo>
                  <a:lnTo>
                    <a:pt x="18480" y="7725"/>
                  </a:lnTo>
                  <a:lnTo>
                    <a:pt x="18180" y="8325"/>
                  </a:lnTo>
                  <a:lnTo>
                    <a:pt x="17730" y="10800"/>
                  </a:lnTo>
                  <a:lnTo>
                    <a:pt x="16740" y="11325"/>
                  </a:lnTo>
                  <a:lnTo>
                    <a:pt x="16050" y="11925"/>
                  </a:lnTo>
                  <a:lnTo>
                    <a:pt x="15840" y="11925"/>
                  </a:lnTo>
                  <a:lnTo>
                    <a:pt x="14610" y="12525"/>
                  </a:lnTo>
                  <a:lnTo>
                    <a:pt x="14610" y="11325"/>
                  </a:lnTo>
                  <a:lnTo>
                    <a:pt x="13650" y="11925"/>
                  </a:lnTo>
                  <a:lnTo>
                    <a:pt x="13650" y="13650"/>
                  </a:lnTo>
                  <a:lnTo>
                    <a:pt x="12720" y="14925"/>
                  </a:lnTo>
                  <a:lnTo>
                    <a:pt x="11970" y="16650"/>
                  </a:lnTo>
                  <a:lnTo>
                    <a:pt x="11280" y="17250"/>
                  </a:lnTo>
                  <a:lnTo>
                    <a:pt x="10530" y="18000"/>
                  </a:lnTo>
                  <a:lnTo>
                    <a:pt x="10290" y="18000"/>
                  </a:lnTo>
                  <a:lnTo>
                    <a:pt x="10980" y="17250"/>
                  </a:lnTo>
                  <a:lnTo>
                    <a:pt x="11280" y="16125"/>
                  </a:lnTo>
                  <a:lnTo>
                    <a:pt x="12210" y="14925"/>
                  </a:lnTo>
                  <a:lnTo>
                    <a:pt x="12720" y="12525"/>
                  </a:lnTo>
                  <a:lnTo>
                    <a:pt x="13650" y="11325"/>
                  </a:lnTo>
                  <a:lnTo>
                    <a:pt x="14160" y="10800"/>
                  </a:lnTo>
                  <a:lnTo>
                    <a:pt x="14160" y="10050"/>
                  </a:lnTo>
                  <a:lnTo>
                    <a:pt x="13650" y="10800"/>
                  </a:lnTo>
                  <a:lnTo>
                    <a:pt x="13170" y="11325"/>
                  </a:lnTo>
                  <a:lnTo>
                    <a:pt x="12210" y="11325"/>
                  </a:lnTo>
                  <a:lnTo>
                    <a:pt x="11970" y="11925"/>
                  </a:lnTo>
                  <a:lnTo>
                    <a:pt x="11280" y="12525"/>
                  </a:lnTo>
                  <a:lnTo>
                    <a:pt x="11520" y="11925"/>
                  </a:lnTo>
                  <a:lnTo>
                    <a:pt x="11970" y="11325"/>
                  </a:lnTo>
                  <a:lnTo>
                    <a:pt x="13170" y="11325"/>
                  </a:lnTo>
                  <a:lnTo>
                    <a:pt x="13650" y="10800"/>
                  </a:lnTo>
                  <a:lnTo>
                    <a:pt x="14160" y="10050"/>
                  </a:lnTo>
                  <a:lnTo>
                    <a:pt x="13650" y="10050"/>
                  </a:lnTo>
                  <a:lnTo>
                    <a:pt x="13650" y="10800"/>
                  </a:lnTo>
                  <a:lnTo>
                    <a:pt x="12720" y="10800"/>
                  </a:lnTo>
                  <a:lnTo>
                    <a:pt x="12210" y="11325"/>
                  </a:lnTo>
                  <a:lnTo>
                    <a:pt x="11280" y="11325"/>
                  </a:lnTo>
                  <a:lnTo>
                    <a:pt x="11520" y="10800"/>
                  </a:lnTo>
                  <a:lnTo>
                    <a:pt x="12210" y="10800"/>
                  </a:lnTo>
                  <a:lnTo>
                    <a:pt x="13170" y="8325"/>
                  </a:lnTo>
                  <a:lnTo>
                    <a:pt x="7650" y="8325"/>
                  </a:lnTo>
                  <a:lnTo>
                    <a:pt x="7410" y="7725"/>
                  </a:lnTo>
                  <a:lnTo>
                    <a:pt x="7410" y="6450"/>
                  </a:lnTo>
                  <a:lnTo>
                    <a:pt x="4080" y="6450"/>
                  </a:lnTo>
                  <a:lnTo>
                    <a:pt x="3570" y="8325"/>
                  </a:lnTo>
                  <a:lnTo>
                    <a:pt x="3330" y="8325"/>
                  </a:lnTo>
                  <a:lnTo>
                    <a:pt x="5010" y="10800"/>
                  </a:lnTo>
                  <a:lnTo>
                    <a:pt x="5760" y="11325"/>
                  </a:lnTo>
                  <a:lnTo>
                    <a:pt x="6450" y="11325"/>
                  </a:lnTo>
                  <a:lnTo>
                    <a:pt x="7650" y="11925"/>
                  </a:lnTo>
                  <a:lnTo>
                    <a:pt x="8400" y="11925"/>
                  </a:lnTo>
                  <a:lnTo>
                    <a:pt x="8850" y="13650"/>
                  </a:lnTo>
                  <a:lnTo>
                    <a:pt x="9090" y="13650"/>
                  </a:lnTo>
                  <a:lnTo>
                    <a:pt x="5010" y="13650"/>
                  </a:lnTo>
                  <a:lnTo>
                    <a:pt x="4080" y="14925"/>
                  </a:lnTo>
                  <a:lnTo>
                    <a:pt x="3780" y="14925"/>
                  </a:lnTo>
                  <a:lnTo>
                    <a:pt x="4080" y="13650"/>
                  </a:lnTo>
                  <a:lnTo>
                    <a:pt x="7200" y="13650"/>
                  </a:lnTo>
                  <a:lnTo>
                    <a:pt x="7650" y="11925"/>
                  </a:lnTo>
                  <a:lnTo>
                    <a:pt x="8400" y="11925"/>
                  </a:lnTo>
                  <a:lnTo>
                    <a:pt x="7650" y="12525"/>
                  </a:lnTo>
                  <a:lnTo>
                    <a:pt x="7410" y="13650"/>
                  </a:lnTo>
                  <a:lnTo>
                    <a:pt x="6450" y="13650"/>
                  </a:lnTo>
                  <a:lnTo>
                    <a:pt x="5760" y="14925"/>
                  </a:lnTo>
                  <a:lnTo>
                    <a:pt x="3330" y="14925"/>
                  </a:lnTo>
                  <a:lnTo>
                    <a:pt x="1890" y="16650"/>
                  </a:lnTo>
                  <a:lnTo>
                    <a:pt x="3330" y="16125"/>
                  </a:lnTo>
                  <a:lnTo>
                    <a:pt x="4080" y="14925"/>
                  </a:lnTo>
                  <a:lnTo>
                    <a:pt x="5220" y="13650"/>
                  </a:lnTo>
                  <a:lnTo>
                    <a:pt x="6450" y="13650"/>
                  </a:lnTo>
                  <a:lnTo>
                    <a:pt x="7410" y="12525"/>
                  </a:lnTo>
                  <a:lnTo>
                    <a:pt x="8400" y="11925"/>
                  </a:lnTo>
                  <a:lnTo>
                    <a:pt x="9840" y="11325"/>
                  </a:lnTo>
                  <a:lnTo>
                    <a:pt x="10980" y="10800"/>
                  </a:lnTo>
                  <a:lnTo>
                    <a:pt x="12210" y="10800"/>
                  </a:lnTo>
                  <a:lnTo>
                    <a:pt x="12210" y="11325"/>
                  </a:lnTo>
                  <a:lnTo>
                    <a:pt x="11520" y="11325"/>
                  </a:lnTo>
                  <a:lnTo>
                    <a:pt x="11280" y="11925"/>
                  </a:lnTo>
                  <a:lnTo>
                    <a:pt x="10290" y="11925"/>
                  </a:lnTo>
                  <a:lnTo>
                    <a:pt x="10290" y="11325"/>
                  </a:lnTo>
                  <a:lnTo>
                    <a:pt x="10530" y="11325"/>
                  </a:lnTo>
                  <a:lnTo>
                    <a:pt x="9840" y="10800"/>
                  </a:lnTo>
                  <a:lnTo>
                    <a:pt x="5220" y="10800"/>
                  </a:lnTo>
                  <a:lnTo>
                    <a:pt x="5220" y="10050"/>
                  </a:lnTo>
                  <a:lnTo>
                    <a:pt x="7200" y="10050"/>
                  </a:lnTo>
                  <a:lnTo>
                    <a:pt x="7650" y="8325"/>
                  </a:lnTo>
                  <a:lnTo>
                    <a:pt x="8100" y="8325"/>
                  </a:lnTo>
                  <a:lnTo>
                    <a:pt x="8850" y="6450"/>
                  </a:lnTo>
                  <a:lnTo>
                    <a:pt x="5220" y="6450"/>
                  </a:lnTo>
                  <a:lnTo>
                    <a:pt x="5760" y="7725"/>
                  </a:lnTo>
                  <a:lnTo>
                    <a:pt x="6450" y="8325"/>
                  </a:lnTo>
                  <a:lnTo>
                    <a:pt x="8400" y="8325"/>
                  </a:lnTo>
                  <a:lnTo>
                    <a:pt x="9090" y="10050"/>
                  </a:lnTo>
                  <a:lnTo>
                    <a:pt x="11520" y="10050"/>
                  </a:lnTo>
                  <a:lnTo>
                    <a:pt x="12210" y="8325"/>
                  </a:lnTo>
                  <a:lnTo>
                    <a:pt x="13650" y="8325"/>
                  </a:lnTo>
                  <a:lnTo>
                    <a:pt x="13650" y="6450"/>
                  </a:lnTo>
                  <a:lnTo>
                    <a:pt x="13410" y="6450"/>
                  </a:lnTo>
                  <a:lnTo>
                    <a:pt x="13410" y="7725"/>
                  </a:lnTo>
                  <a:lnTo>
                    <a:pt x="13410" y="6450"/>
                  </a:lnTo>
                  <a:lnTo>
                    <a:pt x="13650" y="5850"/>
                  </a:lnTo>
                  <a:lnTo>
                    <a:pt x="15600" y="5850"/>
                  </a:lnTo>
                  <a:lnTo>
                    <a:pt x="15600" y="6450"/>
                  </a:lnTo>
                  <a:lnTo>
                    <a:pt x="14610" y="7725"/>
                  </a:lnTo>
                  <a:lnTo>
                    <a:pt x="14160" y="8325"/>
                  </a:lnTo>
                  <a:lnTo>
                    <a:pt x="13650" y="8325"/>
                  </a:lnTo>
                  <a:lnTo>
                    <a:pt x="13170" y="10050"/>
                  </a:lnTo>
                  <a:lnTo>
                    <a:pt x="12720" y="10050"/>
                  </a:lnTo>
                  <a:lnTo>
                    <a:pt x="13410" y="8325"/>
                  </a:lnTo>
                  <a:lnTo>
                    <a:pt x="17490" y="8325"/>
                  </a:lnTo>
                  <a:lnTo>
                    <a:pt x="17490" y="7725"/>
                  </a:lnTo>
                  <a:lnTo>
                    <a:pt x="16740" y="7725"/>
                  </a:lnTo>
                  <a:lnTo>
                    <a:pt x="16050" y="8325"/>
                  </a:lnTo>
                  <a:lnTo>
                    <a:pt x="15840" y="10050"/>
                  </a:lnTo>
                  <a:lnTo>
                    <a:pt x="15300" y="10050"/>
                  </a:lnTo>
                  <a:lnTo>
                    <a:pt x="14610" y="10800"/>
                  </a:lnTo>
                  <a:lnTo>
                    <a:pt x="14160" y="11325"/>
                  </a:lnTo>
                  <a:lnTo>
                    <a:pt x="13650" y="11925"/>
                  </a:lnTo>
                  <a:lnTo>
                    <a:pt x="13170" y="12525"/>
                  </a:lnTo>
                  <a:lnTo>
                    <a:pt x="13650" y="12525"/>
                  </a:lnTo>
                  <a:lnTo>
                    <a:pt x="14610" y="11325"/>
                  </a:lnTo>
                  <a:lnTo>
                    <a:pt x="16530" y="11325"/>
                  </a:lnTo>
                  <a:lnTo>
                    <a:pt x="16530" y="11925"/>
                  </a:lnTo>
                  <a:lnTo>
                    <a:pt x="16050" y="12525"/>
                  </a:lnTo>
                  <a:lnTo>
                    <a:pt x="16530" y="12525"/>
                  </a:lnTo>
                  <a:lnTo>
                    <a:pt x="16740" y="13650"/>
                  </a:lnTo>
                  <a:lnTo>
                    <a:pt x="17490" y="13650"/>
                  </a:lnTo>
                  <a:lnTo>
                    <a:pt x="16740" y="13650"/>
                  </a:lnTo>
                  <a:lnTo>
                    <a:pt x="15840" y="12525"/>
                  </a:lnTo>
                  <a:lnTo>
                    <a:pt x="15300" y="11925"/>
                  </a:lnTo>
                  <a:lnTo>
                    <a:pt x="14400" y="11325"/>
                  </a:lnTo>
                  <a:lnTo>
                    <a:pt x="12210" y="11325"/>
                  </a:lnTo>
                  <a:lnTo>
                    <a:pt x="11970" y="10050"/>
                  </a:lnTo>
                  <a:lnTo>
                    <a:pt x="11520" y="10800"/>
                  </a:lnTo>
                  <a:lnTo>
                    <a:pt x="11970" y="10800"/>
                  </a:lnTo>
                  <a:lnTo>
                    <a:pt x="11970" y="11325"/>
                  </a:lnTo>
                  <a:lnTo>
                    <a:pt x="12720" y="11325"/>
                  </a:lnTo>
                  <a:lnTo>
                    <a:pt x="13410" y="10800"/>
                  </a:lnTo>
                  <a:lnTo>
                    <a:pt x="13650" y="10800"/>
                  </a:lnTo>
                  <a:lnTo>
                    <a:pt x="14160" y="10050"/>
                  </a:lnTo>
                  <a:lnTo>
                    <a:pt x="14610" y="10050"/>
                  </a:lnTo>
                  <a:lnTo>
                    <a:pt x="15300" y="8325"/>
                  </a:lnTo>
                  <a:lnTo>
                    <a:pt x="15600" y="8325"/>
                  </a:lnTo>
                  <a:lnTo>
                    <a:pt x="15300" y="8325"/>
                  </a:lnTo>
                  <a:lnTo>
                    <a:pt x="15300" y="10050"/>
                  </a:lnTo>
                  <a:lnTo>
                    <a:pt x="15600" y="10800"/>
                  </a:lnTo>
                  <a:lnTo>
                    <a:pt x="15600" y="10050"/>
                  </a:lnTo>
                  <a:lnTo>
                    <a:pt x="16530" y="8325"/>
                  </a:lnTo>
                  <a:lnTo>
                    <a:pt x="17490" y="7725"/>
                  </a:lnTo>
                  <a:lnTo>
                    <a:pt x="17730" y="6450"/>
                  </a:lnTo>
                  <a:lnTo>
                    <a:pt x="18180" y="5850"/>
                  </a:lnTo>
                  <a:lnTo>
                    <a:pt x="18480" y="5325"/>
                  </a:lnTo>
                  <a:lnTo>
                    <a:pt x="18180" y="6450"/>
                  </a:lnTo>
                  <a:lnTo>
                    <a:pt x="18180" y="8325"/>
                  </a:lnTo>
                  <a:lnTo>
                    <a:pt x="18930" y="7725"/>
                  </a:lnTo>
                  <a:lnTo>
                    <a:pt x="18930" y="6450"/>
                  </a:lnTo>
                  <a:lnTo>
                    <a:pt x="19410" y="5850"/>
                  </a:lnTo>
                  <a:lnTo>
                    <a:pt x="19410" y="6450"/>
                  </a:lnTo>
                  <a:lnTo>
                    <a:pt x="18930" y="7725"/>
                  </a:lnTo>
                  <a:lnTo>
                    <a:pt x="18180" y="8325"/>
                  </a:lnTo>
                  <a:lnTo>
                    <a:pt x="18180" y="10800"/>
                  </a:lnTo>
                  <a:lnTo>
                    <a:pt x="17490" y="11325"/>
                  </a:lnTo>
                  <a:lnTo>
                    <a:pt x="17490" y="11925"/>
                  </a:lnTo>
                  <a:lnTo>
                    <a:pt x="17730" y="11325"/>
                  </a:lnTo>
                  <a:lnTo>
                    <a:pt x="18180" y="10800"/>
                  </a:lnTo>
                  <a:lnTo>
                    <a:pt x="18180" y="8325"/>
                  </a:lnTo>
                  <a:lnTo>
                    <a:pt x="18480" y="7725"/>
                  </a:lnTo>
                  <a:lnTo>
                    <a:pt x="17730" y="7725"/>
                  </a:lnTo>
                  <a:lnTo>
                    <a:pt x="17490" y="8325"/>
                  </a:lnTo>
                  <a:lnTo>
                    <a:pt x="15600" y="8325"/>
                  </a:lnTo>
                  <a:lnTo>
                    <a:pt x="14610" y="10050"/>
                  </a:lnTo>
                  <a:lnTo>
                    <a:pt x="13650" y="10050"/>
                  </a:lnTo>
                  <a:lnTo>
                    <a:pt x="13650" y="8325"/>
                  </a:lnTo>
                  <a:lnTo>
                    <a:pt x="14160" y="6450"/>
                  </a:lnTo>
                  <a:lnTo>
                    <a:pt x="14160" y="5325"/>
                  </a:lnTo>
                  <a:lnTo>
                    <a:pt x="14400" y="5325"/>
                  </a:lnTo>
                  <a:lnTo>
                    <a:pt x="14610" y="4725"/>
                  </a:lnTo>
                  <a:lnTo>
                    <a:pt x="14610" y="2850"/>
                  </a:lnTo>
                  <a:lnTo>
                    <a:pt x="14610" y="4725"/>
                  </a:lnTo>
                  <a:lnTo>
                    <a:pt x="14160" y="5325"/>
                  </a:lnTo>
                  <a:lnTo>
                    <a:pt x="13410" y="5325"/>
                  </a:lnTo>
                  <a:lnTo>
                    <a:pt x="12210" y="5850"/>
                  </a:lnTo>
                  <a:lnTo>
                    <a:pt x="11520" y="6450"/>
                  </a:lnTo>
                  <a:lnTo>
                    <a:pt x="10290" y="6450"/>
                  </a:lnTo>
                  <a:lnTo>
                    <a:pt x="10980" y="5850"/>
                  </a:lnTo>
                  <a:lnTo>
                    <a:pt x="11280" y="5850"/>
                  </a:lnTo>
                  <a:lnTo>
                    <a:pt x="11970" y="5325"/>
                  </a:lnTo>
                  <a:lnTo>
                    <a:pt x="12210" y="2850"/>
                  </a:lnTo>
                  <a:lnTo>
                    <a:pt x="11520" y="4725"/>
                  </a:lnTo>
                  <a:lnTo>
                    <a:pt x="10980" y="5325"/>
                  </a:lnTo>
                  <a:lnTo>
                    <a:pt x="10290" y="5850"/>
                  </a:lnTo>
                  <a:lnTo>
                    <a:pt x="9840" y="6450"/>
                  </a:lnTo>
                  <a:lnTo>
                    <a:pt x="8850" y="6450"/>
                  </a:lnTo>
                  <a:lnTo>
                    <a:pt x="8850" y="5850"/>
                  </a:lnTo>
                  <a:lnTo>
                    <a:pt x="9090" y="5850"/>
                  </a:lnTo>
                  <a:lnTo>
                    <a:pt x="9090" y="5325"/>
                  </a:lnTo>
                  <a:lnTo>
                    <a:pt x="8850" y="5325"/>
                  </a:lnTo>
                  <a:lnTo>
                    <a:pt x="8100" y="5850"/>
                  </a:lnTo>
                  <a:lnTo>
                    <a:pt x="7650" y="5850"/>
                  </a:lnTo>
                  <a:lnTo>
                    <a:pt x="8400" y="5850"/>
                  </a:lnTo>
                  <a:lnTo>
                    <a:pt x="8850" y="5325"/>
                  </a:lnTo>
                  <a:lnTo>
                    <a:pt x="9840" y="2850"/>
                  </a:lnTo>
                  <a:lnTo>
                    <a:pt x="10290" y="2250"/>
                  </a:lnTo>
                  <a:lnTo>
                    <a:pt x="10980" y="1725"/>
                  </a:lnTo>
                  <a:lnTo>
                    <a:pt x="10980" y="0"/>
                  </a:lnTo>
                  <a:lnTo>
                    <a:pt x="10980" y="1725"/>
                  </a:lnTo>
                  <a:lnTo>
                    <a:pt x="10290" y="2250"/>
                  </a:lnTo>
                  <a:lnTo>
                    <a:pt x="9840" y="4725"/>
                  </a:lnTo>
                  <a:lnTo>
                    <a:pt x="9540" y="5325"/>
                  </a:lnTo>
                  <a:lnTo>
                    <a:pt x="9090" y="6450"/>
                  </a:lnTo>
                  <a:lnTo>
                    <a:pt x="9090" y="11325"/>
                  </a:lnTo>
                  <a:lnTo>
                    <a:pt x="9840" y="10800"/>
                  </a:lnTo>
                  <a:lnTo>
                    <a:pt x="9840" y="10050"/>
                  </a:lnTo>
                  <a:lnTo>
                    <a:pt x="10290" y="8325"/>
                  </a:lnTo>
                  <a:lnTo>
                    <a:pt x="10290" y="10050"/>
                  </a:lnTo>
                  <a:lnTo>
                    <a:pt x="9540" y="11325"/>
                  </a:lnTo>
                  <a:lnTo>
                    <a:pt x="8850" y="11925"/>
                  </a:lnTo>
                  <a:lnTo>
                    <a:pt x="8400" y="13650"/>
                  </a:lnTo>
                  <a:lnTo>
                    <a:pt x="8100" y="13650"/>
                  </a:lnTo>
                  <a:lnTo>
                    <a:pt x="8100" y="16125"/>
                  </a:lnTo>
                  <a:lnTo>
                    <a:pt x="8400" y="16125"/>
                  </a:lnTo>
                  <a:lnTo>
                    <a:pt x="10290" y="11925"/>
                  </a:lnTo>
                  <a:lnTo>
                    <a:pt x="10530" y="11325"/>
                  </a:lnTo>
                  <a:lnTo>
                    <a:pt x="10980" y="10800"/>
                  </a:lnTo>
                  <a:lnTo>
                    <a:pt x="11280" y="10050"/>
                  </a:lnTo>
                  <a:lnTo>
                    <a:pt x="11280" y="10800"/>
                  </a:lnTo>
                  <a:lnTo>
                    <a:pt x="10980" y="11325"/>
                  </a:lnTo>
                  <a:lnTo>
                    <a:pt x="10980" y="11925"/>
                  </a:lnTo>
                  <a:lnTo>
                    <a:pt x="10530" y="13650"/>
                  </a:lnTo>
                  <a:lnTo>
                    <a:pt x="10530" y="14925"/>
                  </a:lnTo>
                  <a:lnTo>
                    <a:pt x="10290" y="16125"/>
                  </a:lnTo>
                  <a:lnTo>
                    <a:pt x="10290" y="17250"/>
                  </a:lnTo>
                  <a:lnTo>
                    <a:pt x="10530" y="16650"/>
                  </a:lnTo>
                  <a:lnTo>
                    <a:pt x="10530" y="14925"/>
                  </a:lnTo>
                  <a:lnTo>
                    <a:pt x="11280" y="13650"/>
                  </a:lnTo>
                  <a:lnTo>
                    <a:pt x="11520" y="12525"/>
                  </a:lnTo>
                  <a:lnTo>
                    <a:pt x="11520" y="10800"/>
                  </a:lnTo>
                  <a:lnTo>
                    <a:pt x="11280" y="11325"/>
                  </a:lnTo>
                  <a:lnTo>
                    <a:pt x="11280" y="11925"/>
                  </a:lnTo>
                  <a:lnTo>
                    <a:pt x="10980" y="13650"/>
                  </a:lnTo>
                  <a:lnTo>
                    <a:pt x="10530" y="14925"/>
                  </a:lnTo>
                  <a:lnTo>
                    <a:pt x="10290" y="16650"/>
                  </a:lnTo>
                  <a:lnTo>
                    <a:pt x="10290" y="16125"/>
                  </a:lnTo>
                  <a:lnTo>
                    <a:pt x="10980" y="13650"/>
                  </a:lnTo>
                  <a:lnTo>
                    <a:pt x="10980" y="12525"/>
                  </a:lnTo>
                  <a:lnTo>
                    <a:pt x="11280" y="12525"/>
                  </a:lnTo>
                  <a:lnTo>
                    <a:pt x="11280" y="11325"/>
                  </a:lnTo>
                  <a:lnTo>
                    <a:pt x="10290" y="11325"/>
                  </a:lnTo>
                  <a:lnTo>
                    <a:pt x="9540" y="11925"/>
                  </a:lnTo>
                  <a:lnTo>
                    <a:pt x="8850" y="11925"/>
                  </a:lnTo>
                  <a:lnTo>
                    <a:pt x="8400" y="13650"/>
                  </a:lnTo>
                  <a:lnTo>
                    <a:pt x="7650" y="13650"/>
                  </a:lnTo>
                  <a:lnTo>
                    <a:pt x="7650" y="11925"/>
                  </a:lnTo>
                  <a:lnTo>
                    <a:pt x="8100" y="11325"/>
                  </a:lnTo>
                  <a:lnTo>
                    <a:pt x="8100" y="10050"/>
                  </a:lnTo>
                  <a:lnTo>
                    <a:pt x="8850" y="8325"/>
                  </a:lnTo>
                  <a:lnTo>
                    <a:pt x="8850" y="7725"/>
                  </a:lnTo>
                  <a:lnTo>
                    <a:pt x="8400" y="7725"/>
                  </a:lnTo>
                  <a:lnTo>
                    <a:pt x="8100" y="8325"/>
                  </a:lnTo>
                  <a:lnTo>
                    <a:pt x="7650" y="10050"/>
                  </a:lnTo>
                  <a:lnTo>
                    <a:pt x="7650" y="10800"/>
                  </a:lnTo>
                  <a:lnTo>
                    <a:pt x="7650" y="8325"/>
                  </a:lnTo>
                  <a:lnTo>
                    <a:pt x="8100" y="8325"/>
                  </a:lnTo>
                  <a:lnTo>
                    <a:pt x="8100" y="10050"/>
                  </a:lnTo>
                  <a:lnTo>
                    <a:pt x="8400" y="10050"/>
                  </a:lnTo>
                  <a:lnTo>
                    <a:pt x="8100" y="10050"/>
                  </a:lnTo>
                  <a:lnTo>
                    <a:pt x="8100" y="8325"/>
                  </a:lnTo>
                  <a:lnTo>
                    <a:pt x="7650" y="8325"/>
                  </a:lnTo>
                  <a:lnTo>
                    <a:pt x="7200" y="6450"/>
                  </a:lnTo>
                  <a:lnTo>
                    <a:pt x="6450" y="5325"/>
                  </a:lnTo>
                  <a:lnTo>
                    <a:pt x="6450" y="4725"/>
                  </a:lnTo>
                  <a:lnTo>
                    <a:pt x="5760" y="4725"/>
                  </a:lnTo>
                  <a:lnTo>
                    <a:pt x="5760" y="2250"/>
                  </a:lnTo>
                  <a:lnTo>
                    <a:pt x="5220" y="2250"/>
                  </a:lnTo>
                  <a:lnTo>
                    <a:pt x="5760" y="2250"/>
                  </a:lnTo>
                  <a:lnTo>
                    <a:pt x="5760" y="4725"/>
                  </a:lnTo>
                  <a:lnTo>
                    <a:pt x="6450" y="5325"/>
                  </a:lnTo>
                  <a:lnTo>
                    <a:pt x="6450" y="5850"/>
                  </a:lnTo>
                  <a:lnTo>
                    <a:pt x="7410" y="5850"/>
                  </a:lnTo>
                  <a:lnTo>
                    <a:pt x="7650" y="6450"/>
                  </a:lnTo>
                  <a:lnTo>
                    <a:pt x="7650" y="7725"/>
                  </a:lnTo>
                  <a:lnTo>
                    <a:pt x="8400" y="8325"/>
                  </a:lnTo>
                  <a:lnTo>
                    <a:pt x="8400" y="10800"/>
                  </a:lnTo>
                  <a:lnTo>
                    <a:pt x="8850" y="10800"/>
                  </a:lnTo>
                  <a:lnTo>
                    <a:pt x="8400" y="10800"/>
                  </a:lnTo>
                  <a:lnTo>
                    <a:pt x="8100" y="10050"/>
                  </a:lnTo>
                  <a:lnTo>
                    <a:pt x="8100" y="8325"/>
                  </a:lnTo>
                  <a:lnTo>
                    <a:pt x="8850" y="8325"/>
                  </a:lnTo>
                  <a:lnTo>
                    <a:pt x="9090" y="10800"/>
                  </a:lnTo>
                  <a:lnTo>
                    <a:pt x="10290" y="11325"/>
                  </a:lnTo>
                  <a:lnTo>
                    <a:pt x="10290" y="12525"/>
                  </a:lnTo>
                  <a:lnTo>
                    <a:pt x="10530" y="13650"/>
                  </a:lnTo>
                  <a:lnTo>
                    <a:pt x="10980" y="13650"/>
                  </a:lnTo>
                  <a:lnTo>
                    <a:pt x="10980" y="11325"/>
                  </a:lnTo>
                  <a:lnTo>
                    <a:pt x="11280" y="11325"/>
                  </a:lnTo>
                  <a:lnTo>
                    <a:pt x="11280" y="11925"/>
                  </a:lnTo>
                  <a:lnTo>
                    <a:pt x="11520" y="13650"/>
                  </a:lnTo>
                  <a:lnTo>
                    <a:pt x="11280" y="13650"/>
                  </a:lnTo>
                  <a:lnTo>
                    <a:pt x="11280" y="11925"/>
                  </a:lnTo>
                  <a:lnTo>
                    <a:pt x="10530" y="11325"/>
                  </a:lnTo>
                  <a:lnTo>
                    <a:pt x="10290" y="11325"/>
                  </a:lnTo>
                  <a:lnTo>
                    <a:pt x="9840" y="10800"/>
                  </a:lnTo>
                  <a:lnTo>
                    <a:pt x="9090" y="10800"/>
                  </a:lnTo>
                  <a:lnTo>
                    <a:pt x="9090" y="8325"/>
                  </a:lnTo>
                  <a:lnTo>
                    <a:pt x="10980" y="8325"/>
                  </a:lnTo>
                  <a:lnTo>
                    <a:pt x="11280" y="10050"/>
                  </a:lnTo>
                  <a:lnTo>
                    <a:pt x="14160" y="10050"/>
                  </a:lnTo>
                  <a:lnTo>
                    <a:pt x="13650" y="8325"/>
                  </a:lnTo>
                  <a:lnTo>
                    <a:pt x="14160" y="8325"/>
                  </a:lnTo>
                  <a:lnTo>
                    <a:pt x="13650" y="8325"/>
                  </a:lnTo>
                  <a:lnTo>
                    <a:pt x="13650" y="10800"/>
                  </a:lnTo>
                  <a:lnTo>
                    <a:pt x="13170" y="11325"/>
                  </a:lnTo>
                  <a:lnTo>
                    <a:pt x="13650" y="11325"/>
                  </a:lnTo>
                  <a:lnTo>
                    <a:pt x="14160" y="10050"/>
                  </a:lnTo>
                  <a:lnTo>
                    <a:pt x="14610" y="10050"/>
                  </a:lnTo>
                  <a:lnTo>
                    <a:pt x="14610" y="8325"/>
                  </a:lnTo>
                  <a:lnTo>
                    <a:pt x="15600" y="8325"/>
                  </a:lnTo>
                  <a:lnTo>
                    <a:pt x="15600" y="7725"/>
                  </a:lnTo>
                  <a:lnTo>
                    <a:pt x="15840" y="7725"/>
                  </a:lnTo>
                  <a:lnTo>
                    <a:pt x="15840" y="8325"/>
                  </a:lnTo>
                  <a:lnTo>
                    <a:pt x="15600" y="10050"/>
                  </a:lnTo>
                  <a:lnTo>
                    <a:pt x="15300" y="10050"/>
                  </a:lnTo>
                  <a:lnTo>
                    <a:pt x="15840" y="10050"/>
                  </a:lnTo>
                  <a:lnTo>
                    <a:pt x="15840" y="8325"/>
                  </a:lnTo>
                  <a:lnTo>
                    <a:pt x="15600" y="8325"/>
                  </a:lnTo>
                  <a:lnTo>
                    <a:pt x="15600" y="10800"/>
                  </a:lnTo>
                  <a:lnTo>
                    <a:pt x="15300" y="10800"/>
                  </a:lnTo>
                  <a:lnTo>
                    <a:pt x="17490" y="10800"/>
                  </a:lnTo>
                  <a:lnTo>
                    <a:pt x="17730" y="8325"/>
                  </a:lnTo>
                  <a:lnTo>
                    <a:pt x="18180" y="8325"/>
                  </a:lnTo>
                  <a:lnTo>
                    <a:pt x="18180" y="6450"/>
                  </a:lnTo>
                  <a:lnTo>
                    <a:pt x="17490" y="7725"/>
                  </a:lnTo>
                  <a:lnTo>
                    <a:pt x="17490" y="8325"/>
                  </a:lnTo>
                  <a:lnTo>
                    <a:pt x="14160" y="8325"/>
                  </a:lnTo>
                  <a:lnTo>
                    <a:pt x="13170" y="7725"/>
                  </a:lnTo>
                  <a:lnTo>
                    <a:pt x="9540" y="7725"/>
                  </a:lnTo>
                  <a:lnTo>
                    <a:pt x="9090" y="8325"/>
                  </a:lnTo>
                </a:path>
              </a:pathLst>
            </a:custGeom>
            <a:noFill/>
            <a:ln w="12700" cap="flat">
              <a:solidFill>
                <a:srgbClr val="000000"/>
              </a:solidFill>
              <a:prstDash val="solid"/>
              <a:round/>
            </a:ln>
            <a:effectLst/>
          </p:spPr>
          <p:txBody>
            <a:bodyPr wrap="square" lIns="0" tIns="0" rIns="0" bIns="0" numCol="1" anchor="t">
              <a:noAutofit/>
            </a:bodyPr>
            <a:lstStyle/>
            <a:p>
              <a:pPr lvl="0"/>
              <a:endParaRPr/>
            </a:p>
          </p:txBody>
        </p:sp>
        <p:sp>
          <p:nvSpPr>
            <p:cNvPr id="492" name="Shape 492"/>
            <p:cNvSpPr/>
            <p:nvPr/>
          </p:nvSpPr>
          <p:spPr>
            <a:xfrm>
              <a:off x="323850" y="552450"/>
              <a:ext cx="654051" cy="260350"/>
            </a:xfrm>
            <a:custGeom>
              <a:avLst/>
              <a:gdLst/>
              <a:ahLst/>
              <a:cxnLst>
                <a:cxn ang="0">
                  <a:pos x="wd2" y="hd2"/>
                </a:cxn>
                <a:cxn ang="5400000">
                  <a:pos x="wd2" y="hd2"/>
                </a:cxn>
                <a:cxn ang="10800000">
                  <a:pos x="wd2" y="hd2"/>
                </a:cxn>
                <a:cxn ang="16200000">
                  <a:pos x="wd2" y="hd2"/>
                </a:cxn>
              </a:cxnLst>
              <a:rect l="0" t="0" r="r" b="b"/>
              <a:pathLst>
                <a:path w="21600" h="21600" extrusionOk="0">
                  <a:moveTo>
                    <a:pt x="10290" y="11325"/>
                  </a:moveTo>
                  <a:lnTo>
                    <a:pt x="10530" y="11325"/>
                  </a:lnTo>
                  <a:lnTo>
                    <a:pt x="10530" y="8325"/>
                  </a:lnTo>
                  <a:lnTo>
                    <a:pt x="11280" y="6450"/>
                  </a:lnTo>
                  <a:lnTo>
                    <a:pt x="11280" y="5325"/>
                  </a:lnTo>
                  <a:lnTo>
                    <a:pt x="11520" y="4725"/>
                  </a:lnTo>
                  <a:lnTo>
                    <a:pt x="11520" y="2850"/>
                  </a:lnTo>
                  <a:lnTo>
                    <a:pt x="11520" y="5325"/>
                  </a:lnTo>
                  <a:lnTo>
                    <a:pt x="12210" y="5850"/>
                  </a:lnTo>
                  <a:lnTo>
                    <a:pt x="12210" y="17250"/>
                  </a:lnTo>
                  <a:lnTo>
                    <a:pt x="13170" y="16125"/>
                  </a:lnTo>
                  <a:lnTo>
                    <a:pt x="13410" y="13650"/>
                  </a:lnTo>
                  <a:lnTo>
                    <a:pt x="13650" y="12525"/>
                  </a:lnTo>
                  <a:lnTo>
                    <a:pt x="13650" y="10800"/>
                  </a:lnTo>
                  <a:lnTo>
                    <a:pt x="14160" y="8325"/>
                  </a:lnTo>
                  <a:lnTo>
                    <a:pt x="14160" y="14925"/>
                  </a:lnTo>
                  <a:lnTo>
                    <a:pt x="14400" y="13650"/>
                  </a:lnTo>
                  <a:lnTo>
                    <a:pt x="14610" y="11325"/>
                  </a:lnTo>
                  <a:lnTo>
                    <a:pt x="14610" y="10800"/>
                  </a:lnTo>
                  <a:lnTo>
                    <a:pt x="15300" y="8325"/>
                  </a:lnTo>
                  <a:lnTo>
                    <a:pt x="15300" y="7725"/>
                  </a:lnTo>
                  <a:lnTo>
                    <a:pt x="15840" y="5850"/>
                  </a:lnTo>
                  <a:lnTo>
                    <a:pt x="15840" y="11325"/>
                  </a:lnTo>
                  <a:lnTo>
                    <a:pt x="16050" y="10800"/>
                  </a:lnTo>
                  <a:lnTo>
                    <a:pt x="16530" y="10050"/>
                  </a:lnTo>
                  <a:lnTo>
                    <a:pt x="16740" y="8325"/>
                  </a:lnTo>
                  <a:lnTo>
                    <a:pt x="17490" y="6450"/>
                  </a:lnTo>
                  <a:lnTo>
                    <a:pt x="17730" y="6450"/>
                  </a:lnTo>
                  <a:lnTo>
                    <a:pt x="17730" y="16125"/>
                  </a:lnTo>
                  <a:lnTo>
                    <a:pt x="18180" y="13650"/>
                  </a:lnTo>
                  <a:lnTo>
                    <a:pt x="18180" y="12525"/>
                  </a:lnTo>
                  <a:lnTo>
                    <a:pt x="18480" y="11325"/>
                  </a:lnTo>
                  <a:lnTo>
                    <a:pt x="19410" y="10050"/>
                  </a:lnTo>
                  <a:lnTo>
                    <a:pt x="19410" y="8325"/>
                  </a:lnTo>
                  <a:lnTo>
                    <a:pt x="19920" y="6450"/>
                  </a:lnTo>
                  <a:lnTo>
                    <a:pt x="19920" y="5325"/>
                  </a:lnTo>
                  <a:lnTo>
                    <a:pt x="19920" y="11925"/>
                  </a:lnTo>
                  <a:lnTo>
                    <a:pt x="20160" y="11325"/>
                  </a:lnTo>
                  <a:lnTo>
                    <a:pt x="20160" y="10050"/>
                  </a:lnTo>
                  <a:lnTo>
                    <a:pt x="20370" y="8325"/>
                  </a:lnTo>
                  <a:lnTo>
                    <a:pt x="20370" y="7725"/>
                  </a:lnTo>
                  <a:lnTo>
                    <a:pt x="20370" y="11925"/>
                  </a:lnTo>
                  <a:lnTo>
                    <a:pt x="20610" y="13650"/>
                  </a:lnTo>
                  <a:lnTo>
                    <a:pt x="20610" y="16125"/>
                  </a:lnTo>
                  <a:lnTo>
                    <a:pt x="20610" y="7725"/>
                  </a:lnTo>
                  <a:lnTo>
                    <a:pt x="21600" y="7725"/>
                  </a:lnTo>
                  <a:lnTo>
                    <a:pt x="21600" y="8325"/>
                  </a:lnTo>
                  <a:lnTo>
                    <a:pt x="21360" y="10800"/>
                  </a:lnTo>
                  <a:lnTo>
                    <a:pt x="20370" y="11325"/>
                  </a:lnTo>
                  <a:lnTo>
                    <a:pt x="20160" y="12525"/>
                  </a:lnTo>
                  <a:lnTo>
                    <a:pt x="19920" y="13650"/>
                  </a:lnTo>
                  <a:lnTo>
                    <a:pt x="18930" y="13650"/>
                  </a:lnTo>
                  <a:lnTo>
                    <a:pt x="18930" y="10050"/>
                  </a:lnTo>
                  <a:lnTo>
                    <a:pt x="18180" y="8325"/>
                  </a:lnTo>
                  <a:lnTo>
                    <a:pt x="17730" y="8325"/>
                  </a:lnTo>
                  <a:lnTo>
                    <a:pt x="17730" y="10800"/>
                  </a:lnTo>
                  <a:lnTo>
                    <a:pt x="17490" y="11325"/>
                  </a:lnTo>
                  <a:lnTo>
                    <a:pt x="16530" y="11325"/>
                  </a:lnTo>
                  <a:lnTo>
                    <a:pt x="15840" y="11925"/>
                  </a:lnTo>
                  <a:lnTo>
                    <a:pt x="15600" y="13650"/>
                  </a:lnTo>
                  <a:lnTo>
                    <a:pt x="14400" y="13650"/>
                  </a:lnTo>
                  <a:lnTo>
                    <a:pt x="14400" y="11925"/>
                  </a:lnTo>
                  <a:lnTo>
                    <a:pt x="13650" y="11325"/>
                  </a:lnTo>
                  <a:lnTo>
                    <a:pt x="13650" y="5325"/>
                  </a:lnTo>
                  <a:lnTo>
                    <a:pt x="13410" y="4725"/>
                  </a:lnTo>
                  <a:lnTo>
                    <a:pt x="13170" y="5325"/>
                  </a:lnTo>
                  <a:lnTo>
                    <a:pt x="13170" y="6450"/>
                  </a:lnTo>
                  <a:lnTo>
                    <a:pt x="12210" y="8325"/>
                  </a:lnTo>
                  <a:lnTo>
                    <a:pt x="11970" y="10050"/>
                  </a:lnTo>
                  <a:lnTo>
                    <a:pt x="11280" y="11325"/>
                  </a:lnTo>
                  <a:lnTo>
                    <a:pt x="11280" y="11925"/>
                  </a:lnTo>
                  <a:lnTo>
                    <a:pt x="10980" y="12525"/>
                  </a:lnTo>
                  <a:lnTo>
                    <a:pt x="10980" y="13650"/>
                  </a:lnTo>
                  <a:lnTo>
                    <a:pt x="10980" y="7725"/>
                  </a:lnTo>
                  <a:lnTo>
                    <a:pt x="10530" y="7725"/>
                  </a:lnTo>
                  <a:lnTo>
                    <a:pt x="10530" y="10050"/>
                  </a:lnTo>
                  <a:lnTo>
                    <a:pt x="10290" y="11325"/>
                  </a:lnTo>
                  <a:lnTo>
                    <a:pt x="10290" y="11925"/>
                  </a:lnTo>
                  <a:lnTo>
                    <a:pt x="9540" y="12525"/>
                  </a:lnTo>
                  <a:lnTo>
                    <a:pt x="9090" y="13650"/>
                  </a:lnTo>
                  <a:lnTo>
                    <a:pt x="9090" y="14925"/>
                  </a:lnTo>
                  <a:lnTo>
                    <a:pt x="9090" y="5325"/>
                  </a:lnTo>
                  <a:lnTo>
                    <a:pt x="8850" y="5850"/>
                  </a:lnTo>
                  <a:lnTo>
                    <a:pt x="8850" y="7725"/>
                  </a:lnTo>
                  <a:lnTo>
                    <a:pt x="8100" y="8325"/>
                  </a:lnTo>
                  <a:lnTo>
                    <a:pt x="7650" y="10800"/>
                  </a:lnTo>
                  <a:lnTo>
                    <a:pt x="7650" y="11925"/>
                  </a:lnTo>
                  <a:lnTo>
                    <a:pt x="7200" y="13650"/>
                  </a:lnTo>
                  <a:lnTo>
                    <a:pt x="6450" y="14925"/>
                  </a:lnTo>
                  <a:lnTo>
                    <a:pt x="6450" y="8325"/>
                  </a:lnTo>
                  <a:lnTo>
                    <a:pt x="5970" y="6450"/>
                  </a:lnTo>
                  <a:lnTo>
                    <a:pt x="5970" y="5325"/>
                  </a:lnTo>
                  <a:lnTo>
                    <a:pt x="5220" y="5325"/>
                  </a:lnTo>
                  <a:lnTo>
                    <a:pt x="5220" y="7725"/>
                  </a:lnTo>
                  <a:lnTo>
                    <a:pt x="4320" y="8325"/>
                  </a:lnTo>
                  <a:lnTo>
                    <a:pt x="4080" y="8325"/>
                  </a:lnTo>
                  <a:lnTo>
                    <a:pt x="3780" y="10050"/>
                  </a:lnTo>
                  <a:lnTo>
                    <a:pt x="3780" y="11325"/>
                  </a:lnTo>
                  <a:lnTo>
                    <a:pt x="3330" y="11925"/>
                  </a:lnTo>
                  <a:lnTo>
                    <a:pt x="3330" y="5325"/>
                  </a:lnTo>
                  <a:lnTo>
                    <a:pt x="2880" y="5325"/>
                  </a:lnTo>
                  <a:lnTo>
                    <a:pt x="2340" y="6450"/>
                  </a:lnTo>
                  <a:lnTo>
                    <a:pt x="2340" y="7725"/>
                  </a:lnTo>
                  <a:lnTo>
                    <a:pt x="1890" y="8325"/>
                  </a:lnTo>
                  <a:lnTo>
                    <a:pt x="1890" y="10800"/>
                  </a:lnTo>
                  <a:lnTo>
                    <a:pt x="1440" y="11325"/>
                  </a:lnTo>
                  <a:lnTo>
                    <a:pt x="900" y="12525"/>
                  </a:lnTo>
                  <a:lnTo>
                    <a:pt x="900" y="11925"/>
                  </a:lnTo>
                  <a:lnTo>
                    <a:pt x="900" y="12525"/>
                  </a:lnTo>
                  <a:lnTo>
                    <a:pt x="210" y="13650"/>
                  </a:lnTo>
                  <a:lnTo>
                    <a:pt x="210" y="14925"/>
                  </a:lnTo>
                  <a:lnTo>
                    <a:pt x="0" y="14925"/>
                  </a:lnTo>
                  <a:lnTo>
                    <a:pt x="0" y="10050"/>
                  </a:lnTo>
                  <a:lnTo>
                    <a:pt x="900" y="8325"/>
                  </a:lnTo>
                  <a:lnTo>
                    <a:pt x="900" y="6450"/>
                  </a:lnTo>
                  <a:lnTo>
                    <a:pt x="900" y="8325"/>
                  </a:lnTo>
                  <a:lnTo>
                    <a:pt x="1200" y="8325"/>
                  </a:lnTo>
                  <a:lnTo>
                    <a:pt x="1200" y="10800"/>
                  </a:lnTo>
                  <a:lnTo>
                    <a:pt x="1650" y="11325"/>
                  </a:lnTo>
                  <a:lnTo>
                    <a:pt x="1890" y="12525"/>
                  </a:lnTo>
                  <a:lnTo>
                    <a:pt x="2340" y="12525"/>
                  </a:lnTo>
                  <a:lnTo>
                    <a:pt x="2880" y="13650"/>
                  </a:lnTo>
                  <a:lnTo>
                    <a:pt x="3330" y="12525"/>
                  </a:lnTo>
                  <a:lnTo>
                    <a:pt x="3780" y="11325"/>
                  </a:lnTo>
                  <a:lnTo>
                    <a:pt x="4080" y="11325"/>
                  </a:lnTo>
                  <a:lnTo>
                    <a:pt x="4320" y="10050"/>
                  </a:lnTo>
                  <a:lnTo>
                    <a:pt x="5010" y="8325"/>
                  </a:lnTo>
                  <a:lnTo>
                    <a:pt x="5220" y="8325"/>
                  </a:lnTo>
                  <a:lnTo>
                    <a:pt x="5220" y="10050"/>
                  </a:lnTo>
                  <a:lnTo>
                    <a:pt x="5010" y="11325"/>
                  </a:lnTo>
                  <a:lnTo>
                    <a:pt x="5010" y="12525"/>
                  </a:lnTo>
                  <a:lnTo>
                    <a:pt x="4080" y="13650"/>
                  </a:lnTo>
                  <a:lnTo>
                    <a:pt x="4080" y="17250"/>
                  </a:lnTo>
                  <a:lnTo>
                    <a:pt x="4320" y="16125"/>
                  </a:lnTo>
                  <a:lnTo>
                    <a:pt x="4320" y="13650"/>
                  </a:lnTo>
                  <a:lnTo>
                    <a:pt x="5010" y="12525"/>
                  </a:lnTo>
                  <a:lnTo>
                    <a:pt x="5010" y="11325"/>
                  </a:lnTo>
                  <a:lnTo>
                    <a:pt x="5220" y="11325"/>
                  </a:lnTo>
                  <a:lnTo>
                    <a:pt x="5220" y="10800"/>
                  </a:lnTo>
                  <a:lnTo>
                    <a:pt x="5970" y="11325"/>
                  </a:lnTo>
                  <a:lnTo>
                    <a:pt x="5970" y="16125"/>
                  </a:lnTo>
                  <a:lnTo>
                    <a:pt x="5220" y="17250"/>
                  </a:lnTo>
                  <a:lnTo>
                    <a:pt x="5220" y="20250"/>
                  </a:lnTo>
                  <a:lnTo>
                    <a:pt x="5970" y="21600"/>
                  </a:lnTo>
                  <a:lnTo>
                    <a:pt x="5970" y="20250"/>
                  </a:lnTo>
                  <a:lnTo>
                    <a:pt x="6450" y="20250"/>
                  </a:lnTo>
                  <a:lnTo>
                    <a:pt x="6450" y="13650"/>
                  </a:lnTo>
                  <a:lnTo>
                    <a:pt x="7410" y="11925"/>
                  </a:lnTo>
                  <a:lnTo>
                    <a:pt x="7410" y="17250"/>
                  </a:lnTo>
                  <a:lnTo>
                    <a:pt x="7200" y="18000"/>
                  </a:lnTo>
                  <a:lnTo>
                    <a:pt x="7200" y="21600"/>
                  </a:lnTo>
                  <a:lnTo>
                    <a:pt x="7650" y="21600"/>
                  </a:lnTo>
                  <a:lnTo>
                    <a:pt x="7650" y="12525"/>
                  </a:lnTo>
                  <a:lnTo>
                    <a:pt x="8400" y="13650"/>
                  </a:lnTo>
                  <a:lnTo>
                    <a:pt x="8400" y="16650"/>
                  </a:lnTo>
                  <a:lnTo>
                    <a:pt x="8850" y="17250"/>
                  </a:lnTo>
                  <a:lnTo>
                    <a:pt x="8850" y="18525"/>
                  </a:lnTo>
                  <a:lnTo>
                    <a:pt x="9090" y="18525"/>
                  </a:lnTo>
                  <a:lnTo>
                    <a:pt x="9090" y="20250"/>
                  </a:lnTo>
                  <a:lnTo>
                    <a:pt x="9540" y="18000"/>
                  </a:lnTo>
                  <a:lnTo>
                    <a:pt x="9840" y="17250"/>
                  </a:lnTo>
                  <a:lnTo>
                    <a:pt x="9840" y="16650"/>
                  </a:lnTo>
                  <a:lnTo>
                    <a:pt x="9090" y="17250"/>
                  </a:lnTo>
                  <a:lnTo>
                    <a:pt x="9090" y="18525"/>
                  </a:lnTo>
                  <a:lnTo>
                    <a:pt x="9540" y="17250"/>
                  </a:lnTo>
                  <a:lnTo>
                    <a:pt x="9540" y="13650"/>
                  </a:lnTo>
                  <a:lnTo>
                    <a:pt x="9840" y="11925"/>
                  </a:lnTo>
                  <a:lnTo>
                    <a:pt x="9840" y="10800"/>
                  </a:lnTo>
                  <a:lnTo>
                    <a:pt x="10530" y="8325"/>
                  </a:lnTo>
                  <a:lnTo>
                    <a:pt x="11280" y="7725"/>
                  </a:lnTo>
                  <a:lnTo>
                    <a:pt x="11520" y="7725"/>
                  </a:lnTo>
                  <a:lnTo>
                    <a:pt x="11520" y="17250"/>
                  </a:lnTo>
                  <a:lnTo>
                    <a:pt x="11280" y="18525"/>
                  </a:lnTo>
                  <a:lnTo>
                    <a:pt x="11280" y="13650"/>
                  </a:lnTo>
                  <a:lnTo>
                    <a:pt x="11520" y="12525"/>
                  </a:lnTo>
                  <a:lnTo>
                    <a:pt x="11970" y="11325"/>
                  </a:lnTo>
                  <a:lnTo>
                    <a:pt x="12210" y="10800"/>
                  </a:lnTo>
                  <a:lnTo>
                    <a:pt x="12720" y="10800"/>
                  </a:lnTo>
                  <a:lnTo>
                    <a:pt x="12720" y="14925"/>
                  </a:lnTo>
                  <a:lnTo>
                    <a:pt x="13410" y="12525"/>
                  </a:lnTo>
                  <a:lnTo>
                    <a:pt x="13410" y="11325"/>
                  </a:lnTo>
                  <a:lnTo>
                    <a:pt x="13650" y="10050"/>
                  </a:lnTo>
                  <a:lnTo>
                    <a:pt x="14160" y="10050"/>
                  </a:lnTo>
                  <a:lnTo>
                    <a:pt x="14160" y="17250"/>
                  </a:lnTo>
                  <a:lnTo>
                    <a:pt x="14400" y="16125"/>
                  </a:lnTo>
                  <a:lnTo>
                    <a:pt x="14610" y="13650"/>
                  </a:lnTo>
                  <a:lnTo>
                    <a:pt x="14610" y="10800"/>
                  </a:lnTo>
                  <a:lnTo>
                    <a:pt x="15600" y="8325"/>
                  </a:lnTo>
                  <a:lnTo>
                    <a:pt x="15840" y="10800"/>
                  </a:lnTo>
                  <a:lnTo>
                    <a:pt x="15840" y="17250"/>
                  </a:lnTo>
                  <a:lnTo>
                    <a:pt x="16050" y="16125"/>
                  </a:lnTo>
                  <a:lnTo>
                    <a:pt x="16050" y="13650"/>
                  </a:lnTo>
                  <a:lnTo>
                    <a:pt x="16530" y="12525"/>
                  </a:lnTo>
                  <a:lnTo>
                    <a:pt x="16740" y="11325"/>
                  </a:lnTo>
                  <a:lnTo>
                    <a:pt x="16740" y="10050"/>
                  </a:lnTo>
                  <a:lnTo>
                    <a:pt x="17490" y="8325"/>
                  </a:lnTo>
                  <a:lnTo>
                    <a:pt x="17730" y="6450"/>
                  </a:lnTo>
                  <a:lnTo>
                    <a:pt x="17730" y="18000"/>
                  </a:lnTo>
                  <a:lnTo>
                    <a:pt x="18180" y="17250"/>
                  </a:lnTo>
                  <a:lnTo>
                    <a:pt x="18180" y="13650"/>
                  </a:lnTo>
                  <a:lnTo>
                    <a:pt x="18480" y="11925"/>
                  </a:lnTo>
                  <a:lnTo>
                    <a:pt x="18480" y="11325"/>
                  </a:lnTo>
                  <a:lnTo>
                    <a:pt x="19410" y="11325"/>
                  </a:lnTo>
                  <a:lnTo>
                    <a:pt x="18930" y="11925"/>
                  </a:lnTo>
                  <a:lnTo>
                    <a:pt x="18930" y="20250"/>
                  </a:lnTo>
                  <a:lnTo>
                    <a:pt x="19410" y="18000"/>
                  </a:lnTo>
                  <a:lnTo>
                    <a:pt x="19410" y="11325"/>
                  </a:lnTo>
                  <a:lnTo>
                    <a:pt x="20160" y="10800"/>
                  </a:lnTo>
                  <a:lnTo>
                    <a:pt x="20160" y="16125"/>
                  </a:lnTo>
                  <a:lnTo>
                    <a:pt x="20370" y="17250"/>
                  </a:lnTo>
                  <a:lnTo>
                    <a:pt x="20370" y="13650"/>
                  </a:lnTo>
                  <a:lnTo>
                    <a:pt x="20610" y="11925"/>
                  </a:lnTo>
                  <a:lnTo>
                    <a:pt x="20610" y="10800"/>
                  </a:lnTo>
                  <a:lnTo>
                    <a:pt x="20370" y="10800"/>
                  </a:lnTo>
                  <a:lnTo>
                    <a:pt x="20370" y="11325"/>
                  </a:lnTo>
                  <a:lnTo>
                    <a:pt x="20160" y="12525"/>
                  </a:lnTo>
                  <a:lnTo>
                    <a:pt x="20160" y="13650"/>
                  </a:lnTo>
                  <a:lnTo>
                    <a:pt x="19920" y="11925"/>
                  </a:lnTo>
                  <a:lnTo>
                    <a:pt x="19920" y="5850"/>
                  </a:lnTo>
                  <a:lnTo>
                    <a:pt x="19410" y="5850"/>
                  </a:lnTo>
                  <a:lnTo>
                    <a:pt x="19410" y="6450"/>
                  </a:lnTo>
                  <a:lnTo>
                    <a:pt x="18480" y="7725"/>
                  </a:lnTo>
                  <a:lnTo>
                    <a:pt x="18180" y="8325"/>
                  </a:lnTo>
                  <a:lnTo>
                    <a:pt x="17730" y="10800"/>
                  </a:lnTo>
                  <a:lnTo>
                    <a:pt x="16740" y="11325"/>
                  </a:lnTo>
                  <a:lnTo>
                    <a:pt x="16050" y="11925"/>
                  </a:lnTo>
                  <a:lnTo>
                    <a:pt x="15840" y="11925"/>
                  </a:lnTo>
                  <a:lnTo>
                    <a:pt x="14610" y="12525"/>
                  </a:lnTo>
                  <a:lnTo>
                    <a:pt x="14610" y="11325"/>
                  </a:lnTo>
                  <a:lnTo>
                    <a:pt x="13650" y="11925"/>
                  </a:lnTo>
                  <a:lnTo>
                    <a:pt x="13650" y="13650"/>
                  </a:lnTo>
                  <a:lnTo>
                    <a:pt x="12720" y="14925"/>
                  </a:lnTo>
                  <a:lnTo>
                    <a:pt x="11970" y="16650"/>
                  </a:lnTo>
                  <a:lnTo>
                    <a:pt x="11280" y="17250"/>
                  </a:lnTo>
                  <a:lnTo>
                    <a:pt x="10530" y="18000"/>
                  </a:lnTo>
                  <a:lnTo>
                    <a:pt x="10290" y="18000"/>
                  </a:lnTo>
                  <a:lnTo>
                    <a:pt x="10980" y="17250"/>
                  </a:lnTo>
                  <a:lnTo>
                    <a:pt x="11280" y="16125"/>
                  </a:lnTo>
                  <a:lnTo>
                    <a:pt x="12210" y="14925"/>
                  </a:lnTo>
                  <a:lnTo>
                    <a:pt x="12720" y="12525"/>
                  </a:lnTo>
                  <a:lnTo>
                    <a:pt x="13650" y="11325"/>
                  </a:lnTo>
                  <a:lnTo>
                    <a:pt x="14160" y="10800"/>
                  </a:lnTo>
                  <a:lnTo>
                    <a:pt x="14160" y="10050"/>
                  </a:lnTo>
                  <a:lnTo>
                    <a:pt x="13650" y="10800"/>
                  </a:lnTo>
                  <a:lnTo>
                    <a:pt x="13170" y="11325"/>
                  </a:lnTo>
                  <a:lnTo>
                    <a:pt x="12210" y="11325"/>
                  </a:lnTo>
                  <a:lnTo>
                    <a:pt x="11970" y="11925"/>
                  </a:lnTo>
                  <a:lnTo>
                    <a:pt x="11280" y="12525"/>
                  </a:lnTo>
                  <a:lnTo>
                    <a:pt x="11520" y="11925"/>
                  </a:lnTo>
                  <a:lnTo>
                    <a:pt x="11970" y="11325"/>
                  </a:lnTo>
                  <a:lnTo>
                    <a:pt x="13170" y="11325"/>
                  </a:lnTo>
                  <a:lnTo>
                    <a:pt x="13650" y="10800"/>
                  </a:lnTo>
                  <a:lnTo>
                    <a:pt x="14160" y="10050"/>
                  </a:lnTo>
                  <a:lnTo>
                    <a:pt x="13650" y="10050"/>
                  </a:lnTo>
                  <a:lnTo>
                    <a:pt x="13650" y="10800"/>
                  </a:lnTo>
                  <a:lnTo>
                    <a:pt x="12720" y="10800"/>
                  </a:lnTo>
                  <a:lnTo>
                    <a:pt x="12210" y="11325"/>
                  </a:lnTo>
                  <a:lnTo>
                    <a:pt x="11280" y="11325"/>
                  </a:lnTo>
                  <a:lnTo>
                    <a:pt x="11520" y="10800"/>
                  </a:lnTo>
                  <a:lnTo>
                    <a:pt x="12210" y="10800"/>
                  </a:lnTo>
                  <a:lnTo>
                    <a:pt x="13170" y="8325"/>
                  </a:lnTo>
                  <a:lnTo>
                    <a:pt x="7650" y="8325"/>
                  </a:lnTo>
                  <a:lnTo>
                    <a:pt x="7410" y="7725"/>
                  </a:lnTo>
                  <a:lnTo>
                    <a:pt x="7410" y="6450"/>
                  </a:lnTo>
                  <a:lnTo>
                    <a:pt x="4080" y="6450"/>
                  </a:lnTo>
                  <a:lnTo>
                    <a:pt x="3570" y="8325"/>
                  </a:lnTo>
                  <a:lnTo>
                    <a:pt x="3330" y="8325"/>
                  </a:lnTo>
                  <a:lnTo>
                    <a:pt x="5010" y="10800"/>
                  </a:lnTo>
                  <a:lnTo>
                    <a:pt x="5760" y="11325"/>
                  </a:lnTo>
                  <a:lnTo>
                    <a:pt x="6450" y="11325"/>
                  </a:lnTo>
                  <a:lnTo>
                    <a:pt x="7650" y="11925"/>
                  </a:lnTo>
                  <a:lnTo>
                    <a:pt x="8400" y="11925"/>
                  </a:lnTo>
                  <a:lnTo>
                    <a:pt x="8850" y="13650"/>
                  </a:lnTo>
                  <a:lnTo>
                    <a:pt x="9090" y="13650"/>
                  </a:lnTo>
                  <a:lnTo>
                    <a:pt x="5010" y="13650"/>
                  </a:lnTo>
                  <a:lnTo>
                    <a:pt x="4080" y="14925"/>
                  </a:lnTo>
                  <a:lnTo>
                    <a:pt x="3780" y="14925"/>
                  </a:lnTo>
                  <a:lnTo>
                    <a:pt x="4080" y="13650"/>
                  </a:lnTo>
                  <a:lnTo>
                    <a:pt x="7200" y="13650"/>
                  </a:lnTo>
                  <a:lnTo>
                    <a:pt x="7650" y="11925"/>
                  </a:lnTo>
                  <a:lnTo>
                    <a:pt x="8400" y="11925"/>
                  </a:lnTo>
                  <a:lnTo>
                    <a:pt x="7650" y="12525"/>
                  </a:lnTo>
                  <a:lnTo>
                    <a:pt x="7410" y="13650"/>
                  </a:lnTo>
                  <a:lnTo>
                    <a:pt x="6450" y="13650"/>
                  </a:lnTo>
                  <a:lnTo>
                    <a:pt x="5760" y="14925"/>
                  </a:lnTo>
                  <a:lnTo>
                    <a:pt x="3330" y="14925"/>
                  </a:lnTo>
                  <a:lnTo>
                    <a:pt x="1890" y="16650"/>
                  </a:lnTo>
                  <a:lnTo>
                    <a:pt x="3330" y="16125"/>
                  </a:lnTo>
                  <a:lnTo>
                    <a:pt x="4080" y="14925"/>
                  </a:lnTo>
                  <a:lnTo>
                    <a:pt x="5220" y="13650"/>
                  </a:lnTo>
                  <a:lnTo>
                    <a:pt x="6450" y="13650"/>
                  </a:lnTo>
                  <a:lnTo>
                    <a:pt x="7410" y="12525"/>
                  </a:lnTo>
                  <a:lnTo>
                    <a:pt x="8400" y="11925"/>
                  </a:lnTo>
                  <a:lnTo>
                    <a:pt x="9840" y="11325"/>
                  </a:lnTo>
                  <a:lnTo>
                    <a:pt x="10980" y="10800"/>
                  </a:lnTo>
                  <a:lnTo>
                    <a:pt x="12210" y="10800"/>
                  </a:lnTo>
                  <a:lnTo>
                    <a:pt x="12210" y="11325"/>
                  </a:lnTo>
                  <a:lnTo>
                    <a:pt x="11520" y="11325"/>
                  </a:lnTo>
                  <a:lnTo>
                    <a:pt x="11280" y="11925"/>
                  </a:lnTo>
                  <a:lnTo>
                    <a:pt x="10290" y="11925"/>
                  </a:lnTo>
                  <a:lnTo>
                    <a:pt x="10290" y="11325"/>
                  </a:lnTo>
                  <a:lnTo>
                    <a:pt x="10530" y="11325"/>
                  </a:lnTo>
                  <a:lnTo>
                    <a:pt x="9840" y="10800"/>
                  </a:lnTo>
                  <a:lnTo>
                    <a:pt x="5220" y="10800"/>
                  </a:lnTo>
                  <a:lnTo>
                    <a:pt x="5220" y="10050"/>
                  </a:lnTo>
                  <a:lnTo>
                    <a:pt x="7200" y="10050"/>
                  </a:lnTo>
                  <a:lnTo>
                    <a:pt x="7650" y="8325"/>
                  </a:lnTo>
                  <a:lnTo>
                    <a:pt x="8100" y="8325"/>
                  </a:lnTo>
                  <a:lnTo>
                    <a:pt x="8850" y="6450"/>
                  </a:lnTo>
                  <a:lnTo>
                    <a:pt x="5220" y="6450"/>
                  </a:lnTo>
                  <a:lnTo>
                    <a:pt x="5760" y="7725"/>
                  </a:lnTo>
                  <a:lnTo>
                    <a:pt x="6450" y="8325"/>
                  </a:lnTo>
                  <a:lnTo>
                    <a:pt x="8400" y="8325"/>
                  </a:lnTo>
                  <a:lnTo>
                    <a:pt x="9090" y="10050"/>
                  </a:lnTo>
                  <a:lnTo>
                    <a:pt x="11520" y="10050"/>
                  </a:lnTo>
                  <a:lnTo>
                    <a:pt x="12210" y="8325"/>
                  </a:lnTo>
                  <a:lnTo>
                    <a:pt x="13650" y="8325"/>
                  </a:lnTo>
                  <a:lnTo>
                    <a:pt x="13650" y="6450"/>
                  </a:lnTo>
                  <a:lnTo>
                    <a:pt x="13410" y="6450"/>
                  </a:lnTo>
                  <a:lnTo>
                    <a:pt x="13410" y="7725"/>
                  </a:lnTo>
                  <a:lnTo>
                    <a:pt x="13410" y="6450"/>
                  </a:lnTo>
                  <a:lnTo>
                    <a:pt x="13650" y="5850"/>
                  </a:lnTo>
                  <a:lnTo>
                    <a:pt x="15600" y="5850"/>
                  </a:lnTo>
                  <a:lnTo>
                    <a:pt x="15600" y="6450"/>
                  </a:lnTo>
                  <a:lnTo>
                    <a:pt x="14610" y="7725"/>
                  </a:lnTo>
                  <a:lnTo>
                    <a:pt x="14160" y="8325"/>
                  </a:lnTo>
                  <a:lnTo>
                    <a:pt x="13650" y="8325"/>
                  </a:lnTo>
                  <a:lnTo>
                    <a:pt x="13170" y="10050"/>
                  </a:lnTo>
                  <a:lnTo>
                    <a:pt x="12720" y="10050"/>
                  </a:lnTo>
                  <a:lnTo>
                    <a:pt x="13410" y="8325"/>
                  </a:lnTo>
                  <a:lnTo>
                    <a:pt x="17490" y="8325"/>
                  </a:lnTo>
                  <a:lnTo>
                    <a:pt x="17490" y="7725"/>
                  </a:lnTo>
                  <a:lnTo>
                    <a:pt x="16740" y="7725"/>
                  </a:lnTo>
                  <a:lnTo>
                    <a:pt x="16050" y="8325"/>
                  </a:lnTo>
                  <a:lnTo>
                    <a:pt x="15840" y="10050"/>
                  </a:lnTo>
                  <a:lnTo>
                    <a:pt x="15300" y="10050"/>
                  </a:lnTo>
                  <a:lnTo>
                    <a:pt x="14610" y="10800"/>
                  </a:lnTo>
                  <a:lnTo>
                    <a:pt x="14160" y="11325"/>
                  </a:lnTo>
                  <a:lnTo>
                    <a:pt x="13650" y="11925"/>
                  </a:lnTo>
                  <a:lnTo>
                    <a:pt x="13170" y="12525"/>
                  </a:lnTo>
                  <a:lnTo>
                    <a:pt x="13650" y="12525"/>
                  </a:lnTo>
                  <a:lnTo>
                    <a:pt x="14610" y="11325"/>
                  </a:lnTo>
                  <a:lnTo>
                    <a:pt x="16530" y="11325"/>
                  </a:lnTo>
                  <a:lnTo>
                    <a:pt x="16530" y="11925"/>
                  </a:lnTo>
                  <a:lnTo>
                    <a:pt x="16050" y="12525"/>
                  </a:lnTo>
                  <a:lnTo>
                    <a:pt x="16530" y="12525"/>
                  </a:lnTo>
                  <a:lnTo>
                    <a:pt x="16740" y="13650"/>
                  </a:lnTo>
                  <a:lnTo>
                    <a:pt x="17490" y="13650"/>
                  </a:lnTo>
                  <a:lnTo>
                    <a:pt x="16740" y="13650"/>
                  </a:lnTo>
                  <a:lnTo>
                    <a:pt x="15840" y="12525"/>
                  </a:lnTo>
                  <a:lnTo>
                    <a:pt x="15300" y="11925"/>
                  </a:lnTo>
                  <a:lnTo>
                    <a:pt x="14400" y="11325"/>
                  </a:lnTo>
                  <a:lnTo>
                    <a:pt x="12210" y="11325"/>
                  </a:lnTo>
                  <a:lnTo>
                    <a:pt x="11970" y="10050"/>
                  </a:lnTo>
                  <a:lnTo>
                    <a:pt x="11520" y="10800"/>
                  </a:lnTo>
                  <a:lnTo>
                    <a:pt x="11970" y="10800"/>
                  </a:lnTo>
                  <a:lnTo>
                    <a:pt x="11970" y="11325"/>
                  </a:lnTo>
                  <a:lnTo>
                    <a:pt x="12720" y="11325"/>
                  </a:lnTo>
                  <a:lnTo>
                    <a:pt x="13410" y="10800"/>
                  </a:lnTo>
                  <a:lnTo>
                    <a:pt x="13650" y="10800"/>
                  </a:lnTo>
                  <a:lnTo>
                    <a:pt x="14160" y="10050"/>
                  </a:lnTo>
                  <a:lnTo>
                    <a:pt x="14610" y="10050"/>
                  </a:lnTo>
                  <a:lnTo>
                    <a:pt x="15300" y="8325"/>
                  </a:lnTo>
                  <a:lnTo>
                    <a:pt x="15600" y="8325"/>
                  </a:lnTo>
                  <a:lnTo>
                    <a:pt x="15300" y="8325"/>
                  </a:lnTo>
                  <a:lnTo>
                    <a:pt x="15300" y="10050"/>
                  </a:lnTo>
                  <a:lnTo>
                    <a:pt x="15600" y="10800"/>
                  </a:lnTo>
                  <a:lnTo>
                    <a:pt x="15600" y="10050"/>
                  </a:lnTo>
                  <a:lnTo>
                    <a:pt x="16530" y="8325"/>
                  </a:lnTo>
                  <a:lnTo>
                    <a:pt x="17490" y="7725"/>
                  </a:lnTo>
                  <a:lnTo>
                    <a:pt x="17730" y="6450"/>
                  </a:lnTo>
                  <a:lnTo>
                    <a:pt x="18180" y="5850"/>
                  </a:lnTo>
                  <a:lnTo>
                    <a:pt x="18480" y="5325"/>
                  </a:lnTo>
                  <a:lnTo>
                    <a:pt x="18180" y="6450"/>
                  </a:lnTo>
                  <a:lnTo>
                    <a:pt x="18180" y="8325"/>
                  </a:lnTo>
                  <a:lnTo>
                    <a:pt x="18930" y="7725"/>
                  </a:lnTo>
                  <a:lnTo>
                    <a:pt x="18930" y="6450"/>
                  </a:lnTo>
                  <a:lnTo>
                    <a:pt x="19410" y="5850"/>
                  </a:lnTo>
                  <a:lnTo>
                    <a:pt x="19410" y="6450"/>
                  </a:lnTo>
                  <a:lnTo>
                    <a:pt x="18930" y="7725"/>
                  </a:lnTo>
                  <a:lnTo>
                    <a:pt x="18180" y="8325"/>
                  </a:lnTo>
                  <a:lnTo>
                    <a:pt x="18180" y="10800"/>
                  </a:lnTo>
                  <a:lnTo>
                    <a:pt x="17490" y="11325"/>
                  </a:lnTo>
                  <a:lnTo>
                    <a:pt x="17490" y="11925"/>
                  </a:lnTo>
                  <a:lnTo>
                    <a:pt x="17730" y="11325"/>
                  </a:lnTo>
                  <a:lnTo>
                    <a:pt x="18180" y="10800"/>
                  </a:lnTo>
                  <a:lnTo>
                    <a:pt x="18180" y="8325"/>
                  </a:lnTo>
                  <a:lnTo>
                    <a:pt x="18480" y="7725"/>
                  </a:lnTo>
                  <a:lnTo>
                    <a:pt x="17730" y="7725"/>
                  </a:lnTo>
                  <a:lnTo>
                    <a:pt x="17490" y="8325"/>
                  </a:lnTo>
                  <a:lnTo>
                    <a:pt x="15600" y="8325"/>
                  </a:lnTo>
                  <a:lnTo>
                    <a:pt x="14610" y="10050"/>
                  </a:lnTo>
                  <a:lnTo>
                    <a:pt x="13650" y="10050"/>
                  </a:lnTo>
                  <a:lnTo>
                    <a:pt x="13650" y="8325"/>
                  </a:lnTo>
                  <a:lnTo>
                    <a:pt x="14160" y="6450"/>
                  </a:lnTo>
                  <a:lnTo>
                    <a:pt x="14160" y="5325"/>
                  </a:lnTo>
                  <a:lnTo>
                    <a:pt x="14400" y="5325"/>
                  </a:lnTo>
                  <a:lnTo>
                    <a:pt x="14610" y="4725"/>
                  </a:lnTo>
                  <a:lnTo>
                    <a:pt x="14610" y="2850"/>
                  </a:lnTo>
                  <a:lnTo>
                    <a:pt x="14610" y="4725"/>
                  </a:lnTo>
                  <a:lnTo>
                    <a:pt x="14160" y="5325"/>
                  </a:lnTo>
                  <a:lnTo>
                    <a:pt x="13410" y="5325"/>
                  </a:lnTo>
                  <a:lnTo>
                    <a:pt x="12210" y="5850"/>
                  </a:lnTo>
                  <a:lnTo>
                    <a:pt x="11520" y="6450"/>
                  </a:lnTo>
                  <a:lnTo>
                    <a:pt x="10290" y="6450"/>
                  </a:lnTo>
                  <a:lnTo>
                    <a:pt x="10980" y="5850"/>
                  </a:lnTo>
                  <a:lnTo>
                    <a:pt x="11280" y="5850"/>
                  </a:lnTo>
                  <a:lnTo>
                    <a:pt x="11970" y="5325"/>
                  </a:lnTo>
                  <a:lnTo>
                    <a:pt x="12210" y="2850"/>
                  </a:lnTo>
                  <a:lnTo>
                    <a:pt x="11520" y="4725"/>
                  </a:lnTo>
                  <a:lnTo>
                    <a:pt x="10980" y="5325"/>
                  </a:lnTo>
                  <a:lnTo>
                    <a:pt x="10290" y="5850"/>
                  </a:lnTo>
                  <a:lnTo>
                    <a:pt x="9840" y="6450"/>
                  </a:lnTo>
                  <a:lnTo>
                    <a:pt x="8850" y="6450"/>
                  </a:lnTo>
                  <a:lnTo>
                    <a:pt x="8850" y="5850"/>
                  </a:lnTo>
                  <a:lnTo>
                    <a:pt x="9090" y="5850"/>
                  </a:lnTo>
                  <a:lnTo>
                    <a:pt x="9090" y="5325"/>
                  </a:lnTo>
                  <a:lnTo>
                    <a:pt x="8850" y="5325"/>
                  </a:lnTo>
                  <a:lnTo>
                    <a:pt x="8100" y="5850"/>
                  </a:lnTo>
                  <a:lnTo>
                    <a:pt x="7650" y="5850"/>
                  </a:lnTo>
                  <a:lnTo>
                    <a:pt x="8400" y="5850"/>
                  </a:lnTo>
                  <a:lnTo>
                    <a:pt x="8850" y="5325"/>
                  </a:lnTo>
                  <a:lnTo>
                    <a:pt x="9840" y="2850"/>
                  </a:lnTo>
                  <a:lnTo>
                    <a:pt x="10290" y="2250"/>
                  </a:lnTo>
                  <a:lnTo>
                    <a:pt x="10980" y="1725"/>
                  </a:lnTo>
                  <a:lnTo>
                    <a:pt x="10980" y="0"/>
                  </a:lnTo>
                  <a:lnTo>
                    <a:pt x="10980" y="1725"/>
                  </a:lnTo>
                  <a:lnTo>
                    <a:pt x="10290" y="2250"/>
                  </a:lnTo>
                  <a:lnTo>
                    <a:pt x="9840" y="4725"/>
                  </a:lnTo>
                  <a:lnTo>
                    <a:pt x="9540" y="5325"/>
                  </a:lnTo>
                  <a:lnTo>
                    <a:pt x="9090" y="6450"/>
                  </a:lnTo>
                  <a:lnTo>
                    <a:pt x="9090" y="11325"/>
                  </a:lnTo>
                  <a:lnTo>
                    <a:pt x="9840" y="10800"/>
                  </a:lnTo>
                  <a:lnTo>
                    <a:pt x="9840" y="10050"/>
                  </a:lnTo>
                  <a:lnTo>
                    <a:pt x="10290" y="8325"/>
                  </a:lnTo>
                  <a:lnTo>
                    <a:pt x="10290" y="10050"/>
                  </a:lnTo>
                  <a:lnTo>
                    <a:pt x="9540" y="11325"/>
                  </a:lnTo>
                  <a:lnTo>
                    <a:pt x="8850" y="11925"/>
                  </a:lnTo>
                  <a:lnTo>
                    <a:pt x="8400" y="13650"/>
                  </a:lnTo>
                  <a:lnTo>
                    <a:pt x="8100" y="13650"/>
                  </a:lnTo>
                  <a:lnTo>
                    <a:pt x="8100" y="16125"/>
                  </a:lnTo>
                  <a:lnTo>
                    <a:pt x="8400" y="16125"/>
                  </a:lnTo>
                  <a:lnTo>
                    <a:pt x="10290" y="11925"/>
                  </a:lnTo>
                  <a:lnTo>
                    <a:pt x="10530" y="11325"/>
                  </a:lnTo>
                  <a:lnTo>
                    <a:pt x="10980" y="10800"/>
                  </a:lnTo>
                  <a:lnTo>
                    <a:pt x="11280" y="10050"/>
                  </a:lnTo>
                  <a:lnTo>
                    <a:pt x="11280" y="10800"/>
                  </a:lnTo>
                  <a:lnTo>
                    <a:pt x="10980" y="11325"/>
                  </a:lnTo>
                  <a:lnTo>
                    <a:pt x="10980" y="11925"/>
                  </a:lnTo>
                  <a:lnTo>
                    <a:pt x="10530" y="13650"/>
                  </a:lnTo>
                  <a:lnTo>
                    <a:pt x="10530" y="14925"/>
                  </a:lnTo>
                  <a:lnTo>
                    <a:pt x="10290" y="16125"/>
                  </a:lnTo>
                  <a:lnTo>
                    <a:pt x="10290" y="17250"/>
                  </a:lnTo>
                  <a:lnTo>
                    <a:pt x="10530" y="16650"/>
                  </a:lnTo>
                  <a:lnTo>
                    <a:pt x="10530" y="14925"/>
                  </a:lnTo>
                  <a:lnTo>
                    <a:pt x="11280" y="13650"/>
                  </a:lnTo>
                  <a:lnTo>
                    <a:pt x="11520" y="12525"/>
                  </a:lnTo>
                  <a:lnTo>
                    <a:pt x="11520" y="10800"/>
                  </a:lnTo>
                  <a:lnTo>
                    <a:pt x="11280" y="11325"/>
                  </a:lnTo>
                  <a:lnTo>
                    <a:pt x="11280" y="11925"/>
                  </a:lnTo>
                  <a:lnTo>
                    <a:pt x="10980" y="13650"/>
                  </a:lnTo>
                  <a:lnTo>
                    <a:pt x="10530" y="14925"/>
                  </a:lnTo>
                  <a:lnTo>
                    <a:pt x="10290" y="16650"/>
                  </a:lnTo>
                  <a:lnTo>
                    <a:pt x="10290" y="16125"/>
                  </a:lnTo>
                  <a:lnTo>
                    <a:pt x="10980" y="13650"/>
                  </a:lnTo>
                  <a:lnTo>
                    <a:pt x="10980" y="12525"/>
                  </a:lnTo>
                  <a:lnTo>
                    <a:pt x="11280" y="12525"/>
                  </a:lnTo>
                  <a:lnTo>
                    <a:pt x="11280" y="11325"/>
                  </a:lnTo>
                  <a:lnTo>
                    <a:pt x="10290" y="11325"/>
                  </a:lnTo>
                  <a:lnTo>
                    <a:pt x="9540" y="11925"/>
                  </a:lnTo>
                  <a:lnTo>
                    <a:pt x="8850" y="11925"/>
                  </a:lnTo>
                  <a:lnTo>
                    <a:pt x="8400" y="13650"/>
                  </a:lnTo>
                  <a:lnTo>
                    <a:pt x="7650" y="13650"/>
                  </a:lnTo>
                  <a:lnTo>
                    <a:pt x="7650" y="11925"/>
                  </a:lnTo>
                  <a:lnTo>
                    <a:pt x="8100" y="11325"/>
                  </a:lnTo>
                  <a:lnTo>
                    <a:pt x="8100" y="10050"/>
                  </a:lnTo>
                  <a:lnTo>
                    <a:pt x="8850" y="8325"/>
                  </a:lnTo>
                  <a:lnTo>
                    <a:pt x="8850" y="7725"/>
                  </a:lnTo>
                  <a:lnTo>
                    <a:pt x="8400" y="7725"/>
                  </a:lnTo>
                  <a:lnTo>
                    <a:pt x="8100" y="8325"/>
                  </a:lnTo>
                  <a:lnTo>
                    <a:pt x="7650" y="10050"/>
                  </a:lnTo>
                  <a:lnTo>
                    <a:pt x="7650" y="10800"/>
                  </a:lnTo>
                  <a:lnTo>
                    <a:pt x="7650" y="8325"/>
                  </a:lnTo>
                  <a:lnTo>
                    <a:pt x="8100" y="8325"/>
                  </a:lnTo>
                  <a:lnTo>
                    <a:pt x="8100" y="10050"/>
                  </a:lnTo>
                  <a:lnTo>
                    <a:pt x="8400" y="10050"/>
                  </a:lnTo>
                  <a:lnTo>
                    <a:pt x="8100" y="10050"/>
                  </a:lnTo>
                  <a:lnTo>
                    <a:pt x="8100" y="8325"/>
                  </a:lnTo>
                  <a:lnTo>
                    <a:pt x="7650" y="8325"/>
                  </a:lnTo>
                  <a:lnTo>
                    <a:pt x="7200" y="6450"/>
                  </a:lnTo>
                  <a:lnTo>
                    <a:pt x="6450" y="5325"/>
                  </a:lnTo>
                  <a:lnTo>
                    <a:pt x="6450" y="4725"/>
                  </a:lnTo>
                  <a:lnTo>
                    <a:pt x="5760" y="4725"/>
                  </a:lnTo>
                  <a:lnTo>
                    <a:pt x="5760" y="2250"/>
                  </a:lnTo>
                  <a:lnTo>
                    <a:pt x="5220" y="2250"/>
                  </a:lnTo>
                  <a:lnTo>
                    <a:pt x="5760" y="2250"/>
                  </a:lnTo>
                  <a:lnTo>
                    <a:pt x="5760" y="4725"/>
                  </a:lnTo>
                  <a:lnTo>
                    <a:pt x="6450" y="5325"/>
                  </a:lnTo>
                  <a:lnTo>
                    <a:pt x="6450" y="5850"/>
                  </a:lnTo>
                  <a:lnTo>
                    <a:pt x="7410" y="5850"/>
                  </a:lnTo>
                  <a:lnTo>
                    <a:pt x="7650" y="6450"/>
                  </a:lnTo>
                  <a:lnTo>
                    <a:pt x="7650" y="7725"/>
                  </a:lnTo>
                  <a:lnTo>
                    <a:pt x="8400" y="8325"/>
                  </a:lnTo>
                  <a:lnTo>
                    <a:pt x="8400" y="10800"/>
                  </a:lnTo>
                  <a:lnTo>
                    <a:pt x="8850" y="10800"/>
                  </a:lnTo>
                  <a:lnTo>
                    <a:pt x="8400" y="10800"/>
                  </a:lnTo>
                  <a:lnTo>
                    <a:pt x="8100" y="10050"/>
                  </a:lnTo>
                  <a:lnTo>
                    <a:pt x="8100" y="8325"/>
                  </a:lnTo>
                  <a:lnTo>
                    <a:pt x="8850" y="8325"/>
                  </a:lnTo>
                  <a:lnTo>
                    <a:pt x="9090" y="10800"/>
                  </a:lnTo>
                  <a:lnTo>
                    <a:pt x="10290" y="11325"/>
                  </a:lnTo>
                  <a:lnTo>
                    <a:pt x="10290" y="12525"/>
                  </a:lnTo>
                  <a:lnTo>
                    <a:pt x="10530" y="13650"/>
                  </a:lnTo>
                  <a:lnTo>
                    <a:pt x="10980" y="13650"/>
                  </a:lnTo>
                  <a:lnTo>
                    <a:pt x="10980" y="11325"/>
                  </a:lnTo>
                  <a:lnTo>
                    <a:pt x="11280" y="11325"/>
                  </a:lnTo>
                  <a:lnTo>
                    <a:pt x="11280" y="11925"/>
                  </a:lnTo>
                  <a:lnTo>
                    <a:pt x="11520" y="13650"/>
                  </a:lnTo>
                  <a:lnTo>
                    <a:pt x="11280" y="13650"/>
                  </a:lnTo>
                  <a:lnTo>
                    <a:pt x="11280" y="11925"/>
                  </a:lnTo>
                  <a:lnTo>
                    <a:pt x="10530" y="11325"/>
                  </a:lnTo>
                  <a:lnTo>
                    <a:pt x="10290" y="11325"/>
                  </a:lnTo>
                  <a:lnTo>
                    <a:pt x="9840" y="10800"/>
                  </a:lnTo>
                  <a:lnTo>
                    <a:pt x="9090" y="10800"/>
                  </a:lnTo>
                  <a:lnTo>
                    <a:pt x="9090" y="8325"/>
                  </a:lnTo>
                  <a:lnTo>
                    <a:pt x="10980" y="8325"/>
                  </a:lnTo>
                  <a:lnTo>
                    <a:pt x="11280" y="10050"/>
                  </a:lnTo>
                  <a:lnTo>
                    <a:pt x="14160" y="10050"/>
                  </a:lnTo>
                  <a:lnTo>
                    <a:pt x="13650" y="8325"/>
                  </a:lnTo>
                  <a:lnTo>
                    <a:pt x="14160" y="8325"/>
                  </a:lnTo>
                  <a:lnTo>
                    <a:pt x="13650" y="8325"/>
                  </a:lnTo>
                  <a:lnTo>
                    <a:pt x="13650" y="10800"/>
                  </a:lnTo>
                  <a:lnTo>
                    <a:pt x="13170" y="11325"/>
                  </a:lnTo>
                  <a:lnTo>
                    <a:pt x="13650" y="11325"/>
                  </a:lnTo>
                  <a:lnTo>
                    <a:pt x="14160" y="10050"/>
                  </a:lnTo>
                  <a:lnTo>
                    <a:pt x="14610" y="10050"/>
                  </a:lnTo>
                  <a:lnTo>
                    <a:pt x="14610" y="8325"/>
                  </a:lnTo>
                  <a:lnTo>
                    <a:pt x="15600" y="8325"/>
                  </a:lnTo>
                  <a:lnTo>
                    <a:pt x="15600" y="7725"/>
                  </a:lnTo>
                  <a:lnTo>
                    <a:pt x="15840" y="7725"/>
                  </a:lnTo>
                  <a:lnTo>
                    <a:pt x="15840" y="8325"/>
                  </a:lnTo>
                  <a:lnTo>
                    <a:pt x="15600" y="10050"/>
                  </a:lnTo>
                  <a:lnTo>
                    <a:pt x="15300" y="10050"/>
                  </a:lnTo>
                  <a:lnTo>
                    <a:pt x="15840" y="10050"/>
                  </a:lnTo>
                  <a:lnTo>
                    <a:pt x="15840" y="8325"/>
                  </a:lnTo>
                  <a:lnTo>
                    <a:pt x="15600" y="8325"/>
                  </a:lnTo>
                  <a:lnTo>
                    <a:pt x="15600" y="10800"/>
                  </a:lnTo>
                  <a:lnTo>
                    <a:pt x="15300" y="10800"/>
                  </a:lnTo>
                  <a:lnTo>
                    <a:pt x="17490" y="10800"/>
                  </a:lnTo>
                  <a:lnTo>
                    <a:pt x="17730" y="8325"/>
                  </a:lnTo>
                  <a:lnTo>
                    <a:pt x="18180" y="8325"/>
                  </a:lnTo>
                  <a:lnTo>
                    <a:pt x="18180" y="6450"/>
                  </a:lnTo>
                  <a:lnTo>
                    <a:pt x="17490" y="7725"/>
                  </a:lnTo>
                  <a:lnTo>
                    <a:pt x="17490" y="8325"/>
                  </a:lnTo>
                  <a:lnTo>
                    <a:pt x="14160" y="8325"/>
                  </a:lnTo>
                  <a:lnTo>
                    <a:pt x="13170" y="7725"/>
                  </a:lnTo>
                  <a:lnTo>
                    <a:pt x="9540" y="7725"/>
                  </a:lnTo>
                  <a:lnTo>
                    <a:pt x="9090" y="8325"/>
                  </a:lnTo>
                </a:path>
              </a:pathLst>
            </a:custGeom>
            <a:noFill/>
            <a:ln w="12700" cap="flat">
              <a:solidFill>
                <a:srgbClr val="000000"/>
              </a:solidFill>
              <a:prstDash val="solid"/>
              <a:round/>
            </a:ln>
            <a:effectLst/>
          </p:spPr>
          <p:txBody>
            <a:bodyPr wrap="square" lIns="0" tIns="0" rIns="0" bIns="0" numCol="1" anchor="t">
              <a:noAutofit/>
            </a:bodyPr>
            <a:lstStyle/>
            <a:p>
              <a:pPr lvl="0"/>
              <a:endParaRPr/>
            </a:p>
          </p:txBody>
        </p:sp>
        <p:sp>
          <p:nvSpPr>
            <p:cNvPr id="493" name="Shape 493"/>
            <p:cNvSpPr/>
            <p:nvPr/>
          </p:nvSpPr>
          <p:spPr>
            <a:xfrm flipV="1">
              <a:off x="657225" y="412749"/>
              <a:ext cx="377826" cy="271464"/>
            </a:xfrm>
            <a:prstGeom prst="line">
              <a:avLst/>
            </a:prstGeom>
            <a:noFill/>
            <a:ln w="28575" cap="flat">
              <a:solidFill>
                <a:srgbClr val="FF000C"/>
              </a:solidFill>
              <a:prstDash val="solid"/>
              <a:round/>
            </a:ln>
            <a:effectLst>
              <a:outerShdw blurRad="63500" dist="12699" dir="5400000" rotWithShape="0">
                <a:srgbClr val="000000">
                  <a:alpha val="74997"/>
                </a:srgbClr>
              </a:outerShdw>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494" name="Shape 494"/>
            <p:cNvSpPr/>
            <p:nvPr/>
          </p:nvSpPr>
          <p:spPr>
            <a:xfrm>
              <a:off x="1779588" y="522287"/>
              <a:ext cx="144463" cy="2063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1" y="9709"/>
                    <a:pt x="9686" y="74"/>
                    <a:pt x="21600" y="0"/>
                  </a:cubicBezTo>
                </a:path>
              </a:pathLst>
            </a:custGeom>
            <a:noFill/>
            <a:ln w="28575" cap="flat">
              <a:solidFill>
                <a:srgbClr val="FF000C"/>
              </a:solidFill>
              <a:prstDash val="solid"/>
              <a:round/>
            </a:ln>
            <a:effectLst>
              <a:outerShdw blurRad="63500" dist="12699" dir="5400000" rotWithShape="0">
                <a:srgbClr val="000000">
                  <a:alpha val="74997"/>
                </a:srgbClr>
              </a:outerShdw>
            </a:effectLst>
          </p:spPr>
          <p:txBody>
            <a:bodyPr wrap="square" lIns="0" tIns="0" rIns="0" bIns="0" numCol="1" anchor="t">
              <a:noAutofit/>
            </a:bodyPr>
            <a:lstStyle/>
            <a:p>
              <a:pPr lvl="0"/>
              <a:endParaRPr/>
            </a:p>
          </p:txBody>
        </p:sp>
        <p:sp>
          <p:nvSpPr>
            <p:cNvPr id="495" name="Shape 495"/>
            <p:cNvSpPr/>
            <p:nvPr/>
          </p:nvSpPr>
          <p:spPr>
            <a:xfrm>
              <a:off x="263525" y="419100"/>
              <a:ext cx="814389" cy="531813"/>
            </a:xfrm>
            <a:prstGeom prst="rect">
              <a:avLst/>
            </a:prstGeom>
            <a:noFill/>
            <a:ln w="12700" cap="flat">
              <a:solidFill>
                <a:srgbClr val="000000"/>
              </a:solidFill>
              <a:prstDash val="solid"/>
              <a:round/>
            </a:ln>
            <a:effectLst/>
          </p:spPr>
          <p:txBody>
            <a:bodyPr wrap="square" lIns="0" tIns="0" rIns="0" bIns="0" numCol="1" anchor="t">
              <a:noAutofit/>
            </a:bodyPr>
            <a:lstStyle/>
            <a:p>
              <a:pPr lvl="0"/>
              <a:endParaRPr/>
            </a:p>
          </p:txBody>
        </p:sp>
        <p:sp>
          <p:nvSpPr>
            <p:cNvPr id="496" name="Shape 496"/>
            <p:cNvSpPr/>
            <p:nvPr/>
          </p:nvSpPr>
          <p:spPr>
            <a:xfrm>
              <a:off x="242888" y="419099"/>
              <a:ext cx="822326" cy="1590"/>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497" name="Shape 497"/>
            <p:cNvSpPr/>
            <p:nvPr/>
          </p:nvSpPr>
          <p:spPr>
            <a:xfrm>
              <a:off x="242888" y="944562"/>
              <a:ext cx="835026" cy="1"/>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498" name="Shape 498"/>
            <p:cNvSpPr/>
            <p:nvPr/>
          </p:nvSpPr>
          <p:spPr>
            <a:xfrm>
              <a:off x="193675" y="477837"/>
              <a:ext cx="942976" cy="188913"/>
            </a:xfrm>
            <a:prstGeom prst="roundRect">
              <a:avLst>
                <a:gd name="adj" fmla="val 26806"/>
              </a:avLst>
            </a:prstGeom>
            <a:noFill/>
            <a:ln w="23813" cap="flat">
              <a:solidFill>
                <a:srgbClr val="000000"/>
              </a:solidFill>
              <a:prstDash val="solid"/>
              <a:round/>
            </a:ln>
            <a:effectLst/>
          </p:spPr>
          <p:txBody>
            <a:bodyPr wrap="square" lIns="0" tIns="0" rIns="0" bIns="0" numCol="1" anchor="t">
              <a:noAutofit/>
            </a:bodyPr>
            <a:lstStyle/>
            <a:p>
              <a:pPr lvl="0"/>
              <a:endParaRPr/>
            </a:p>
          </p:txBody>
        </p:sp>
        <p:sp>
          <p:nvSpPr>
            <p:cNvPr id="499" name="Shape 499"/>
            <p:cNvSpPr/>
            <p:nvPr/>
          </p:nvSpPr>
          <p:spPr>
            <a:xfrm>
              <a:off x="1466850" y="398462"/>
              <a:ext cx="617539" cy="6254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52388" cap="flat">
              <a:solidFill>
                <a:srgbClr val="004EFF"/>
              </a:solidFill>
              <a:prstDash val="solid"/>
              <a:round/>
            </a:ln>
            <a:effectLst/>
          </p:spPr>
          <p:txBody>
            <a:bodyPr wrap="square" lIns="0" tIns="0" rIns="0" bIns="0" numCol="1" anchor="t">
              <a:noAutofit/>
            </a:bodyPr>
            <a:lstStyle/>
            <a:p>
              <a:pPr lvl="0"/>
              <a:endParaRPr/>
            </a:p>
          </p:txBody>
        </p:sp>
        <p:sp>
          <p:nvSpPr>
            <p:cNvPr id="500" name="Shape 500"/>
            <p:cNvSpPr/>
            <p:nvPr/>
          </p:nvSpPr>
          <p:spPr>
            <a:xfrm>
              <a:off x="185738" y="727075"/>
              <a:ext cx="944563" cy="187325"/>
            </a:xfrm>
            <a:prstGeom prst="roundRect">
              <a:avLst>
                <a:gd name="adj" fmla="val 26810"/>
              </a:avLst>
            </a:prstGeom>
            <a:noFill/>
            <a:ln w="23813" cap="flat">
              <a:solidFill>
                <a:srgbClr val="000000"/>
              </a:solidFill>
              <a:prstDash val="solid"/>
              <a:round/>
            </a:ln>
            <a:effectLst/>
          </p:spPr>
          <p:txBody>
            <a:bodyPr wrap="square" lIns="0" tIns="0" rIns="0" bIns="0" numCol="1" anchor="t">
              <a:noAutofit/>
            </a:bodyPr>
            <a:lstStyle/>
            <a:p>
              <a:pPr lvl="0"/>
              <a:endParaRPr/>
            </a:p>
          </p:txBody>
        </p:sp>
        <p:sp>
          <p:nvSpPr>
            <p:cNvPr id="501" name="Shape 501"/>
            <p:cNvSpPr/>
            <p:nvPr/>
          </p:nvSpPr>
          <p:spPr>
            <a:xfrm>
              <a:off x="106363" y="142874"/>
              <a:ext cx="1090613" cy="219076"/>
            </a:xfrm>
            <a:prstGeom prst="roundRect">
              <a:avLst>
                <a:gd name="adj" fmla="val 26875"/>
              </a:avLst>
            </a:prstGeom>
            <a:noFill/>
            <a:ln w="52388" cap="flat">
              <a:solidFill>
                <a:srgbClr val="004EFF"/>
              </a:solidFill>
              <a:prstDash val="solid"/>
              <a:round/>
            </a:ln>
            <a:effectLst/>
          </p:spPr>
          <p:txBody>
            <a:bodyPr wrap="square" lIns="0" tIns="0" rIns="0" bIns="0" numCol="1" anchor="t">
              <a:noAutofit/>
            </a:bodyPr>
            <a:lstStyle/>
            <a:p>
              <a:pPr lvl="0"/>
              <a:endParaRPr/>
            </a:p>
          </p:txBody>
        </p:sp>
        <p:sp>
          <p:nvSpPr>
            <p:cNvPr id="502" name="Shape 502"/>
            <p:cNvSpPr/>
            <p:nvPr/>
          </p:nvSpPr>
          <p:spPr>
            <a:xfrm>
              <a:off x="98425" y="1038225"/>
              <a:ext cx="1084264" cy="203200"/>
            </a:xfrm>
            <a:prstGeom prst="roundRect">
              <a:avLst>
                <a:gd name="adj" fmla="val 24662"/>
              </a:avLst>
            </a:prstGeom>
            <a:noFill/>
            <a:ln w="52388" cap="flat">
              <a:solidFill>
                <a:srgbClr val="004EFF"/>
              </a:solidFill>
              <a:prstDash val="solid"/>
              <a:round/>
            </a:ln>
            <a:effectLst/>
          </p:spPr>
          <p:txBody>
            <a:bodyPr wrap="square" lIns="0" tIns="0" rIns="0" bIns="0" numCol="1" anchor="t">
              <a:noAutofit/>
            </a:bodyPr>
            <a:lstStyle/>
            <a:p>
              <a:pPr lvl="0"/>
              <a:endParaRPr/>
            </a:p>
          </p:txBody>
        </p:sp>
        <p:sp>
          <p:nvSpPr>
            <p:cNvPr id="503" name="Shape 503"/>
            <p:cNvSpPr/>
            <p:nvPr/>
          </p:nvSpPr>
          <p:spPr>
            <a:xfrm>
              <a:off x="1004887" y="233362"/>
              <a:ext cx="84138" cy="211138"/>
            </a:xfrm>
            <a:custGeom>
              <a:avLst/>
              <a:gdLst/>
              <a:ahLst/>
              <a:cxnLst>
                <a:cxn ang="0">
                  <a:pos x="wd2" y="hd2"/>
                </a:cxn>
                <a:cxn ang="5400000">
                  <a:pos x="wd2" y="hd2"/>
                </a:cxn>
                <a:cxn ang="10800000">
                  <a:pos x="wd2" y="hd2"/>
                </a:cxn>
                <a:cxn ang="16200000">
                  <a:pos x="wd2" y="hd2"/>
                </a:cxn>
              </a:cxnLst>
              <a:rect l="0" t="0" r="r" b="b"/>
              <a:pathLst>
                <a:path w="21600" h="21600" extrusionOk="0">
                  <a:moveTo>
                    <a:pt x="21599" y="0"/>
                  </a:moveTo>
                  <a:cubicBezTo>
                    <a:pt x="21599" y="32"/>
                    <a:pt x="21600" y="64"/>
                    <a:pt x="21600" y="97"/>
                  </a:cubicBezTo>
                  <a:cubicBezTo>
                    <a:pt x="21600" y="11972"/>
                    <a:pt x="12040" y="21600"/>
                    <a:pt x="247" y="21600"/>
                  </a:cubicBezTo>
                  <a:cubicBezTo>
                    <a:pt x="164" y="21599"/>
                    <a:pt x="82" y="21599"/>
                    <a:pt x="0" y="21598"/>
                  </a:cubicBezTo>
                </a:path>
              </a:pathLst>
            </a:custGeom>
            <a:noFill/>
            <a:ln w="28575" cap="flat">
              <a:solidFill>
                <a:srgbClr val="FF000C"/>
              </a:solidFill>
              <a:prstDash val="solid"/>
              <a:round/>
            </a:ln>
            <a:effectLst>
              <a:outerShdw blurRad="63500" dist="12699" dir="5400000" rotWithShape="0">
                <a:srgbClr val="000000">
                  <a:alpha val="74997"/>
                </a:srgbClr>
              </a:outerShdw>
            </a:effectLst>
          </p:spPr>
          <p:txBody>
            <a:bodyPr wrap="square" lIns="0" tIns="0" rIns="0" bIns="0" numCol="1" anchor="t">
              <a:noAutofit/>
            </a:bodyPr>
            <a:lstStyle/>
            <a:p>
              <a:pPr lvl="0"/>
              <a:endParaRPr/>
            </a:p>
          </p:txBody>
        </p:sp>
        <p:sp>
          <p:nvSpPr>
            <p:cNvPr id="504" name="Shape 504"/>
            <p:cNvSpPr/>
            <p:nvPr/>
          </p:nvSpPr>
          <p:spPr>
            <a:xfrm flipV="1">
              <a:off x="1895475" y="384174"/>
              <a:ext cx="357189" cy="138114"/>
            </a:xfrm>
            <a:prstGeom prst="line">
              <a:avLst/>
            </a:prstGeom>
            <a:noFill/>
            <a:ln w="28575" cap="flat">
              <a:solidFill>
                <a:srgbClr val="FF000C"/>
              </a:solidFill>
              <a:prstDash val="solid"/>
              <a:round/>
            </a:ln>
            <a:effectLst>
              <a:outerShdw blurRad="63500" dist="12699" dir="5400000" rotWithShape="0">
                <a:srgbClr val="000000">
                  <a:alpha val="74997"/>
                </a:srgbClr>
              </a:outerShdw>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505" name="Shape 505"/>
            <p:cNvSpPr/>
            <p:nvPr/>
          </p:nvSpPr>
          <p:spPr>
            <a:xfrm>
              <a:off x="1233488" y="142875"/>
              <a:ext cx="1076327" cy="11064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0000"/>
              </a:solidFill>
              <a:prstDash val="solid"/>
              <a:round/>
            </a:ln>
            <a:effectLst/>
          </p:spPr>
          <p:txBody>
            <a:bodyPr wrap="square" lIns="0" tIns="0" rIns="0" bIns="0" numCol="1" anchor="t">
              <a:noAutofit/>
            </a:bodyPr>
            <a:lstStyle/>
            <a:p>
              <a:pPr lvl="0"/>
              <a:endParaRPr/>
            </a:p>
          </p:txBody>
        </p:sp>
        <p:sp>
          <p:nvSpPr>
            <p:cNvPr id="506" name="Shape 506"/>
            <p:cNvSpPr/>
            <p:nvPr/>
          </p:nvSpPr>
          <p:spPr>
            <a:xfrm>
              <a:off x="598488" y="201612"/>
              <a:ext cx="95251" cy="1031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0000"/>
              </a:solidFill>
              <a:prstDash val="solid"/>
              <a:round/>
            </a:ln>
            <a:effectLst/>
          </p:spPr>
          <p:txBody>
            <a:bodyPr wrap="square" lIns="0" tIns="0" rIns="0" bIns="0" numCol="1" anchor="t">
              <a:noAutofit/>
            </a:bodyPr>
            <a:lstStyle/>
            <a:p>
              <a:pPr lvl="0"/>
              <a:endParaRPr/>
            </a:p>
          </p:txBody>
        </p:sp>
        <p:sp>
          <p:nvSpPr>
            <p:cNvPr id="507" name="Shape 507"/>
            <p:cNvSpPr/>
            <p:nvPr/>
          </p:nvSpPr>
          <p:spPr>
            <a:xfrm>
              <a:off x="642938" y="223837"/>
              <a:ext cx="1588" cy="73026"/>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508" name="Shape 508"/>
            <p:cNvSpPr/>
            <p:nvPr/>
          </p:nvSpPr>
          <p:spPr>
            <a:xfrm flipH="1">
              <a:off x="612775" y="244474"/>
              <a:ext cx="73026" cy="1589"/>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509" name="Shape 509"/>
            <p:cNvSpPr/>
            <p:nvPr/>
          </p:nvSpPr>
          <p:spPr>
            <a:xfrm>
              <a:off x="1997075" y="173037"/>
              <a:ext cx="290514" cy="188913"/>
            </a:xfrm>
            <a:prstGeom prst="rect">
              <a:avLst/>
            </a:prstGeom>
            <a:solidFill>
              <a:srgbClr val="FFFFFF"/>
            </a:solidFill>
            <a:ln w="12700" cap="flat">
              <a:noFill/>
              <a:miter lim="400000"/>
            </a:ln>
            <a:effectLst/>
          </p:spPr>
          <p:txBody>
            <a:bodyPr wrap="square" lIns="0" tIns="0" rIns="0" bIns="0" numCol="1" anchor="t">
              <a:noAutofit/>
            </a:bodyPr>
            <a:lstStyle/>
            <a:p>
              <a:pPr lvl="0"/>
              <a:endParaRPr/>
            </a:p>
          </p:txBody>
        </p:sp>
        <p:sp>
          <p:nvSpPr>
            <p:cNvPr id="510" name="Shape 510"/>
            <p:cNvSpPr/>
            <p:nvPr/>
          </p:nvSpPr>
          <p:spPr>
            <a:xfrm>
              <a:off x="2087563" y="122237"/>
              <a:ext cx="127001" cy="215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400" b="1">
                  <a:latin typeface="+mn-lt"/>
                  <a:ea typeface="+mn-ea"/>
                  <a:cs typeface="+mn-cs"/>
                  <a:sym typeface="Helvetica"/>
                </a:defRPr>
              </a:lvl1pPr>
            </a:lstStyle>
            <a:p>
              <a:pPr lvl="0">
                <a:defRPr sz="1800" b="0"/>
              </a:pPr>
              <a:r>
                <a:rPr sz="1400" b="1"/>
                <a:t>µ</a:t>
              </a:r>
            </a:p>
          </p:txBody>
        </p:sp>
        <p:sp>
          <p:nvSpPr>
            <p:cNvPr id="511" name="Shape 511"/>
            <p:cNvSpPr/>
            <p:nvPr/>
          </p:nvSpPr>
          <p:spPr>
            <a:xfrm>
              <a:off x="1997075" y="173037"/>
              <a:ext cx="290514" cy="188913"/>
            </a:xfrm>
            <a:prstGeom prst="rect">
              <a:avLst/>
            </a:prstGeom>
            <a:noFill/>
            <a:ln w="12700" cap="flat">
              <a:solidFill>
                <a:srgbClr val="000000"/>
              </a:solidFill>
              <a:prstDash val="solid"/>
              <a:round/>
            </a:ln>
            <a:effectLst/>
          </p:spPr>
          <p:txBody>
            <a:bodyPr wrap="square" lIns="0" tIns="0" rIns="0" bIns="0" numCol="1" anchor="t">
              <a:noAutofit/>
            </a:bodyPr>
            <a:lstStyle/>
            <a:p>
              <a:pPr lvl="0"/>
              <a:endParaRPr/>
            </a:p>
          </p:txBody>
        </p:sp>
        <p:sp>
          <p:nvSpPr>
            <p:cNvPr id="512" name="Shape 512"/>
            <p:cNvSpPr/>
            <p:nvPr/>
          </p:nvSpPr>
          <p:spPr>
            <a:xfrm>
              <a:off x="1587" y="1524000"/>
              <a:ext cx="2382839" cy="1371600"/>
            </a:xfrm>
            <a:prstGeom prst="rect">
              <a:avLst/>
            </a:prstGeom>
            <a:solidFill>
              <a:srgbClr val="FFEDE2"/>
            </a:solidFill>
            <a:ln w="3175" cap="flat">
              <a:solidFill>
                <a:srgbClr val="000000"/>
              </a:solidFill>
              <a:prstDash val="solid"/>
              <a:round/>
            </a:ln>
            <a:effectLst>
              <a:outerShdw blurRad="63500" dist="38099" dir="2700000" rotWithShape="0">
                <a:srgbClr val="808080">
                  <a:alpha val="74997"/>
                </a:srgbClr>
              </a:outerShdw>
            </a:effectLst>
          </p:spPr>
          <p:txBody>
            <a:bodyPr wrap="square" lIns="0" tIns="0" rIns="0" bIns="0" numCol="1" anchor="t">
              <a:noAutofit/>
            </a:bodyPr>
            <a:lstStyle/>
            <a:p>
              <a:pPr lvl="0"/>
              <a:endParaRPr/>
            </a:p>
          </p:txBody>
        </p:sp>
        <p:sp>
          <p:nvSpPr>
            <p:cNvPr id="513" name="Shape 513"/>
            <p:cNvSpPr/>
            <p:nvPr/>
          </p:nvSpPr>
          <p:spPr>
            <a:xfrm>
              <a:off x="80963" y="2227262"/>
              <a:ext cx="1255712" cy="1589"/>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514" name="Shape 514"/>
            <p:cNvSpPr/>
            <p:nvPr/>
          </p:nvSpPr>
          <p:spPr>
            <a:xfrm>
              <a:off x="430213" y="2097088"/>
              <a:ext cx="601663" cy="282576"/>
            </a:xfrm>
            <a:prstGeom prst="rect">
              <a:avLst/>
            </a:prstGeom>
            <a:noFill/>
            <a:ln w="12700" cap="flat">
              <a:solidFill>
                <a:srgbClr val="000000"/>
              </a:solidFill>
              <a:prstDash val="solid"/>
              <a:round/>
            </a:ln>
            <a:effectLst/>
          </p:spPr>
          <p:txBody>
            <a:bodyPr wrap="square" lIns="0" tIns="0" rIns="0" bIns="0" numCol="1" anchor="t">
              <a:noAutofit/>
            </a:bodyPr>
            <a:lstStyle/>
            <a:p>
              <a:pPr lvl="0"/>
              <a:endParaRPr/>
            </a:p>
          </p:txBody>
        </p:sp>
        <p:sp>
          <p:nvSpPr>
            <p:cNvPr id="515" name="Shape 515"/>
            <p:cNvSpPr/>
            <p:nvPr/>
          </p:nvSpPr>
          <p:spPr>
            <a:xfrm>
              <a:off x="415925" y="2082799"/>
              <a:ext cx="595313" cy="1589"/>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516" name="Shape 516"/>
            <p:cNvSpPr/>
            <p:nvPr/>
          </p:nvSpPr>
          <p:spPr>
            <a:xfrm>
              <a:off x="415925" y="2365374"/>
              <a:ext cx="595313" cy="1589"/>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517" name="Shape 517"/>
            <p:cNvSpPr/>
            <p:nvPr/>
          </p:nvSpPr>
          <p:spPr>
            <a:xfrm>
              <a:off x="1799431" y="2074068"/>
              <a:ext cx="3176" cy="3176"/>
            </a:xfrm>
            <a:prstGeom prst="rect">
              <a:avLst/>
            </a:prstGeom>
            <a:solidFill>
              <a:srgbClr val="004EFF"/>
            </a:solidFill>
            <a:ln w="12700" cap="flat">
              <a:noFill/>
              <a:miter lim="400000"/>
            </a:ln>
            <a:effectLst/>
          </p:spPr>
          <p:txBody>
            <a:bodyPr wrap="square" lIns="0" tIns="0" rIns="0" bIns="0" numCol="1" anchor="t">
              <a:noAutofit/>
            </a:bodyPr>
            <a:lstStyle/>
            <a:p>
              <a:pPr lvl="0"/>
              <a:endParaRPr/>
            </a:p>
          </p:txBody>
        </p:sp>
        <p:sp>
          <p:nvSpPr>
            <p:cNvPr id="518" name="Shape 518"/>
            <p:cNvSpPr/>
            <p:nvPr/>
          </p:nvSpPr>
          <p:spPr>
            <a:xfrm>
              <a:off x="1649413" y="2082800"/>
              <a:ext cx="327027" cy="3190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FFFFF"/>
              </a:solidFill>
              <a:prstDash val="solid"/>
              <a:round/>
            </a:ln>
            <a:effectLst/>
          </p:spPr>
          <p:txBody>
            <a:bodyPr wrap="square" lIns="0" tIns="0" rIns="0" bIns="0" numCol="1" anchor="t">
              <a:noAutofit/>
            </a:bodyPr>
            <a:lstStyle/>
            <a:p>
              <a:pPr lvl="0"/>
              <a:endParaRPr/>
            </a:p>
          </p:txBody>
        </p:sp>
        <p:sp>
          <p:nvSpPr>
            <p:cNvPr id="519" name="Shape 519"/>
            <p:cNvSpPr/>
            <p:nvPr/>
          </p:nvSpPr>
          <p:spPr>
            <a:xfrm>
              <a:off x="1652588" y="2082800"/>
              <a:ext cx="322263" cy="3190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EFDFD"/>
              </a:solidFill>
              <a:prstDash val="solid"/>
              <a:round/>
            </a:ln>
            <a:effectLst/>
          </p:spPr>
          <p:txBody>
            <a:bodyPr wrap="square" lIns="0" tIns="0" rIns="0" bIns="0" numCol="1" anchor="t">
              <a:noAutofit/>
            </a:bodyPr>
            <a:lstStyle/>
            <a:p>
              <a:pPr lvl="0"/>
              <a:endParaRPr/>
            </a:p>
          </p:txBody>
        </p:sp>
        <p:sp>
          <p:nvSpPr>
            <p:cNvPr id="520" name="Shape 520"/>
            <p:cNvSpPr/>
            <p:nvPr/>
          </p:nvSpPr>
          <p:spPr>
            <a:xfrm>
              <a:off x="1654175" y="2084388"/>
              <a:ext cx="317500" cy="3159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DFAFA"/>
              </a:solidFill>
              <a:prstDash val="solid"/>
              <a:round/>
            </a:ln>
            <a:effectLst/>
          </p:spPr>
          <p:txBody>
            <a:bodyPr wrap="square" lIns="0" tIns="0" rIns="0" bIns="0" numCol="1" anchor="t">
              <a:noAutofit/>
            </a:bodyPr>
            <a:lstStyle/>
            <a:p>
              <a:pPr lvl="0"/>
              <a:endParaRPr/>
            </a:p>
          </p:txBody>
        </p:sp>
        <p:sp>
          <p:nvSpPr>
            <p:cNvPr id="521" name="Shape 521"/>
            <p:cNvSpPr/>
            <p:nvPr/>
          </p:nvSpPr>
          <p:spPr>
            <a:xfrm>
              <a:off x="1655763" y="2085975"/>
              <a:ext cx="314327" cy="3127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BF7F7"/>
              </a:solidFill>
              <a:prstDash val="solid"/>
              <a:round/>
            </a:ln>
            <a:effectLst/>
          </p:spPr>
          <p:txBody>
            <a:bodyPr wrap="square" lIns="0" tIns="0" rIns="0" bIns="0" numCol="1" anchor="t">
              <a:noAutofit/>
            </a:bodyPr>
            <a:lstStyle/>
            <a:p>
              <a:pPr lvl="0"/>
              <a:endParaRPr/>
            </a:p>
          </p:txBody>
        </p:sp>
        <p:sp>
          <p:nvSpPr>
            <p:cNvPr id="522" name="Shape 522"/>
            <p:cNvSpPr/>
            <p:nvPr/>
          </p:nvSpPr>
          <p:spPr>
            <a:xfrm>
              <a:off x="1657349" y="2087563"/>
              <a:ext cx="311151" cy="3095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AF4F5"/>
              </a:solidFill>
              <a:prstDash val="solid"/>
              <a:round/>
            </a:ln>
            <a:effectLst/>
          </p:spPr>
          <p:txBody>
            <a:bodyPr wrap="square" lIns="0" tIns="0" rIns="0" bIns="0" numCol="1" anchor="t">
              <a:noAutofit/>
            </a:bodyPr>
            <a:lstStyle/>
            <a:p>
              <a:pPr lvl="0"/>
              <a:endParaRPr/>
            </a:p>
          </p:txBody>
        </p:sp>
        <p:sp>
          <p:nvSpPr>
            <p:cNvPr id="523" name="Shape 523"/>
            <p:cNvSpPr/>
            <p:nvPr/>
          </p:nvSpPr>
          <p:spPr>
            <a:xfrm>
              <a:off x="1658938" y="2089149"/>
              <a:ext cx="309563" cy="3048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9F2F2"/>
              </a:solidFill>
              <a:prstDash val="solid"/>
              <a:round/>
            </a:ln>
            <a:effectLst/>
          </p:spPr>
          <p:txBody>
            <a:bodyPr wrap="square" lIns="0" tIns="0" rIns="0" bIns="0" numCol="1" anchor="t">
              <a:noAutofit/>
            </a:bodyPr>
            <a:lstStyle/>
            <a:p>
              <a:pPr lvl="0"/>
              <a:endParaRPr/>
            </a:p>
          </p:txBody>
        </p:sp>
        <p:sp>
          <p:nvSpPr>
            <p:cNvPr id="524" name="Shape 524"/>
            <p:cNvSpPr/>
            <p:nvPr/>
          </p:nvSpPr>
          <p:spPr>
            <a:xfrm>
              <a:off x="1660524" y="2090738"/>
              <a:ext cx="304802" cy="3016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7EFEF"/>
              </a:solidFill>
              <a:prstDash val="solid"/>
              <a:round/>
            </a:ln>
            <a:effectLst/>
          </p:spPr>
          <p:txBody>
            <a:bodyPr wrap="square" lIns="0" tIns="0" rIns="0" bIns="0" numCol="1" anchor="t">
              <a:noAutofit/>
            </a:bodyPr>
            <a:lstStyle/>
            <a:p>
              <a:pPr lvl="0"/>
              <a:endParaRPr/>
            </a:p>
          </p:txBody>
        </p:sp>
        <p:sp>
          <p:nvSpPr>
            <p:cNvPr id="525" name="Shape 525"/>
            <p:cNvSpPr/>
            <p:nvPr/>
          </p:nvSpPr>
          <p:spPr>
            <a:xfrm>
              <a:off x="1662113" y="2093913"/>
              <a:ext cx="301627" cy="2968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6ECEC"/>
              </a:solidFill>
              <a:prstDash val="solid"/>
              <a:round/>
            </a:ln>
            <a:effectLst/>
          </p:spPr>
          <p:txBody>
            <a:bodyPr wrap="square" lIns="0" tIns="0" rIns="0" bIns="0" numCol="1" anchor="t">
              <a:noAutofit/>
            </a:bodyPr>
            <a:lstStyle/>
            <a:p>
              <a:pPr lvl="0"/>
              <a:endParaRPr/>
            </a:p>
          </p:txBody>
        </p:sp>
        <p:sp>
          <p:nvSpPr>
            <p:cNvPr id="526" name="Shape 526"/>
            <p:cNvSpPr/>
            <p:nvPr/>
          </p:nvSpPr>
          <p:spPr>
            <a:xfrm>
              <a:off x="1663700" y="2095499"/>
              <a:ext cx="298450" cy="2952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4E9EA"/>
              </a:solidFill>
              <a:prstDash val="solid"/>
              <a:round/>
            </a:ln>
            <a:effectLst/>
          </p:spPr>
          <p:txBody>
            <a:bodyPr wrap="square" lIns="0" tIns="0" rIns="0" bIns="0" numCol="1" anchor="t">
              <a:noAutofit/>
            </a:bodyPr>
            <a:lstStyle/>
            <a:p>
              <a:pPr lvl="0"/>
              <a:endParaRPr/>
            </a:p>
          </p:txBody>
        </p:sp>
        <p:sp>
          <p:nvSpPr>
            <p:cNvPr id="527" name="Shape 527"/>
            <p:cNvSpPr/>
            <p:nvPr/>
          </p:nvSpPr>
          <p:spPr>
            <a:xfrm>
              <a:off x="1665288" y="2097088"/>
              <a:ext cx="295277" cy="290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3E6E7"/>
              </a:solidFill>
              <a:prstDash val="solid"/>
              <a:round/>
            </a:ln>
            <a:effectLst/>
          </p:spPr>
          <p:txBody>
            <a:bodyPr wrap="square" lIns="0" tIns="0" rIns="0" bIns="0" numCol="1" anchor="t">
              <a:noAutofit/>
            </a:bodyPr>
            <a:lstStyle/>
            <a:p>
              <a:pPr lvl="0"/>
              <a:endParaRPr/>
            </a:p>
          </p:txBody>
        </p:sp>
        <p:sp>
          <p:nvSpPr>
            <p:cNvPr id="528" name="Shape 528"/>
            <p:cNvSpPr/>
            <p:nvPr/>
          </p:nvSpPr>
          <p:spPr>
            <a:xfrm>
              <a:off x="1666875" y="2098675"/>
              <a:ext cx="292100" cy="2873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2E4E4"/>
              </a:solidFill>
              <a:prstDash val="solid"/>
              <a:round/>
            </a:ln>
            <a:effectLst/>
          </p:spPr>
          <p:txBody>
            <a:bodyPr wrap="square" lIns="0" tIns="0" rIns="0" bIns="0" numCol="1" anchor="t">
              <a:noAutofit/>
            </a:bodyPr>
            <a:lstStyle/>
            <a:p>
              <a:pPr lvl="0"/>
              <a:endParaRPr/>
            </a:p>
          </p:txBody>
        </p:sp>
        <p:sp>
          <p:nvSpPr>
            <p:cNvPr id="529" name="Shape 529"/>
            <p:cNvSpPr/>
            <p:nvPr/>
          </p:nvSpPr>
          <p:spPr>
            <a:xfrm>
              <a:off x="1668463" y="2100263"/>
              <a:ext cx="288927" cy="2841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0E1E2"/>
              </a:solidFill>
              <a:prstDash val="solid"/>
              <a:round/>
            </a:ln>
            <a:effectLst/>
          </p:spPr>
          <p:txBody>
            <a:bodyPr wrap="square" lIns="0" tIns="0" rIns="0" bIns="0" numCol="1" anchor="t">
              <a:noAutofit/>
            </a:bodyPr>
            <a:lstStyle/>
            <a:p>
              <a:pPr lvl="0"/>
              <a:endParaRPr/>
            </a:p>
          </p:txBody>
        </p:sp>
        <p:sp>
          <p:nvSpPr>
            <p:cNvPr id="530" name="Shape 530"/>
            <p:cNvSpPr/>
            <p:nvPr/>
          </p:nvSpPr>
          <p:spPr>
            <a:xfrm>
              <a:off x="1671638" y="2101850"/>
              <a:ext cx="284163" cy="2809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FDEDF"/>
              </a:solidFill>
              <a:prstDash val="solid"/>
              <a:round/>
            </a:ln>
            <a:effectLst/>
          </p:spPr>
          <p:txBody>
            <a:bodyPr wrap="square" lIns="0" tIns="0" rIns="0" bIns="0" numCol="1" anchor="t">
              <a:noAutofit/>
            </a:bodyPr>
            <a:lstStyle/>
            <a:p>
              <a:pPr lvl="0"/>
              <a:endParaRPr/>
            </a:p>
          </p:txBody>
        </p:sp>
        <p:sp>
          <p:nvSpPr>
            <p:cNvPr id="531" name="Shape 531"/>
            <p:cNvSpPr/>
            <p:nvPr/>
          </p:nvSpPr>
          <p:spPr>
            <a:xfrm>
              <a:off x="1673224" y="2103438"/>
              <a:ext cx="279402" cy="2778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DDBDC"/>
              </a:solidFill>
              <a:prstDash val="solid"/>
              <a:round/>
            </a:ln>
            <a:effectLst/>
          </p:spPr>
          <p:txBody>
            <a:bodyPr wrap="square" lIns="0" tIns="0" rIns="0" bIns="0" numCol="1" anchor="t">
              <a:noAutofit/>
            </a:bodyPr>
            <a:lstStyle/>
            <a:p>
              <a:pPr lvl="0"/>
              <a:endParaRPr/>
            </a:p>
          </p:txBody>
        </p:sp>
        <p:sp>
          <p:nvSpPr>
            <p:cNvPr id="532" name="Shape 532"/>
            <p:cNvSpPr/>
            <p:nvPr/>
          </p:nvSpPr>
          <p:spPr>
            <a:xfrm>
              <a:off x="1674813" y="2106613"/>
              <a:ext cx="277813" cy="273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CD9D9"/>
              </a:solidFill>
              <a:prstDash val="solid"/>
              <a:round/>
            </a:ln>
            <a:effectLst/>
          </p:spPr>
          <p:txBody>
            <a:bodyPr wrap="square" lIns="0" tIns="0" rIns="0" bIns="0" numCol="1" anchor="t">
              <a:noAutofit/>
            </a:bodyPr>
            <a:lstStyle/>
            <a:p>
              <a:pPr lvl="0"/>
              <a:endParaRPr/>
            </a:p>
          </p:txBody>
        </p:sp>
        <p:sp>
          <p:nvSpPr>
            <p:cNvPr id="533" name="Shape 533"/>
            <p:cNvSpPr/>
            <p:nvPr/>
          </p:nvSpPr>
          <p:spPr>
            <a:xfrm>
              <a:off x="1676399" y="2106613"/>
              <a:ext cx="273051" cy="2714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BD6D7"/>
              </a:solidFill>
              <a:prstDash val="solid"/>
              <a:round/>
            </a:ln>
            <a:effectLst/>
          </p:spPr>
          <p:txBody>
            <a:bodyPr wrap="square" lIns="0" tIns="0" rIns="0" bIns="0" numCol="1" anchor="t">
              <a:noAutofit/>
            </a:bodyPr>
            <a:lstStyle/>
            <a:p>
              <a:pPr lvl="0"/>
              <a:endParaRPr/>
            </a:p>
          </p:txBody>
        </p:sp>
        <p:sp>
          <p:nvSpPr>
            <p:cNvPr id="534" name="Shape 534"/>
            <p:cNvSpPr/>
            <p:nvPr/>
          </p:nvSpPr>
          <p:spPr>
            <a:xfrm>
              <a:off x="1677988" y="2108200"/>
              <a:ext cx="269877" cy="2667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9D3D4"/>
              </a:solidFill>
              <a:prstDash val="solid"/>
              <a:round/>
            </a:ln>
            <a:effectLst/>
          </p:spPr>
          <p:txBody>
            <a:bodyPr wrap="square" lIns="0" tIns="0" rIns="0" bIns="0" numCol="1" anchor="t">
              <a:noAutofit/>
            </a:bodyPr>
            <a:lstStyle/>
            <a:p>
              <a:pPr lvl="0"/>
              <a:endParaRPr/>
            </a:p>
          </p:txBody>
        </p:sp>
        <p:sp>
          <p:nvSpPr>
            <p:cNvPr id="535" name="Shape 535"/>
            <p:cNvSpPr/>
            <p:nvPr/>
          </p:nvSpPr>
          <p:spPr>
            <a:xfrm>
              <a:off x="1681163" y="2109788"/>
              <a:ext cx="265113" cy="2635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8D0D1"/>
              </a:solidFill>
              <a:prstDash val="solid"/>
              <a:round/>
            </a:ln>
            <a:effectLst/>
          </p:spPr>
          <p:txBody>
            <a:bodyPr wrap="square" lIns="0" tIns="0" rIns="0" bIns="0" numCol="1" anchor="t">
              <a:noAutofit/>
            </a:bodyPr>
            <a:lstStyle/>
            <a:p>
              <a:pPr lvl="0"/>
              <a:endParaRPr/>
            </a:p>
          </p:txBody>
        </p:sp>
        <p:sp>
          <p:nvSpPr>
            <p:cNvPr id="536" name="Shape 536"/>
            <p:cNvSpPr/>
            <p:nvPr/>
          </p:nvSpPr>
          <p:spPr>
            <a:xfrm>
              <a:off x="1681163" y="2112963"/>
              <a:ext cx="263527" cy="2587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6CDCF"/>
              </a:solidFill>
              <a:prstDash val="solid"/>
              <a:round/>
            </a:ln>
            <a:effectLst/>
          </p:spPr>
          <p:txBody>
            <a:bodyPr wrap="square" lIns="0" tIns="0" rIns="0" bIns="0" numCol="1" anchor="t">
              <a:noAutofit/>
            </a:bodyPr>
            <a:lstStyle/>
            <a:p>
              <a:pPr lvl="0"/>
              <a:endParaRPr/>
            </a:p>
          </p:txBody>
        </p:sp>
        <p:sp>
          <p:nvSpPr>
            <p:cNvPr id="537" name="Shape 537"/>
            <p:cNvSpPr/>
            <p:nvPr/>
          </p:nvSpPr>
          <p:spPr>
            <a:xfrm>
              <a:off x="1684338" y="2114550"/>
              <a:ext cx="258763" cy="2555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5CBCC"/>
              </a:solidFill>
              <a:prstDash val="solid"/>
              <a:round/>
            </a:ln>
            <a:effectLst/>
          </p:spPr>
          <p:txBody>
            <a:bodyPr wrap="square" lIns="0" tIns="0" rIns="0" bIns="0" numCol="1" anchor="t">
              <a:noAutofit/>
            </a:bodyPr>
            <a:lstStyle/>
            <a:p>
              <a:pPr lvl="0"/>
              <a:endParaRPr/>
            </a:p>
          </p:txBody>
        </p:sp>
        <p:sp>
          <p:nvSpPr>
            <p:cNvPr id="538" name="Shape 538"/>
            <p:cNvSpPr/>
            <p:nvPr/>
          </p:nvSpPr>
          <p:spPr>
            <a:xfrm>
              <a:off x="1684338" y="2116138"/>
              <a:ext cx="257177" cy="2524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4C8C9"/>
              </a:solidFill>
              <a:prstDash val="solid"/>
              <a:round/>
            </a:ln>
            <a:effectLst/>
          </p:spPr>
          <p:txBody>
            <a:bodyPr wrap="square" lIns="0" tIns="0" rIns="0" bIns="0" numCol="1" anchor="t">
              <a:noAutofit/>
            </a:bodyPr>
            <a:lstStyle/>
            <a:p>
              <a:pPr lvl="0"/>
              <a:endParaRPr/>
            </a:p>
          </p:txBody>
        </p:sp>
        <p:sp>
          <p:nvSpPr>
            <p:cNvPr id="539" name="Shape 539"/>
            <p:cNvSpPr/>
            <p:nvPr/>
          </p:nvSpPr>
          <p:spPr>
            <a:xfrm>
              <a:off x="1685925" y="2117725"/>
              <a:ext cx="254000" cy="2492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2C5C6"/>
              </a:solidFill>
              <a:prstDash val="solid"/>
              <a:round/>
            </a:ln>
            <a:effectLst/>
          </p:spPr>
          <p:txBody>
            <a:bodyPr wrap="square" lIns="0" tIns="0" rIns="0" bIns="0" numCol="1" anchor="t">
              <a:noAutofit/>
            </a:bodyPr>
            <a:lstStyle/>
            <a:p>
              <a:pPr lvl="0"/>
              <a:endParaRPr/>
            </a:p>
          </p:txBody>
        </p:sp>
        <p:sp>
          <p:nvSpPr>
            <p:cNvPr id="540" name="Shape 540"/>
            <p:cNvSpPr/>
            <p:nvPr/>
          </p:nvSpPr>
          <p:spPr>
            <a:xfrm>
              <a:off x="1687513" y="2119313"/>
              <a:ext cx="250827" cy="246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1C2C4"/>
              </a:solidFill>
              <a:prstDash val="solid"/>
              <a:round/>
            </a:ln>
            <a:effectLst/>
          </p:spPr>
          <p:txBody>
            <a:bodyPr wrap="square" lIns="0" tIns="0" rIns="0" bIns="0" numCol="1" anchor="t">
              <a:noAutofit/>
            </a:bodyPr>
            <a:lstStyle/>
            <a:p>
              <a:pPr lvl="0"/>
              <a:endParaRPr/>
            </a:p>
          </p:txBody>
        </p:sp>
        <p:sp>
          <p:nvSpPr>
            <p:cNvPr id="541" name="Shape 541"/>
            <p:cNvSpPr/>
            <p:nvPr/>
          </p:nvSpPr>
          <p:spPr>
            <a:xfrm>
              <a:off x="1690688" y="2120899"/>
              <a:ext cx="246063" cy="24289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0C0C1"/>
              </a:solidFill>
              <a:prstDash val="solid"/>
              <a:round/>
            </a:ln>
            <a:effectLst/>
          </p:spPr>
          <p:txBody>
            <a:bodyPr wrap="square" lIns="0" tIns="0" rIns="0" bIns="0" numCol="1" anchor="t">
              <a:noAutofit/>
            </a:bodyPr>
            <a:lstStyle/>
            <a:p>
              <a:pPr lvl="0"/>
              <a:endParaRPr/>
            </a:p>
          </p:txBody>
        </p:sp>
        <p:sp>
          <p:nvSpPr>
            <p:cNvPr id="542" name="Shape 542"/>
            <p:cNvSpPr/>
            <p:nvPr/>
          </p:nvSpPr>
          <p:spPr>
            <a:xfrm>
              <a:off x="1692274" y="2122488"/>
              <a:ext cx="241302" cy="2397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EBDBE"/>
              </a:solidFill>
              <a:prstDash val="solid"/>
              <a:round/>
            </a:ln>
            <a:effectLst/>
          </p:spPr>
          <p:txBody>
            <a:bodyPr wrap="square" lIns="0" tIns="0" rIns="0" bIns="0" numCol="1" anchor="t">
              <a:noAutofit/>
            </a:bodyPr>
            <a:lstStyle/>
            <a:p>
              <a:pPr lvl="0"/>
              <a:endParaRPr/>
            </a:p>
          </p:txBody>
        </p:sp>
        <p:sp>
          <p:nvSpPr>
            <p:cNvPr id="543" name="Shape 543"/>
            <p:cNvSpPr/>
            <p:nvPr/>
          </p:nvSpPr>
          <p:spPr>
            <a:xfrm>
              <a:off x="1693863" y="2125663"/>
              <a:ext cx="238127" cy="2349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DBABC"/>
              </a:solidFill>
              <a:prstDash val="solid"/>
              <a:round/>
            </a:ln>
            <a:effectLst/>
          </p:spPr>
          <p:txBody>
            <a:bodyPr wrap="square" lIns="0" tIns="0" rIns="0" bIns="0" numCol="1" anchor="t">
              <a:noAutofit/>
            </a:bodyPr>
            <a:lstStyle/>
            <a:p>
              <a:pPr lvl="0"/>
              <a:endParaRPr/>
            </a:p>
          </p:txBody>
        </p:sp>
        <p:sp>
          <p:nvSpPr>
            <p:cNvPr id="544" name="Shape 544"/>
            <p:cNvSpPr/>
            <p:nvPr/>
          </p:nvSpPr>
          <p:spPr>
            <a:xfrm>
              <a:off x="1695450" y="2127249"/>
              <a:ext cx="234951" cy="2317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BB7B9"/>
              </a:solidFill>
              <a:prstDash val="solid"/>
              <a:round/>
            </a:ln>
            <a:effectLst/>
          </p:spPr>
          <p:txBody>
            <a:bodyPr wrap="square" lIns="0" tIns="0" rIns="0" bIns="0" numCol="1" anchor="t">
              <a:noAutofit/>
            </a:bodyPr>
            <a:lstStyle/>
            <a:p>
              <a:pPr lvl="0"/>
              <a:endParaRPr/>
            </a:p>
          </p:txBody>
        </p:sp>
        <p:sp>
          <p:nvSpPr>
            <p:cNvPr id="545" name="Shape 545"/>
            <p:cNvSpPr/>
            <p:nvPr/>
          </p:nvSpPr>
          <p:spPr>
            <a:xfrm>
              <a:off x="1697038" y="2128838"/>
              <a:ext cx="231777" cy="2270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AB4B6"/>
              </a:solidFill>
              <a:prstDash val="solid"/>
              <a:round/>
            </a:ln>
            <a:effectLst/>
          </p:spPr>
          <p:txBody>
            <a:bodyPr wrap="square" lIns="0" tIns="0" rIns="0" bIns="0" numCol="1" anchor="t">
              <a:noAutofit/>
            </a:bodyPr>
            <a:lstStyle/>
            <a:p>
              <a:pPr lvl="0"/>
              <a:endParaRPr/>
            </a:p>
          </p:txBody>
        </p:sp>
        <p:sp>
          <p:nvSpPr>
            <p:cNvPr id="546" name="Shape 546"/>
            <p:cNvSpPr/>
            <p:nvPr/>
          </p:nvSpPr>
          <p:spPr>
            <a:xfrm>
              <a:off x="1698625" y="2128838"/>
              <a:ext cx="228600" cy="2254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9B2B3"/>
              </a:solidFill>
              <a:prstDash val="solid"/>
              <a:round/>
            </a:ln>
            <a:effectLst/>
          </p:spPr>
          <p:txBody>
            <a:bodyPr wrap="square" lIns="0" tIns="0" rIns="0" bIns="0" numCol="1" anchor="t">
              <a:noAutofit/>
            </a:bodyPr>
            <a:lstStyle/>
            <a:p>
              <a:pPr lvl="0"/>
              <a:endParaRPr/>
            </a:p>
          </p:txBody>
        </p:sp>
        <p:sp>
          <p:nvSpPr>
            <p:cNvPr id="547" name="Shape 547"/>
            <p:cNvSpPr/>
            <p:nvPr/>
          </p:nvSpPr>
          <p:spPr>
            <a:xfrm>
              <a:off x="1700213" y="2132013"/>
              <a:ext cx="225427" cy="2206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7AFB1"/>
              </a:solidFill>
              <a:prstDash val="solid"/>
              <a:round/>
            </a:ln>
            <a:effectLst/>
          </p:spPr>
          <p:txBody>
            <a:bodyPr wrap="square" lIns="0" tIns="0" rIns="0" bIns="0" numCol="1" anchor="t">
              <a:noAutofit/>
            </a:bodyPr>
            <a:lstStyle/>
            <a:p>
              <a:pPr lvl="0"/>
              <a:endParaRPr/>
            </a:p>
          </p:txBody>
        </p:sp>
        <p:sp>
          <p:nvSpPr>
            <p:cNvPr id="548" name="Shape 548"/>
            <p:cNvSpPr/>
            <p:nvPr/>
          </p:nvSpPr>
          <p:spPr>
            <a:xfrm>
              <a:off x="1703388" y="2133600"/>
              <a:ext cx="220663" cy="2174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6ACAE"/>
              </a:solidFill>
              <a:prstDash val="solid"/>
              <a:round/>
            </a:ln>
            <a:effectLst/>
          </p:spPr>
          <p:txBody>
            <a:bodyPr wrap="square" lIns="0" tIns="0" rIns="0" bIns="0" numCol="1" anchor="t">
              <a:noAutofit/>
            </a:bodyPr>
            <a:lstStyle/>
            <a:p>
              <a:pPr lvl="0"/>
              <a:endParaRPr/>
            </a:p>
          </p:txBody>
        </p:sp>
        <p:sp>
          <p:nvSpPr>
            <p:cNvPr id="549" name="Shape 549"/>
            <p:cNvSpPr/>
            <p:nvPr/>
          </p:nvSpPr>
          <p:spPr>
            <a:xfrm>
              <a:off x="1704975" y="2135188"/>
              <a:ext cx="217488"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4A9AB"/>
              </a:solidFill>
              <a:prstDash val="solid"/>
              <a:round/>
            </a:ln>
            <a:effectLst/>
          </p:spPr>
          <p:txBody>
            <a:bodyPr wrap="square" lIns="0" tIns="0" rIns="0" bIns="0" numCol="1" anchor="t">
              <a:noAutofit/>
            </a:bodyPr>
            <a:lstStyle/>
            <a:p>
              <a:pPr lvl="0"/>
              <a:endParaRPr/>
            </a:p>
          </p:txBody>
        </p:sp>
        <p:sp>
          <p:nvSpPr>
            <p:cNvPr id="550" name="Shape 550"/>
            <p:cNvSpPr/>
            <p:nvPr/>
          </p:nvSpPr>
          <p:spPr>
            <a:xfrm>
              <a:off x="1706563" y="2136775"/>
              <a:ext cx="214313" cy="2111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3A6A9"/>
              </a:solidFill>
              <a:prstDash val="solid"/>
              <a:round/>
            </a:ln>
            <a:effectLst/>
          </p:spPr>
          <p:txBody>
            <a:bodyPr wrap="square" lIns="0" tIns="0" rIns="0" bIns="0" numCol="1" anchor="t">
              <a:noAutofit/>
            </a:bodyPr>
            <a:lstStyle/>
            <a:p>
              <a:pPr lvl="0"/>
              <a:endParaRPr/>
            </a:p>
          </p:txBody>
        </p:sp>
        <p:sp>
          <p:nvSpPr>
            <p:cNvPr id="551" name="Shape 551"/>
            <p:cNvSpPr/>
            <p:nvPr/>
          </p:nvSpPr>
          <p:spPr>
            <a:xfrm>
              <a:off x="1708150" y="2138363"/>
              <a:ext cx="211138" cy="207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2A4A6"/>
              </a:solidFill>
              <a:prstDash val="solid"/>
              <a:round/>
            </a:ln>
            <a:effectLst/>
          </p:spPr>
          <p:txBody>
            <a:bodyPr wrap="square" lIns="0" tIns="0" rIns="0" bIns="0" numCol="1" anchor="t">
              <a:noAutofit/>
            </a:bodyPr>
            <a:lstStyle/>
            <a:p>
              <a:pPr lvl="0"/>
              <a:endParaRPr/>
            </a:p>
          </p:txBody>
        </p:sp>
        <p:sp>
          <p:nvSpPr>
            <p:cNvPr id="552" name="Shape 552"/>
            <p:cNvSpPr/>
            <p:nvPr/>
          </p:nvSpPr>
          <p:spPr>
            <a:xfrm>
              <a:off x="1709738" y="2139949"/>
              <a:ext cx="207963" cy="2047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0A1A3"/>
              </a:solidFill>
              <a:prstDash val="solid"/>
              <a:round/>
            </a:ln>
            <a:effectLst/>
          </p:spPr>
          <p:txBody>
            <a:bodyPr wrap="square" lIns="0" tIns="0" rIns="0" bIns="0" numCol="1" anchor="t">
              <a:noAutofit/>
            </a:bodyPr>
            <a:lstStyle/>
            <a:p>
              <a:pPr lvl="0"/>
              <a:endParaRPr/>
            </a:p>
          </p:txBody>
        </p:sp>
        <p:sp>
          <p:nvSpPr>
            <p:cNvPr id="553" name="Shape 553"/>
            <p:cNvSpPr/>
            <p:nvPr/>
          </p:nvSpPr>
          <p:spPr>
            <a:xfrm>
              <a:off x="1711325" y="2141538"/>
              <a:ext cx="203200" cy="2016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F9EA0"/>
              </a:solidFill>
              <a:prstDash val="solid"/>
              <a:round/>
            </a:ln>
            <a:effectLst/>
          </p:spPr>
          <p:txBody>
            <a:bodyPr wrap="square" lIns="0" tIns="0" rIns="0" bIns="0" numCol="1" anchor="t">
              <a:noAutofit/>
            </a:bodyPr>
            <a:lstStyle/>
            <a:p>
              <a:pPr lvl="0"/>
              <a:endParaRPr/>
            </a:p>
          </p:txBody>
        </p:sp>
        <p:sp>
          <p:nvSpPr>
            <p:cNvPr id="554" name="Shape 554"/>
            <p:cNvSpPr/>
            <p:nvPr/>
          </p:nvSpPr>
          <p:spPr>
            <a:xfrm>
              <a:off x="1712913" y="2144713"/>
              <a:ext cx="200027" cy="1968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D9B9E"/>
              </a:solidFill>
              <a:prstDash val="solid"/>
              <a:round/>
            </a:ln>
            <a:effectLst/>
          </p:spPr>
          <p:txBody>
            <a:bodyPr wrap="square" lIns="0" tIns="0" rIns="0" bIns="0" numCol="1" anchor="t">
              <a:noAutofit/>
            </a:bodyPr>
            <a:lstStyle/>
            <a:p>
              <a:pPr lvl="0"/>
              <a:endParaRPr/>
            </a:p>
          </p:txBody>
        </p:sp>
        <p:sp>
          <p:nvSpPr>
            <p:cNvPr id="555" name="Shape 555"/>
            <p:cNvSpPr/>
            <p:nvPr/>
          </p:nvSpPr>
          <p:spPr>
            <a:xfrm>
              <a:off x="1714500" y="2146300"/>
              <a:ext cx="196851" cy="1936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C999B"/>
              </a:solidFill>
              <a:prstDash val="solid"/>
              <a:round/>
            </a:ln>
            <a:effectLst/>
          </p:spPr>
          <p:txBody>
            <a:bodyPr wrap="square" lIns="0" tIns="0" rIns="0" bIns="0" numCol="1" anchor="t">
              <a:noAutofit/>
            </a:bodyPr>
            <a:lstStyle/>
            <a:p>
              <a:pPr lvl="0"/>
              <a:endParaRPr/>
            </a:p>
          </p:txBody>
        </p:sp>
        <p:sp>
          <p:nvSpPr>
            <p:cNvPr id="556" name="Shape 556"/>
            <p:cNvSpPr/>
            <p:nvPr/>
          </p:nvSpPr>
          <p:spPr>
            <a:xfrm>
              <a:off x="1716088" y="2147888"/>
              <a:ext cx="193677" cy="1889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B9698"/>
              </a:solidFill>
              <a:prstDash val="solid"/>
              <a:round/>
            </a:ln>
            <a:effectLst/>
          </p:spPr>
          <p:txBody>
            <a:bodyPr wrap="square" lIns="0" tIns="0" rIns="0" bIns="0" numCol="1" anchor="t">
              <a:noAutofit/>
            </a:bodyPr>
            <a:lstStyle/>
            <a:p>
              <a:pPr lvl="0"/>
              <a:endParaRPr/>
            </a:p>
          </p:txBody>
        </p:sp>
        <p:sp>
          <p:nvSpPr>
            <p:cNvPr id="557" name="Shape 557"/>
            <p:cNvSpPr/>
            <p:nvPr/>
          </p:nvSpPr>
          <p:spPr>
            <a:xfrm>
              <a:off x="1717675" y="2149475"/>
              <a:ext cx="190500" cy="1857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99396"/>
              </a:solidFill>
              <a:prstDash val="solid"/>
              <a:round/>
            </a:ln>
            <a:effectLst/>
          </p:spPr>
          <p:txBody>
            <a:bodyPr wrap="square" lIns="0" tIns="0" rIns="0" bIns="0" numCol="1" anchor="t">
              <a:noAutofit/>
            </a:bodyPr>
            <a:lstStyle/>
            <a:p>
              <a:pPr lvl="0"/>
              <a:endParaRPr/>
            </a:p>
          </p:txBody>
        </p:sp>
        <p:sp>
          <p:nvSpPr>
            <p:cNvPr id="558" name="Shape 558"/>
            <p:cNvSpPr/>
            <p:nvPr/>
          </p:nvSpPr>
          <p:spPr>
            <a:xfrm>
              <a:off x="1720850" y="2151063"/>
              <a:ext cx="185738" cy="1825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89093"/>
              </a:solidFill>
              <a:prstDash val="solid"/>
              <a:round/>
            </a:ln>
            <a:effectLst/>
          </p:spPr>
          <p:txBody>
            <a:bodyPr wrap="square" lIns="0" tIns="0" rIns="0" bIns="0" numCol="1" anchor="t">
              <a:noAutofit/>
            </a:bodyPr>
            <a:lstStyle/>
            <a:p>
              <a:pPr lvl="0"/>
              <a:endParaRPr/>
            </a:p>
          </p:txBody>
        </p:sp>
        <p:sp>
          <p:nvSpPr>
            <p:cNvPr id="559" name="Shape 559"/>
            <p:cNvSpPr/>
            <p:nvPr/>
          </p:nvSpPr>
          <p:spPr>
            <a:xfrm>
              <a:off x="1722438" y="2152650"/>
              <a:ext cx="182563" cy="1793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68D90"/>
              </a:solidFill>
              <a:prstDash val="solid"/>
              <a:round/>
            </a:ln>
            <a:effectLst/>
          </p:spPr>
          <p:txBody>
            <a:bodyPr wrap="square" lIns="0" tIns="0" rIns="0" bIns="0" numCol="1" anchor="t">
              <a:noAutofit/>
            </a:bodyPr>
            <a:lstStyle/>
            <a:p>
              <a:pPr lvl="0"/>
              <a:endParaRPr/>
            </a:p>
          </p:txBody>
        </p:sp>
        <p:sp>
          <p:nvSpPr>
            <p:cNvPr id="560" name="Shape 560"/>
            <p:cNvSpPr/>
            <p:nvPr/>
          </p:nvSpPr>
          <p:spPr>
            <a:xfrm>
              <a:off x="1724024" y="2154238"/>
              <a:ext cx="177801" cy="1762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58B8D"/>
              </a:solidFill>
              <a:prstDash val="solid"/>
              <a:round/>
            </a:ln>
            <a:effectLst/>
          </p:spPr>
          <p:txBody>
            <a:bodyPr wrap="square" lIns="0" tIns="0" rIns="0" bIns="0" numCol="1" anchor="t">
              <a:noAutofit/>
            </a:bodyPr>
            <a:lstStyle/>
            <a:p>
              <a:pPr lvl="0"/>
              <a:endParaRPr/>
            </a:p>
          </p:txBody>
        </p:sp>
        <p:sp>
          <p:nvSpPr>
            <p:cNvPr id="561" name="Shape 561"/>
            <p:cNvSpPr/>
            <p:nvPr/>
          </p:nvSpPr>
          <p:spPr>
            <a:xfrm>
              <a:off x="1725613" y="2155825"/>
              <a:ext cx="176213" cy="1730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4888B"/>
              </a:solidFill>
              <a:prstDash val="solid"/>
              <a:round/>
            </a:ln>
            <a:effectLst/>
          </p:spPr>
          <p:txBody>
            <a:bodyPr wrap="square" lIns="0" tIns="0" rIns="0" bIns="0" numCol="1" anchor="t">
              <a:noAutofit/>
            </a:bodyPr>
            <a:lstStyle/>
            <a:p>
              <a:pPr lvl="0"/>
              <a:endParaRPr/>
            </a:p>
          </p:txBody>
        </p:sp>
        <p:sp>
          <p:nvSpPr>
            <p:cNvPr id="562" name="Shape 562"/>
            <p:cNvSpPr/>
            <p:nvPr/>
          </p:nvSpPr>
          <p:spPr>
            <a:xfrm>
              <a:off x="1728788" y="2157413"/>
              <a:ext cx="171451" cy="1698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28588"/>
              </a:solidFill>
              <a:prstDash val="solid"/>
              <a:round/>
            </a:ln>
            <a:effectLst/>
          </p:spPr>
          <p:txBody>
            <a:bodyPr wrap="square" lIns="0" tIns="0" rIns="0" bIns="0" numCol="1" anchor="t">
              <a:noAutofit/>
            </a:bodyPr>
            <a:lstStyle/>
            <a:p>
              <a:pPr lvl="0"/>
              <a:endParaRPr/>
            </a:p>
          </p:txBody>
        </p:sp>
        <p:sp>
          <p:nvSpPr>
            <p:cNvPr id="563" name="Shape 563"/>
            <p:cNvSpPr/>
            <p:nvPr/>
          </p:nvSpPr>
          <p:spPr>
            <a:xfrm>
              <a:off x="1728788" y="2159000"/>
              <a:ext cx="169863" cy="1651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18285"/>
              </a:solidFill>
              <a:prstDash val="solid"/>
              <a:round/>
            </a:ln>
            <a:effectLst/>
          </p:spPr>
          <p:txBody>
            <a:bodyPr wrap="square" lIns="0" tIns="0" rIns="0" bIns="0" numCol="1" anchor="t">
              <a:noAutofit/>
            </a:bodyPr>
            <a:lstStyle/>
            <a:p>
              <a:pPr lvl="0"/>
              <a:endParaRPr/>
            </a:p>
          </p:txBody>
        </p:sp>
        <p:sp>
          <p:nvSpPr>
            <p:cNvPr id="564" name="Shape 564"/>
            <p:cNvSpPr/>
            <p:nvPr/>
          </p:nvSpPr>
          <p:spPr>
            <a:xfrm>
              <a:off x="1730375" y="2160588"/>
              <a:ext cx="165100" cy="163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08083"/>
              </a:solidFill>
              <a:prstDash val="solid"/>
              <a:round/>
            </a:ln>
            <a:effectLst/>
          </p:spPr>
          <p:txBody>
            <a:bodyPr wrap="square" lIns="0" tIns="0" rIns="0" bIns="0" numCol="1" anchor="t">
              <a:noAutofit/>
            </a:bodyPr>
            <a:lstStyle/>
            <a:p>
              <a:pPr lvl="0"/>
              <a:endParaRPr/>
            </a:p>
          </p:txBody>
        </p:sp>
        <p:sp>
          <p:nvSpPr>
            <p:cNvPr id="565" name="Shape 565"/>
            <p:cNvSpPr/>
            <p:nvPr/>
          </p:nvSpPr>
          <p:spPr>
            <a:xfrm>
              <a:off x="1731963" y="2160588"/>
              <a:ext cx="161927" cy="1619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E7D80"/>
              </a:solidFill>
              <a:prstDash val="solid"/>
              <a:round/>
            </a:ln>
            <a:effectLst/>
          </p:spPr>
          <p:txBody>
            <a:bodyPr wrap="square" lIns="0" tIns="0" rIns="0" bIns="0" numCol="1" anchor="t">
              <a:noAutofit/>
            </a:bodyPr>
            <a:lstStyle/>
            <a:p>
              <a:pPr lvl="0"/>
              <a:endParaRPr/>
            </a:p>
          </p:txBody>
        </p:sp>
        <p:sp>
          <p:nvSpPr>
            <p:cNvPr id="566" name="Shape 566"/>
            <p:cNvSpPr/>
            <p:nvPr/>
          </p:nvSpPr>
          <p:spPr>
            <a:xfrm>
              <a:off x="1733549" y="2163763"/>
              <a:ext cx="160339" cy="1571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D7A7D"/>
              </a:solidFill>
              <a:prstDash val="solid"/>
              <a:round/>
            </a:ln>
            <a:effectLst/>
          </p:spPr>
          <p:txBody>
            <a:bodyPr wrap="square" lIns="0" tIns="0" rIns="0" bIns="0" numCol="1" anchor="t">
              <a:noAutofit/>
            </a:bodyPr>
            <a:lstStyle/>
            <a:p>
              <a:pPr lvl="0"/>
              <a:endParaRPr/>
            </a:p>
          </p:txBody>
        </p:sp>
        <p:sp>
          <p:nvSpPr>
            <p:cNvPr id="567" name="Shape 567"/>
            <p:cNvSpPr/>
            <p:nvPr/>
          </p:nvSpPr>
          <p:spPr>
            <a:xfrm>
              <a:off x="1735138" y="2165349"/>
              <a:ext cx="155577" cy="1524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B777A"/>
              </a:solidFill>
              <a:prstDash val="solid"/>
              <a:round/>
            </a:ln>
            <a:effectLst/>
          </p:spPr>
          <p:txBody>
            <a:bodyPr wrap="square" lIns="0" tIns="0" rIns="0" bIns="0" numCol="1" anchor="t">
              <a:noAutofit/>
            </a:bodyPr>
            <a:lstStyle/>
            <a:p>
              <a:pPr lvl="0"/>
              <a:endParaRPr/>
            </a:p>
          </p:txBody>
        </p:sp>
        <p:sp>
          <p:nvSpPr>
            <p:cNvPr id="568" name="Shape 568"/>
            <p:cNvSpPr/>
            <p:nvPr/>
          </p:nvSpPr>
          <p:spPr>
            <a:xfrm>
              <a:off x="1736724" y="2166938"/>
              <a:ext cx="152402" cy="1492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A7478"/>
              </a:solidFill>
              <a:prstDash val="solid"/>
              <a:round/>
            </a:ln>
            <a:effectLst/>
          </p:spPr>
          <p:txBody>
            <a:bodyPr wrap="square" lIns="0" tIns="0" rIns="0" bIns="0" numCol="1" anchor="t">
              <a:noAutofit/>
            </a:bodyPr>
            <a:lstStyle/>
            <a:p>
              <a:pPr lvl="0"/>
              <a:endParaRPr/>
            </a:p>
          </p:txBody>
        </p:sp>
        <p:sp>
          <p:nvSpPr>
            <p:cNvPr id="569" name="Shape 569"/>
            <p:cNvSpPr/>
            <p:nvPr/>
          </p:nvSpPr>
          <p:spPr>
            <a:xfrm>
              <a:off x="1739899" y="2168525"/>
              <a:ext cx="147639" cy="1460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97275"/>
              </a:solidFill>
              <a:prstDash val="solid"/>
              <a:round/>
            </a:ln>
            <a:effectLst/>
          </p:spPr>
          <p:txBody>
            <a:bodyPr wrap="square" lIns="0" tIns="0" rIns="0" bIns="0" numCol="1" anchor="t">
              <a:noAutofit/>
            </a:bodyPr>
            <a:lstStyle/>
            <a:p>
              <a:pPr lvl="0"/>
              <a:endParaRPr/>
            </a:p>
          </p:txBody>
        </p:sp>
        <p:sp>
          <p:nvSpPr>
            <p:cNvPr id="570" name="Shape 570"/>
            <p:cNvSpPr/>
            <p:nvPr/>
          </p:nvSpPr>
          <p:spPr>
            <a:xfrm>
              <a:off x="1741488" y="2170113"/>
              <a:ext cx="144463" cy="1428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76F72"/>
              </a:solidFill>
              <a:prstDash val="solid"/>
              <a:round/>
            </a:ln>
            <a:effectLst/>
          </p:spPr>
          <p:txBody>
            <a:bodyPr wrap="square" lIns="0" tIns="0" rIns="0" bIns="0" numCol="1" anchor="t">
              <a:noAutofit/>
            </a:bodyPr>
            <a:lstStyle/>
            <a:p>
              <a:pPr lvl="0"/>
              <a:endParaRPr/>
            </a:p>
          </p:txBody>
        </p:sp>
        <p:sp>
          <p:nvSpPr>
            <p:cNvPr id="571" name="Shape 571"/>
            <p:cNvSpPr/>
            <p:nvPr/>
          </p:nvSpPr>
          <p:spPr>
            <a:xfrm>
              <a:off x="1743074" y="2171699"/>
              <a:ext cx="139702" cy="1397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66C70"/>
              </a:solidFill>
              <a:prstDash val="solid"/>
              <a:round/>
            </a:ln>
            <a:effectLst/>
          </p:spPr>
          <p:txBody>
            <a:bodyPr wrap="square" lIns="0" tIns="0" rIns="0" bIns="0" numCol="1" anchor="t">
              <a:noAutofit/>
            </a:bodyPr>
            <a:lstStyle/>
            <a:p>
              <a:pPr lvl="0"/>
              <a:endParaRPr/>
            </a:p>
          </p:txBody>
        </p:sp>
        <p:sp>
          <p:nvSpPr>
            <p:cNvPr id="572" name="Shape 572"/>
            <p:cNvSpPr/>
            <p:nvPr/>
          </p:nvSpPr>
          <p:spPr>
            <a:xfrm>
              <a:off x="1744663" y="2173288"/>
              <a:ext cx="136527" cy="1365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4696D"/>
              </a:solidFill>
              <a:prstDash val="solid"/>
              <a:round/>
            </a:ln>
            <a:effectLst/>
          </p:spPr>
          <p:txBody>
            <a:bodyPr wrap="square" lIns="0" tIns="0" rIns="0" bIns="0" numCol="1" anchor="t">
              <a:noAutofit/>
            </a:bodyPr>
            <a:lstStyle/>
            <a:p>
              <a:pPr lvl="0"/>
              <a:endParaRPr/>
            </a:p>
          </p:txBody>
        </p:sp>
        <p:sp>
          <p:nvSpPr>
            <p:cNvPr id="573" name="Shape 573"/>
            <p:cNvSpPr/>
            <p:nvPr/>
          </p:nvSpPr>
          <p:spPr>
            <a:xfrm>
              <a:off x="1746250" y="2174875"/>
              <a:ext cx="134938" cy="1333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3666A"/>
              </a:solidFill>
              <a:prstDash val="solid"/>
              <a:round/>
            </a:ln>
            <a:effectLst/>
          </p:spPr>
          <p:txBody>
            <a:bodyPr wrap="square" lIns="0" tIns="0" rIns="0" bIns="0" numCol="1" anchor="t">
              <a:noAutofit/>
            </a:bodyPr>
            <a:lstStyle/>
            <a:p>
              <a:pPr lvl="0"/>
              <a:endParaRPr/>
            </a:p>
          </p:txBody>
        </p:sp>
        <p:sp>
          <p:nvSpPr>
            <p:cNvPr id="574" name="Shape 574"/>
            <p:cNvSpPr/>
            <p:nvPr/>
          </p:nvSpPr>
          <p:spPr>
            <a:xfrm>
              <a:off x="1747838" y="2176463"/>
              <a:ext cx="131763" cy="1285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26467"/>
              </a:solidFill>
              <a:prstDash val="solid"/>
              <a:round/>
            </a:ln>
            <a:effectLst/>
          </p:spPr>
          <p:txBody>
            <a:bodyPr wrap="square" lIns="0" tIns="0" rIns="0" bIns="0" numCol="1" anchor="t">
              <a:noAutofit/>
            </a:bodyPr>
            <a:lstStyle/>
            <a:p>
              <a:pPr lvl="0"/>
              <a:endParaRPr/>
            </a:p>
          </p:txBody>
        </p:sp>
        <p:sp>
          <p:nvSpPr>
            <p:cNvPr id="575" name="Shape 575"/>
            <p:cNvSpPr/>
            <p:nvPr/>
          </p:nvSpPr>
          <p:spPr>
            <a:xfrm>
              <a:off x="1749425" y="2178050"/>
              <a:ext cx="127000" cy="1254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06165"/>
              </a:solidFill>
              <a:prstDash val="solid"/>
              <a:round/>
            </a:ln>
            <a:effectLst/>
          </p:spPr>
          <p:txBody>
            <a:bodyPr wrap="square" lIns="0" tIns="0" rIns="0" bIns="0" numCol="1" anchor="t">
              <a:noAutofit/>
            </a:bodyPr>
            <a:lstStyle/>
            <a:p>
              <a:pPr lvl="0"/>
              <a:endParaRPr/>
            </a:p>
          </p:txBody>
        </p:sp>
        <p:sp>
          <p:nvSpPr>
            <p:cNvPr id="576" name="Shape 576"/>
            <p:cNvSpPr/>
            <p:nvPr/>
          </p:nvSpPr>
          <p:spPr>
            <a:xfrm>
              <a:off x="1752600" y="2179638"/>
              <a:ext cx="122238" cy="1238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F5E62"/>
              </a:solidFill>
              <a:prstDash val="solid"/>
              <a:round/>
            </a:ln>
            <a:effectLst/>
          </p:spPr>
          <p:txBody>
            <a:bodyPr wrap="square" lIns="0" tIns="0" rIns="0" bIns="0" numCol="1" anchor="t">
              <a:noAutofit/>
            </a:bodyPr>
            <a:lstStyle/>
            <a:p>
              <a:pPr lvl="0"/>
              <a:endParaRPr/>
            </a:p>
          </p:txBody>
        </p:sp>
        <p:sp>
          <p:nvSpPr>
            <p:cNvPr id="577" name="Shape 577"/>
            <p:cNvSpPr/>
            <p:nvPr/>
          </p:nvSpPr>
          <p:spPr>
            <a:xfrm>
              <a:off x="1752599" y="2182813"/>
              <a:ext cx="120652" cy="119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D5B5F"/>
              </a:solidFill>
              <a:prstDash val="solid"/>
              <a:round/>
            </a:ln>
            <a:effectLst/>
          </p:spPr>
          <p:txBody>
            <a:bodyPr wrap="square" lIns="0" tIns="0" rIns="0" bIns="0" numCol="1" anchor="t">
              <a:noAutofit/>
            </a:bodyPr>
            <a:lstStyle/>
            <a:p>
              <a:pPr lvl="0"/>
              <a:endParaRPr/>
            </a:p>
          </p:txBody>
        </p:sp>
        <p:sp>
          <p:nvSpPr>
            <p:cNvPr id="578" name="Shape 578"/>
            <p:cNvSpPr/>
            <p:nvPr/>
          </p:nvSpPr>
          <p:spPr>
            <a:xfrm>
              <a:off x="1754188" y="2184400"/>
              <a:ext cx="117477" cy="114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C595D"/>
              </a:solidFill>
              <a:prstDash val="solid"/>
              <a:round/>
            </a:ln>
            <a:effectLst/>
          </p:spPr>
          <p:txBody>
            <a:bodyPr wrap="square" lIns="0" tIns="0" rIns="0" bIns="0" numCol="1" anchor="t">
              <a:noAutofit/>
            </a:bodyPr>
            <a:lstStyle/>
            <a:p>
              <a:pPr lvl="0"/>
              <a:endParaRPr/>
            </a:p>
          </p:txBody>
        </p:sp>
        <p:sp>
          <p:nvSpPr>
            <p:cNvPr id="579" name="Shape 579"/>
            <p:cNvSpPr/>
            <p:nvPr/>
          </p:nvSpPr>
          <p:spPr>
            <a:xfrm>
              <a:off x="1755775" y="2185988"/>
              <a:ext cx="114300" cy="1111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B565A"/>
              </a:solidFill>
              <a:prstDash val="solid"/>
              <a:round/>
            </a:ln>
            <a:effectLst/>
          </p:spPr>
          <p:txBody>
            <a:bodyPr wrap="square" lIns="0" tIns="0" rIns="0" bIns="0" numCol="1" anchor="t">
              <a:noAutofit/>
            </a:bodyPr>
            <a:lstStyle/>
            <a:p>
              <a:pPr lvl="0"/>
              <a:endParaRPr/>
            </a:p>
          </p:txBody>
        </p:sp>
        <p:sp>
          <p:nvSpPr>
            <p:cNvPr id="580" name="Shape 580"/>
            <p:cNvSpPr/>
            <p:nvPr/>
          </p:nvSpPr>
          <p:spPr>
            <a:xfrm>
              <a:off x="1758950" y="2187574"/>
              <a:ext cx="109538" cy="1079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95357"/>
              </a:solidFill>
              <a:prstDash val="solid"/>
              <a:round/>
            </a:ln>
            <a:effectLst/>
          </p:spPr>
          <p:txBody>
            <a:bodyPr wrap="square" lIns="0" tIns="0" rIns="0" bIns="0" numCol="1" anchor="t">
              <a:noAutofit/>
            </a:bodyPr>
            <a:lstStyle/>
            <a:p>
              <a:pPr lvl="0"/>
              <a:endParaRPr/>
            </a:p>
          </p:txBody>
        </p:sp>
        <p:sp>
          <p:nvSpPr>
            <p:cNvPr id="581" name="Shape 581"/>
            <p:cNvSpPr/>
            <p:nvPr/>
          </p:nvSpPr>
          <p:spPr>
            <a:xfrm>
              <a:off x="1760538" y="2189163"/>
              <a:ext cx="106363" cy="1047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85054"/>
              </a:solidFill>
              <a:prstDash val="solid"/>
              <a:round/>
            </a:ln>
            <a:effectLst/>
          </p:spPr>
          <p:txBody>
            <a:bodyPr wrap="square" lIns="0" tIns="0" rIns="0" bIns="0" numCol="1" anchor="t">
              <a:noAutofit/>
            </a:bodyPr>
            <a:lstStyle/>
            <a:p>
              <a:pPr lvl="0"/>
              <a:endParaRPr/>
            </a:p>
          </p:txBody>
        </p:sp>
        <p:sp>
          <p:nvSpPr>
            <p:cNvPr id="582" name="Shape 582"/>
            <p:cNvSpPr/>
            <p:nvPr/>
          </p:nvSpPr>
          <p:spPr>
            <a:xfrm>
              <a:off x="1762125" y="2190750"/>
              <a:ext cx="101600" cy="1016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64D52"/>
              </a:solidFill>
              <a:prstDash val="solid"/>
              <a:round/>
            </a:ln>
            <a:effectLst/>
          </p:spPr>
          <p:txBody>
            <a:bodyPr wrap="square" lIns="0" tIns="0" rIns="0" bIns="0" numCol="1" anchor="t">
              <a:noAutofit/>
            </a:bodyPr>
            <a:lstStyle/>
            <a:p>
              <a:pPr lvl="0"/>
              <a:endParaRPr/>
            </a:p>
          </p:txBody>
        </p:sp>
        <p:sp>
          <p:nvSpPr>
            <p:cNvPr id="583" name="Shape 583"/>
            <p:cNvSpPr/>
            <p:nvPr/>
          </p:nvSpPr>
          <p:spPr>
            <a:xfrm>
              <a:off x="1763713" y="2192338"/>
              <a:ext cx="98427" cy="984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54B4F"/>
              </a:solidFill>
              <a:prstDash val="solid"/>
              <a:round/>
            </a:ln>
            <a:effectLst/>
          </p:spPr>
          <p:txBody>
            <a:bodyPr wrap="square" lIns="0" tIns="0" rIns="0" bIns="0" numCol="1" anchor="t">
              <a:noAutofit/>
            </a:bodyPr>
            <a:lstStyle/>
            <a:p>
              <a:pPr lvl="0"/>
              <a:endParaRPr/>
            </a:p>
          </p:txBody>
        </p:sp>
        <p:sp>
          <p:nvSpPr>
            <p:cNvPr id="584" name="Shape 584"/>
            <p:cNvSpPr/>
            <p:nvPr/>
          </p:nvSpPr>
          <p:spPr>
            <a:xfrm>
              <a:off x="1765300" y="2193925"/>
              <a:ext cx="95250" cy="952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4484C"/>
              </a:solidFill>
              <a:prstDash val="solid"/>
              <a:round/>
            </a:ln>
            <a:effectLst/>
          </p:spPr>
          <p:txBody>
            <a:bodyPr wrap="square" lIns="0" tIns="0" rIns="0" bIns="0" numCol="1" anchor="t">
              <a:noAutofit/>
            </a:bodyPr>
            <a:lstStyle/>
            <a:p>
              <a:pPr lvl="0"/>
              <a:endParaRPr/>
            </a:p>
          </p:txBody>
        </p:sp>
        <p:sp>
          <p:nvSpPr>
            <p:cNvPr id="585" name="Shape 585"/>
            <p:cNvSpPr/>
            <p:nvPr/>
          </p:nvSpPr>
          <p:spPr>
            <a:xfrm>
              <a:off x="1766888" y="2195513"/>
              <a:ext cx="92077" cy="904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2454A"/>
              </a:solidFill>
              <a:prstDash val="solid"/>
              <a:round/>
            </a:ln>
            <a:effectLst/>
          </p:spPr>
          <p:txBody>
            <a:bodyPr wrap="square" lIns="0" tIns="0" rIns="0" bIns="0" numCol="1" anchor="t">
              <a:noAutofit/>
            </a:bodyPr>
            <a:lstStyle/>
            <a:p>
              <a:pPr lvl="0"/>
              <a:endParaRPr/>
            </a:p>
          </p:txBody>
        </p:sp>
        <p:sp>
          <p:nvSpPr>
            <p:cNvPr id="586" name="Shape 586"/>
            <p:cNvSpPr/>
            <p:nvPr/>
          </p:nvSpPr>
          <p:spPr>
            <a:xfrm>
              <a:off x="1768474" y="2197099"/>
              <a:ext cx="88901" cy="873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14247"/>
              </a:solidFill>
              <a:prstDash val="solid"/>
              <a:round/>
            </a:ln>
            <a:effectLst/>
          </p:spPr>
          <p:txBody>
            <a:bodyPr wrap="square" lIns="0" tIns="0" rIns="0" bIns="0" numCol="1" anchor="t">
              <a:noAutofit/>
            </a:bodyPr>
            <a:lstStyle/>
            <a:p>
              <a:pPr lvl="0"/>
              <a:endParaRPr/>
            </a:p>
          </p:txBody>
        </p:sp>
        <p:sp>
          <p:nvSpPr>
            <p:cNvPr id="587" name="Shape 587"/>
            <p:cNvSpPr/>
            <p:nvPr/>
          </p:nvSpPr>
          <p:spPr>
            <a:xfrm>
              <a:off x="1771650" y="2198688"/>
              <a:ext cx="84139" cy="841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04044"/>
              </a:solidFill>
              <a:prstDash val="solid"/>
              <a:round/>
            </a:ln>
            <a:effectLst/>
          </p:spPr>
          <p:txBody>
            <a:bodyPr wrap="square" lIns="0" tIns="0" rIns="0" bIns="0" numCol="1" anchor="t">
              <a:noAutofit/>
            </a:bodyPr>
            <a:lstStyle/>
            <a:p>
              <a:pPr lvl="0"/>
              <a:endParaRPr/>
            </a:p>
          </p:txBody>
        </p:sp>
        <p:sp>
          <p:nvSpPr>
            <p:cNvPr id="588" name="Shape 588"/>
            <p:cNvSpPr/>
            <p:nvPr/>
          </p:nvSpPr>
          <p:spPr>
            <a:xfrm>
              <a:off x="1771650" y="2201863"/>
              <a:ext cx="82550" cy="793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E3D41"/>
              </a:solidFill>
              <a:prstDash val="solid"/>
              <a:round/>
            </a:ln>
            <a:effectLst/>
          </p:spPr>
          <p:txBody>
            <a:bodyPr wrap="square" lIns="0" tIns="0" rIns="0" bIns="0" numCol="1" anchor="t">
              <a:noAutofit/>
            </a:bodyPr>
            <a:lstStyle/>
            <a:p>
              <a:pPr lvl="0"/>
              <a:endParaRPr/>
            </a:p>
          </p:txBody>
        </p:sp>
        <p:sp>
          <p:nvSpPr>
            <p:cNvPr id="589" name="Shape 589"/>
            <p:cNvSpPr/>
            <p:nvPr/>
          </p:nvSpPr>
          <p:spPr>
            <a:xfrm>
              <a:off x="1773238" y="2203449"/>
              <a:ext cx="79377" cy="762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D3A3F"/>
              </a:solidFill>
              <a:prstDash val="solid"/>
              <a:round/>
            </a:ln>
            <a:effectLst/>
          </p:spPr>
          <p:txBody>
            <a:bodyPr wrap="square" lIns="0" tIns="0" rIns="0" bIns="0" numCol="1" anchor="t">
              <a:noAutofit/>
            </a:bodyPr>
            <a:lstStyle/>
            <a:p>
              <a:pPr lvl="0"/>
              <a:endParaRPr/>
            </a:p>
          </p:txBody>
        </p:sp>
        <p:sp>
          <p:nvSpPr>
            <p:cNvPr id="590" name="Shape 590"/>
            <p:cNvSpPr/>
            <p:nvPr/>
          </p:nvSpPr>
          <p:spPr>
            <a:xfrm>
              <a:off x="1774824" y="2205038"/>
              <a:ext cx="76202" cy="730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B373C"/>
              </a:solidFill>
              <a:prstDash val="solid"/>
              <a:round/>
            </a:ln>
            <a:effectLst/>
          </p:spPr>
          <p:txBody>
            <a:bodyPr wrap="square" lIns="0" tIns="0" rIns="0" bIns="0" numCol="1" anchor="t">
              <a:noAutofit/>
            </a:bodyPr>
            <a:lstStyle/>
            <a:p>
              <a:pPr lvl="0"/>
              <a:endParaRPr/>
            </a:p>
          </p:txBody>
        </p:sp>
        <p:sp>
          <p:nvSpPr>
            <p:cNvPr id="591" name="Shape 591"/>
            <p:cNvSpPr/>
            <p:nvPr/>
          </p:nvSpPr>
          <p:spPr>
            <a:xfrm>
              <a:off x="1777999" y="2206624"/>
              <a:ext cx="71440" cy="698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A3439"/>
              </a:solidFill>
              <a:prstDash val="solid"/>
              <a:round/>
            </a:ln>
            <a:effectLst/>
          </p:spPr>
          <p:txBody>
            <a:bodyPr wrap="square" lIns="0" tIns="0" rIns="0" bIns="0" numCol="1" anchor="t">
              <a:noAutofit/>
            </a:bodyPr>
            <a:lstStyle/>
            <a:p>
              <a:pPr lvl="0"/>
              <a:endParaRPr/>
            </a:p>
          </p:txBody>
        </p:sp>
        <p:sp>
          <p:nvSpPr>
            <p:cNvPr id="592" name="Shape 592"/>
            <p:cNvSpPr/>
            <p:nvPr/>
          </p:nvSpPr>
          <p:spPr>
            <a:xfrm>
              <a:off x="1779588" y="2208213"/>
              <a:ext cx="68263" cy="666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93237"/>
              </a:solidFill>
              <a:prstDash val="solid"/>
              <a:round/>
            </a:ln>
            <a:effectLst/>
          </p:spPr>
          <p:txBody>
            <a:bodyPr wrap="square" lIns="0" tIns="0" rIns="0" bIns="0" numCol="1" anchor="t">
              <a:noAutofit/>
            </a:bodyPr>
            <a:lstStyle/>
            <a:p>
              <a:pPr lvl="0"/>
              <a:endParaRPr/>
            </a:p>
          </p:txBody>
        </p:sp>
        <p:sp>
          <p:nvSpPr>
            <p:cNvPr id="593" name="Shape 593"/>
            <p:cNvSpPr/>
            <p:nvPr/>
          </p:nvSpPr>
          <p:spPr>
            <a:xfrm>
              <a:off x="1781175" y="2209800"/>
              <a:ext cx="65089" cy="63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72F34"/>
              </a:solidFill>
              <a:prstDash val="solid"/>
              <a:round/>
            </a:ln>
            <a:effectLst/>
          </p:spPr>
          <p:txBody>
            <a:bodyPr wrap="square" lIns="0" tIns="0" rIns="0" bIns="0" numCol="1" anchor="t">
              <a:noAutofit/>
            </a:bodyPr>
            <a:lstStyle/>
            <a:p>
              <a:pPr lvl="0"/>
              <a:endParaRPr/>
            </a:p>
          </p:txBody>
        </p:sp>
        <p:sp>
          <p:nvSpPr>
            <p:cNvPr id="594" name="Shape 594"/>
            <p:cNvSpPr/>
            <p:nvPr/>
          </p:nvSpPr>
          <p:spPr>
            <a:xfrm>
              <a:off x="1782763" y="2212975"/>
              <a:ext cx="60327" cy="587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62C31"/>
              </a:solidFill>
              <a:prstDash val="solid"/>
              <a:round/>
            </a:ln>
            <a:effectLst/>
          </p:spPr>
          <p:txBody>
            <a:bodyPr wrap="square" lIns="0" tIns="0" rIns="0" bIns="0" numCol="1" anchor="t">
              <a:noAutofit/>
            </a:bodyPr>
            <a:lstStyle/>
            <a:p>
              <a:pPr lvl="0"/>
              <a:endParaRPr/>
            </a:p>
          </p:txBody>
        </p:sp>
        <p:sp>
          <p:nvSpPr>
            <p:cNvPr id="595" name="Shape 595"/>
            <p:cNvSpPr/>
            <p:nvPr/>
          </p:nvSpPr>
          <p:spPr>
            <a:xfrm>
              <a:off x="1784350" y="2214563"/>
              <a:ext cx="57150" cy="555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4292E"/>
              </a:solidFill>
              <a:prstDash val="solid"/>
              <a:round/>
            </a:ln>
            <a:effectLst/>
          </p:spPr>
          <p:txBody>
            <a:bodyPr wrap="square" lIns="0" tIns="0" rIns="0" bIns="0" numCol="1" anchor="t">
              <a:noAutofit/>
            </a:bodyPr>
            <a:lstStyle/>
            <a:p>
              <a:pPr lvl="0"/>
              <a:endParaRPr/>
            </a:p>
          </p:txBody>
        </p:sp>
        <p:sp>
          <p:nvSpPr>
            <p:cNvPr id="596" name="Shape 596"/>
            <p:cNvSpPr/>
            <p:nvPr/>
          </p:nvSpPr>
          <p:spPr>
            <a:xfrm>
              <a:off x="1787525" y="2216150"/>
              <a:ext cx="52389"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3262C"/>
              </a:solidFill>
              <a:prstDash val="solid"/>
              <a:round/>
            </a:ln>
            <a:effectLst/>
          </p:spPr>
          <p:txBody>
            <a:bodyPr wrap="square" lIns="0" tIns="0" rIns="0" bIns="0" numCol="1" anchor="t">
              <a:noAutofit/>
            </a:bodyPr>
            <a:lstStyle/>
            <a:p>
              <a:pPr lvl="0"/>
              <a:endParaRPr/>
            </a:p>
          </p:txBody>
        </p:sp>
        <p:sp>
          <p:nvSpPr>
            <p:cNvPr id="597" name="Shape 597"/>
            <p:cNvSpPr/>
            <p:nvPr/>
          </p:nvSpPr>
          <p:spPr>
            <a:xfrm>
              <a:off x="1787525" y="2216149"/>
              <a:ext cx="50800" cy="49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22429"/>
              </a:solidFill>
              <a:prstDash val="solid"/>
              <a:round/>
            </a:ln>
            <a:effectLst/>
          </p:spPr>
          <p:txBody>
            <a:bodyPr wrap="square" lIns="0" tIns="0" rIns="0" bIns="0" numCol="1" anchor="t">
              <a:noAutofit/>
            </a:bodyPr>
            <a:lstStyle/>
            <a:p>
              <a:pPr lvl="0"/>
              <a:endParaRPr/>
            </a:p>
          </p:txBody>
        </p:sp>
        <p:sp>
          <p:nvSpPr>
            <p:cNvPr id="598" name="Shape 598"/>
            <p:cNvSpPr/>
            <p:nvPr/>
          </p:nvSpPr>
          <p:spPr>
            <a:xfrm>
              <a:off x="1790700" y="2219324"/>
              <a:ext cx="46039" cy="444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02126"/>
              </a:solidFill>
              <a:prstDash val="solid"/>
              <a:round/>
            </a:ln>
            <a:effectLst/>
          </p:spPr>
          <p:txBody>
            <a:bodyPr wrap="square" lIns="0" tIns="0" rIns="0" bIns="0" numCol="1" anchor="t">
              <a:noAutofit/>
            </a:bodyPr>
            <a:lstStyle/>
            <a:p>
              <a:pPr lvl="0"/>
              <a:endParaRPr/>
            </a:p>
          </p:txBody>
        </p:sp>
        <p:sp>
          <p:nvSpPr>
            <p:cNvPr id="599" name="Shape 599"/>
            <p:cNvSpPr/>
            <p:nvPr/>
          </p:nvSpPr>
          <p:spPr>
            <a:xfrm>
              <a:off x="1792288" y="2220913"/>
              <a:ext cx="42863" cy="412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F1E24"/>
              </a:solidFill>
              <a:prstDash val="solid"/>
              <a:round/>
            </a:ln>
            <a:effectLst/>
          </p:spPr>
          <p:txBody>
            <a:bodyPr wrap="square" lIns="0" tIns="0" rIns="0" bIns="0" numCol="1" anchor="t">
              <a:noAutofit/>
            </a:bodyPr>
            <a:lstStyle/>
            <a:p>
              <a:pPr lvl="0"/>
              <a:endParaRPr/>
            </a:p>
          </p:txBody>
        </p:sp>
        <p:sp>
          <p:nvSpPr>
            <p:cNvPr id="600" name="Shape 600"/>
            <p:cNvSpPr/>
            <p:nvPr/>
          </p:nvSpPr>
          <p:spPr>
            <a:xfrm>
              <a:off x="1793875" y="2222499"/>
              <a:ext cx="41276" cy="381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D1B21"/>
              </a:solidFill>
              <a:prstDash val="solid"/>
              <a:round/>
            </a:ln>
            <a:effectLst/>
          </p:spPr>
          <p:txBody>
            <a:bodyPr wrap="square" lIns="0" tIns="0" rIns="0" bIns="0" numCol="1" anchor="t">
              <a:noAutofit/>
            </a:bodyPr>
            <a:lstStyle/>
            <a:p>
              <a:pPr lvl="0"/>
              <a:endParaRPr/>
            </a:p>
          </p:txBody>
        </p:sp>
        <p:sp>
          <p:nvSpPr>
            <p:cNvPr id="601" name="Shape 601"/>
            <p:cNvSpPr/>
            <p:nvPr/>
          </p:nvSpPr>
          <p:spPr>
            <a:xfrm>
              <a:off x="1793874" y="2224088"/>
              <a:ext cx="38102" cy="349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C191E"/>
              </a:solidFill>
              <a:prstDash val="solid"/>
              <a:round/>
            </a:ln>
            <a:effectLst/>
          </p:spPr>
          <p:txBody>
            <a:bodyPr wrap="square" lIns="0" tIns="0" rIns="0" bIns="0" numCol="1" anchor="t">
              <a:noAutofit/>
            </a:bodyPr>
            <a:lstStyle/>
            <a:p>
              <a:pPr lvl="0"/>
              <a:endParaRPr/>
            </a:p>
          </p:txBody>
        </p:sp>
        <p:sp>
          <p:nvSpPr>
            <p:cNvPr id="602" name="Shape 602"/>
            <p:cNvSpPr/>
            <p:nvPr/>
          </p:nvSpPr>
          <p:spPr>
            <a:xfrm>
              <a:off x="1797050" y="2225675"/>
              <a:ext cx="33338" cy="317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B161B"/>
              </a:solidFill>
              <a:prstDash val="solid"/>
              <a:round/>
            </a:ln>
            <a:effectLst/>
          </p:spPr>
          <p:txBody>
            <a:bodyPr wrap="square" lIns="0" tIns="0" rIns="0" bIns="0" numCol="1" anchor="t">
              <a:noAutofit/>
            </a:bodyPr>
            <a:lstStyle/>
            <a:p>
              <a:pPr lvl="0"/>
              <a:endParaRPr/>
            </a:p>
          </p:txBody>
        </p:sp>
        <p:sp>
          <p:nvSpPr>
            <p:cNvPr id="603" name="Shape 603"/>
            <p:cNvSpPr/>
            <p:nvPr/>
          </p:nvSpPr>
          <p:spPr>
            <a:xfrm>
              <a:off x="1798638" y="2227263"/>
              <a:ext cx="30163" cy="285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91319"/>
              </a:solidFill>
              <a:prstDash val="solid"/>
              <a:round/>
            </a:ln>
            <a:effectLst/>
          </p:spPr>
          <p:txBody>
            <a:bodyPr wrap="square" lIns="0" tIns="0" rIns="0" bIns="0" numCol="1" anchor="t">
              <a:noAutofit/>
            </a:bodyPr>
            <a:lstStyle/>
            <a:p>
              <a:pPr lvl="0"/>
              <a:endParaRPr/>
            </a:p>
          </p:txBody>
        </p:sp>
        <p:sp>
          <p:nvSpPr>
            <p:cNvPr id="604" name="Shape 604"/>
            <p:cNvSpPr/>
            <p:nvPr/>
          </p:nvSpPr>
          <p:spPr>
            <a:xfrm>
              <a:off x="1800225" y="2228850"/>
              <a:ext cx="25400" cy="254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81016"/>
              </a:solidFill>
              <a:prstDash val="solid"/>
              <a:round/>
            </a:ln>
            <a:effectLst/>
          </p:spPr>
          <p:txBody>
            <a:bodyPr wrap="square" lIns="0" tIns="0" rIns="0" bIns="0" numCol="1" anchor="t">
              <a:noAutofit/>
            </a:bodyPr>
            <a:lstStyle/>
            <a:p>
              <a:pPr lvl="0"/>
              <a:endParaRPr/>
            </a:p>
          </p:txBody>
        </p:sp>
        <p:sp>
          <p:nvSpPr>
            <p:cNvPr id="605" name="Shape 605"/>
            <p:cNvSpPr/>
            <p:nvPr/>
          </p:nvSpPr>
          <p:spPr>
            <a:xfrm>
              <a:off x="1801813" y="2232025"/>
              <a:ext cx="22227" cy="206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60D13"/>
              </a:solidFill>
              <a:prstDash val="solid"/>
              <a:round/>
            </a:ln>
            <a:effectLst/>
          </p:spPr>
          <p:txBody>
            <a:bodyPr wrap="square" lIns="0" tIns="0" rIns="0" bIns="0" numCol="1" anchor="t">
              <a:noAutofit/>
            </a:bodyPr>
            <a:lstStyle/>
            <a:p>
              <a:pPr lvl="0"/>
              <a:endParaRPr/>
            </a:p>
          </p:txBody>
        </p:sp>
        <p:sp>
          <p:nvSpPr>
            <p:cNvPr id="606" name="Shape 606"/>
            <p:cNvSpPr/>
            <p:nvPr/>
          </p:nvSpPr>
          <p:spPr>
            <a:xfrm>
              <a:off x="1803399" y="2233613"/>
              <a:ext cx="19052" cy="174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50B11"/>
              </a:solidFill>
              <a:prstDash val="solid"/>
              <a:round/>
            </a:ln>
            <a:effectLst/>
          </p:spPr>
          <p:txBody>
            <a:bodyPr wrap="square" lIns="0" tIns="0" rIns="0" bIns="0" numCol="1" anchor="t">
              <a:noAutofit/>
            </a:bodyPr>
            <a:lstStyle/>
            <a:p>
              <a:pPr lvl="0"/>
              <a:endParaRPr/>
            </a:p>
          </p:txBody>
        </p:sp>
        <p:sp>
          <p:nvSpPr>
            <p:cNvPr id="607" name="Shape 607"/>
            <p:cNvSpPr/>
            <p:nvPr/>
          </p:nvSpPr>
          <p:spPr>
            <a:xfrm>
              <a:off x="1804988" y="2235200"/>
              <a:ext cx="15877" cy="127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4080E"/>
              </a:solidFill>
              <a:prstDash val="solid"/>
              <a:round/>
            </a:ln>
            <a:effectLst/>
          </p:spPr>
          <p:txBody>
            <a:bodyPr wrap="square" lIns="0" tIns="0" rIns="0" bIns="0" numCol="1" anchor="t">
              <a:noAutofit/>
            </a:bodyPr>
            <a:lstStyle/>
            <a:p>
              <a:pPr lvl="0"/>
              <a:endParaRPr/>
            </a:p>
          </p:txBody>
        </p:sp>
        <p:sp>
          <p:nvSpPr>
            <p:cNvPr id="608" name="Shape 608"/>
            <p:cNvSpPr/>
            <p:nvPr/>
          </p:nvSpPr>
          <p:spPr>
            <a:xfrm>
              <a:off x="1806575" y="2236788"/>
              <a:ext cx="12700" cy="95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2050B"/>
              </a:solidFill>
              <a:prstDash val="solid"/>
              <a:round/>
            </a:ln>
            <a:effectLst/>
          </p:spPr>
          <p:txBody>
            <a:bodyPr wrap="square" lIns="0" tIns="0" rIns="0" bIns="0" numCol="1" anchor="t">
              <a:noAutofit/>
            </a:bodyPr>
            <a:lstStyle/>
            <a:p>
              <a:pPr lvl="0"/>
              <a:endParaRPr/>
            </a:p>
          </p:txBody>
        </p:sp>
        <p:sp>
          <p:nvSpPr>
            <p:cNvPr id="609" name="Shape 609"/>
            <p:cNvSpPr/>
            <p:nvPr/>
          </p:nvSpPr>
          <p:spPr>
            <a:xfrm>
              <a:off x="1809749" y="2238375"/>
              <a:ext cx="7940" cy="63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10208"/>
              </a:solidFill>
              <a:prstDash val="solid"/>
              <a:round/>
            </a:ln>
            <a:effectLst/>
          </p:spPr>
          <p:txBody>
            <a:bodyPr wrap="square" lIns="0" tIns="0" rIns="0" bIns="0" numCol="1" anchor="t">
              <a:noAutofit/>
            </a:bodyPr>
            <a:lstStyle/>
            <a:p>
              <a:pPr lvl="0"/>
              <a:endParaRPr/>
            </a:p>
          </p:txBody>
        </p:sp>
        <p:sp>
          <p:nvSpPr>
            <p:cNvPr id="610" name="Shape 610"/>
            <p:cNvSpPr/>
            <p:nvPr/>
          </p:nvSpPr>
          <p:spPr>
            <a:xfrm>
              <a:off x="1811338" y="2239963"/>
              <a:ext cx="4763" cy="31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00006"/>
              </a:solidFill>
              <a:prstDash val="solid"/>
              <a:round/>
            </a:ln>
            <a:effectLst/>
          </p:spPr>
          <p:txBody>
            <a:bodyPr wrap="square" lIns="0" tIns="0" rIns="0" bIns="0" numCol="1" anchor="t">
              <a:noAutofit/>
            </a:bodyPr>
            <a:lstStyle/>
            <a:p>
              <a:pPr lvl="0"/>
              <a:endParaRPr/>
            </a:p>
          </p:txBody>
        </p:sp>
        <p:sp>
          <p:nvSpPr>
            <p:cNvPr id="611" name="Shape 611"/>
            <p:cNvSpPr/>
            <p:nvPr/>
          </p:nvSpPr>
          <p:spPr>
            <a:xfrm>
              <a:off x="1649413" y="2082800"/>
              <a:ext cx="327027" cy="3190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23813" cap="flat">
              <a:solidFill>
                <a:srgbClr val="004EFF"/>
              </a:solidFill>
              <a:prstDash val="solid"/>
              <a:round/>
            </a:ln>
            <a:effectLst/>
          </p:spPr>
          <p:txBody>
            <a:bodyPr wrap="square" lIns="0" tIns="0" rIns="0" bIns="0" numCol="1" anchor="t">
              <a:noAutofit/>
            </a:bodyPr>
            <a:lstStyle/>
            <a:p>
              <a:pPr lvl="0"/>
              <a:endParaRPr/>
            </a:p>
          </p:txBody>
        </p:sp>
        <p:sp>
          <p:nvSpPr>
            <p:cNvPr id="612" name="Shape 612"/>
            <p:cNvSpPr/>
            <p:nvPr/>
          </p:nvSpPr>
          <p:spPr>
            <a:xfrm>
              <a:off x="473075" y="2140890"/>
              <a:ext cx="471488" cy="167336"/>
            </a:xfrm>
            <a:custGeom>
              <a:avLst/>
              <a:gdLst/>
              <a:ahLst/>
              <a:cxnLst>
                <a:cxn ang="0">
                  <a:pos x="wd2" y="hd2"/>
                </a:cxn>
                <a:cxn ang="5400000">
                  <a:pos x="wd2" y="hd2"/>
                </a:cxn>
                <a:cxn ang="10800000">
                  <a:pos x="wd2" y="hd2"/>
                </a:cxn>
                <a:cxn ang="16200000">
                  <a:pos x="wd2" y="hd2"/>
                </a:cxn>
              </a:cxnLst>
              <a:rect l="0" t="0" r="r" b="b"/>
              <a:pathLst>
                <a:path w="21600" h="21600" extrusionOk="0">
                  <a:moveTo>
                    <a:pt x="11008" y="11269"/>
                  </a:moveTo>
                  <a:lnTo>
                    <a:pt x="11008" y="8335"/>
                  </a:lnTo>
                  <a:lnTo>
                    <a:pt x="11340" y="6575"/>
                  </a:lnTo>
                  <a:lnTo>
                    <a:pt x="11340" y="4696"/>
                  </a:lnTo>
                  <a:lnTo>
                    <a:pt x="11631" y="3874"/>
                  </a:lnTo>
                  <a:lnTo>
                    <a:pt x="11631" y="2701"/>
                  </a:lnTo>
                  <a:lnTo>
                    <a:pt x="11631" y="4696"/>
                  </a:lnTo>
                  <a:lnTo>
                    <a:pt x="12628" y="4696"/>
                  </a:lnTo>
                  <a:lnTo>
                    <a:pt x="12628" y="17844"/>
                  </a:lnTo>
                  <a:lnTo>
                    <a:pt x="13002" y="17844"/>
                  </a:lnTo>
                  <a:lnTo>
                    <a:pt x="13625" y="15965"/>
                  </a:lnTo>
                  <a:lnTo>
                    <a:pt x="13625" y="13030"/>
                  </a:lnTo>
                  <a:lnTo>
                    <a:pt x="13957" y="12209"/>
                  </a:lnTo>
                  <a:lnTo>
                    <a:pt x="14289" y="11269"/>
                  </a:lnTo>
                  <a:lnTo>
                    <a:pt x="14289" y="9509"/>
                  </a:lnTo>
                  <a:lnTo>
                    <a:pt x="14289" y="15143"/>
                  </a:lnTo>
                  <a:lnTo>
                    <a:pt x="14622" y="13030"/>
                  </a:lnTo>
                  <a:lnTo>
                    <a:pt x="14995" y="11269"/>
                  </a:lnTo>
                  <a:lnTo>
                    <a:pt x="14995" y="9509"/>
                  </a:lnTo>
                  <a:lnTo>
                    <a:pt x="15618" y="8335"/>
                  </a:lnTo>
                  <a:lnTo>
                    <a:pt x="15618" y="7395"/>
                  </a:lnTo>
                  <a:lnTo>
                    <a:pt x="15951" y="4696"/>
                  </a:lnTo>
                  <a:lnTo>
                    <a:pt x="15951" y="11269"/>
                  </a:lnTo>
                  <a:lnTo>
                    <a:pt x="16283" y="13030"/>
                  </a:lnTo>
                  <a:lnTo>
                    <a:pt x="16283" y="11269"/>
                  </a:lnTo>
                  <a:lnTo>
                    <a:pt x="16989" y="9509"/>
                  </a:lnTo>
                  <a:lnTo>
                    <a:pt x="16989" y="8335"/>
                  </a:lnTo>
                  <a:lnTo>
                    <a:pt x="17322" y="8335"/>
                  </a:lnTo>
                  <a:lnTo>
                    <a:pt x="17612" y="6575"/>
                  </a:lnTo>
                  <a:lnTo>
                    <a:pt x="17945" y="6575"/>
                  </a:lnTo>
                  <a:lnTo>
                    <a:pt x="17945" y="15965"/>
                  </a:lnTo>
                  <a:lnTo>
                    <a:pt x="18277" y="13030"/>
                  </a:lnTo>
                  <a:lnTo>
                    <a:pt x="18277" y="12209"/>
                  </a:lnTo>
                  <a:lnTo>
                    <a:pt x="18983" y="11269"/>
                  </a:lnTo>
                  <a:lnTo>
                    <a:pt x="19938" y="8335"/>
                  </a:lnTo>
                  <a:lnTo>
                    <a:pt x="20271" y="8335"/>
                  </a:lnTo>
                  <a:lnTo>
                    <a:pt x="20271" y="6575"/>
                  </a:lnTo>
                  <a:lnTo>
                    <a:pt x="20271" y="11269"/>
                  </a:lnTo>
                  <a:lnTo>
                    <a:pt x="20562" y="11269"/>
                  </a:lnTo>
                  <a:lnTo>
                    <a:pt x="20562" y="8335"/>
                  </a:lnTo>
                  <a:lnTo>
                    <a:pt x="20977" y="8335"/>
                  </a:lnTo>
                  <a:lnTo>
                    <a:pt x="20977" y="7395"/>
                  </a:lnTo>
                  <a:lnTo>
                    <a:pt x="20977" y="8335"/>
                  </a:lnTo>
                  <a:lnTo>
                    <a:pt x="21309" y="11269"/>
                  </a:lnTo>
                  <a:lnTo>
                    <a:pt x="21309" y="12209"/>
                  </a:lnTo>
                  <a:lnTo>
                    <a:pt x="21309" y="7395"/>
                  </a:lnTo>
                  <a:lnTo>
                    <a:pt x="21600" y="7395"/>
                  </a:lnTo>
                  <a:lnTo>
                    <a:pt x="21600" y="8335"/>
                  </a:lnTo>
                  <a:lnTo>
                    <a:pt x="21309" y="9509"/>
                  </a:lnTo>
                  <a:lnTo>
                    <a:pt x="21309" y="11269"/>
                  </a:lnTo>
                  <a:lnTo>
                    <a:pt x="20562" y="12209"/>
                  </a:lnTo>
                  <a:lnTo>
                    <a:pt x="20271" y="13030"/>
                  </a:lnTo>
                  <a:lnTo>
                    <a:pt x="19315" y="13030"/>
                  </a:lnTo>
                  <a:lnTo>
                    <a:pt x="19315" y="8335"/>
                  </a:lnTo>
                  <a:lnTo>
                    <a:pt x="17945" y="8335"/>
                  </a:lnTo>
                  <a:lnTo>
                    <a:pt x="17945" y="9509"/>
                  </a:lnTo>
                  <a:lnTo>
                    <a:pt x="17612" y="11269"/>
                  </a:lnTo>
                  <a:lnTo>
                    <a:pt x="16283" y="11269"/>
                  </a:lnTo>
                  <a:lnTo>
                    <a:pt x="15951" y="13030"/>
                  </a:lnTo>
                  <a:lnTo>
                    <a:pt x="14622" y="13030"/>
                  </a:lnTo>
                  <a:lnTo>
                    <a:pt x="14622" y="11269"/>
                  </a:lnTo>
                  <a:lnTo>
                    <a:pt x="14289" y="11269"/>
                  </a:lnTo>
                  <a:lnTo>
                    <a:pt x="14289" y="4696"/>
                  </a:lnTo>
                  <a:lnTo>
                    <a:pt x="13625" y="3874"/>
                  </a:lnTo>
                  <a:lnTo>
                    <a:pt x="13625" y="6575"/>
                  </a:lnTo>
                  <a:lnTo>
                    <a:pt x="13002" y="8335"/>
                  </a:lnTo>
                  <a:lnTo>
                    <a:pt x="12295" y="8335"/>
                  </a:lnTo>
                  <a:lnTo>
                    <a:pt x="11631" y="11269"/>
                  </a:lnTo>
                  <a:lnTo>
                    <a:pt x="11008" y="12209"/>
                  </a:lnTo>
                  <a:lnTo>
                    <a:pt x="11008" y="13030"/>
                  </a:lnTo>
                  <a:lnTo>
                    <a:pt x="11008" y="8335"/>
                  </a:lnTo>
                  <a:lnTo>
                    <a:pt x="10634" y="11269"/>
                  </a:lnTo>
                  <a:lnTo>
                    <a:pt x="9637" y="12209"/>
                  </a:lnTo>
                  <a:lnTo>
                    <a:pt x="9637" y="15143"/>
                  </a:lnTo>
                  <a:lnTo>
                    <a:pt x="9637" y="4696"/>
                  </a:lnTo>
                  <a:lnTo>
                    <a:pt x="9014" y="4696"/>
                  </a:lnTo>
                  <a:lnTo>
                    <a:pt x="9014" y="7395"/>
                  </a:lnTo>
                  <a:lnTo>
                    <a:pt x="8308" y="8335"/>
                  </a:lnTo>
                  <a:lnTo>
                    <a:pt x="8308" y="9509"/>
                  </a:lnTo>
                  <a:lnTo>
                    <a:pt x="7975" y="11269"/>
                  </a:lnTo>
                  <a:lnTo>
                    <a:pt x="7352" y="13030"/>
                  </a:lnTo>
                  <a:lnTo>
                    <a:pt x="7352" y="15143"/>
                  </a:lnTo>
                  <a:lnTo>
                    <a:pt x="7020" y="15143"/>
                  </a:lnTo>
                  <a:lnTo>
                    <a:pt x="7020" y="11269"/>
                  </a:lnTo>
                  <a:lnTo>
                    <a:pt x="6314" y="8335"/>
                  </a:lnTo>
                  <a:lnTo>
                    <a:pt x="5982" y="6575"/>
                  </a:lnTo>
                  <a:lnTo>
                    <a:pt x="5982" y="4696"/>
                  </a:lnTo>
                  <a:lnTo>
                    <a:pt x="5358" y="4696"/>
                  </a:lnTo>
                  <a:lnTo>
                    <a:pt x="5358" y="7395"/>
                  </a:lnTo>
                  <a:lnTo>
                    <a:pt x="4652" y="8335"/>
                  </a:lnTo>
                  <a:lnTo>
                    <a:pt x="3988" y="8335"/>
                  </a:lnTo>
                  <a:lnTo>
                    <a:pt x="3988" y="11269"/>
                  </a:lnTo>
                  <a:lnTo>
                    <a:pt x="3655" y="11269"/>
                  </a:lnTo>
                  <a:lnTo>
                    <a:pt x="3655" y="4696"/>
                  </a:lnTo>
                  <a:lnTo>
                    <a:pt x="3032" y="4696"/>
                  </a:lnTo>
                  <a:lnTo>
                    <a:pt x="2658" y="6575"/>
                  </a:lnTo>
                  <a:lnTo>
                    <a:pt x="2658" y="7395"/>
                  </a:lnTo>
                  <a:lnTo>
                    <a:pt x="1994" y="8335"/>
                  </a:lnTo>
                  <a:lnTo>
                    <a:pt x="1994" y="9509"/>
                  </a:lnTo>
                  <a:lnTo>
                    <a:pt x="1371" y="11269"/>
                  </a:lnTo>
                  <a:lnTo>
                    <a:pt x="1038" y="12209"/>
                  </a:lnTo>
                  <a:lnTo>
                    <a:pt x="1038" y="8335"/>
                  </a:lnTo>
                  <a:lnTo>
                    <a:pt x="665" y="8335"/>
                  </a:lnTo>
                  <a:lnTo>
                    <a:pt x="665" y="15143"/>
                  </a:lnTo>
                  <a:lnTo>
                    <a:pt x="0" y="15143"/>
                  </a:lnTo>
                  <a:lnTo>
                    <a:pt x="0" y="8335"/>
                  </a:lnTo>
                  <a:lnTo>
                    <a:pt x="665" y="8335"/>
                  </a:lnTo>
                  <a:lnTo>
                    <a:pt x="665" y="6575"/>
                  </a:lnTo>
                  <a:lnTo>
                    <a:pt x="1038" y="8335"/>
                  </a:lnTo>
                  <a:lnTo>
                    <a:pt x="1371" y="8335"/>
                  </a:lnTo>
                  <a:lnTo>
                    <a:pt x="1371" y="9509"/>
                  </a:lnTo>
                  <a:lnTo>
                    <a:pt x="1662" y="11269"/>
                  </a:lnTo>
                  <a:lnTo>
                    <a:pt x="1994" y="12209"/>
                  </a:lnTo>
                  <a:lnTo>
                    <a:pt x="2658" y="12209"/>
                  </a:lnTo>
                  <a:lnTo>
                    <a:pt x="3032" y="13030"/>
                  </a:lnTo>
                  <a:lnTo>
                    <a:pt x="3655" y="12209"/>
                  </a:lnTo>
                  <a:lnTo>
                    <a:pt x="3988" y="11269"/>
                  </a:lnTo>
                  <a:lnTo>
                    <a:pt x="4320" y="11269"/>
                  </a:lnTo>
                  <a:lnTo>
                    <a:pt x="4652" y="8335"/>
                  </a:lnTo>
                  <a:lnTo>
                    <a:pt x="5982" y="8335"/>
                  </a:lnTo>
                  <a:lnTo>
                    <a:pt x="5026" y="11269"/>
                  </a:lnTo>
                  <a:lnTo>
                    <a:pt x="5026" y="12209"/>
                  </a:lnTo>
                  <a:lnTo>
                    <a:pt x="4652" y="13030"/>
                  </a:lnTo>
                  <a:lnTo>
                    <a:pt x="4652" y="15965"/>
                  </a:lnTo>
                  <a:lnTo>
                    <a:pt x="4652" y="13030"/>
                  </a:lnTo>
                  <a:lnTo>
                    <a:pt x="5026" y="12209"/>
                  </a:lnTo>
                  <a:lnTo>
                    <a:pt x="5026" y="11269"/>
                  </a:lnTo>
                  <a:lnTo>
                    <a:pt x="5982" y="11269"/>
                  </a:lnTo>
                  <a:lnTo>
                    <a:pt x="5982" y="9509"/>
                  </a:lnTo>
                  <a:lnTo>
                    <a:pt x="5982" y="20778"/>
                  </a:lnTo>
                  <a:lnTo>
                    <a:pt x="6314" y="20778"/>
                  </a:lnTo>
                  <a:lnTo>
                    <a:pt x="6314" y="17844"/>
                  </a:lnTo>
                  <a:lnTo>
                    <a:pt x="7020" y="17844"/>
                  </a:lnTo>
                  <a:lnTo>
                    <a:pt x="7352" y="15143"/>
                  </a:lnTo>
                  <a:lnTo>
                    <a:pt x="7352" y="13030"/>
                  </a:lnTo>
                  <a:lnTo>
                    <a:pt x="7643" y="11269"/>
                  </a:lnTo>
                  <a:lnTo>
                    <a:pt x="7643" y="17844"/>
                  </a:lnTo>
                  <a:lnTo>
                    <a:pt x="7352" y="17844"/>
                  </a:lnTo>
                  <a:lnTo>
                    <a:pt x="7352" y="21600"/>
                  </a:lnTo>
                  <a:lnTo>
                    <a:pt x="7975" y="21600"/>
                  </a:lnTo>
                  <a:lnTo>
                    <a:pt x="7975" y="8335"/>
                  </a:lnTo>
                  <a:lnTo>
                    <a:pt x="8308" y="11269"/>
                  </a:lnTo>
                  <a:lnTo>
                    <a:pt x="8308" y="17844"/>
                  </a:lnTo>
                  <a:lnTo>
                    <a:pt x="9014" y="17844"/>
                  </a:lnTo>
                  <a:lnTo>
                    <a:pt x="9014" y="18665"/>
                  </a:lnTo>
                  <a:lnTo>
                    <a:pt x="9637" y="18665"/>
                  </a:lnTo>
                  <a:lnTo>
                    <a:pt x="9637" y="20778"/>
                  </a:lnTo>
                  <a:lnTo>
                    <a:pt x="9637" y="17844"/>
                  </a:lnTo>
                  <a:lnTo>
                    <a:pt x="10302" y="17844"/>
                  </a:lnTo>
                  <a:lnTo>
                    <a:pt x="10302" y="13030"/>
                  </a:lnTo>
                  <a:lnTo>
                    <a:pt x="10302" y="17844"/>
                  </a:lnTo>
                  <a:lnTo>
                    <a:pt x="9637" y="17844"/>
                  </a:lnTo>
                  <a:lnTo>
                    <a:pt x="9637" y="18665"/>
                  </a:lnTo>
                  <a:lnTo>
                    <a:pt x="9637" y="13030"/>
                  </a:lnTo>
                  <a:lnTo>
                    <a:pt x="10302" y="11269"/>
                  </a:lnTo>
                  <a:lnTo>
                    <a:pt x="10302" y="9509"/>
                  </a:lnTo>
                  <a:lnTo>
                    <a:pt x="11008" y="8335"/>
                  </a:lnTo>
                  <a:lnTo>
                    <a:pt x="11340" y="7395"/>
                  </a:lnTo>
                  <a:lnTo>
                    <a:pt x="11631" y="7395"/>
                  </a:lnTo>
                  <a:lnTo>
                    <a:pt x="11631" y="17844"/>
                  </a:lnTo>
                  <a:lnTo>
                    <a:pt x="11340" y="18665"/>
                  </a:lnTo>
                  <a:lnTo>
                    <a:pt x="11631" y="17844"/>
                  </a:lnTo>
                  <a:lnTo>
                    <a:pt x="11631" y="12209"/>
                  </a:lnTo>
                  <a:lnTo>
                    <a:pt x="12295" y="11269"/>
                  </a:lnTo>
                  <a:lnTo>
                    <a:pt x="12628" y="9509"/>
                  </a:lnTo>
                  <a:lnTo>
                    <a:pt x="13625" y="9509"/>
                  </a:lnTo>
                  <a:lnTo>
                    <a:pt x="13625" y="11269"/>
                  </a:lnTo>
                  <a:lnTo>
                    <a:pt x="14289" y="8335"/>
                  </a:lnTo>
                  <a:lnTo>
                    <a:pt x="14289" y="17844"/>
                  </a:lnTo>
                  <a:lnTo>
                    <a:pt x="14622" y="15965"/>
                  </a:lnTo>
                  <a:lnTo>
                    <a:pt x="14995" y="13030"/>
                  </a:lnTo>
                  <a:lnTo>
                    <a:pt x="15618" y="11269"/>
                  </a:lnTo>
                  <a:lnTo>
                    <a:pt x="15618" y="9509"/>
                  </a:lnTo>
                  <a:lnTo>
                    <a:pt x="15951" y="8335"/>
                  </a:lnTo>
                  <a:lnTo>
                    <a:pt x="15951" y="12209"/>
                  </a:lnTo>
                  <a:lnTo>
                    <a:pt x="16283" y="13030"/>
                  </a:lnTo>
                  <a:lnTo>
                    <a:pt x="16283" y="17844"/>
                  </a:lnTo>
                  <a:lnTo>
                    <a:pt x="16989" y="15965"/>
                  </a:lnTo>
                  <a:lnTo>
                    <a:pt x="16989" y="12209"/>
                  </a:lnTo>
                  <a:lnTo>
                    <a:pt x="17322" y="11269"/>
                  </a:lnTo>
                  <a:lnTo>
                    <a:pt x="17322" y="8335"/>
                  </a:lnTo>
                  <a:lnTo>
                    <a:pt x="17612" y="8335"/>
                  </a:lnTo>
                  <a:lnTo>
                    <a:pt x="17945" y="6575"/>
                  </a:lnTo>
                  <a:lnTo>
                    <a:pt x="17945" y="17844"/>
                  </a:lnTo>
                  <a:lnTo>
                    <a:pt x="18277" y="17844"/>
                  </a:lnTo>
                  <a:lnTo>
                    <a:pt x="18277" y="15965"/>
                  </a:lnTo>
                  <a:lnTo>
                    <a:pt x="18983" y="13030"/>
                  </a:lnTo>
                  <a:lnTo>
                    <a:pt x="18983" y="11269"/>
                  </a:lnTo>
                  <a:lnTo>
                    <a:pt x="19315" y="11269"/>
                  </a:lnTo>
                  <a:lnTo>
                    <a:pt x="19315" y="20778"/>
                  </a:lnTo>
                  <a:lnTo>
                    <a:pt x="19938" y="17844"/>
                  </a:lnTo>
                  <a:lnTo>
                    <a:pt x="19938" y="15965"/>
                  </a:lnTo>
                  <a:lnTo>
                    <a:pt x="20271" y="13030"/>
                  </a:lnTo>
                  <a:lnTo>
                    <a:pt x="20271" y="11269"/>
                  </a:lnTo>
                  <a:lnTo>
                    <a:pt x="20562" y="9509"/>
                  </a:lnTo>
                  <a:lnTo>
                    <a:pt x="20562" y="15965"/>
                  </a:lnTo>
                  <a:lnTo>
                    <a:pt x="20977" y="17844"/>
                  </a:lnTo>
                  <a:lnTo>
                    <a:pt x="21309" y="15965"/>
                  </a:lnTo>
                  <a:lnTo>
                    <a:pt x="21309" y="11269"/>
                  </a:lnTo>
                  <a:lnTo>
                    <a:pt x="20562" y="12209"/>
                  </a:lnTo>
                  <a:lnTo>
                    <a:pt x="20562" y="13030"/>
                  </a:lnTo>
                  <a:lnTo>
                    <a:pt x="20271" y="11269"/>
                  </a:lnTo>
                  <a:lnTo>
                    <a:pt x="20271" y="4696"/>
                  </a:lnTo>
                  <a:lnTo>
                    <a:pt x="19938" y="6575"/>
                  </a:lnTo>
                  <a:lnTo>
                    <a:pt x="18983" y="7395"/>
                  </a:lnTo>
                  <a:lnTo>
                    <a:pt x="18277" y="8335"/>
                  </a:lnTo>
                  <a:lnTo>
                    <a:pt x="17945" y="9509"/>
                  </a:lnTo>
                  <a:lnTo>
                    <a:pt x="17322" y="11269"/>
                  </a:lnTo>
                  <a:lnTo>
                    <a:pt x="15951" y="11269"/>
                  </a:lnTo>
                  <a:lnTo>
                    <a:pt x="15618" y="12209"/>
                  </a:lnTo>
                  <a:lnTo>
                    <a:pt x="15618" y="9509"/>
                  </a:lnTo>
                  <a:lnTo>
                    <a:pt x="14995" y="11269"/>
                  </a:lnTo>
                  <a:lnTo>
                    <a:pt x="14289" y="11269"/>
                  </a:lnTo>
                  <a:lnTo>
                    <a:pt x="13957" y="13030"/>
                  </a:lnTo>
                  <a:lnTo>
                    <a:pt x="13625" y="15143"/>
                  </a:lnTo>
                  <a:lnTo>
                    <a:pt x="12295" y="17844"/>
                  </a:lnTo>
                  <a:lnTo>
                    <a:pt x="11008" y="17844"/>
                  </a:lnTo>
                  <a:lnTo>
                    <a:pt x="11631" y="15965"/>
                  </a:lnTo>
                  <a:lnTo>
                    <a:pt x="12628" y="15143"/>
                  </a:lnTo>
                  <a:lnTo>
                    <a:pt x="13625" y="12209"/>
                  </a:lnTo>
                  <a:lnTo>
                    <a:pt x="13957" y="11269"/>
                  </a:lnTo>
                  <a:lnTo>
                    <a:pt x="14289" y="9509"/>
                  </a:lnTo>
                  <a:lnTo>
                    <a:pt x="14289" y="8335"/>
                  </a:lnTo>
                  <a:lnTo>
                    <a:pt x="14289" y="9509"/>
                  </a:lnTo>
                  <a:lnTo>
                    <a:pt x="13957" y="9509"/>
                  </a:lnTo>
                  <a:lnTo>
                    <a:pt x="13625" y="11269"/>
                  </a:lnTo>
                  <a:lnTo>
                    <a:pt x="12295" y="11269"/>
                  </a:lnTo>
                  <a:lnTo>
                    <a:pt x="11631" y="12209"/>
                  </a:lnTo>
                  <a:lnTo>
                    <a:pt x="11631" y="11269"/>
                  </a:lnTo>
                  <a:lnTo>
                    <a:pt x="13625" y="11269"/>
                  </a:lnTo>
                  <a:lnTo>
                    <a:pt x="13957" y="9509"/>
                  </a:lnTo>
                  <a:lnTo>
                    <a:pt x="14289" y="8335"/>
                  </a:lnTo>
                  <a:lnTo>
                    <a:pt x="13957" y="9509"/>
                  </a:lnTo>
                  <a:lnTo>
                    <a:pt x="13625" y="9509"/>
                  </a:lnTo>
                  <a:lnTo>
                    <a:pt x="12628" y="11269"/>
                  </a:lnTo>
                  <a:lnTo>
                    <a:pt x="11340" y="11269"/>
                  </a:lnTo>
                  <a:lnTo>
                    <a:pt x="11631" y="9509"/>
                  </a:lnTo>
                  <a:lnTo>
                    <a:pt x="13002" y="9509"/>
                  </a:lnTo>
                  <a:lnTo>
                    <a:pt x="13625" y="8335"/>
                  </a:lnTo>
                  <a:lnTo>
                    <a:pt x="8308" y="8335"/>
                  </a:lnTo>
                  <a:lnTo>
                    <a:pt x="7643" y="7395"/>
                  </a:lnTo>
                  <a:lnTo>
                    <a:pt x="7643" y="6575"/>
                  </a:lnTo>
                  <a:lnTo>
                    <a:pt x="4320" y="6575"/>
                  </a:lnTo>
                  <a:lnTo>
                    <a:pt x="3655" y="8335"/>
                  </a:lnTo>
                  <a:lnTo>
                    <a:pt x="5026" y="9509"/>
                  </a:lnTo>
                  <a:lnTo>
                    <a:pt x="5982" y="11269"/>
                  </a:lnTo>
                  <a:lnTo>
                    <a:pt x="8308" y="11269"/>
                  </a:lnTo>
                  <a:lnTo>
                    <a:pt x="9346" y="13030"/>
                  </a:lnTo>
                  <a:lnTo>
                    <a:pt x="9637" y="13030"/>
                  </a:lnTo>
                  <a:lnTo>
                    <a:pt x="5026" y="13030"/>
                  </a:lnTo>
                  <a:lnTo>
                    <a:pt x="4652" y="15143"/>
                  </a:lnTo>
                  <a:lnTo>
                    <a:pt x="3988" y="15143"/>
                  </a:lnTo>
                  <a:lnTo>
                    <a:pt x="4320" y="13030"/>
                  </a:lnTo>
                  <a:lnTo>
                    <a:pt x="7352" y="13030"/>
                  </a:lnTo>
                  <a:lnTo>
                    <a:pt x="8308" y="11269"/>
                  </a:lnTo>
                  <a:lnTo>
                    <a:pt x="8308" y="12209"/>
                  </a:lnTo>
                  <a:lnTo>
                    <a:pt x="7643" y="13030"/>
                  </a:lnTo>
                  <a:lnTo>
                    <a:pt x="7352" y="13030"/>
                  </a:lnTo>
                  <a:lnTo>
                    <a:pt x="5982" y="15143"/>
                  </a:lnTo>
                  <a:lnTo>
                    <a:pt x="3655" y="15143"/>
                  </a:lnTo>
                  <a:lnTo>
                    <a:pt x="2658" y="17844"/>
                  </a:lnTo>
                  <a:lnTo>
                    <a:pt x="1994" y="17844"/>
                  </a:lnTo>
                  <a:lnTo>
                    <a:pt x="2658" y="17844"/>
                  </a:lnTo>
                  <a:lnTo>
                    <a:pt x="3655" y="15965"/>
                  </a:lnTo>
                  <a:lnTo>
                    <a:pt x="4652" y="15143"/>
                  </a:lnTo>
                  <a:lnTo>
                    <a:pt x="5358" y="13030"/>
                  </a:lnTo>
                  <a:lnTo>
                    <a:pt x="6314" y="13030"/>
                  </a:lnTo>
                  <a:lnTo>
                    <a:pt x="7643" y="12209"/>
                  </a:lnTo>
                  <a:lnTo>
                    <a:pt x="8308" y="11269"/>
                  </a:lnTo>
                  <a:lnTo>
                    <a:pt x="10302" y="11269"/>
                  </a:lnTo>
                  <a:lnTo>
                    <a:pt x="11008" y="9509"/>
                  </a:lnTo>
                  <a:lnTo>
                    <a:pt x="13002" y="9509"/>
                  </a:lnTo>
                  <a:lnTo>
                    <a:pt x="13002" y="11269"/>
                  </a:lnTo>
                  <a:lnTo>
                    <a:pt x="12295" y="11269"/>
                  </a:lnTo>
                  <a:lnTo>
                    <a:pt x="12628" y="11269"/>
                  </a:lnTo>
                  <a:lnTo>
                    <a:pt x="11008" y="11269"/>
                  </a:lnTo>
                  <a:lnTo>
                    <a:pt x="10302" y="9509"/>
                  </a:lnTo>
                  <a:lnTo>
                    <a:pt x="5982" y="9509"/>
                  </a:lnTo>
                  <a:lnTo>
                    <a:pt x="5982" y="8335"/>
                  </a:lnTo>
                  <a:lnTo>
                    <a:pt x="8308" y="8335"/>
                  </a:lnTo>
                  <a:lnTo>
                    <a:pt x="9014" y="6575"/>
                  </a:lnTo>
                  <a:lnTo>
                    <a:pt x="5358" y="6575"/>
                  </a:lnTo>
                  <a:lnTo>
                    <a:pt x="5982" y="7395"/>
                  </a:lnTo>
                  <a:lnTo>
                    <a:pt x="6314" y="8335"/>
                  </a:lnTo>
                  <a:lnTo>
                    <a:pt x="13957" y="8335"/>
                  </a:lnTo>
                  <a:lnTo>
                    <a:pt x="13957" y="6575"/>
                  </a:lnTo>
                  <a:lnTo>
                    <a:pt x="13625" y="6575"/>
                  </a:lnTo>
                  <a:lnTo>
                    <a:pt x="13625" y="7395"/>
                  </a:lnTo>
                  <a:lnTo>
                    <a:pt x="13625" y="6575"/>
                  </a:lnTo>
                  <a:lnTo>
                    <a:pt x="14289" y="4696"/>
                  </a:lnTo>
                  <a:lnTo>
                    <a:pt x="15951" y="4696"/>
                  </a:lnTo>
                  <a:lnTo>
                    <a:pt x="15951" y="6575"/>
                  </a:lnTo>
                  <a:lnTo>
                    <a:pt x="15618" y="7395"/>
                  </a:lnTo>
                  <a:lnTo>
                    <a:pt x="14995" y="7395"/>
                  </a:lnTo>
                  <a:lnTo>
                    <a:pt x="14289" y="8335"/>
                  </a:lnTo>
                  <a:lnTo>
                    <a:pt x="13625" y="8335"/>
                  </a:lnTo>
                  <a:lnTo>
                    <a:pt x="17945" y="8335"/>
                  </a:lnTo>
                  <a:lnTo>
                    <a:pt x="17945" y="7395"/>
                  </a:lnTo>
                  <a:lnTo>
                    <a:pt x="17322" y="7395"/>
                  </a:lnTo>
                  <a:lnTo>
                    <a:pt x="16989" y="8335"/>
                  </a:lnTo>
                  <a:lnTo>
                    <a:pt x="15618" y="8335"/>
                  </a:lnTo>
                  <a:lnTo>
                    <a:pt x="14995" y="9509"/>
                  </a:lnTo>
                  <a:lnTo>
                    <a:pt x="14289" y="11269"/>
                  </a:lnTo>
                  <a:lnTo>
                    <a:pt x="13957" y="11269"/>
                  </a:lnTo>
                  <a:lnTo>
                    <a:pt x="13625" y="12209"/>
                  </a:lnTo>
                  <a:lnTo>
                    <a:pt x="14289" y="12209"/>
                  </a:lnTo>
                  <a:lnTo>
                    <a:pt x="14995" y="11269"/>
                  </a:lnTo>
                  <a:lnTo>
                    <a:pt x="16989" y="11269"/>
                  </a:lnTo>
                  <a:lnTo>
                    <a:pt x="16989" y="12209"/>
                  </a:lnTo>
                  <a:lnTo>
                    <a:pt x="17322" y="13030"/>
                  </a:lnTo>
                  <a:lnTo>
                    <a:pt x="17945" y="13030"/>
                  </a:lnTo>
                  <a:lnTo>
                    <a:pt x="17322" y="13030"/>
                  </a:lnTo>
                  <a:lnTo>
                    <a:pt x="16283" y="12209"/>
                  </a:lnTo>
                  <a:lnTo>
                    <a:pt x="15618" y="11269"/>
                  </a:lnTo>
                  <a:lnTo>
                    <a:pt x="13002" y="11269"/>
                  </a:lnTo>
                  <a:lnTo>
                    <a:pt x="12295" y="8335"/>
                  </a:lnTo>
                  <a:lnTo>
                    <a:pt x="11631" y="9509"/>
                  </a:lnTo>
                  <a:lnTo>
                    <a:pt x="12295" y="9509"/>
                  </a:lnTo>
                  <a:lnTo>
                    <a:pt x="12295" y="11269"/>
                  </a:lnTo>
                  <a:lnTo>
                    <a:pt x="13625" y="11269"/>
                  </a:lnTo>
                  <a:lnTo>
                    <a:pt x="13625" y="9509"/>
                  </a:lnTo>
                  <a:lnTo>
                    <a:pt x="14289" y="9509"/>
                  </a:lnTo>
                  <a:lnTo>
                    <a:pt x="14289" y="8335"/>
                  </a:lnTo>
                  <a:lnTo>
                    <a:pt x="15618" y="8335"/>
                  </a:lnTo>
                  <a:lnTo>
                    <a:pt x="15951" y="9509"/>
                  </a:lnTo>
                  <a:lnTo>
                    <a:pt x="15951" y="8335"/>
                  </a:lnTo>
                  <a:lnTo>
                    <a:pt x="16989" y="8335"/>
                  </a:lnTo>
                  <a:lnTo>
                    <a:pt x="17612" y="7395"/>
                  </a:lnTo>
                  <a:lnTo>
                    <a:pt x="17945" y="6575"/>
                  </a:lnTo>
                  <a:lnTo>
                    <a:pt x="18277" y="4696"/>
                  </a:lnTo>
                  <a:lnTo>
                    <a:pt x="18983" y="4696"/>
                  </a:lnTo>
                  <a:lnTo>
                    <a:pt x="18983" y="6575"/>
                  </a:lnTo>
                  <a:lnTo>
                    <a:pt x="18277" y="8335"/>
                  </a:lnTo>
                  <a:lnTo>
                    <a:pt x="18983" y="8335"/>
                  </a:lnTo>
                  <a:lnTo>
                    <a:pt x="19315" y="7395"/>
                  </a:lnTo>
                  <a:lnTo>
                    <a:pt x="19315" y="6575"/>
                  </a:lnTo>
                  <a:lnTo>
                    <a:pt x="20271" y="4696"/>
                  </a:lnTo>
                  <a:lnTo>
                    <a:pt x="19938" y="6575"/>
                  </a:lnTo>
                  <a:lnTo>
                    <a:pt x="19315" y="7395"/>
                  </a:lnTo>
                  <a:lnTo>
                    <a:pt x="18983" y="8335"/>
                  </a:lnTo>
                  <a:lnTo>
                    <a:pt x="18277" y="9509"/>
                  </a:lnTo>
                  <a:lnTo>
                    <a:pt x="17945" y="11269"/>
                  </a:lnTo>
                  <a:lnTo>
                    <a:pt x="17612" y="12209"/>
                  </a:lnTo>
                  <a:lnTo>
                    <a:pt x="17945" y="11269"/>
                  </a:lnTo>
                  <a:lnTo>
                    <a:pt x="18277" y="9509"/>
                  </a:lnTo>
                  <a:lnTo>
                    <a:pt x="18277" y="8335"/>
                  </a:lnTo>
                  <a:lnTo>
                    <a:pt x="18983" y="7395"/>
                  </a:lnTo>
                  <a:lnTo>
                    <a:pt x="17945" y="7395"/>
                  </a:lnTo>
                  <a:lnTo>
                    <a:pt x="17612" y="8335"/>
                  </a:lnTo>
                  <a:lnTo>
                    <a:pt x="14289" y="8335"/>
                  </a:lnTo>
                  <a:lnTo>
                    <a:pt x="14289" y="4696"/>
                  </a:lnTo>
                  <a:lnTo>
                    <a:pt x="14622" y="4696"/>
                  </a:lnTo>
                  <a:lnTo>
                    <a:pt x="14995" y="3874"/>
                  </a:lnTo>
                  <a:lnTo>
                    <a:pt x="14995" y="2701"/>
                  </a:lnTo>
                  <a:lnTo>
                    <a:pt x="14995" y="3874"/>
                  </a:lnTo>
                  <a:lnTo>
                    <a:pt x="14289" y="4696"/>
                  </a:lnTo>
                  <a:lnTo>
                    <a:pt x="13002" y="4696"/>
                  </a:lnTo>
                  <a:lnTo>
                    <a:pt x="11631" y="6575"/>
                  </a:lnTo>
                  <a:lnTo>
                    <a:pt x="11008" y="6575"/>
                  </a:lnTo>
                  <a:lnTo>
                    <a:pt x="11008" y="4696"/>
                  </a:lnTo>
                  <a:lnTo>
                    <a:pt x="12295" y="4696"/>
                  </a:lnTo>
                  <a:lnTo>
                    <a:pt x="13002" y="2701"/>
                  </a:lnTo>
                  <a:lnTo>
                    <a:pt x="12628" y="2701"/>
                  </a:lnTo>
                  <a:lnTo>
                    <a:pt x="11631" y="3874"/>
                  </a:lnTo>
                  <a:lnTo>
                    <a:pt x="11008" y="4696"/>
                  </a:lnTo>
                  <a:lnTo>
                    <a:pt x="10302" y="6575"/>
                  </a:lnTo>
                  <a:lnTo>
                    <a:pt x="9346" y="6575"/>
                  </a:lnTo>
                  <a:lnTo>
                    <a:pt x="9346" y="4696"/>
                  </a:lnTo>
                  <a:lnTo>
                    <a:pt x="9637" y="4696"/>
                  </a:lnTo>
                  <a:lnTo>
                    <a:pt x="9346" y="4696"/>
                  </a:lnTo>
                  <a:lnTo>
                    <a:pt x="10302" y="2701"/>
                  </a:lnTo>
                  <a:lnTo>
                    <a:pt x="11008" y="939"/>
                  </a:lnTo>
                  <a:lnTo>
                    <a:pt x="11008" y="0"/>
                  </a:lnTo>
                  <a:lnTo>
                    <a:pt x="11008" y="939"/>
                  </a:lnTo>
                  <a:lnTo>
                    <a:pt x="10302" y="3874"/>
                  </a:lnTo>
                  <a:lnTo>
                    <a:pt x="9637" y="4696"/>
                  </a:lnTo>
                  <a:lnTo>
                    <a:pt x="9637" y="11269"/>
                  </a:lnTo>
                  <a:lnTo>
                    <a:pt x="10302" y="9509"/>
                  </a:lnTo>
                  <a:lnTo>
                    <a:pt x="10302" y="8335"/>
                  </a:lnTo>
                  <a:lnTo>
                    <a:pt x="10634" y="8335"/>
                  </a:lnTo>
                  <a:lnTo>
                    <a:pt x="9637" y="11269"/>
                  </a:lnTo>
                  <a:lnTo>
                    <a:pt x="9346" y="11269"/>
                  </a:lnTo>
                  <a:lnTo>
                    <a:pt x="8308" y="13030"/>
                  </a:lnTo>
                  <a:lnTo>
                    <a:pt x="8308" y="15965"/>
                  </a:lnTo>
                  <a:lnTo>
                    <a:pt x="10634" y="11269"/>
                  </a:lnTo>
                  <a:lnTo>
                    <a:pt x="11008" y="11269"/>
                  </a:lnTo>
                  <a:lnTo>
                    <a:pt x="11008" y="9509"/>
                  </a:lnTo>
                  <a:lnTo>
                    <a:pt x="11340" y="8335"/>
                  </a:lnTo>
                  <a:lnTo>
                    <a:pt x="11340" y="9509"/>
                  </a:lnTo>
                  <a:lnTo>
                    <a:pt x="11008" y="11269"/>
                  </a:lnTo>
                  <a:lnTo>
                    <a:pt x="11008" y="15143"/>
                  </a:lnTo>
                  <a:lnTo>
                    <a:pt x="10634" y="15965"/>
                  </a:lnTo>
                  <a:lnTo>
                    <a:pt x="11008" y="17844"/>
                  </a:lnTo>
                  <a:lnTo>
                    <a:pt x="11008" y="15143"/>
                  </a:lnTo>
                  <a:lnTo>
                    <a:pt x="11340" y="13030"/>
                  </a:lnTo>
                  <a:lnTo>
                    <a:pt x="11631" y="12209"/>
                  </a:lnTo>
                  <a:lnTo>
                    <a:pt x="11631" y="11269"/>
                  </a:lnTo>
                  <a:lnTo>
                    <a:pt x="11340" y="11269"/>
                  </a:lnTo>
                  <a:lnTo>
                    <a:pt x="11008" y="13030"/>
                  </a:lnTo>
                  <a:lnTo>
                    <a:pt x="11008" y="15143"/>
                  </a:lnTo>
                  <a:lnTo>
                    <a:pt x="10634" y="17844"/>
                  </a:lnTo>
                  <a:lnTo>
                    <a:pt x="11008" y="17844"/>
                  </a:lnTo>
                  <a:lnTo>
                    <a:pt x="11008" y="12209"/>
                  </a:lnTo>
                  <a:lnTo>
                    <a:pt x="11631" y="12209"/>
                  </a:lnTo>
                  <a:lnTo>
                    <a:pt x="11631" y="11269"/>
                  </a:lnTo>
                  <a:lnTo>
                    <a:pt x="9346" y="11269"/>
                  </a:lnTo>
                  <a:lnTo>
                    <a:pt x="8308" y="13030"/>
                  </a:lnTo>
                  <a:lnTo>
                    <a:pt x="7643" y="13030"/>
                  </a:lnTo>
                  <a:lnTo>
                    <a:pt x="8308" y="13030"/>
                  </a:lnTo>
                  <a:lnTo>
                    <a:pt x="8308" y="8335"/>
                  </a:lnTo>
                  <a:lnTo>
                    <a:pt x="9014" y="8335"/>
                  </a:lnTo>
                  <a:lnTo>
                    <a:pt x="9014" y="7395"/>
                  </a:lnTo>
                  <a:lnTo>
                    <a:pt x="8308" y="7395"/>
                  </a:lnTo>
                  <a:lnTo>
                    <a:pt x="8308" y="8335"/>
                  </a:lnTo>
                  <a:lnTo>
                    <a:pt x="7975" y="8335"/>
                  </a:lnTo>
                  <a:lnTo>
                    <a:pt x="7975" y="9509"/>
                  </a:lnTo>
                  <a:lnTo>
                    <a:pt x="7975" y="7395"/>
                  </a:lnTo>
                  <a:lnTo>
                    <a:pt x="8308" y="8335"/>
                  </a:lnTo>
                  <a:lnTo>
                    <a:pt x="7975" y="8335"/>
                  </a:lnTo>
                  <a:lnTo>
                    <a:pt x="7352" y="6575"/>
                  </a:lnTo>
                  <a:lnTo>
                    <a:pt x="7352" y="4696"/>
                  </a:lnTo>
                  <a:lnTo>
                    <a:pt x="6314" y="3874"/>
                  </a:lnTo>
                  <a:lnTo>
                    <a:pt x="5982" y="3874"/>
                  </a:lnTo>
                  <a:lnTo>
                    <a:pt x="5982" y="939"/>
                  </a:lnTo>
                  <a:lnTo>
                    <a:pt x="5358" y="939"/>
                  </a:lnTo>
                  <a:lnTo>
                    <a:pt x="5982" y="939"/>
                  </a:lnTo>
                  <a:lnTo>
                    <a:pt x="5982" y="3874"/>
                  </a:lnTo>
                  <a:lnTo>
                    <a:pt x="6314" y="4696"/>
                  </a:lnTo>
                  <a:lnTo>
                    <a:pt x="7643" y="4696"/>
                  </a:lnTo>
                  <a:lnTo>
                    <a:pt x="7975" y="6575"/>
                  </a:lnTo>
                  <a:lnTo>
                    <a:pt x="8308" y="7395"/>
                  </a:lnTo>
                  <a:lnTo>
                    <a:pt x="8308" y="9509"/>
                  </a:lnTo>
                  <a:lnTo>
                    <a:pt x="9346" y="9509"/>
                  </a:lnTo>
                  <a:lnTo>
                    <a:pt x="8308" y="9509"/>
                  </a:lnTo>
                  <a:lnTo>
                    <a:pt x="8308" y="8335"/>
                  </a:lnTo>
                  <a:lnTo>
                    <a:pt x="9014" y="8335"/>
                  </a:lnTo>
                  <a:lnTo>
                    <a:pt x="9637" y="9509"/>
                  </a:lnTo>
                  <a:lnTo>
                    <a:pt x="10634" y="11269"/>
                  </a:lnTo>
                  <a:lnTo>
                    <a:pt x="10634" y="12209"/>
                  </a:lnTo>
                  <a:lnTo>
                    <a:pt x="11008" y="13030"/>
                  </a:lnTo>
                  <a:lnTo>
                    <a:pt x="11340" y="13030"/>
                  </a:lnTo>
                  <a:lnTo>
                    <a:pt x="11008" y="13030"/>
                  </a:lnTo>
                  <a:lnTo>
                    <a:pt x="11008" y="11269"/>
                  </a:lnTo>
                  <a:lnTo>
                    <a:pt x="11631" y="11269"/>
                  </a:lnTo>
                  <a:lnTo>
                    <a:pt x="11631" y="12209"/>
                  </a:lnTo>
                  <a:lnTo>
                    <a:pt x="11340" y="11269"/>
                  </a:lnTo>
                  <a:lnTo>
                    <a:pt x="10634" y="11269"/>
                  </a:lnTo>
                  <a:lnTo>
                    <a:pt x="10302" y="9509"/>
                  </a:lnTo>
                  <a:lnTo>
                    <a:pt x="9637" y="9509"/>
                  </a:lnTo>
                  <a:lnTo>
                    <a:pt x="9637" y="8335"/>
                  </a:lnTo>
                  <a:lnTo>
                    <a:pt x="13957" y="8335"/>
                  </a:lnTo>
                  <a:lnTo>
                    <a:pt x="13957" y="9509"/>
                  </a:lnTo>
                  <a:lnTo>
                    <a:pt x="13625" y="11269"/>
                  </a:lnTo>
                  <a:lnTo>
                    <a:pt x="13957" y="11269"/>
                  </a:lnTo>
                  <a:lnTo>
                    <a:pt x="14289" y="8335"/>
                  </a:lnTo>
                  <a:lnTo>
                    <a:pt x="15951" y="8335"/>
                  </a:lnTo>
                  <a:lnTo>
                    <a:pt x="15951" y="7395"/>
                  </a:lnTo>
                  <a:lnTo>
                    <a:pt x="16283" y="7395"/>
                  </a:lnTo>
                  <a:lnTo>
                    <a:pt x="15951" y="8335"/>
                  </a:lnTo>
                  <a:lnTo>
                    <a:pt x="15618" y="8335"/>
                  </a:lnTo>
                  <a:lnTo>
                    <a:pt x="15951" y="8335"/>
                  </a:lnTo>
                  <a:lnTo>
                    <a:pt x="15951" y="9509"/>
                  </a:lnTo>
                  <a:lnTo>
                    <a:pt x="15618" y="9509"/>
                  </a:lnTo>
                  <a:lnTo>
                    <a:pt x="17612" y="9509"/>
                  </a:lnTo>
                  <a:lnTo>
                    <a:pt x="17945" y="8335"/>
                  </a:lnTo>
                  <a:lnTo>
                    <a:pt x="18277" y="8335"/>
                  </a:lnTo>
                  <a:lnTo>
                    <a:pt x="18277" y="6575"/>
                  </a:lnTo>
                  <a:lnTo>
                    <a:pt x="17945" y="7395"/>
                  </a:lnTo>
                  <a:lnTo>
                    <a:pt x="17612" y="8335"/>
                  </a:lnTo>
                  <a:lnTo>
                    <a:pt x="14289" y="8335"/>
                  </a:lnTo>
                  <a:lnTo>
                    <a:pt x="13625" y="7395"/>
                  </a:lnTo>
                  <a:lnTo>
                    <a:pt x="9637" y="7395"/>
                  </a:lnTo>
                  <a:lnTo>
                    <a:pt x="9637" y="8335"/>
                  </a:lnTo>
                </a:path>
              </a:pathLst>
            </a:custGeom>
            <a:noFill/>
            <a:ln w="12700" cap="flat">
              <a:solidFill>
                <a:srgbClr val="000000"/>
              </a:solidFill>
              <a:prstDash val="solid"/>
              <a:round/>
            </a:ln>
            <a:effectLst/>
          </p:spPr>
          <p:txBody>
            <a:bodyPr wrap="square" lIns="0" tIns="0" rIns="0" bIns="0" numCol="1" anchor="t">
              <a:noAutofit/>
            </a:bodyPr>
            <a:lstStyle/>
            <a:p>
              <a:pPr lvl="0"/>
              <a:endParaRPr/>
            </a:p>
          </p:txBody>
        </p:sp>
        <p:sp>
          <p:nvSpPr>
            <p:cNvPr id="613" name="Shape 613"/>
            <p:cNvSpPr/>
            <p:nvPr/>
          </p:nvSpPr>
          <p:spPr>
            <a:xfrm>
              <a:off x="487363" y="2140890"/>
              <a:ext cx="471488" cy="167336"/>
            </a:xfrm>
            <a:custGeom>
              <a:avLst/>
              <a:gdLst/>
              <a:ahLst/>
              <a:cxnLst>
                <a:cxn ang="0">
                  <a:pos x="wd2" y="hd2"/>
                </a:cxn>
                <a:cxn ang="5400000">
                  <a:pos x="wd2" y="hd2"/>
                </a:cxn>
                <a:cxn ang="10800000">
                  <a:pos x="wd2" y="hd2"/>
                </a:cxn>
                <a:cxn ang="16200000">
                  <a:pos x="wd2" y="hd2"/>
                </a:cxn>
              </a:cxnLst>
              <a:rect l="0" t="0" r="r" b="b"/>
              <a:pathLst>
                <a:path w="21600" h="21600" extrusionOk="0">
                  <a:moveTo>
                    <a:pt x="11008" y="11269"/>
                  </a:moveTo>
                  <a:lnTo>
                    <a:pt x="11008" y="8335"/>
                  </a:lnTo>
                  <a:lnTo>
                    <a:pt x="11340" y="6575"/>
                  </a:lnTo>
                  <a:lnTo>
                    <a:pt x="11340" y="4696"/>
                  </a:lnTo>
                  <a:lnTo>
                    <a:pt x="11631" y="3874"/>
                  </a:lnTo>
                  <a:lnTo>
                    <a:pt x="11631" y="2701"/>
                  </a:lnTo>
                  <a:lnTo>
                    <a:pt x="11631" y="4696"/>
                  </a:lnTo>
                  <a:lnTo>
                    <a:pt x="12628" y="4696"/>
                  </a:lnTo>
                  <a:lnTo>
                    <a:pt x="12628" y="17844"/>
                  </a:lnTo>
                  <a:lnTo>
                    <a:pt x="13002" y="17844"/>
                  </a:lnTo>
                  <a:lnTo>
                    <a:pt x="13625" y="15965"/>
                  </a:lnTo>
                  <a:lnTo>
                    <a:pt x="13625" y="13030"/>
                  </a:lnTo>
                  <a:lnTo>
                    <a:pt x="13957" y="12209"/>
                  </a:lnTo>
                  <a:lnTo>
                    <a:pt x="14289" y="11269"/>
                  </a:lnTo>
                  <a:lnTo>
                    <a:pt x="14289" y="9509"/>
                  </a:lnTo>
                  <a:lnTo>
                    <a:pt x="14289" y="15143"/>
                  </a:lnTo>
                  <a:lnTo>
                    <a:pt x="14622" y="13030"/>
                  </a:lnTo>
                  <a:lnTo>
                    <a:pt x="14995" y="11269"/>
                  </a:lnTo>
                  <a:lnTo>
                    <a:pt x="14995" y="9509"/>
                  </a:lnTo>
                  <a:lnTo>
                    <a:pt x="15618" y="8335"/>
                  </a:lnTo>
                  <a:lnTo>
                    <a:pt x="15618" y="7395"/>
                  </a:lnTo>
                  <a:lnTo>
                    <a:pt x="15951" y="4696"/>
                  </a:lnTo>
                  <a:lnTo>
                    <a:pt x="15951" y="11269"/>
                  </a:lnTo>
                  <a:lnTo>
                    <a:pt x="16283" y="13030"/>
                  </a:lnTo>
                  <a:lnTo>
                    <a:pt x="16283" y="11269"/>
                  </a:lnTo>
                  <a:lnTo>
                    <a:pt x="16989" y="9509"/>
                  </a:lnTo>
                  <a:lnTo>
                    <a:pt x="16989" y="8335"/>
                  </a:lnTo>
                  <a:lnTo>
                    <a:pt x="17322" y="8335"/>
                  </a:lnTo>
                  <a:lnTo>
                    <a:pt x="17612" y="6575"/>
                  </a:lnTo>
                  <a:lnTo>
                    <a:pt x="17945" y="6575"/>
                  </a:lnTo>
                  <a:lnTo>
                    <a:pt x="17945" y="15965"/>
                  </a:lnTo>
                  <a:lnTo>
                    <a:pt x="18277" y="13030"/>
                  </a:lnTo>
                  <a:lnTo>
                    <a:pt x="18277" y="12209"/>
                  </a:lnTo>
                  <a:lnTo>
                    <a:pt x="18983" y="11269"/>
                  </a:lnTo>
                  <a:lnTo>
                    <a:pt x="19938" y="8335"/>
                  </a:lnTo>
                  <a:lnTo>
                    <a:pt x="20271" y="8335"/>
                  </a:lnTo>
                  <a:lnTo>
                    <a:pt x="20271" y="6575"/>
                  </a:lnTo>
                  <a:lnTo>
                    <a:pt x="20271" y="11269"/>
                  </a:lnTo>
                  <a:lnTo>
                    <a:pt x="20562" y="11269"/>
                  </a:lnTo>
                  <a:lnTo>
                    <a:pt x="20562" y="8335"/>
                  </a:lnTo>
                  <a:lnTo>
                    <a:pt x="20977" y="8335"/>
                  </a:lnTo>
                  <a:lnTo>
                    <a:pt x="20977" y="7395"/>
                  </a:lnTo>
                  <a:lnTo>
                    <a:pt x="20977" y="8335"/>
                  </a:lnTo>
                  <a:lnTo>
                    <a:pt x="21309" y="11269"/>
                  </a:lnTo>
                  <a:lnTo>
                    <a:pt x="21309" y="12209"/>
                  </a:lnTo>
                  <a:lnTo>
                    <a:pt x="21309" y="7395"/>
                  </a:lnTo>
                  <a:lnTo>
                    <a:pt x="21600" y="7395"/>
                  </a:lnTo>
                  <a:lnTo>
                    <a:pt x="21600" y="8335"/>
                  </a:lnTo>
                  <a:lnTo>
                    <a:pt x="21309" y="9509"/>
                  </a:lnTo>
                  <a:lnTo>
                    <a:pt x="21309" y="11269"/>
                  </a:lnTo>
                  <a:lnTo>
                    <a:pt x="20562" y="12209"/>
                  </a:lnTo>
                  <a:lnTo>
                    <a:pt x="20271" y="13030"/>
                  </a:lnTo>
                  <a:lnTo>
                    <a:pt x="19315" y="13030"/>
                  </a:lnTo>
                  <a:lnTo>
                    <a:pt x="19315" y="8335"/>
                  </a:lnTo>
                  <a:lnTo>
                    <a:pt x="17945" y="8335"/>
                  </a:lnTo>
                  <a:lnTo>
                    <a:pt x="17945" y="9509"/>
                  </a:lnTo>
                  <a:lnTo>
                    <a:pt x="17612" y="11269"/>
                  </a:lnTo>
                  <a:lnTo>
                    <a:pt x="16283" y="11269"/>
                  </a:lnTo>
                  <a:lnTo>
                    <a:pt x="15951" y="13030"/>
                  </a:lnTo>
                  <a:lnTo>
                    <a:pt x="14622" y="13030"/>
                  </a:lnTo>
                  <a:lnTo>
                    <a:pt x="14622" y="11269"/>
                  </a:lnTo>
                  <a:lnTo>
                    <a:pt x="14289" y="11269"/>
                  </a:lnTo>
                  <a:lnTo>
                    <a:pt x="14289" y="4696"/>
                  </a:lnTo>
                  <a:lnTo>
                    <a:pt x="13625" y="3874"/>
                  </a:lnTo>
                  <a:lnTo>
                    <a:pt x="13625" y="6575"/>
                  </a:lnTo>
                  <a:lnTo>
                    <a:pt x="13002" y="8335"/>
                  </a:lnTo>
                  <a:lnTo>
                    <a:pt x="12295" y="8335"/>
                  </a:lnTo>
                  <a:lnTo>
                    <a:pt x="11631" y="11269"/>
                  </a:lnTo>
                  <a:lnTo>
                    <a:pt x="11008" y="12209"/>
                  </a:lnTo>
                  <a:lnTo>
                    <a:pt x="11008" y="13030"/>
                  </a:lnTo>
                  <a:lnTo>
                    <a:pt x="11008" y="8335"/>
                  </a:lnTo>
                  <a:lnTo>
                    <a:pt x="10634" y="11269"/>
                  </a:lnTo>
                  <a:lnTo>
                    <a:pt x="9637" y="12209"/>
                  </a:lnTo>
                  <a:lnTo>
                    <a:pt x="9637" y="15143"/>
                  </a:lnTo>
                  <a:lnTo>
                    <a:pt x="9637" y="4696"/>
                  </a:lnTo>
                  <a:lnTo>
                    <a:pt x="9014" y="4696"/>
                  </a:lnTo>
                  <a:lnTo>
                    <a:pt x="9014" y="7395"/>
                  </a:lnTo>
                  <a:lnTo>
                    <a:pt x="8308" y="8335"/>
                  </a:lnTo>
                  <a:lnTo>
                    <a:pt x="8308" y="9509"/>
                  </a:lnTo>
                  <a:lnTo>
                    <a:pt x="7975" y="11269"/>
                  </a:lnTo>
                  <a:lnTo>
                    <a:pt x="7352" y="13030"/>
                  </a:lnTo>
                  <a:lnTo>
                    <a:pt x="7352" y="15143"/>
                  </a:lnTo>
                  <a:lnTo>
                    <a:pt x="7020" y="15143"/>
                  </a:lnTo>
                  <a:lnTo>
                    <a:pt x="7020" y="11269"/>
                  </a:lnTo>
                  <a:lnTo>
                    <a:pt x="6314" y="8335"/>
                  </a:lnTo>
                  <a:lnTo>
                    <a:pt x="5982" y="6575"/>
                  </a:lnTo>
                  <a:lnTo>
                    <a:pt x="5982" y="4696"/>
                  </a:lnTo>
                  <a:lnTo>
                    <a:pt x="5358" y="4696"/>
                  </a:lnTo>
                  <a:lnTo>
                    <a:pt x="5358" y="7395"/>
                  </a:lnTo>
                  <a:lnTo>
                    <a:pt x="4652" y="8335"/>
                  </a:lnTo>
                  <a:lnTo>
                    <a:pt x="3988" y="8335"/>
                  </a:lnTo>
                  <a:lnTo>
                    <a:pt x="3988" y="11269"/>
                  </a:lnTo>
                  <a:lnTo>
                    <a:pt x="3655" y="11269"/>
                  </a:lnTo>
                  <a:lnTo>
                    <a:pt x="3655" y="4696"/>
                  </a:lnTo>
                  <a:lnTo>
                    <a:pt x="3032" y="4696"/>
                  </a:lnTo>
                  <a:lnTo>
                    <a:pt x="2658" y="6575"/>
                  </a:lnTo>
                  <a:lnTo>
                    <a:pt x="2658" y="7395"/>
                  </a:lnTo>
                  <a:lnTo>
                    <a:pt x="1994" y="8335"/>
                  </a:lnTo>
                  <a:lnTo>
                    <a:pt x="1994" y="9509"/>
                  </a:lnTo>
                  <a:lnTo>
                    <a:pt x="1371" y="11269"/>
                  </a:lnTo>
                  <a:lnTo>
                    <a:pt x="1038" y="12209"/>
                  </a:lnTo>
                  <a:lnTo>
                    <a:pt x="1038" y="8335"/>
                  </a:lnTo>
                  <a:lnTo>
                    <a:pt x="665" y="8335"/>
                  </a:lnTo>
                  <a:lnTo>
                    <a:pt x="665" y="15143"/>
                  </a:lnTo>
                  <a:lnTo>
                    <a:pt x="0" y="15143"/>
                  </a:lnTo>
                  <a:lnTo>
                    <a:pt x="0" y="8335"/>
                  </a:lnTo>
                  <a:lnTo>
                    <a:pt x="665" y="8335"/>
                  </a:lnTo>
                  <a:lnTo>
                    <a:pt x="665" y="6575"/>
                  </a:lnTo>
                  <a:lnTo>
                    <a:pt x="1038" y="8335"/>
                  </a:lnTo>
                  <a:lnTo>
                    <a:pt x="1371" y="8335"/>
                  </a:lnTo>
                  <a:lnTo>
                    <a:pt x="1371" y="9509"/>
                  </a:lnTo>
                  <a:lnTo>
                    <a:pt x="1662" y="11269"/>
                  </a:lnTo>
                  <a:lnTo>
                    <a:pt x="1994" y="12209"/>
                  </a:lnTo>
                  <a:lnTo>
                    <a:pt x="2658" y="12209"/>
                  </a:lnTo>
                  <a:lnTo>
                    <a:pt x="3032" y="13030"/>
                  </a:lnTo>
                  <a:lnTo>
                    <a:pt x="3655" y="12209"/>
                  </a:lnTo>
                  <a:lnTo>
                    <a:pt x="3988" y="11269"/>
                  </a:lnTo>
                  <a:lnTo>
                    <a:pt x="4320" y="11269"/>
                  </a:lnTo>
                  <a:lnTo>
                    <a:pt x="4652" y="8335"/>
                  </a:lnTo>
                  <a:lnTo>
                    <a:pt x="5982" y="8335"/>
                  </a:lnTo>
                  <a:lnTo>
                    <a:pt x="5026" y="11269"/>
                  </a:lnTo>
                  <a:lnTo>
                    <a:pt x="5026" y="12209"/>
                  </a:lnTo>
                  <a:lnTo>
                    <a:pt x="4652" y="13030"/>
                  </a:lnTo>
                  <a:lnTo>
                    <a:pt x="4652" y="15965"/>
                  </a:lnTo>
                  <a:lnTo>
                    <a:pt x="4652" y="13030"/>
                  </a:lnTo>
                  <a:lnTo>
                    <a:pt x="5026" y="12209"/>
                  </a:lnTo>
                  <a:lnTo>
                    <a:pt x="5026" y="11269"/>
                  </a:lnTo>
                  <a:lnTo>
                    <a:pt x="5982" y="11269"/>
                  </a:lnTo>
                  <a:lnTo>
                    <a:pt x="5982" y="9509"/>
                  </a:lnTo>
                  <a:lnTo>
                    <a:pt x="5982" y="20778"/>
                  </a:lnTo>
                  <a:lnTo>
                    <a:pt x="6314" y="20778"/>
                  </a:lnTo>
                  <a:lnTo>
                    <a:pt x="6314" y="17844"/>
                  </a:lnTo>
                  <a:lnTo>
                    <a:pt x="7020" y="17844"/>
                  </a:lnTo>
                  <a:lnTo>
                    <a:pt x="7352" y="15143"/>
                  </a:lnTo>
                  <a:lnTo>
                    <a:pt x="7352" y="13030"/>
                  </a:lnTo>
                  <a:lnTo>
                    <a:pt x="7643" y="11269"/>
                  </a:lnTo>
                  <a:lnTo>
                    <a:pt x="7643" y="17844"/>
                  </a:lnTo>
                  <a:lnTo>
                    <a:pt x="7352" y="17844"/>
                  </a:lnTo>
                  <a:lnTo>
                    <a:pt x="7352" y="21600"/>
                  </a:lnTo>
                  <a:lnTo>
                    <a:pt x="7975" y="21600"/>
                  </a:lnTo>
                  <a:lnTo>
                    <a:pt x="7975" y="8335"/>
                  </a:lnTo>
                  <a:lnTo>
                    <a:pt x="8308" y="11269"/>
                  </a:lnTo>
                  <a:lnTo>
                    <a:pt x="8308" y="17844"/>
                  </a:lnTo>
                  <a:lnTo>
                    <a:pt x="9014" y="17844"/>
                  </a:lnTo>
                  <a:lnTo>
                    <a:pt x="9014" y="18665"/>
                  </a:lnTo>
                  <a:lnTo>
                    <a:pt x="9637" y="18665"/>
                  </a:lnTo>
                  <a:lnTo>
                    <a:pt x="9637" y="20778"/>
                  </a:lnTo>
                  <a:lnTo>
                    <a:pt x="9637" y="17844"/>
                  </a:lnTo>
                  <a:lnTo>
                    <a:pt x="10302" y="17844"/>
                  </a:lnTo>
                  <a:lnTo>
                    <a:pt x="10302" y="13030"/>
                  </a:lnTo>
                  <a:lnTo>
                    <a:pt x="10302" y="17844"/>
                  </a:lnTo>
                  <a:lnTo>
                    <a:pt x="9637" y="17844"/>
                  </a:lnTo>
                  <a:lnTo>
                    <a:pt x="9637" y="18665"/>
                  </a:lnTo>
                  <a:lnTo>
                    <a:pt x="9637" y="13030"/>
                  </a:lnTo>
                  <a:lnTo>
                    <a:pt x="10302" y="11269"/>
                  </a:lnTo>
                  <a:lnTo>
                    <a:pt x="10302" y="9509"/>
                  </a:lnTo>
                  <a:lnTo>
                    <a:pt x="11008" y="8335"/>
                  </a:lnTo>
                  <a:lnTo>
                    <a:pt x="11340" y="7395"/>
                  </a:lnTo>
                  <a:lnTo>
                    <a:pt x="11631" y="7395"/>
                  </a:lnTo>
                  <a:lnTo>
                    <a:pt x="11631" y="17844"/>
                  </a:lnTo>
                  <a:lnTo>
                    <a:pt x="11340" y="18665"/>
                  </a:lnTo>
                  <a:lnTo>
                    <a:pt x="11631" y="17844"/>
                  </a:lnTo>
                  <a:lnTo>
                    <a:pt x="11631" y="12209"/>
                  </a:lnTo>
                  <a:lnTo>
                    <a:pt x="12295" y="11269"/>
                  </a:lnTo>
                  <a:lnTo>
                    <a:pt x="12628" y="9509"/>
                  </a:lnTo>
                  <a:lnTo>
                    <a:pt x="13625" y="9509"/>
                  </a:lnTo>
                  <a:lnTo>
                    <a:pt x="13625" y="11269"/>
                  </a:lnTo>
                  <a:lnTo>
                    <a:pt x="14289" y="8335"/>
                  </a:lnTo>
                  <a:lnTo>
                    <a:pt x="14289" y="17844"/>
                  </a:lnTo>
                  <a:lnTo>
                    <a:pt x="14622" y="15965"/>
                  </a:lnTo>
                  <a:lnTo>
                    <a:pt x="14995" y="13030"/>
                  </a:lnTo>
                  <a:lnTo>
                    <a:pt x="15618" y="11269"/>
                  </a:lnTo>
                  <a:lnTo>
                    <a:pt x="15618" y="9509"/>
                  </a:lnTo>
                  <a:lnTo>
                    <a:pt x="15951" y="8335"/>
                  </a:lnTo>
                  <a:lnTo>
                    <a:pt x="15951" y="12209"/>
                  </a:lnTo>
                  <a:lnTo>
                    <a:pt x="16283" y="13030"/>
                  </a:lnTo>
                  <a:lnTo>
                    <a:pt x="16283" y="17844"/>
                  </a:lnTo>
                  <a:lnTo>
                    <a:pt x="16989" y="15965"/>
                  </a:lnTo>
                  <a:lnTo>
                    <a:pt x="16989" y="12209"/>
                  </a:lnTo>
                  <a:lnTo>
                    <a:pt x="17322" y="11269"/>
                  </a:lnTo>
                  <a:lnTo>
                    <a:pt x="17322" y="8335"/>
                  </a:lnTo>
                  <a:lnTo>
                    <a:pt x="17612" y="8335"/>
                  </a:lnTo>
                  <a:lnTo>
                    <a:pt x="17945" y="6575"/>
                  </a:lnTo>
                  <a:lnTo>
                    <a:pt x="17945" y="17844"/>
                  </a:lnTo>
                  <a:lnTo>
                    <a:pt x="18277" y="17844"/>
                  </a:lnTo>
                  <a:lnTo>
                    <a:pt x="18277" y="15965"/>
                  </a:lnTo>
                  <a:lnTo>
                    <a:pt x="18983" y="13030"/>
                  </a:lnTo>
                  <a:lnTo>
                    <a:pt x="18983" y="11269"/>
                  </a:lnTo>
                  <a:lnTo>
                    <a:pt x="19315" y="11269"/>
                  </a:lnTo>
                  <a:lnTo>
                    <a:pt x="19315" y="20778"/>
                  </a:lnTo>
                  <a:lnTo>
                    <a:pt x="19938" y="17844"/>
                  </a:lnTo>
                  <a:lnTo>
                    <a:pt x="19938" y="15965"/>
                  </a:lnTo>
                  <a:lnTo>
                    <a:pt x="20271" y="13030"/>
                  </a:lnTo>
                  <a:lnTo>
                    <a:pt x="20271" y="11269"/>
                  </a:lnTo>
                  <a:lnTo>
                    <a:pt x="20562" y="9509"/>
                  </a:lnTo>
                  <a:lnTo>
                    <a:pt x="20562" y="15965"/>
                  </a:lnTo>
                  <a:lnTo>
                    <a:pt x="20977" y="17844"/>
                  </a:lnTo>
                  <a:lnTo>
                    <a:pt x="21309" y="15965"/>
                  </a:lnTo>
                  <a:lnTo>
                    <a:pt x="21309" y="11269"/>
                  </a:lnTo>
                  <a:lnTo>
                    <a:pt x="20562" y="12209"/>
                  </a:lnTo>
                  <a:lnTo>
                    <a:pt x="20562" y="13030"/>
                  </a:lnTo>
                  <a:lnTo>
                    <a:pt x="20271" y="11269"/>
                  </a:lnTo>
                  <a:lnTo>
                    <a:pt x="20271" y="4696"/>
                  </a:lnTo>
                  <a:lnTo>
                    <a:pt x="19938" y="6575"/>
                  </a:lnTo>
                  <a:lnTo>
                    <a:pt x="18983" y="7395"/>
                  </a:lnTo>
                  <a:lnTo>
                    <a:pt x="18277" y="8335"/>
                  </a:lnTo>
                  <a:lnTo>
                    <a:pt x="17945" y="9509"/>
                  </a:lnTo>
                  <a:lnTo>
                    <a:pt x="17322" y="11269"/>
                  </a:lnTo>
                  <a:lnTo>
                    <a:pt x="15951" y="11269"/>
                  </a:lnTo>
                  <a:lnTo>
                    <a:pt x="15618" y="12209"/>
                  </a:lnTo>
                  <a:lnTo>
                    <a:pt x="15618" y="9509"/>
                  </a:lnTo>
                  <a:lnTo>
                    <a:pt x="14995" y="11269"/>
                  </a:lnTo>
                  <a:lnTo>
                    <a:pt x="14289" y="11269"/>
                  </a:lnTo>
                  <a:lnTo>
                    <a:pt x="13957" y="13030"/>
                  </a:lnTo>
                  <a:lnTo>
                    <a:pt x="13625" y="15143"/>
                  </a:lnTo>
                  <a:lnTo>
                    <a:pt x="12295" y="17844"/>
                  </a:lnTo>
                  <a:lnTo>
                    <a:pt x="11008" y="17844"/>
                  </a:lnTo>
                  <a:lnTo>
                    <a:pt x="11631" y="15965"/>
                  </a:lnTo>
                  <a:lnTo>
                    <a:pt x="12628" y="15143"/>
                  </a:lnTo>
                  <a:lnTo>
                    <a:pt x="13625" y="12209"/>
                  </a:lnTo>
                  <a:lnTo>
                    <a:pt x="13957" y="11269"/>
                  </a:lnTo>
                  <a:lnTo>
                    <a:pt x="14289" y="9509"/>
                  </a:lnTo>
                  <a:lnTo>
                    <a:pt x="14289" y="8335"/>
                  </a:lnTo>
                  <a:lnTo>
                    <a:pt x="14289" y="9509"/>
                  </a:lnTo>
                  <a:lnTo>
                    <a:pt x="13957" y="9509"/>
                  </a:lnTo>
                  <a:lnTo>
                    <a:pt x="13625" y="11269"/>
                  </a:lnTo>
                  <a:lnTo>
                    <a:pt x="12295" y="11269"/>
                  </a:lnTo>
                  <a:lnTo>
                    <a:pt x="11631" y="12209"/>
                  </a:lnTo>
                  <a:lnTo>
                    <a:pt x="11631" y="11269"/>
                  </a:lnTo>
                  <a:lnTo>
                    <a:pt x="13625" y="11269"/>
                  </a:lnTo>
                  <a:lnTo>
                    <a:pt x="13957" y="9509"/>
                  </a:lnTo>
                  <a:lnTo>
                    <a:pt x="14289" y="8335"/>
                  </a:lnTo>
                  <a:lnTo>
                    <a:pt x="13957" y="9509"/>
                  </a:lnTo>
                  <a:lnTo>
                    <a:pt x="13625" y="9509"/>
                  </a:lnTo>
                  <a:lnTo>
                    <a:pt x="12628" y="11269"/>
                  </a:lnTo>
                  <a:lnTo>
                    <a:pt x="11340" y="11269"/>
                  </a:lnTo>
                  <a:lnTo>
                    <a:pt x="11631" y="9509"/>
                  </a:lnTo>
                  <a:lnTo>
                    <a:pt x="13002" y="9509"/>
                  </a:lnTo>
                  <a:lnTo>
                    <a:pt x="13625" y="8335"/>
                  </a:lnTo>
                  <a:lnTo>
                    <a:pt x="8308" y="8335"/>
                  </a:lnTo>
                  <a:lnTo>
                    <a:pt x="7643" y="7395"/>
                  </a:lnTo>
                  <a:lnTo>
                    <a:pt x="7643" y="6575"/>
                  </a:lnTo>
                  <a:lnTo>
                    <a:pt x="4320" y="6575"/>
                  </a:lnTo>
                  <a:lnTo>
                    <a:pt x="3655" y="8335"/>
                  </a:lnTo>
                  <a:lnTo>
                    <a:pt x="5026" y="9509"/>
                  </a:lnTo>
                  <a:lnTo>
                    <a:pt x="5982" y="11269"/>
                  </a:lnTo>
                  <a:lnTo>
                    <a:pt x="8308" y="11269"/>
                  </a:lnTo>
                  <a:lnTo>
                    <a:pt x="9346" y="13030"/>
                  </a:lnTo>
                  <a:lnTo>
                    <a:pt x="9637" y="13030"/>
                  </a:lnTo>
                  <a:lnTo>
                    <a:pt x="5026" y="13030"/>
                  </a:lnTo>
                  <a:lnTo>
                    <a:pt x="4652" y="15143"/>
                  </a:lnTo>
                  <a:lnTo>
                    <a:pt x="3988" y="15143"/>
                  </a:lnTo>
                  <a:lnTo>
                    <a:pt x="4320" y="13030"/>
                  </a:lnTo>
                  <a:lnTo>
                    <a:pt x="7352" y="13030"/>
                  </a:lnTo>
                  <a:lnTo>
                    <a:pt x="8308" y="11269"/>
                  </a:lnTo>
                  <a:lnTo>
                    <a:pt x="8308" y="12209"/>
                  </a:lnTo>
                  <a:lnTo>
                    <a:pt x="7643" y="13030"/>
                  </a:lnTo>
                  <a:lnTo>
                    <a:pt x="7352" y="13030"/>
                  </a:lnTo>
                  <a:lnTo>
                    <a:pt x="5982" y="15143"/>
                  </a:lnTo>
                  <a:lnTo>
                    <a:pt x="3655" y="15143"/>
                  </a:lnTo>
                  <a:lnTo>
                    <a:pt x="2658" y="17844"/>
                  </a:lnTo>
                  <a:lnTo>
                    <a:pt x="1994" y="17844"/>
                  </a:lnTo>
                  <a:lnTo>
                    <a:pt x="2658" y="17844"/>
                  </a:lnTo>
                  <a:lnTo>
                    <a:pt x="3655" y="15965"/>
                  </a:lnTo>
                  <a:lnTo>
                    <a:pt x="4652" y="15143"/>
                  </a:lnTo>
                  <a:lnTo>
                    <a:pt x="5358" y="13030"/>
                  </a:lnTo>
                  <a:lnTo>
                    <a:pt x="6314" y="13030"/>
                  </a:lnTo>
                  <a:lnTo>
                    <a:pt x="7643" y="12209"/>
                  </a:lnTo>
                  <a:lnTo>
                    <a:pt x="8308" y="11269"/>
                  </a:lnTo>
                  <a:lnTo>
                    <a:pt x="10302" y="11269"/>
                  </a:lnTo>
                  <a:lnTo>
                    <a:pt x="11008" y="9509"/>
                  </a:lnTo>
                  <a:lnTo>
                    <a:pt x="13002" y="9509"/>
                  </a:lnTo>
                  <a:lnTo>
                    <a:pt x="13002" y="11269"/>
                  </a:lnTo>
                  <a:lnTo>
                    <a:pt x="12295" y="11269"/>
                  </a:lnTo>
                  <a:lnTo>
                    <a:pt x="12628" y="11269"/>
                  </a:lnTo>
                  <a:lnTo>
                    <a:pt x="11008" y="11269"/>
                  </a:lnTo>
                  <a:lnTo>
                    <a:pt x="10302" y="9509"/>
                  </a:lnTo>
                  <a:lnTo>
                    <a:pt x="5982" y="9509"/>
                  </a:lnTo>
                  <a:lnTo>
                    <a:pt x="5982" y="8335"/>
                  </a:lnTo>
                  <a:lnTo>
                    <a:pt x="8308" y="8335"/>
                  </a:lnTo>
                  <a:lnTo>
                    <a:pt x="9014" y="6575"/>
                  </a:lnTo>
                  <a:lnTo>
                    <a:pt x="5358" y="6575"/>
                  </a:lnTo>
                  <a:lnTo>
                    <a:pt x="5982" y="7395"/>
                  </a:lnTo>
                  <a:lnTo>
                    <a:pt x="6314" y="8335"/>
                  </a:lnTo>
                  <a:lnTo>
                    <a:pt x="13957" y="8335"/>
                  </a:lnTo>
                  <a:lnTo>
                    <a:pt x="13957" y="6575"/>
                  </a:lnTo>
                  <a:lnTo>
                    <a:pt x="13625" y="6575"/>
                  </a:lnTo>
                  <a:lnTo>
                    <a:pt x="13625" y="7395"/>
                  </a:lnTo>
                  <a:lnTo>
                    <a:pt x="13625" y="6575"/>
                  </a:lnTo>
                  <a:lnTo>
                    <a:pt x="14289" y="4696"/>
                  </a:lnTo>
                  <a:lnTo>
                    <a:pt x="15951" y="4696"/>
                  </a:lnTo>
                  <a:lnTo>
                    <a:pt x="15951" y="6575"/>
                  </a:lnTo>
                  <a:lnTo>
                    <a:pt x="15618" y="7395"/>
                  </a:lnTo>
                  <a:lnTo>
                    <a:pt x="14995" y="7395"/>
                  </a:lnTo>
                  <a:lnTo>
                    <a:pt x="14289" y="8335"/>
                  </a:lnTo>
                  <a:lnTo>
                    <a:pt x="13625" y="8335"/>
                  </a:lnTo>
                  <a:lnTo>
                    <a:pt x="17945" y="8335"/>
                  </a:lnTo>
                  <a:lnTo>
                    <a:pt x="17945" y="7395"/>
                  </a:lnTo>
                  <a:lnTo>
                    <a:pt x="17322" y="7395"/>
                  </a:lnTo>
                  <a:lnTo>
                    <a:pt x="16989" y="8335"/>
                  </a:lnTo>
                  <a:lnTo>
                    <a:pt x="15618" y="8335"/>
                  </a:lnTo>
                  <a:lnTo>
                    <a:pt x="14995" y="9509"/>
                  </a:lnTo>
                  <a:lnTo>
                    <a:pt x="14289" y="11269"/>
                  </a:lnTo>
                  <a:lnTo>
                    <a:pt x="13957" y="11269"/>
                  </a:lnTo>
                  <a:lnTo>
                    <a:pt x="13625" y="12209"/>
                  </a:lnTo>
                  <a:lnTo>
                    <a:pt x="14289" y="12209"/>
                  </a:lnTo>
                  <a:lnTo>
                    <a:pt x="14995" y="11269"/>
                  </a:lnTo>
                  <a:lnTo>
                    <a:pt x="16989" y="11269"/>
                  </a:lnTo>
                  <a:lnTo>
                    <a:pt x="16989" y="12209"/>
                  </a:lnTo>
                  <a:lnTo>
                    <a:pt x="17322" y="13030"/>
                  </a:lnTo>
                  <a:lnTo>
                    <a:pt x="17945" y="13030"/>
                  </a:lnTo>
                  <a:lnTo>
                    <a:pt x="17322" y="13030"/>
                  </a:lnTo>
                  <a:lnTo>
                    <a:pt x="16283" y="12209"/>
                  </a:lnTo>
                  <a:lnTo>
                    <a:pt x="15618" y="11269"/>
                  </a:lnTo>
                  <a:lnTo>
                    <a:pt x="13002" y="11269"/>
                  </a:lnTo>
                  <a:lnTo>
                    <a:pt x="12295" y="8335"/>
                  </a:lnTo>
                  <a:lnTo>
                    <a:pt x="11631" y="9509"/>
                  </a:lnTo>
                  <a:lnTo>
                    <a:pt x="12295" y="9509"/>
                  </a:lnTo>
                  <a:lnTo>
                    <a:pt x="12295" y="11269"/>
                  </a:lnTo>
                  <a:lnTo>
                    <a:pt x="13625" y="11269"/>
                  </a:lnTo>
                  <a:lnTo>
                    <a:pt x="13625" y="9509"/>
                  </a:lnTo>
                  <a:lnTo>
                    <a:pt x="14289" y="9509"/>
                  </a:lnTo>
                  <a:lnTo>
                    <a:pt x="14289" y="8335"/>
                  </a:lnTo>
                  <a:lnTo>
                    <a:pt x="15618" y="8335"/>
                  </a:lnTo>
                  <a:lnTo>
                    <a:pt x="15951" y="9509"/>
                  </a:lnTo>
                  <a:lnTo>
                    <a:pt x="15951" y="8335"/>
                  </a:lnTo>
                  <a:lnTo>
                    <a:pt x="16989" y="8335"/>
                  </a:lnTo>
                  <a:lnTo>
                    <a:pt x="17612" y="7395"/>
                  </a:lnTo>
                  <a:lnTo>
                    <a:pt x="17945" y="6575"/>
                  </a:lnTo>
                  <a:lnTo>
                    <a:pt x="18277" y="4696"/>
                  </a:lnTo>
                  <a:lnTo>
                    <a:pt x="18983" y="4696"/>
                  </a:lnTo>
                  <a:lnTo>
                    <a:pt x="18983" y="6575"/>
                  </a:lnTo>
                  <a:lnTo>
                    <a:pt x="18277" y="8335"/>
                  </a:lnTo>
                  <a:lnTo>
                    <a:pt x="18983" y="8335"/>
                  </a:lnTo>
                  <a:lnTo>
                    <a:pt x="19315" y="7395"/>
                  </a:lnTo>
                  <a:lnTo>
                    <a:pt x="19315" y="6575"/>
                  </a:lnTo>
                  <a:lnTo>
                    <a:pt x="20271" y="4696"/>
                  </a:lnTo>
                  <a:lnTo>
                    <a:pt x="19938" y="6575"/>
                  </a:lnTo>
                  <a:lnTo>
                    <a:pt x="19315" y="7395"/>
                  </a:lnTo>
                  <a:lnTo>
                    <a:pt x="18983" y="8335"/>
                  </a:lnTo>
                  <a:lnTo>
                    <a:pt x="18277" y="9509"/>
                  </a:lnTo>
                  <a:lnTo>
                    <a:pt x="17945" y="11269"/>
                  </a:lnTo>
                  <a:lnTo>
                    <a:pt x="17612" y="12209"/>
                  </a:lnTo>
                  <a:lnTo>
                    <a:pt x="17945" y="11269"/>
                  </a:lnTo>
                  <a:lnTo>
                    <a:pt x="18277" y="9509"/>
                  </a:lnTo>
                  <a:lnTo>
                    <a:pt x="18277" y="8335"/>
                  </a:lnTo>
                  <a:lnTo>
                    <a:pt x="18983" y="7395"/>
                  </a:lnTo>
                  <a:lnTo>
                    <a:pt x="17945" y="7395"/>
                  </a:lnTo>
                  <a:lnTo>
                    <a:pt x="17612" y="8335"/>
                  </a:lnTo>
                  <a:lnTo>
                    <a:pt x="14289" y="8335"/>
                  </a:lnTo>
                  <a:lnTo>
                    <a:pt x="14289" y="4696"/>
                  </a:lnTo>
                  <a:lnTo>
                    <a:pt x="14622" y="4696"/>
                  </a:lnTo>
                  <a:lnTo>
                    <a:pt x="14995" y="3874"/>
                  </a:lnTo>
                  <a:lnTo>
                    <a:pt x="14995" y="2701"/>
                  </a:lnTo>
                  <a:lnTo>
                    <a:pt x="14995" y="3874"/>
                  </a:lnTo>
                  <a:lnTo>
                    <a:pt x="14289" y="4696"/>
                  </a:lnTo>
                  <a:lnTo>
                    <a:pt x="13002" y="4696"/>
                  </a:lnTo>
                  <a:lnTo>
                    <a:pt x="11631" y="6575"/>
                  </a:lnTo>
                  <a:lnTo>
                    <a:pt x="11008" y="6575"/>
                  </a:lnTo>
                  <a:lnTo>
                    <a:pt x="11008" y="4696"/>
                  </a:lnTo>
                  <a:lnTo>
                    <a:pt x="12295" y="4696"/>
                  </a:lnTo>
                  <a:lnTo>
                    <a:pt x="13002" y="2701"/>
                  </a:lnTo>
                  <a:lnTo>
                    <a:pt x="12628" y="2701"/>
                  </a:lnTo>
                  <a:lnTo>
                    <a:pt x="11631" y="3874"/>
                  </a:lnTo>
                  <a:lnTo>
                    <a:pt x="11008" y="4696"/>
                  </a:lnTo>
                  <a:lnTo>
                    <a:pt x="10302" y="6575"/>
                  </a:lnTo>
                  <a:lnTo>
                    <a:pt x="9346" y="6575"/>
                  </a:lnTo>
                  <a:lnTo>
                    <a:pt x="9346" y="4696"/>
                  </a:lnTo>
                  <a:lnTo>
                    <a:pt x="9637" y="4696"/>
                  </a:lnTo>
                  <a:lnTo>
                    <a:pt x="9346" y="4696"/>
                  </a:lnTo>
                  <a:lnTo>
                    <a:pt x="10302" y="2701"/>
                  </a:lnTo>
                  <a:lnTo>
                    <a:pt x="11008" y="939"/>
                  </a:lnTo>
                  <a:lnTo>
                    <a:pt x="11008" y="0"/>
                  </a:lnTo>
                  <a:lnTo>
                    <a:pt x="11008" y="939"/>
                  </a:lnTo>
                  <a:lnTo>
                    <a:pt x="10302" y="3874"/>
                  </a:lnTo>
                  <a:lnTo>
                    <a:pt x="9637" y="4696"/>
                  </a:lnTo>
                  <a:lnTo>
                    <a:pt x="9637" y="11269"/>
                  </a:lnTo>
                  <a:lnTo>
                    <a:pt x="10302" y="9509"/>
                  </a:lnTo>
                  <a:lnTo>
                    <a:pt x="10302" y="8335"/>
                  </a:lnTo>
                  <a:lnTo>
                    <a:pt x="10634" y="8335"/>
                  </a:lnTo>
                  <a:lnTo>
                    <a:pt x="9637" y="11269"/>
                  </a:lnTo>
                  <a:lnTo>
                    <a:pt x="9346" y="11269"/>
                  </a:lnTo>
                  <a:lnTo>
                    <a:pt x="8308" y="13030"/>
                  </a:lnTo>
                  <a:lnTo>
                    <a:pt x="8308" y="15965"/>
                  </a:lnTo>
                  <a:lnTo>
                    <a:pt x="10634" y="11269"/>
                  </a:lnTo>
                  <a:lnTo>
                    <a:pt x="11008" y="11269"/>
                  </a:lnTo>
                  <a:lnTo>
                    <a:pt x="11008" y="9509"/>
                  </a:lnTo>
                  <a:lnTo>
                    <a:pt x="11340" y="8335"/>
                  </a:lnTo>
                  <a:lnTo>
                    <a:pt x="11340" y="9509"/>
                  </a:lnTo>
                  <a:lnTo>
                    <a:pt x="11008" y="11269"/>
                  </a:lnTo>
                  <a:lnTo>
                    <a:pt x="11008" y="15143"/>
                  </a:lnTo>
                  <a:lnTo>
                    <a:pt x="10634" y="15965"/>
                  </a:lnTo>
                  <a:lnTo>
                    <a:pt x="11008" y="17844"/>
                  </a:lnTo>
                  <a:lnTo>
                    <a:pt x="11008" y="15143"/>
                  </a:lnTo>
                  <a:lnTo>
                    <a:pt x="11340" y="13030"/>
                  </a:lnTo>
                  <a:lnTo>
                    <a:pt x="11631" y="12209"/>
                  </a:lnTo>
                  <a:lnTo>
                    <a:pt x="11631" y="11269"/>
                  </a:lnTo>
                  <a:lnTo>
                    <a:pt x="11340" y="11269"/>
                  </a:lnTo>
                  <a:lnTo>
                    <a:pt x="11008" y="13030"/>
                  </a:lnTo>
                  <a:lnTo>
                    <a:pt x="11008" y="15143"/>
                  </a:lnTo>
                  <a:lnTo>
                    <a:pt x="10634" y="17844"/>
                  </a:lnTo>
                  <a:lnTo>
                    <a:pt x="11008" y="17844"/>
                  </a:lnTo>
                  <a:lnTo>
                    <a:pt x="11008" y="12209"/>
                  </a:lnTo>
                  <a:lnTo>
                    <a:pt x="11631" y="12209"/>
                  </a:lnTo>
                  <a:lnTo>
                    <a:pt x="11631" y="11269"/>
                  </a:lnTo>
                  <a:lnTo>
                    <a:pt x="9346" y="11269"/>
                  </a:lnTo>
                  <a:lnTo>
                    <a:pt x="8308" y="13030"/>
                  </a:lnTo>
                  <a:lnTo>
                    <a:pt x="7643" y="13030"/>
                  </a:lnTo>
                  <a:lnTo>
                    <a:pt x="8308" y="13030"/>
                  </a:lnTo>
                  <a:lnTo>
                    <a:pt x="8308" y="8335"/>
                  </a:lnTo>
                  <a:lnTo>
                    <a:pt x="9014" y="8335"/>
                  </a:lnTo>
                  <a:lnTo>
                    <a:pt x="9014" y="7395"/>
                  </a:lnTo>
                  <a:lnTo>
                    <a:pt x="8308" y="7395"/>
                  </a:lnTo>
                  <a:lnTo>
                    <a:pt x="8308" y="8335"/>
                  </a:lnTo>
                  <a:lnTo>
                    <a:pt x="7975" y="8335"/>
                  </a:lnTo>
                  <a:lnTo>
                    <a:pt x="7975" y="9509"/>
                  </a:lnTo>
                  <a:lnTo>
                    <a:pt x="7975" y="7395"/>
                  </a:lnTo>
                  <a:lnTo>
                    <a:pt x="8308" y="8335"/>
                  </a:lnTo>
                  <a:lnTo>
                    <a:pt x="7975" y="8335"/>
                  </a:lnTo>
                  <a:lnTo>
                    <a:pt x="7352" y="6575"/>
                  </a:lnTo>
                  <a:lnTo>
                    <a:pt x="7352" y="4696"/>
                  </a:lnTo>
                  <a:lnTo>
                    <a:pt x="6314" y="3874"/>
                  </a:lnTo>
                  <a:lnTo>
                    <a:pt x="5982" y="3874"/>
                  </a:lnTo>
                  <a:lnTo>
                    <a:pt x="5982" y="939"/>
                  </a:lnTo>
                  <a:lnTo>
                    <a:pt x="5358" y="939"/>
                  </a:lnTo>
                  <a:lnTo>
                    <a:pt x="5982" y="939"/>
                  </a:lnTo>
                  <a:lnTo>
                    <a:pt x="5982" y="3874"/>
                  </a:lnTo>
                  <a:lnTo>
                    <a:pt x="6314" y="4696"/>
                  </a:lnTo>
                  <a:lnTo>
                    <a:pt x="7643" y="4696"/>
                  </a:lnTo>
                  <a:lnTo>
                    <a:pt x="7975" y="6575"/>
                  </a:lnTo>
                  <a:lnTo>
                    <a:pt x="8308" y="7395"/>
                  </a:lnTo>
                  <a:lnTo>
                    <a:pt x="8308" y="9509"/>
                  </a:lnTo>
                  <a:lnTo>
                    <a:pt x="9346" y="9509"/>
                  </a:lnTo>
                  <a:lnTo>
                    <a:pt x="8308" y="9509"/>
                  </a:lnTo>
                  <a:lnTo>
                    <a:pt x="8308" y="8335"/>
                  </a:lnTo>
                  <a:lnTo>
                    <a:pt x="9014" y="8335"/>
                  </a:lnTo>
                  <a:lnTo>
                    <a:pt x="9637" y="9509"/>
                  </a:lnTo>
                  <a:lnTo>
                    <a:pt x="10634" y="11269"/>
                  </a:lnTo>
                  <a:lnTo>
                    <a:pt x="10634" y="12209"/>
                  </a:lnTo>
                  <a:lnTo>
                    <a:pt x="11008" y="13030"/>
                  </a:lnTo>
                  <a:lnTo>
                    <a:pt x="11340" y="13030"/>
                  </a:lnTo>
                  <a:lnTo>
                    <a:pt x="11008" y="13030"/>
                  </a:lnTo>
                  <a:lnTo>
                    <a:pt x="11008" y="11269"/>
                  </a:lnTo>
                  <a:lnTo>
                    <a:pt x="11631" y="11269"/>
                  </a:lnTo>
                  <a:lnTo>
                    <a:pt x="11631" y="12209"/>
                  </a:lnTo>
                  <a:lnTo>
                    <a:pt x="11340" y="11269"/>
                  </a:lnTo>
                  <a:lnTo>
                    <a:pt x="10634" y="11269"/>
                  </a:lnTo>
                  <a:lnTo>
                    <a:pt x="10302" y="9509"/>
                  </a:lnTo>
                  <a:lnTo>
                    <a:pt x="9637" y="9509"/>
                  </a:lnTo>
                  <a:lnTo>
                    <a:pt x="9637" y="8335"/>
                  </a:lnTo>
                  <a:lnTo>
                    <a:pt x="13957" y="8335"/>
                  </a:lnTo>
                  <a:lnTo>
                    <a:pt x="13957" y="9509"/>
                  </a:lnTo>
                  <a:lnTo>
                    <a:pt x="13625" y="11269"/>
                  </a:lnTo>
                  <a:lnTo>
                    <a:pt x="13957" y="11269"/>
                  </a:lnTo>
                  <a:lnTo>
                    <a:pt x="14289" y="8335"/>
                  </a:lnTo>
                  <a:lnTo>
                    <a:pt x="15951" y="8335"/>
                  </a:lnTo>
                  <a:lnTo>
                    <a:pt x="15951" y="7395"/>
                  </a:lnTo>
                  <a:lnTo>
                    <a:pt x="16283" y="7395"/>
                  </a:lnTo>
                  <a:lnTo>
                    <a:pt x="15951" y="8335"/>
                  </a:lnTo>
                  <a:lnTo>
                    <a:pt x="15618" y="8335"/>
                  </a:lnTo>
                  <a:lnTo>
                    <a:pt x="15951" y="8335"/>
                  </a:lnTo>
                  <a:lnTo>
                    <a:pt x="15951" y="9509"/>
                  </a:lnTo>
                  <a:lnTo>
                    <a:pt x="15618" y="9509"/>
                  </a:lnTo>
                  <a:lnTo>
                    <a:pt x="17612" y="9509"/>
                  </a:lnTo>
                  <a:lnTo>
                    <a:pt x="17945" y="8335"/>
                  </a:lnTo>
                  <a:lnTo>
                    <a:pt x="18277" y="8335"/>
                  </a:lnTo>
                  <a:lnTo>
                    <a:pt x="18277" y="6575"/>
                  </a:lnTo>
                  <a:lnTo>
                    <a:pt x="17945" y="7395"/>
                  </a:lnTo>
                  <a:lnTo>
                    <a:pt x="17612" y="8335"/>
                  </a:lnTo>
                  <a:lnTo>
                    <a:pt x="14289" y="8335"/>
                  </a:lnTo>
                  <a:lnTo>
                    <a:pt x="13625" y="7395"/>
                  </a:lnTo>
                  <a:lnTo>
                    <a:pt x="9637" y="7395"/>
                  </a:lnTo>
                  <a:lnTo>
                    <a:pt x="9637" y="8335"/>
                  </a:lnTo>
                </a:path>
              </a:pathLst>
            </a:custGeom>
            <a:noFill/>
            <a:ln w="12700" cap="flat">
              <a:solidFill>
                <a:srgbClr val="000000"/>
              </a:solidFill>
              <a:prstDash val="solid"/>
              <a:round/>
            </a:ln>
            <a:effectLst/>
          </p:spPr>
          <p:txBody>
            <a:bodyPr wrap="square" lIns="0" tIns="0" rIns="0" bIns="0" numCol="1" anchor="t">
              <a:noAutofit/>
            </a:bodyPr>
            <a:lstStyle/>
            <a:p>
              <a:pPr lvl="0"/>
              <a:endParaRPr/>
            </a:p>
          </p:txBody>
        </p:sp>
        <p:sp>
          <p:nvSpPr>
            <p:cNvPr id="614" name="Shape 614"/>
            <p:cNvSpPr/>
            <p:nvPr/>
          </p:nvSpPr>
          <p:spPr>
            <a:xfrm>
              <a:off x="1803400" y="2109788"/>
              <a:ext cx="114300" cy="1460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4" y="9650"/>
                    <a:pt x="9722" y="0"/>
                    <a:pt x="21600" y="0"/>
                  </a:cubicBezTo>
                </a:path>
              </a:pathLst>
            </a:custGeom>
            <a:noFill/>
            <a:ln w="28575" cap="flat">
              <a:solidFill>
                <a:srgbClr val="FF000C"/>
              </a:solidFill>
              <a:prstDash val="solid"/>
              <a:round/>
            </a:ln>
            <a:effectLst>
              <a:outerShdw blurRad="63500" dist="12699" dir="5400000" rotWithShape="0">
                <a:srgbClr val="000000">
                  <a:alpha val="74997"/>
                </a:srgbClr>
              </a:outerShdw>
            </a:effectLst>
          </p:spPr>
          <p:txBody>
            <a:bodyPr wrap="square" lIns="0" tIns="0" rIns="0" bIns="0" numCol="1" anchor="t">
              <a:noAutofit/>
            </a:bodyPr>
            <a:lstStyle/>
            <a:p>
              <a:pPr lvl="0"/>
              <a:endParaRPr/>
            </a:p>
          </p:txBody>
        </p:sp>
        <p:sp>
          <p:nvSpPr>
            <p:cNvPr id="615" name="Shape 615"/>
            <p:cNvSpPr/>
            <p:nvPr/>
          </p:nvSpPr>
          <p:spPr>
            <a:xfrm>
              <a:off x="284163" y="1906588"/>
              <a:ext cx="908051" cy="669926"/>
            </a:xfrm>
            <a:prstGeom prst="rect">
              <a:avLst/>
            </a:prstGeom>
            <a:noFill/>
            <a:ln w="12700" cap="flat">
              <a:solidFill>
                <a:srgbClr val="000000"/>
              </a:solidFill>
              <a:prstDash val="solid"/>
              <a:round/>
            </a:ln>
            <a:effectLst/>
          </p:spPr>
          <p:txBody>
            <a:bodyPr wrap="square" lIns="0" tIns="0" rIns="0" bIns="0" numCol="1" anchor="t">
              <a:noAutofit/>
            </a:bodyPr>
            <a:lstStyle/>
            <a:p>
              <a:pPr lvl="0"/>
              <a:endParaRPr/>
            </a:p>
          </p:txBody>
        </p:sp>
        <p:sp>
          <p:nvSpPr>
            <p:cNvPr id="616" name="Shape 616"/>
            <p:cNvSpPr/>
            <p:nvPr/>
          </p:nvSpPr>
          <p:spPr>
            <a:xfrm>
              <a:off x="277813" y="1892299"/>
              <a:ext cx="892176" cy="1590"/>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17" name="Shape 617"/>
            <p:cNvSpPr/>
            <p:nvPr/>
          </p:nvSpPr>
          <p:spPr>
            <a:xfrm>
              <a:off x="269875" y="2554288"/>
              <a:ext cx="915989" cy="1"/>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18" name="Shape 618"/>
            <p:cNvSpPr/>
            <p:nvPr/>
          </p:nvSpPr>
          <p:spPr>
            <a:xfrm>
              <a:off x="1455737" y="1885950"/>
              <a:ext cx="703264" cy="696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52388" cap="flat">
              <a:solidFill>
                <a:srgbClr val="004EFF"/>
              </a:solidFill>
              <a:prstDash val="solid"/>
              <a:round/>
            </a:ln>
            <a:effectLst/>
          </p:spPr>
          <p:txBody>
            <a:bodyPr wrap="square" lIns="0" tIns="0" rIns="0" bIns="0" numCol="1" anchor="t">
              <a:noAutofit/>
            </a:bodyPr>
            <a:lstStyle/>
            <a:p>
              <a:pPr lvl="0"/>
              <a:endParaRPr/>
            </a:p>
          </p:txBody>
        </p:sp>
        <p:sp>
          <p:nvSpPr>
            <p:cNvPr id="619" name="Shape 619"/>
            <p:cNvSpPr/>
            <p:nvPr/>
          </p:nvSpPr>
          <p:spPr>
            <a:xfrm>
              <a:off x="1905000" y="1916113"/>
              <a:ext cx="130175" cy="187326"/>
            </a:xfrm>
            <a:custGeom>
              <a:avLst/>
              <a:gdLst/>
              <a:ahLst/>
              <a:cxnLst>
                <a:cxn ang="0">
                  <a:pos x="wd2" y="hd2"/>
                </a:cxn>
                <a:cxn ang="5400000">
                  <a:pos x="wd2" y="hd2"/>
                </a:cxn>
                <a:cxn ang="10800000">
                  <a:pos x="wd2" y="hd2"/>
                </a:cxn>
                <a:cxn ang="16200000">
                  <a:pos x="wd2" y="hd2"/>
                </a:cxn>
              </a:cxnLst>
              <a:rect l="0" t="0" r="r" b="b"/>
              <a:pathLst>
                <a:path w="21600" h="21600" extrusionOk="0">
                  <a:moveTo>
                    <a:pt x="21599" y="0"/>
                  </a:moveTo>
                  <a:cubicBezTo>
                    <a:pt x="21599" y="35"/>
                    <a:pt x="21600" y="70"/>
                    <a:pt x="21600" y="105"/>
                  </a:cubicBezTo>
                  <a:cubicBezTo>
                    <a:pt x="21600" y="11976"/>
                    <a:pt x="11929" y="21600"/>
                    <a:pt x="0" y="21600"/>
                  </a:cubicBezTo>
                </a:path>
              </a:pathLst>
            </a:custGeom>
            <a:noFill/>
            <a:ln w="28575" cap="flat">
              <a:solidFill>
                <a:srgbClr val="FF000C"/>
              </a:solidFill>
              <a:prstDash val="solid"/>
              <a:round/>
            </a:ln>
            <a:effectLst>
              <a:outerShdw blurRad="63500" dist="12699" dir="5400000" rotWithShape="0">
                <a:srgbClr val="000000">
                  <a:alpha val="74997"/>
                </a:srgbClr>
              </a:outerShdw>
            </a:effectLst>
          </p:spPr>
          <p:txBody>
            <a:bodyPr wrap="square" lIns="0" tIns="0" rIns="0" bIns="0" numCol="1" anchor="t">
              <a:noAutofit/>
            </a:bodyPr>
            <a:lstStyle/>
            <a:p>
              <a:pPr lvl="0"/>
              <a:endParaRPr/>
            </a:p>
          </p:txBody>
        </p:sp>
        <p:sp>
          <p:nvSpPr>
            <p:cNvPr id="620" name="Shape 620"/>
            <p:cNvSpPr/>
            <p:nvPr/>
          </p:nvSpPr>
          <p:spPr>
            <a:xfrm>
              <a:off x="219075" y="1951038"/>
              <a:ext cx="1030289" cy="217488"/>
            </a:xfrm>
            <a:prstGeom prst="roundRect">
              <a:avLst>
                <a:gd name="adj" fmla="val 26875"/>
              </a:avLst>
            </a:prstGeom>
            <a:noFill/>
            <a:ln w="23813" cap="flat">
              <a:solidFill>
                <a:srgbClr val="000000"/>
              </a:solidFill>
              <a:prstDash val="solid"/>
              <a:round/>
            </a:ln>
            <a:effectLst/>
          </p:spPr>
          <p:txBody>
            <a:bodyPr wrap="square" lIns="0" tIns="0" rIns="0" bIns="0" numCol="1" anchor="t">
              <a:noAutofit/>
            </a:bodyPr>
            <a:lstStyle/>
            <a:p>
              <a:pPr lvl="0"/>
              <a:endParaRPr/>
            </a:p>
          </p:txBody>
        </p:sp>
        <p:sp>
          <p:nvSpPr>
            <p:cNvPr id="621" name="Shape 621"/>
            <p:cNvSpPr/>
            <p:nvPr/>
          </p:nvSpPr>
          <p:spPr>
            <a:xfrm>
              <a:off x="204788" y="2292350"/>
              <a:ext cx="1022351" cy="209550"/>
            </a:xfrm>
            <a:prstGeom prst="roundRect">
              <a:avLst>
                <a:gd name="adj" fmla="val 26079"/>
              </a:avLst>
            </a:prstGeom>
            <a:noFill/>
            <a:ln w="23813" cap="flat">
              <a:solidFill>
                <a:srgbClr val="000000"/>
              </a:solidFill>
              <a:prstDash val="solid"/>
              <a:round/>
            </a:ln>
            <a:effectLst/>
          </p:spPr>
          <p:txBody>
            <a:bodyPr wrap="square" lIns="0" tIns="0" rIns="0" bIns="0" numCol="1" anchor="t">
              <a:noAutofit/>
            </a:bodyPr>
            <a:lstStyle/>
            <a:p>
              <a:pPr lvl="0"/>
              <a:endParaRPr/>
            </a:p>
          </p:txBody>
        </p:sp>
        <p:sp>
          <p:nvSpPr>
            <p:cNvPr id="622" name="Shape 622"/>
            <p:cNvSpPr/>
            <p:nvPr/>
          </p:nvSpPr>
          <p:spPr>
            <a:xfrm>
              <a:off x="915988" y="2154238"/>
              <a:ext cx="107951" cy="1"/>
            </a:xfrm>
            <a:prstGeom prst="line">
              <a:avLst/>
            </a:prstGeom>
            <a:noFill/>
            <a:ln w="23813"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23" name="Shape 623"/>
            <p:cNvSpPr/>
            <p:nvPr/>
          </p:nvSpPr>
          <p:spPr>
            <a:xfrm>
              <a:off x="1031875" y="2106613"/>
              <a:ext cx="123825" cy="1095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0" y="21600"/>
                  </a:lnTo>
                  <a:lnTo>
                    <a:pt x="21600" y="10800"/>
                  </a:lnTo>
                  <a:lnTo>
                    <a:pt x="0" y="0"/>
                  </a:lnTo>
                  <a:lnTo>
                    <a:pt x="0" y="10800"/>
                  </a:lnTo>
                  <a:close/>
                </a:path>
              </a:pathLst>
            </a:custGeom>
            <a:solidFill>
              <a:srgbClr val="000000"/>
            </a:solidFill>
            <a:ln w="12700" cap="flat">
              <a:noFill/>
              <a:miter lim="400000"/>
            </a:ln>
            <a:effectLst/>
          </p:spPr>
          <p:txBody>
            <a:bodyPr wrap="square" lIns="0" tIns="0" rIns="0" bIns="0" numCol="1" anchor="t">
              <a:noAutofit/>
            </a:bodyPr>
            <a:lstStyle/>
            <a:p>
              <a:pPr lvl="0"/>
              <a:endParaRPr/>
            </a:p>
          </p:txBody>
        </p:sp>
        <p:sp>
          <p:nvSpPr>
            <p:cNvPr id="624" name="Shape 624"/>
            <p:cNvSpPr/>
            <p:nvPr/>
          </p:nvSpPr>
          <p:spPr>
            <a:xfrm>
              <a:off x="1031875" y="2243138"/>
              <a:ext cx="123825" cy="111126"/>
            </a:xfrm>
            <a:custGeom>
              <a:avLst/>
              <a:gdLst/>
              <a:ahLst/>
              <a:cxnLst>
                <a:cxn ang="0">
                  <a:pos x="wd2" y="hd2"/>
                </a:cxn>
                <a:cxn ang="5400000">
                  <a:pos x="wd2" y="hd2"/>
                </a:cxn>
                <a:cxn ang="10800000">
                  <a:pos x="wd2" y="hd2"/>
                </a:cxn>
                <a:cxn ang="16200000">
                  <a:pos x="wd2" y="hd2"/>
                </a:cxn>
              </a:cxnLst>
              <a:rect l="0" t="0" r="r" b="b"/>
              <a:pathLst>
                <a:path w="21600" h="21600" extrusionOk="0">
                  <a:moveTo>
                    <a:pt x="0" y="10888"/>
                  </a:moveTo>
                  <a:lnTo>
                    <a:pt x="0" y="21600"/>
                  </a:lnTo>
                  <a:lnTo>
                    <a:pt x="21600" y="10888"/>
                  </a:lnTo>
                  <a:lnTo>
                    <a:pt x="0" y="0"/>
                  </a:lnTo>
                  <a:lnTo>
                    <a:pt x="0" y="10888"/>
                  </a:lnTo>
                  <a:close/>
                </a:path>
              </a:pathLst>
            </a:custGeom>
            <a:solidFill>
              <a:srgbClr val="000000"/>
            </a:solidFill>
            <a:ln w="12700" cap="flat">
              <a:noFill/>
              <a:miter lim="400000"/>
            </a:ln>
            <a:effectLst/>
          </p:spPr>
          <p:txBody>
            <a:bodyPr wrap="square" lIns="0" tIns="0" rIns="0" bIns="0" numCol="1" anchor="t">
              <a:noAutofit/>
            </a:bodyPr>
            <a:lstStyle/>
            <a:p>
              <a:pPr lvl="0"/>
              <a:endParaRPr/>
            </a:p>
          </p:txBody>
        </p:sp>
        <p:sp>
          <p:nvSpPr>
            <p:cNvPr id="625" name="Shape 625"/>
            <p:cNvSpPr/>
            <p:nvPr/>
          </p:nvSpPr>
          <p:spPr>
            <a:xfrm>
              <a:off x="922338" y="2292350"/>
              <a:ext cx="101601" cy="0"/>
            </a:xfrm>
            <a:prstGeom prst="line">
              <a:avLst/>
            </a:prstGeom>
            <a:noFill/>
            <a:ln w="23813"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26" name="Shape 626"/>
            <p:cNvSpPr/>
            <p:nvPr/>
          </p:nvSpPr>
          <p:spPr>
            <a:xfrm>
              <a:off x="2020888" y="2205038"/>
              <a:ext cx="57151" cy="793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0000"/>
              </a:solidFill>
              <a:prstDash val="solid"/>
              <a:round/>
            </a:ln>
            <a:effectLst/>
          </p:spPr>
          <p:txBody>
            <a:bodyPr wrap="square" lIns="0" tIns="0" rIns="0" bIns="0" numCol="1" anchor="t">
              <a:noAutofit/>
            </a:bodyPr>
            <a:lstStyle/>
            <a:p>
              <a:pPr lvl="0"/>
              <a:endParaRPr/>
            </a:p>
          </p:txBody>
        </p:sp>
        <p:sp>
          <p:nvSpPr>
            <p:cNvPr id="627" name="Shape 627"/>
            <p:cNvSpPr/>
            <p:nvPr/>
          </p:nvSpPr>
          <p:spPr>
            <a:xfrm>
              <a:off x="2049462" y="2214563"/>
              <a:ext cx="1588" cy="63501"/>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28" name="Shape 628"/>
            <p:cNvSpPr/>
            <p:nvPr/>
          </p:nvSpPr>
          <p:spPr>
            <a:xfrm flipH="1">
              <a:off x="2020888" y="2235200"/>
              <a:ext cx="50801" cy="0"/>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29" name="Shape 629"/>
            <p:cNvSpPr/>
            <p:nvPr/>
          </p:nvSpPr>
          <p:spPr>
            <a:xfrm flipV="1">
              <a:off x="720725" y="1879599"/>
              <a:ext cx="412751" cy="341314"/>
            </a:xfrm>
            <a:prstGeom prst="line">
              <a:avLst/>
            </a:prstGeom>
            <a:noFill/>
            <a:ln w="28575" cap="flat">
              <a:solidFill>
                <a:srgbClr val="FF000C"/>
              </a:solidFill>
              <a:prstDash val="solid"/>
              <a:round/>
            </a:ln>
            <a:effectLst>
              <a:outerShdw blurRad="63500" dist="12699" dir="5400000" rotWithShape="0">
                <a:srgbClr val="000000">
                  <a:alpha val="74997"/>
                </a:srgbClr>
              </a:outerShdw>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30" name="Shape 630"/>
            <p:cNvSpPr/>
            <p:nvPr/>
          </p:nvSpPr>
          <p:spPr>
            <a:xfrm>
              <a:off x="2058988" y="1958975"/>
              <a:ext cx="280988" cy="188913"/>
            </a:xfrm>
            <a:prstGeom prst="rect">
              <a:avLst/>
            </a:prstGeom>
            <a:solidFill>
              <a:srgbClr val="FFFFFF"/>
            </a:solidFill>
            <a:ln w="12700" cap="flat">
              <a:noFill/>
              <a:miter lim="400000"/>
            </a:ln>
            <a:effectLst/>
          </p:spPr>
          <p:txBody>
            <a:bodyPr wrap="square" lIns="0" tIns="0" rIns="0" bIns="0" numCol="1" anchor="t">
              <a:noAutofit/>
            </a:bodyPr>
            <a:lstStyle/>
            <a:p>
              <a:pPr lvl="0"/>
              <a:endParaRPr/>
            </a:p>
          </p:txBody>
        </p:sp>
        <p:sp>
          <p:nvSpPr>
            <p:cNvPr id="631" name="Shape 631"/>
            <p:cNvSpPr/>
            <p:nvPr/>
          </p:nvSpPr>
          <p:spPr>
            <a:xfrm>
              <a:off x="2154238" y="1906588"/>
              <a:ext cx="127001" cy="215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400" b="1">
                  <a:latin typeface="+mn-lt"/>
                  <a:ea typeface="+mn-ea"/>
                  <a:cs typeface="+mn-cs"/>
                  <a:sym typeface="Helvetica"/>
                </a:defRPr>
              </a:lvl1pPr>
            </a:lstStyle>
            <a:p>
              <a:pPr lvl="0">
                <a:defRPr sz="1800" b="0"/>
              </a:pPr>
              <a:r>
                <a:rPr sz="1400" b="1"/>
                <a:t>µ</a:t>
              </a:r>
            </a:p>
          </p:txBody>
        </p:sp>
        <p:sp>
          <p:nvSpPr>
            <p:cNvPr id="632" name="Shape 632"/>
            <p:cNvSpPr/>
            <p:nvPr/>
          </p:nvSpPr>
          <p:spPr>
            <a:xfrm>
              <a:off x="2058988" y="1958975"/>
              <a:ext cx="280988" cy="188913"/>
            </a:xfrm>
            <a:prstGeom prst="rect">
              <a:avLst/>
            </a:prstGeom>
            <a:noFill/>
            <a:ln w="12700" cap="flat">
              <a:solidFill>
                <a:srgbClr val="000000"/>
              </a:solidFill>
              <a:prstDash val="solid"/>
              <a:round/>
            </a:ln>
            <a:effectLst/>
          </p:spPr>
          <p:txBody>
            <a:bodyPr wrap="square" lIns="0" tIns="0" rIns="0" bIns="0" numCol="1" anchor="t">
              <a:noAutofit/>
            </a:bodyPr>
            <a:lstStyle/>
            <a:p>
              <a:pPr lvl="0"/>
              <a:endParaRPr/>
            </a:p>
          </p:txBody>
        </p:sp>
        <p:sp>
          <p:nvSpPr>
            <p:cNvPr id="633" name="Shape 633"/>
            <p:cNvSpPr/>
            <p:nvPr/>
          </p:nvSpPr>
          <p:spPr>
            <a:xfrm rot="5400000">
              <a:off x="2031950" y="1203375"/>
              <a:ext cx="1051025" cy="165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sz="1000"/>
              </a:lvl1pPr>
            </a:lstStyle>
            <a:p>
              <a:pPr lvl="0">
                <a:defRPr sz="1800"/>
              </a:pPr>
              <a:r>
                <a:rPr sz="1000"/>
                <a:t>Magnetic character</a:t>
              </a:r>
            </a:p>
          </p:txBody>
        </p:sp>
      </p:grpSp>
      <p:pic>
        <p:nvPicPr>
          <p:cNvPr id="635" name="image61.png"/>
          <p:cNvPicPr/>
          <p:nvPr/>
        </p:nvPicPr>
        <p:blipFill>
          <a:blip r:embed="rId2">
            <a:extLst/>
          </a:blip>
          <a:stretch>
            <a:fillRect/>
          </a:stretch>
        </p:blipFill>
        <p:spPr>
          <a:xfrm>
            <a:off x="87313" y="1295400"/>
            <a:ext cx="2046287" cy="1341438"/>
          </a:xfrm>
          <a:prstGeom prst="rect">
            <a:avLst/>
          </a:prstGeom>
          <a:ln w="12700">
            <a:miter lim="400000"/>
          </a:ln>
        </p:spPr>
      </p:pic>
      <p:pic>
        <p:nvPicPr>
          <p:cNvPr id="636" name="image62.png"/>
          <p:cNvPicPr/>
          <p:nvPr/>
        </p:nvPicPr>
        <p:blipFill>
          <a:blip r:embed="rId3">
            <a:extLst/>
          </a:blip>
          <a:stretch>
            <a:fillRect/>
          </a:stretch>
        </p:blipFill>
        <p:spPr>
          <a:xfrm>
            <a:off x="228600" y="2819400"/>
            <a:ext cx="1676400" cy="1122363"/>
          </a:xfrm>
          <a:prstGeom prst="rect">
            <a:avLst/>
          </a:prstGeom>
          <a:ln w="12700">
            <a:miter lim="400000"/>
          </a:ln>
        </p:spPr>
      </p:pic>
      <p:pic>
        <p:nvPicPr>
          <p:cNvPr id="637" name="image63.png"/>
          <p:cNvPicPr/>
          <p:nvPr/>
        </p:nvPicPr>
        <p:blipFill>
          <a:blip r:embed="rId4">
            <a:extLst/>
          </a:blip>
          <a:stretch>
            <a:fillRect/>
          </a:stretch>
        </p:blipFill>
        <p:spPr>
          <a:xfrm>
            <a:off x="122238" y="5146675"/>
            <a:ext cx="1884362" cy="1330325"/>
          </a:xfrm>
          <a:prstGeom prst="rect">
            <a:avLst/>
          </a:prstGeom>
          <a:ln w="12700">
            <a:miter lim="400000"/>
          </a:ln>
        </p:spPr>
      </p:pic>
      <p:pic>
        <p:nvPicPr>
          <p:cNvPr id="638" name="image64.png"/>
          <p:cNvPicPr/>
          <p:nvPr/>
        </p:nvPicPr>
        <p:blipFill>
          <a:blip r:embed="rId5">
            <a:extLst/>
          </a:blip>
          <a:stretch>
            <a:fillRect/>
          </a:stretch>
        </p:blipFill>
        <p:spPr>
          <a:xfrm>
            <a:off x="152400" y="4038600"/>
            <a:ext cx="1860550" cy="1046163"/>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 name="Shape 640"/>
          <p:cNvSpPr>
            <a:spLocks noGrp="1"/>
          </p:cNvSpPr>
          <p:nvPr>
            <p:ph type="title" idx="4294967295"/>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 Hızlandırıcıları</a:t>
            </a:r>
          </a:p>
        </p:txBody>
      </p:sp>
      <p:pic>
        <p:nvPicPr>
          <p:cNvPr id="641" name="image65.jpg"/>
          <p:cNvPicPr/>
          <p:nvPr/>
        </p:nvPicPr>
        <p:blipFill>
          <a:blip r:embed="rId2">
            <a:extLst/>
          </a:blip>
          <a:srcRect t="9851"/>
          <a:stretch>
            <a:fillRect/>
          </a:stretch>
        </p:blipFill>
        <p:spPr>
          <a:xfrm>
            <a:off x="851693" y="1449539"/>
            <a:ext cx="7440729" cy="5200679"/>
          </a:xfrm>
          <a:prstGeom prst="rect">
            <a:avLst/>
          </a:prstGeom>
          <a:ln w="12700">
            <a:miter lim="400000"/>
          </a:ln>
        </p:spPr>
      </p:pic>
      <p:sp>
        <p:nvSpPr>
          <p:cNvPr id="642" name="Shape 642"/>
          <p:cNvSpPr>
            <a:spLocks noGrp="1"/>
          </p:cNvSpPr>
          <p:nvPr>
            <p:ph type="sldNum" sz="quarter" idx="2"/>
          </p:nvPr>
        </p:nvSpPr>
        <p:spPr>
          <a:xfrm>
            <a:off x="6553200" y="6221730"/>
            <a:ext cx="2133600" cy="269240"/>
          </a:xfrm>
          <a:prstGeom prst="rect">
            <a:avLst/>
          </a:prstGeom>
          <a:extLst>
            <a:ext uri="{C572A759-6A51-4108-AA02-DFA0A04FC94B}">
              <ma14:wrappingTextBoxFlag xmlns:ma14="http://schemas.microsoft.com/office/mac/drawingml/2011/main" val="1"/>
            </a:ext>
          </a:extLst>
        </p:spPr>
        <p:txBody>
          <a:bodyPr lIns="0" tIns="0" rIns="0" bIns="0">
            <a:normAutofit/>
          </a:bodyPr>
          <a:lstStyle/>
          <a:p>
            <a:pPr lvl="0">
              <a:defRPr sz="1800">
                <a:solidFill>
                  <a:srgbClr val="000000"/>
                </a:solidFill>
              </a:defRPr>
            </a:pPr>
            <a:fld id="{86CB4B4D-7CA3-9044-876B-883B54F8677D}" type="slidenum">
              <a:rPr sz="1200">
                <a:solidFill>
                  <a:srgbClr val="888888"/>
                </a:solidFill>
              </a:rPr>
              <a:t>25</a:t>
            </a:fld>
            <a:endParaRPr sz="1200">
              <a:solidFill>
                <a:srgbClr val="888888"/>
              </a:solidFill>
            </a:endParaRPr>
          </a:p>
        </p:txBody>
      </p:sp>
      <p:sp>
        <p:nvSpPr>
          <p:cNvPr id="643" name="Shape 643"/>
          <p:cNvSpPr/>
          <p:nvPr/>
        </p:nvSpPr>
        <p:spPr>
          <a:xfrm>
            <a:off x="457200" y="6404292"/>
            <a:ext cx="2133600" cy="2692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sz="1200">
                <a:solidFill>
                  <a:srgbClr val="888888"/>
                </a:solidFill>
              </a:defRPr>
            </a:lvl1pPr>
          </a:lstStyle>
          <a:p>
            <a:pPr lvl="0">
              <a:defRPr sz="1800">
                <a:solidFill>
                  <a:srgbClr val="000000"/>
                </a:solidFill>
              </a:defRPr>
            </a:pPr>
            <a:r>
              <a:rPr sz="1200">
                <a:solidFill>
                  <a:srgbClr val="888888"/>
                </a:solidFill>
              </a:rPr>
              <a:t>23/02/14</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 name="Shape 645"/>
          <p:cNvSpPr>
            <a:spLocks noGrp="1"/>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 idari yapısı - Meclis</a:t>
            </a:r>
          </a:p>
        </p:txBody>
      </p:sp>
      <p:sp>
        <p:nvSpPr>
          <p:cNvPr id="646" name="Shape 646"/>
          <p:cNvSpPr>
            <a:spLocks noGrp="1"/>
          </p:cNvSpPr>
          <p:nvPr>
            <p:ph type="body" idx="1"/>
          </p:nvPr>
        </p:nvSpPr>
        <p:spPr>
          <a:xfrm>
            <a:off x="204906" y="2130633"/>
            <a:ext cx="8734188" cy="3995530"/>
          </a:xfrm>
          <a:prstGeom prst="rect">
            <a:avLst/>
          </a:prstGeom>
        </p:spPr>
        <p:txBody>
          <a:bodyPr/>
          <a:lstStyle/>
          <a:p>
            <a:pPr marL="289321" lvl="0" indent="-289321">
              <a:defRPr sz="1800"/>
            </a:pPr>
            <a:r>
              <a:rPr sz="2700"/>
              <a:t>Meclis(konsey) –  Biri siyasal, diğeri bilimsel konular olmak üzere üye ülkelerin iki kişi ile temsil edildiği bu kurul, CERN’ün bilimsel, idari ve finansal programı konularında tek yetkili kurumu.</a:t>
            </a:r>
          </a:p>
          <a:p>
            <a:pPr marL="691923" lvl="1" indent="-234723">
              <a:spcBef>
                <a:spcPts val="600"/>
              </a:spcBef>
              <a:defRPr sz="1800"/>
            </a:pPr>
            <a:r>
              <a:rPr sz="2300"/>
              <a:t>Mecliste her ülke iki kişi ile temsil edilmesine rağmen, her ülkenin tek oyu vardır.</a:t>
            </a:r>
          </a:p>
          <a:p>
            <a:pPr marL="691923" lvl="1" indent="-234723">
              <a:spcBef>
                <a:spcPts val="600"/>
              </a:spcBef>
              <a:defRPr sz="1800"/>
            </a:pPr>
            <a:r>
              <a:rPr sz="2300"/>
              <a:t>Kararların bir coğu için çoğunluk oyu yeterli olsa da, kararların oy birliği ile alınmasına özen gösterilir.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 name="Shape 648"/>
          <p:cNvSpPr>
            <a:spLocks noGrp="1"/>
          </p:cNvSpPr>
          <p:nvPr>
            <p:ph type="title"/>
          </p:nvPr>
        </p:nvSpPr>
        <p:spPr>
          <a:xfrm>
            <a:off x="457200" y="274638"/>
            <a:ext cx="8229600" cy="1143001"/>
          </a:xfrm>
          <a:prstGeom prst="rect">
            <a:avLst/>
          </a:prstGeom>
        </p:spPr>
        <p:txBody>
          <a:bodyPr/>
          <a:lstStyle>
            <a:lvl1pPr>
              <a:defRPr sz="3900"/>
            </a:lvl1pPr>
          </a:lstStyle>
          <a:p>
            <a:pPr lvl="0">
              <a:defRPr sz="1800">
                <a:solidFill>
                  <a:srgbClr val="000000"/>
                </a:solidFill>
              </a:defRPr>
            </a:pPr>
            <a:r>
              <a:rPr sz="3900">
                <a:solidFill>
                  <a:srgbClr val="FF0000"/>
                </a:solidFill>
              </a:rPr>
              <a:t>CERN idari yapısı – Bilim Kurulu</a:t>
            </a:r>
          </a:p>
        </p:txBody>
      </p:sp>
      <p:sp>
        <p:nvSpPr>
          <p:cNvPr id="649" name="Shape 649"/>
          <p:cNvSpPr>
            <a:spLocks noGrp="1"/>
          </p:cNvSpPr>
          <p:nvPr>
            <p:ph type="body" idx="1"/>
          </p:nvPr>
        </p:nvSpPr>
        <p:spPr>
          <a:xfrm>
            <a:off x="208334" y="2080380"/>
            <a:ext cx="8880114" cy="4045783"/>
          </a:xfrm>
          <a:prstGeom prst="rect">
            <a:avLst/>
          </a:prstGeom>
        </p:spPr>
        <p:txBody>
          <a:bodyPr/>
          <a:lstStyle/>
          <a:p>
            <a:pPr marL="289321" lvl="0" indent="-289321">
              <a:defRPr sz="1800"/>
            </a:pPr>
            <a:r>
              <a:rPr sz="2700"/>
              <a:t>CERN için önerilen bilimsel programlar konularında meclise danışmanlık yapar.</a:t>
            </a:r>
          </a:p>
          <a:p>
            <a:pPr marL="289321" lvl="0" indent="-289321">
              <a:defRPr sz="1800"/>
            </a:pPr>
            <a:r>
              <a:rPr sz="2700"/>
              <a:t>Üyeleri bilimsel yeterlilikleri dünyaca kabul görmüş bilim adamları arasından oluşturulur.</a:t>
            </a:r>
          </a:p>
          <a:p>
            <a:pPr marL="289321" lvl="0" indent="-289321">
              <a:defRPr sz="1800"/>
            </a:pPr>
            <a:r>
              <a:rPr sz="2700"/>
              <a:t>Yeni üyeler görevi devam eden üyeler tarafından seçilir ve meclis tarafından atanırlar.</a:t>
            </a:r>
          </a:p>
          <a:p>
            <a:pPr marL="289321" lvl="0" indent="-289321">
              <a:defRPr sz="1800"/>
            </a:pPr>
            <a:r>
              <a:rPr sz="2700"/>
              <a:t>CERN’e üye olmayan ülke vatandaşları da Bilim Kuruluna üye seçilebilirler.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 name="Shape 651"/>
          <p:cNvSpPr>
            <a:spLocks noGrp="1"/>
          </p:cNvSpPr>
          <p:nvPr>
            <p:ph type="title"/>
          </p:nvPr>
        </p:nvSpPr>
        <p:spPr>
          <a:xfrm>
            <a:off x="457200" y="274638"/>
            <a:ext cx="8229600" cy="1143001"/>
          </a:xfrm>
          <a:prstGeom prst="rect">
            <a:avLst/>
          </a:prstGeom>
        </p:spPr>
        <p:txBody>
          <a:bodyPr/>
          <a:lstStyle>
            <a:lvl1pPr>
              <a:defRPr sz="3900"/>
            </a:lvl1pPr>
          </a:lstStyle>
          <a:p>
            <a:pPr lvl="0">
              <a:defRPr sz="1800">
                <a:solidFill>
                  <a:srgbClr val="000000"/>
                </a:solidFill>
              </a:defRPr>
            </a:pPr>
            <a:r>
              <a:rPr sz="3900">
                <a:solidFill>
                  <a:srgbClr val="FF0000"/>
                </a:solidFill>
              </a:rPr>
              <a:t>CERN idari yapısı – Finans Kurulu</a:t>
            </a:r>
          </a:p>
        </p:txBody>
      </p:sp>
      <p:sp>
        <p:nvSpPr>
          <p:cNvPr id="652" name="Shape 652"/>
          <p:cNvSpPr>
            <a:spLocks noGrp="1"/>
          </p:cNvSpPr>
          <p:nvPr>
            <p:ph type="body" idx="1"/>
          </p:nvPr>
        </p:nvSpPr>
        <p:spPr>
          <a:xfrm>
            <a:off x="233083" y="2404248"/>
            <a:ext cx="8820640" cy="3642628"/>
          </a:xfrm>
          <a:prstGeom prst="rect">
            <a:avLst/>
          </a:prstGeom>
        </p:spPr>
        <p:txBody>
          <a:bodyPr/>
          <a:lstStyle/>
          <a:p>
            <a:pPr lvl="0">
              <a:defRPr sz="1800"/>
            </a:pPr>
            <a:r>
              <a:rPr sz="3200"/>
              <a:t>Üye ülke idari temsilcilerinden oluşan bu kurul CERN’e üye ülkelerin katkıları ve bunların bütçelenmesi ve harcamaların denetlenmesi konuları ile ilgilenir.</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 name="Shape 654"/>
          <p:cNvSpPr>
            <a:spLocks noGrp="1"/>
          </p:cNvSpPr>
          <p:nvPr>
            <p:ph type="title"/>
          </p:nvPr>
        </p:nvSpPr>
        <p:spPr>
          <a:xfrm>
            <a:off x="457200" y="274638"/>
            <a:ext cx="8229600" cy="1143001"/>
          </a:xfrm>
          <a:prstGeom prst="rect">
            <a:avLst/>
          </a:prstGeom>
        </p:spPr>
        <p:txBody>
          <a:bodyPr/>
          <a:lstStyle>
            <a:lvl1pPr defTabSz="388620">
              <a:defRPr sz="3315"/>
            </a:lvl1pPr>
          </a:lstStyle>
          <a:p>
            <a:pPr lvl="0">
              <a:defRPr sz="1800">
                <a:solidFill>
                  <a:srgbClr val="000000"/>
                </a:solidFill>
              </a:defRPr>
            </a:pPr>
            <a:r>
              <a:rPr sz="3315">
                <a:solidFill>
                  <a:srgbClr val="FF0000"/>
                </a:solidFill>
              </a:rPr>
              <a:t>CERN idari yapısı – Genel Yönetici ve Yöneticiler</a:t>
            </a:r>
          </a:p>
        </p:txBody>
      </p:sp>
      <p:sp>
        <p:nvSpPr>
          <p:cNvPr id="655" name="Shape 655"/>
          <p:cNvSpPr>
            <a:spLocks noGrp="1"/>
          </p:cNvSpPr>
          <p:nvPr>
            <p:ph type="body" idx="1"/>
          </p:nvPr>
        </p:nvSpPr>
        <p:spPr>
          <a:xfrm>
            <a:off x="76874" y="2145133"/>
            <a:ext cx="8990253" cy="3981030"/>
          </a:xfrm>
          <a:prstGeom prst="rect">
            <a:avLst/>
          </a:prstGeom>
        </p:spPr>
        <p:txBody>
          <a:bodyPr/>
          <a:lstStyle/>
          <a:p>
            <a:pPr marL="301430" lvl="0" indent="-301430" defTabSz="443484">
              <a:lnSpc>
                <a:spcPct val="90000"/>
              </a:lnSpc>
              <a:defRPr sz="1800"/>
            </a:pPr>
            <a:r>
              <a:rPr sz="2813"/>
              <a:t>CERN araştırma merkezinin yönetiminden sorumlu Genel Yönetici, meclis tarafından genelde 5 yıl süre ile atanır.</a:t>
            </a:r>
          </a:p>
          <a:p>
            <a:pPr marL="301430" lvl="0" indent="-301430" defTabSz="443484">
              <a:lnSpc>
                <a:spcPct val="90000"/>
              </a:lnSpc>
              <a:defRPr sz="1800"/>
            </a:pPr>
            <a:endParaRPr sz="2813"/>
          </a:p>
          <a:p>
            <a:pPr marL="301430" lvl="0" indent="-301430" defTabSz="443484">
              <a:lnSpc>
                <a:spcPct val="90000"/>
              </a:lnSpc>
              <a:defRPr sz="1800"/>
            </a:pPr>
            <a:r>
              <a:rPr sz="2813"/>
              <a:t>Yöneticiler CERN’un yönetiminde Genel Yöneticiye yardımcı olurlar ve onun  önerisi ile Meclis tarafından atanırlar.</a:t>
            </a:r>
          </a:p>
          <a:p>
            <a:pPr marL="690963" lvl="1" indent="-247479" defTabSz="443484">
              <a:lnSpc>
                <a:spcPct val="90000"/>
              </a:lnSpc>
              <a:spcBef>
                <a:spcPts val="600"/>
              </a:spcBef>
              <a:defRPr sz="1800"/>
            </a:pPr>
            <a:r>
              <a:rPr sz="2425"/>
              <a:t>Araştırmalar ve Bilgi işlemden sorumlu Yönetici</a:t>
            </a:r>
          </a:p>
          <a:p>
            <a:pPr marL="690963" lvl="1" indent="-247479" defTabSz="443484">
              <a:lnSpc>
                <a:spcPct val="90000"/>
              </a:lnSpc>
              <a:spcBef>
                <a:spcPts val="600"/>
              </a:spcBef>
              <a:defRPr sz="1800"/>
            </a:pPr>
            <a:r>
              <a:rPr sz="2425"/>
              <a:t>Hızlandırıcılar ve teknolojiden sorumlu Yönetici</a:t>
            </a:r>
          </a:p>
          <a:p>
            <a:pPr marL="690963" lvl="1" indent="-247479" defTabSz="443484">
              <a:lnSpc>
                <a:spcPct val="90000"/>
              </a:lnSpc>
              <a:spcBef>
                <a:spcPts val="600"/>
              </a:spcBef>
              <a:defRPr sz="1800"/>
            </a:pPr>
            <a:r>
              <a:rPr sz="2425"/>
              <a:t>İdari hizmetler ve genel altyapıdan sorumlu Yönetici</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Tarihçesi</a:t>
            </a:r>
          </a:p>
        </p:txBody>
      </p:sp>
      <p:sp>
        <p:nvSpPr>
          <p:cNvPr id="66" name="Shape 66"/>
          <p:cNvSpPr>
            <a:spLocks noGrp="1"/>
          </p:cNvSpPr>
          <p:nvPr>
            <p:ph type="body" idx="1"/>
          </p:nvPr>
        </p:nvSpPr>
        <p:spPr>
          <a:xfrm>
            <a:off x="140530" y="1600200"/>
            <a:ext cx="8862940" cy="5122605"/>
          </a:xfrm>
          <a:prstGeom prst="rect">
            <a:avLst/>
          </a:prstGeom>
        </p:spPr>
        <p:txBody>
          <a:bodyPr/>
          <a:lstStyle/>
          <a:p>
            <a:pPr lvl="0">
              <a:lnSpc>
                <a:spcPct val="90000"/>
              </a:lnSpc>
              <a:spcBef>
                <a:spcPts val="500"/>
              </a:spcBef>
              <a:defRPr sz="1800"/>
            </a:pPr>
            <a:r>
              <a:rPr sz="2200"/>
              <a:t>1949 – Savas sonrası parçalanmış Avrupa’da temel bilimler eski güzel günlerinin çok gerisindeydi. İleri görüşlü bazı bilim adamları, Avrupa bilimini tekrar ayağa kaldırmak için uluslararası bir atomik fizik laboratuvarı kurulmasını hayal etmeye başladılar. </a:t>
            </a:r>
          </a:p>
          <a:p>
            <a:pPr lvl="0">
              <a:lnSpc>
                <a:spcPct val="90000"/>
              </a:lnSpc>
              <a:spcBef>
                <a:spcPts val="500"/>
              </a:spcBef>
              <a:defRPr sz="1800"/>
            </a:pPr>
            <a:r>
              <a:rPr sz="2200"/>
              <a:t>Boyle bir laboratuvar sadece parçalanmış Avrupa’yı birleştirmekte öncülük etmekle kalmayacak, aynı zamanda ülkelerin kendi olanakları ile gerçekleştiremeyecekleri büyük bir tesise imkanlarını birlestirerek ulaşamalarını sağlayacaktı.</a:t>
            </a:r>
          </a:p>
          <a:p>
            <a:pPr lvl="0">
              <a:lnSpc>
                <a:spcPct val="90000"/>
              </a:lnSpc>
              <a:spcBef>
                <a:spcPts val="500"/>
              </a:spcBef>
              <a:defRPr sz="1800"/>
            </a:pPr>
            <a:r>
              <a:rPr sz="2200"/>
              <a:t>Louis de Broglie bu düşünceyi 9 Aralık 1949 da Lozan’daki “Avrupa Kültür Konferansında” dile getirdi.</a:t>
            </a:r>
          </a:p>
          <a:p>
            <a:pPr lvl="0">
              <a:lnSpc>
                <a:spcPct val="90000"/>
              </a:lnSpc>
              <a:spcBef>
                <a:spcPts val="500"/>
              </a:spcBef>
              <a:defRPr sz="1800"/>
            </a:pPr>
            <a:r>
              <a:rPr sz="2200"/>
              <a:t>5. UNESCO Konferansında (Floransa 1950) Isidor Rabi uluslararası bilimsel işbirligini geliştirmek üzere bölgesel laboratuvarlar kurulmasını onerdı.</a:t>
            </a:r>
          </a:p>
          <a:p>
            <a:pPr lvl="0">
              <a:lnSpc>
                <a:spcPct val="90000"/>
              </a:lnSpc>
              <a:spcBef>
                <a:spcPts val="500"/>
              </a:spcBef>
              <a:defRPr sz="1800"/>
            </a:pPr>
            <a:r>
              <a:rPr sz="2200"/>
              <a:t>İki ay sonra 1951 de Paris’de 11 ülke Avrupa Nukleer Araştırma Konseyi kurulmasına karar verdi.</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 name="Shape 654"/>
          <p:cNvSpPr>
            <a:spLocks noGrp="1"/>
          </p:cNvSpPr>
          <p:nvPr>
            <p:ph type="title"/>
          </p:nvPr>
        </p:nvSpPr>
        <p:spPr>
          <a:xfrm>
            <a:off x="457200" y="274638"/>
            <a:ext cx="8229600" cy="1143001"/>
          </a:xfrm>
          <a:prstGeom prst="rect">
            <a:avLst/>
          </a:prstGeom>
        </p:spPr>
        <p:txBody>
          <a:bodyPr/>
          <a:lstStyle>
            <a:lvl1pPr defTabSz="388620">
              <a:defRPr sz="3315"/>
            </a:lvl1pPr>
          </a:lstStyle>
          <a:p>
            <a:pPr lvl="0">
              <a:defRPr sz="1800">
                <a:solidFill>
                  <a:srgbClr val="000000"/>
                </a:solidFill>
              </a:defRPr>
            </a:pPr>
            <a:r>
              <a:rPr sz="3315" dirty="0">
                <a:solidFill>
                  <a:srgbClr val="FF0000"/>
                </a:solidFill>
              </a:rPr>
              <a:t>CERN </a:t>
            </a:r>
            <a:r>
              <a:rPr lang="en-US" sz="3315" dirty="0" smtClean="0">
                <a:solidFill>
                  <a:srgbClr val="FF0000"/>
                </a:solidFill>
              </a:rPr>
              <a:t>Karar Mekanizması</a:t>
            </a:r>
            <a:endParaRPr sz="3315" dirty="0">
              <a:solidFill>
                <a:srgbClr val="FF0000"/>
              </a:solidFill>
            </a:endParaRPr>
          </a:p>
        </p:txBody>
      </p:sp>
      <p:sp>
        <p:nvSpPr>
          <p:cNvPr id="655" name="Shape 655"/>
          <p:cNvSpPr>
            <a:spLocks noGrp="1"/>
          </p:cNvSpPr>
          <p:nvPr>
            <p:ph type="body" idx="1"/>
          </p:nvPr>
        </p:nvSpPr>
        <p:spPr>
          <a:xfrm>
            <a:off x="76874" y="1621257"/>
            <a:ext cx="8990253" cy="4522367"/>
          </a:xfrm>
          <a:prstGeom prst="rect">
            <a:avLst/>
          </a:prstGeom>
        </p:spPr>
        <p:txBody>
          <a:bodyPr>
            <a:normAutofit fontScale="92500"/>
          </a:bodyPr>
          <a:lstStyle/>
          <a:p>
            <a:pPr marL="301430" lvl="0" indent="-301430" defTabSz="443484">
              <a:lnSpc>
                <a:spcPct val="90000"/>
              </a:lnSpc>
              <a:defRPr sz="1800"/>
            </a:pPr>
            <a:r>
              <a:rPr lang="en-US" sz="2813" dirty="0" err="1" smtClean="0"/>
              <a:t>Araştnrma</a:t>
            </a:r>
            <a:r>
              <a:rPr lang="en-US" sz="2813" dirty="0" smtClean="0"/>
              <a:t> </a:t>
            </a:r>
            <a:r>
              <a:rPr lang="en-US" sz="2813" dirty="0" err="1"/>
              <a:t>ö</a:t>
            </a:r>
            <a:r>
              <a:rPr lang="en-US" sz="2813" dirty="0" err="1" smtClean="0"/>
              <a:t>nerileri</a:t>
            </a:r>
            <a:r>
              <a:rPr lang="en-US" sz="2813" dirty="0" smtClean="0"/>
              <a:t> “</a:t>
            </a:r>
            <a:r>
              <a:rPr lang="en-US" sz="2813" dirty="0" err="1" smtClean="0"/>
              <a:t>Kullanıcılar</a:t>
            </a:r>
            <a:r>
              <a:rPr lang="en-US" sz="2813" dirty="0" smtClean="0"/>
              <a:t>” </a:t>
            </a:r>
            <a:r>
              <a:rPr lang="en-US" sz="2813" dirty="0" err="1" smtClean="0"/>
              <a:t>tarafından</a:t>
            </a:r>
            <a:r>
              <a:rPr lang="en-US" sz="2813" dirty="0" smtClean="0"/>
              <a:t> </a:t>
            </a:r>
            <a:r>
              <a:rPr lang="en-US" sz="2813" dirty="0" err="1" smtClean="0"/>
              <a:t>geliytirilir</a:t>
            </a:r>
            <a:r>
              <a:rPr lang="en-US" sz="2813" dirty="0" smtClean="0"/>
              <a:t>.</a:t>
            </a:r>
          </a:p>
          <a:p>
            <a:pPr marL="301430" lvl="0" indent="-301430" defTabSz="443484">
              <a:lnSpc>
                <a:spcPct val="90000"/>
              </a:lnSpc>
              <a:defRPr sz="1800"/>
            </a:pPr>
            <a:r>
              <a:rPr lang="en-US" sz="2813" dirty="0" err="1" smtClean="0"/>
              <a:t>Arastirmanin</a:t>
            </a:r>
            <a:r>
              <a:rPr lang="en-US" sz="2813" dirty="0" smtClean="0"/>
              <a:t> </a:t>
            </a:r>
            <a:r>
              <a:rPr lang="en-US" sz="2813" dirty="0" err="1" smtClean="0"/>
              <a:t>onerildigi</a:t>
            </a:r>
            <a:r>
              <a:rPr lang="en-US" sz="2813" dirty="0" smtClean="0"/>
              <a:t> </a:t>
            </a:r>
            <a:r>
              <a:rPr lang="en-US" sz="2813" dirty="0" err="1" smtClean="0"/>
              <a:t>hızlandırıcı</a:t>
            </a:r>
            <a:r>
              <a:rPr lang="en-US" sz="2813" dirty="0" smtClean="0"/>
              <a:t> </a:t>
            </a:r>
            <a:r>
              <a:rPr lang="en-US" sz="2813" dirty="0" err="1" smtClean="0"/>
              <a:t>komitesince</a:t>
            </a:r>
            <a:r>
              <a:rPr lang="en-US" sz="2813" dirty="0" smtClean="0"/>
              <a:t> </a:t>
            </a:r>
            <a:r>
              <a:rPr lang="en-US" sz="2813" dirty="0" err="1" smtClean="0"/>
              <a:t>degerlendirilir</a:t>
            </a:r>
            <a:endParaRPr lang="en-US" sz="2813" dirty="0" smtClean="0"/>
          </a:p>
          <a:p>
            <a:pPr marL="742301" lvl="1" indent="-301430" defTabSz="443484">
              <a:lnSpc>
                <a:spcPct val="90000"/>
              </a:lnSpc>
              <a:defRPr sz="1800"/>
            </a:pPr>
            <a:r>
              <a:rPr lang="en-US" sz="2813" dirty="0" err="1" smtClean="0"/>
              <a:t>Komite</a:t>
            </a:r>
            <a:r>
              <a:rPr lang="en-US" sz="2813" dirty="0" smtClean="0"/>
              <a:t> </a:t>
            </a:r>
            <a:r>
              <a:rPr lang="en-US" sz="2813" dirty="0" err="1"/>
              <a:t>ü</a:t>
            </a:r>
            <a:r>
              <a:rPr lang="en-US" sz="2813" dirty="0" err="1" smtClean="0"/>
              <a:t>yeleri</a:t>
            </a:r>
            <a:r>
              <a:rPr lang="en-US" sz="2813" dirty="0" smtClean="0"/>
              <a:t> CERN </a:t>
            </a:r>
            <a:r>
              <a:rPr lang="en-US" sz="2813" dirty="0" err="1" smtClean="0"/>
              <a:t>ve</a:t>
            </a:r>
            <a:r>
              <a:rPr lang="en-US" sz="2813" dirty="0" smtClean="0"/>
              <a:t> CERN </a:t>
            </a:r>
            <a:r>
              <a:rPr lang="en-US" sz="2813" dirty="0" err="1" smtClean="0"/>
              <a:t>dışında</a:t>
            </a:r>
            <a:r>
              <a:rPr lang="en-US" sz="2813" dirty="0" smtClean="0"/>
              <a:t> </a:t>
            </a:r>
            <a:r>
              <a:rPr lang="en-US" sz="2813" dirty="0" err="1" smtClean="0"/>
              <a:t>ki</a:t>
            </a:r>
            <a:r>
              <a:rPr lang="en-US" sz="2813" dirty="0" smtClean="0"/>
              <a:t> </a:t>
            </a:r>
            <a:r>
              <a:rPr lang="en-US" sz="2813" dirty="0" err="1" smtClean="0"/>
              <a:t>bilim</a:t>
            </a:r>
            <a:r>
              <a:rPr lang="en-US" sz="2813" dirty="0" smtClean="0"/>
              <a:t> </a:t>
            </a:r>
            <a:r>
              <a:rPr lang="en-US" sz="2813" dirty="0" err="1" smtClean="0"/>
              <a:t>insanlarından</a:t>
            </a:r>
            <a:r>
              <a:rPr lang="en-US" sz="2813" dirty="0" smtClean="0"/>
              <a:t> </a:t>
            </a:r>
            <a:r>
              <a:rPr lang="en-US" sz="2813" dirty="0" err="1" smtClean="0"/>
              <a:t>oluşur</a:t>
            </a:r>
            <a:endParaRPr lang="en-US" sz="2813" dirty="0" smtClean="0"/>
          </a:p>
          <a:p>
            <a:pPr marL="301430" indent="-301430" defTabSz="443484">
              <a:lnSpc>
                <a:spcPct val="90000"/>
              </a:lnSpc>
              <a:defRPr sz="1800"/>
            </a:pPr>
            <a:r>
              <a:rPr lang="en-US" sz="2813" dirty="0" err="1" smtClean="0"/>
              <a:t>Bilimsel</a:t>
            </a:r>
            <a:r>
              <a:rPr lang="en-US" sz="2813" dirty="0" smtClean="0"/>
              <a:t> </a:t>
            </a:r>
            <a:r>
              <a:rPr lang="en-US" sz="2813" dirty="0" err="1" smtClean="0"/>
              <a:t>yönden</a:t>
            </a:r>
            <a:r>
              <a:rPr lang="en-US" sz="2813" dirty="0" smtClean="0"/>
              <a:t> </a:t>
            </a:r>
            <a:r>
              <a:rPr lang="en-US" sz="2813" dirty="0" err="1" smtClean="0"/>
              <a:t>ilginç</a:t>
            </a:r>
            <a:r>
              <a:rPr lang="en-US" sz="2813" dirty="0" smtClean="0"/>
              <a:t> </a:t>
            </a:r>
            <a:r>
              <a:rPr lang="en-US" sz="2813" dirty="0" err="1" smtClean="0"/>
              <a:t>ve</a:t>
            </a:r>
            <a:r>
              <a:rPr lang="en-US" sz="2813" dirty="0" smtClean="0"/>
              <a:t> </a:t>
            </a:r>
            <a:r>
              <a:rPr lang="en-US" sz="2813" dirty="0" err="1" smtClean="0"/>
              <a:t>yapılabilir</a:t>
            </a:r>
            <a:r>
              <a:rPr lang="en-US" sz="2813" dirty="0" smtClean="0"/>
              <a:t> </a:t>
            </a:r>
            <a:r>
              <a:rPr lang="en-US" sz="2813" dirty="0" err="1" smtClean="0"/>
              <a:t>bulunan</a:t>
            </a:r>
            <a:r>
              <a:rPr lang="en-US" sz="2813" dirty="0" smtClean="0"/>
              <a:t> </a:t>
            </a:r>
            <a:r>
              <a:rPr lang="en-US" sz="2813" dirty="0" err="1"/>
              <a:t>ö</a:t>
            </a:r>
            <a:r>
              <a:rPr lang="en-US" sz="2813" dirty="0" err="1" smtClean="0"/>
              <a:t>neriler</a:t>
            </a:r>
            <a:r>
              <a:rPr lang="en-US" sz="2813" dirty="0" smtClean="0"/>
              <a:t> </a:t>
            </a:r>
            <a:r>
              <a:rPr lang="en-US" sz="2813" dirty="0" err="1" smtClean="0"/>
              <a:t>CERN’ün</a:t>
            </a:r>
            <a:r>
              <a:rPr lang="en-US" sz="2813" dirty="0" smtClean="0"/>
              <a:t> </a:t>
            </a:r>
            <a:r>
              <a:rPr lang="en-US" sz="2813" dirty="0" err="1" smtClean="0"/>
              <a:t>arastırma</a:t>
            </a:r>
            <a:r>
              <a:rPr lang="en-US" sz="2813" dirty="0" smtClean="0"/>
              <a:t> </a:t>
            </a:r>
            <a:r>
              <a:rPr lang="en-US" sz="2813" dirty="0" err="1" smtClean="0"/>
              <a:t>kurulunca</a:t>
            </a:r>
            <a:r>
              <a:rPr lang="en-US" sz="2813" dirty="0" smtClean="0"/>
              <a:t> </a:t>
            </a:r>
            <a:r>
              <a:rPr lang="en-US" sz="2813" dirty="0" err="1" smtClean="0"/>
              <a:t>tekrar</a:t>
            </a:r>
            <a:r>
              <a:rPr lang="en-US" sz="2813" dirty="0" smtClean="0"/>
              <a:t> </a:t>
            </a:r>
            <a:r>
              <a:rPr lang="en-US" sz="2813" dirty="0" err="1" smtClean="0"/>
              <a:t>gözden</a:t>
            </a:r>
            <a:r>
              <a:rPr lang="en-US" sz="2813" dirty="0" smtClean="0"/>
              <a:t> </a:t>
            </a:r>
            <a:r>
              <a:rPr lang="en-US" sz="2813" dirty="0" err="1" smtClean="0"/>
              <a:t>geçirilir</a:t>
            </a:r>
            <a:r>
              <a:rPr lang="en-US" sz="2813" dirty="0" smtClean="0"/>
              <a:t> </a:t>
            </a:r>
            <a:r>
              <a:rPr lang="en-US" sz="2813" dirty="0" err="1" smtClean="0"/>
              <a:t>ve</a:t>
            </a:r>
            <a:r>
              <a:rPr lang="en-US" sz="2813" dirty="0" smtClean="0"/>
              <a:t> </a:t>
            </a:r>
            <a:r>
              <a:rPr lang="en-US" sz="2813" dirty="0" err="1" smtClean="0"/>
              <a:t>karara</a:t>
            </a:r>
            <a:r>
              <a:rPr lang="en-US" sz="2813" dirty="0" smtClean="0"/>
              <a:t> </a:t>
            </a:r>
            <a:r>
              <a:rPr lang="en-US" sz="2813" dirty="0" err="1" smtClean="0"/>
              <a:t>baglanır</a:t>
            </a:r>
            <a:endParaRPr lang="en-US" sz="2813" dirty="0" smtClean="0"/>
          </a:p>
          <a:p>
            <a:pPr marL="301430" indent="-301430" defTabSz="443484">
              <a:lnSpc>
                <a:spcPct val="90000"/>
              </a:lnSpc>
              <a:defRPr sz="1800"/>
            </a:pPr>
            <a:endParaRPr lang="en-US" sz="2813" dirty="0"/>
          </a:p>
          <a:p>
            <a:pPr marL="301430" indent="-301430" defTabSz="443484">
              <a:lnSpc>
                <a:spcPct val="90000"/>
              </a:lnSpc>
              <a:defRPr sz="1800"/>
            </a:pPr>
            <a:r>
              <a:rPr lang="en-US" sz="2813" dirty="0" smtClean="0"/>
              <a:t>BHC </a:t>
            </a:r>
            <a:r>
              <a:rPr lang="en-US" sz="2813" dirty="0" err="1" smtClean="0"/>
              <a:t>gibi</a:t>
            </a:r>
            <a:r>
              <a:rPr lang="en-US" sz="2813" dirty="0" smtClean="0"/>
              <a:t> </a:t>
            </a:r>
            <a:r>
              <a:rPr lang="en-US" sz="2813" dirty="0" err="1" smtClean="0"/>
              <a:t>büyük</a:t>
            </a:r>
            <a:r>
              <a:rPr lang="en-US" sz="2813" dirty="0" smtClean="0"/>
              <a:t> alt </a:t>
            </a:r>
            <a:r>
              <a:rPr lang="en-US" sz="2813" dirty="0" err="1" smtClean="0"/>
              <a:t>yapı</a:t>
            </a:r>
            <a:r>
              <a:rPr lang="en-US" sz="2813" dirty="0" smtClean="0"/>
              <a:t> </a:t>
            </a:r>
            <a:r>
              <a:rPr lang="en-US" sz="2813" dirty="0" err="1" smtClean="0"/>
              <a:t>gerektiren</a:t>
            </a:r>
            <a:r>
              <a:rPr lang="en-US" sz="2813" dirty="0" smtClean="0"/>
              <a:t> </a:t>
            </a:r>
            <a:r>
              <a:rPr lang="en-US" sz="2813" dirty="0" err="1" smtClean="0"/>
              <a:t>deneyler</a:t>
            </a:r>
            <a:r>
              <a:rPr lang="en-US" sz="2813" dirty="0" smtClean="0"/>
              <a:t> </a:t>
            </a:r>
            <a:r>
              <a:rPr lang="en-US" sz="2813" dirty="0" err="1" smtClean="0"/>
              <a:t>Bilim</a:t>
            </a:r>
            <a:r>
              <a:rPr lang="en-US" sz="2813" dirty="0" smtClean="0"/>
              <a:t> </a:t>
            </a:r>
            <a:r>
              <a:rPr lang="en-US" sz="2813" dirty="0" err="1" smtClean="0"/>
              <a:t>Komotesinin</a:t>
            </a:r>
            <a:r>
              <a:rPr lang="en-US" sz="2813" dirty="0" smtClean="0"/>
              <a:t> de </a:t>
            </a:r>
            <a:r>
              <a:rPr lang="en-US" sz="2813" dirty="0" err="1" smtClean="0"/>
              <a:t>görüşü</a:t>
            </a:r>
            <a:r>
              <a:rPr lang="en-US" sz="2813" dirty="0" smtClean="0"/>
              <a:t> </a:t>
            </a:r>
            <a:r>
              <a:rPr lang="en-US" sz="2813" dirty="0" err="1" smtClean="0"/>
              <a:t>alınarak</a:t>
            </a:r>
            <a:r>
              <a:rPr lang="en-US" sz="2813" dirty="0" smtClean="0"/>
              <a:t> </a:t>
            </a:r>
            <a:r>
              <a:rPr lang="en-US" sz="2813" dirty="0" err="1" smtClean="0"/>
              <a:t>Konseyde</a:t>
            </a:r>
            <a:r>
              <a:rPr lang="en-US" sz="2813" dirty="0" smtClean="0"/>
              <a:t> </a:t>
            </a:r>
            <a:r>
              <a:rPr lang="en-US" sz="2813" dirty="0" err="1" smtClean="0"/>
              <a:t>karara</a:t>
            </a:r>
            <a:r>
              <a:rPr lang="en-US" sz="2813" dirty="0" smtClean="0"/>
              <a:t> </a:t>
            </a:r>
            <a:r>
              <a:rPr lang="en-US" sz="2813" dirty="0" err="1" smtClean="0"/>
              <a:t>baglanır</a:t>
            </a:r>
            <a:r>
              <a:rPr lang="en-US" sz="2813" dirty="0" smtClean="0"/>
              <a:t>.</a:t>
            </a:r>
          </a:p>
          <a:p>
            <a:pPr marL="742301" lvl="1" indent="-301430" defTabSz="443484">
              <a:lnSpc>
                <a:spcPct val="90000"/>
              </a:lnSpc>
              <a:defRPr sz="1800"/>
            </a:pPr>
            <a:r>
              <a:rPr lang="en-US" sz="2813" dirty="0" err="1" smtClean="0">
                <a:solidFill>
                  <a:srgbClr val="FF0000"/>
                </a:solidFill>
              </a:rPr>
              <a:t>Komsey’de</a:t>
            </a:r>
            <a:r>
              <a:rPr lang="en-US" sz="2813" dirty="0" smtClean="0">
                <a:solidFill>
                  <a:srgbClr val="FF0000"/>
                </a:solidFill>
              </a:rPr>
              <a:t> </a:t>
            </a:r>
            <a:r>
              <a:rPr lang="en-US" sz="2813" dirty="0" err="1" smtClean="0">
                <a:solidFill>
                  <a:srgbClr val="FF0000"/>
                </a:solidFill>
              </a:rPr>
              <a:t>oy</a:t>
            </a:r>
            <a:r>
              <a:rPr lang="en-US" sz="2813" dirty="0" smtClean="0">
                <a:solidFill>
                  <a:srgbClr val="FF0000"/>
                </a:solidFill>
              </a:rPr>
              <a:t> </a:t>
            </a:r>
            <a:r>
              <a:rPr lang="en-US" sz="2813" dirty="0" err="1" smtClean="0">
                <a:solidFill>
                  <a:srgbClr val="FF0000"/>
                </a:solidFill>
              </a:rPr>
              <a:t>ile</a:t>
            </a:r>
            <a:r>
              <a:rPr lang="en-US" sz="2813" dirty="0" smtClean="0">
                <a:solidFill>
                  <a:srgbClr val="FF0000"/>
                </a:solidFill>
              </a:rPr>
              <a:t> </a:t>
            </a:r>
            <a:r>
              <a:rPr lang="en-US" sz="2813" dirty="0" err="1" smtClean="0">
                <a:solidFill>
                  <a:srgbClr val="FF0000"/>
                </a:solidFill>
              </a:rPr>
              <a:t>temsil</a:t>
            </a:r>
            <a:r>
              <a:rPr lang="en-US" sz="2813" dirty="0" smtClean="0">
                <a:solidFill>
                  <a:srgbClr val="FF0000"/>
                </a:solidFill>
              </a:rPr>
              <a:t> </a:t>
            </a:r>
            <a:r>
              <a:rPr lang="en-US" sz="2813" dirty="0" err="1" smtClean="0">
                <a:solidFill>
                  <a:srgbClr val="FF0000"/>
                </a:solidFill>
              </a:rPr>
              <a:t>bunun</a:t>
            </a:r>
            <a:r>
              <a:rPr lang="en-US" sz="2813" dirty="0" smtClean="0">
                <a:solidFill>
                  <a:srgbClr val="FF0000"/>
                </a:solidFill>
              </a:rPr>
              <a:t> </a:t>
            </a:r>
            <a:r>
              <a:rPr lang="en-US" sz="2813" dirty="0" err="1" smtClean="0">
                <a:solidFill>
                  <a:srgbClr val="FF0000"/>
                </a:solidFill>
              </a:rPr>
              <a:t>için</a:t>
            </a:r>
            <a:r>
              <a:rPr lang="en-US" sz="2813" dirty="0" smtClean="0">
                <a:solidFill>
                  <a:srgbClr val="FF0000"/>
                </a:solidFill>
              </a:rPr>
              <a:t> </a:t>
            </a:r>
            <a:r>
              <a:rPr lang="en-US" sz="2813" dirty="0" err="1" smtClean="0">
                <a:solidFill>
                  <a:srgbClr val="FF0000"/>
                </a:solidFill>
              </a:rPr>
              <a:t>onemli</a:t>
            </a:r>
            <a:endParaRPr lang="en-US" sz="2813" dirty="0" smtClean="0">
              <a:solidFill>
                <a:srgbClr val="FF0000"/>
              </a:solidFill>
            </a:endParaRPr>
          </a:p>
          <a:p>
            <a:pPr marL="301430" indent="-301430" defTabSz="443484">
              <a:lnSpc>
                <a:spcPct val="90000"/>
              </a:lnSpc>
              <a:defRPr sz="1800"/>
            </a:pPr>
            <a:endParaRPr sz="2813" dirty="0"/>
          </a:p>
          <a:p>
            <a:pPr marL="301430" lvl="0" indent="-301430" defTabSz="443484">
              <a:lnSpc>
                <a:spcPct val="90000"/>
              </a:lnSpc>
              <a:defRPr sz="1800"/>
            </a:pPr>
            <a:endParaRPr sz="2813" dirty="0"/>
          </a:p>
        </p:txBody>
      </p:sp>
    </p:spTree>
    <p:extLst>
      <p:ext uri="{BB962C8B-B14F-4D97-AF65-F5344CB8AC3E}">
        <p14:creationId xmlns:p14="http://schemas.microsoft.com/office/powerpoint/2010/main" val="426272035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 name="Shape 657"/>
          <p:cNvSpPr>
            <a:spLocks noGrp="1"/>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 idari yapısı – Bölümler</a:t>
            </a:r>
          </a:p>
        </p:txBody>
      </p:sp>
      <p:sp>
        <p:nvSpPr>
          <p:cNvPr id="658" name="Shape 658"/>
          <p:cNvSpPr>
            <a:spLocks noGrp="1"/>
          </p:cNvSpPr>
          <p:nvPr>
            <p:ph type="body" idx="1"/>
          </p:nvPr>
        </p:nvSpPr>
        <p:spPr>
          <a:xfrm>
            <a:off x="457200" y="1600200"/>
            <a:ext cx="8229600" cy="4963844"/>
          </a:xfrm>
          <a:prstGeom prst="rect">
            <a:avLst/>
          </a:prstGeom>
        </p:spPr>
        <p:txBody>
          <a:bodyPr/>
          <a:lstStyle/>
          <a:p>
            <a:pPr marL="308609" lvl="0" indent="-308609" defTabSz="411479">
              <a:lnSpc>
                <a:spcPct val="120000"/>
              </a:lnSpc>
              <a:spcBef>
                <a:spcPts val="600"/>
              </a:spcBef>
              <a:defRPr sz="1800"/>
            </a:pPr>
            <a:r>
              <a:rPr sz="2609"/>
              <a:t>Fizik</a:t>
            </a:r>
          </a:p>
          <a:p>
            <a:pPr marL="668654" lvl="1" indent="-257175" defTabSz="411479">
              <a:lnSpc>
                <a:spcPct val="120000"/>
              </a:lnSpc>
              <a:spcBef>
                <a:spcPts val="500"/>
              </a:spcBef>
              <a:defRPr sz="1800"/>
            </a:pPr>
            <a:r>
              <a:rPr sz="2250"/>
              <a:t>Kuramsal fizik alt-bölümü</a:t>
            </a:r>
          </a:p>
          <a:p>
            <a:pPr marL="308609" lvl="0" indent="-308609" defTabSz="411479">
              <a:lnSpc>
                <a:spcPct val="120000"/>
              </a:lnSpc>
              <a:spcBef>
                <a:spcPts val="600"/>
              </a:spcBef>
              <a:defRPr sz="1800"/>
            </a:pPr>
            <a:r>
              <a:rPr sz="2609"/>
              <a:t>Bilgi teknolojileri</a:t>
            </a:r>
          </a:p>
          <a:p>
            <a:pPr marL="308609" lvl="0" indent="-308609" defTabSz="411479">
              <a:lnSpc>
                <a:spcPct val="120000"/>
              </a:lnSpc>
              <a:spcBef>
                <a:spcPts val="600"/>
              </a:spcBef>
              <a:defRPr sz="1800"/>
            </a:pPr>
            <a:r>
              <a:rPr sz="2609"/>
              <a:t>Demetler (Hızlandırıcılar ve sabit hedef bölgeleri)</a:t>
            </a:r>
          </a:p>
          <a:p>
            <a:pPr marL="308609" lvl="0" indent="-308609" defTabSz="411479">
              <a:lnSpc>
                <a:spcPct val="120000"/>
              </a:lnSpc>
              <a:spcBef>
                <a:spcPts val="600"/>
              </a:spcBef>
              <a:defRPr sz="1800"/>
            </a:pPr>
            <a:r>
              <a:rPr sz="2609"/>
              <a:t>Teknoloji</a:t>
            </a:r>
          </a:p>
          <a:p>
            <a:pPr marL="308609" lvl="0" indent="-308609" defTabSz="411479">
              <a:lnSpc>
                <a:spcPct val="120000"/>
              </a:lnSpc>
              <a:spcBef>
                <a:spcPts val="600"/>
              </a:spcBef>
              <a:defRPr sz="1800"/>
            </a:pPr>
            <a:r>
              <a:rPr sz="2609"/>
              <a:t>Mühendislik</a:t>
            </a:r>
          </a:p>
          <a:p>
            <a:pPr marL="308609" lvl="0" indent="-308609" defTabSz="411479">
              <a:lnSpc>
                <a:spcPct val="120000"/>
              </a:lnSpc>
              <a:spcBef>
                <a:spcPts val="600"/>
              </a:spcBef>
              <a:defRPr sz="1800"/>
            </a:pPr>
            <a:r>
              <a:rPr sz="2609"/>
              <a:t>İnsan kaynakları</a:t>
            </a:r>
          </a:p>
          <a:p>
            <a:pPr marL="308609" lvl="0" indent="-308609" defTabSz="411479">
              <a:lnSpc>
                <a:spcPct val="120000"/>
              </a:lnSpc>
              <a:spcBef>
                <a:spcPts val="600"/>
              </a:spcBef>
              <a:defRPr sz="1800"/>
            </a:pPr>
            <a:r>
              <a:rPr sz="2609"/>
              <a:t>Finans, satın alma ve teknoloji aktarımı</a:t>
            </a:r>
          </a:p>
          <a:p>
            <a:pPr marL="308609" lvl="0" indent="-308609" defTabSz="411479">
              <a:lnSpc>
                <a:spcPct val="120000"/>
              </a:lnSpc>
              <a:spcBef>
                <a:spcPts val="600"/>
              </a:spcBef>
              <a:defRPr sz="1800"/>
            </a:pPr>
            <a:r>
              <a:rPr sz="2609"/>
              <a:t>Genel alt yapı</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 name="Shape 660"/>
          <p:cNvSpPr>
            <a:spLocks noGrp="1"/>
          </p:cNvSpPr>
          <p:nvPr>
            <p:ph type="title"/>
          </p:nvPr>
        </p:nvSpPr>
        <p:spPr>
          <a:xfrm>
            <a:off x="457200" y="274638"/>
            <a:ext cx="8229600" cy="1143001"/>
          </a:xfrm>
          <a:prstGeom prst="rect">
            <a:avLst/>
          </a:prstGeom>
        </p:spPr>
        <p:txBody>
          <a:bodyPr/>
          <a:lstStyle>
            <a:lvl1pPr>
              <a:defRPr sz="3900"/>
            </a:lvl1pPr>
          </a:lstStyle>
          <a:p>
            <a:pPr lvl="0">
              <a:defRPr sz="1800">
                <a:solidFill>
                  <a:srgbClr val="000000"/>
                </a:solidFill>
              </a:defRPr>
            </a:pPr>
            <a:r>
              <a:rPr sz="3900">
                <a:solidFill>
                  <a:srgbClr val="FF0000"/>
                </a:solidFill>
              </a:rPr>
              <a:t>CERN idari yapısı – Program kurulları</a:t>
            </a:r>
          </a:p>
        </p:txBody>
      </p:sp>
      <p:sp>
        <p:nvSpPr>
          <p:cNvPr id="661" name="Shape 661"/>
          <p:cNvSpPr>
            <a:spLocks noGrp="1"/>
          </p:cNvSpPr>
          <p:nvPr>
            <p:ph type="body" idx="1"/>
          </p:nvPr>
        </p:nvSpPr>
        <p:spPr>
          <a:xfrm>
            <a:off x="457200" y="1600200"/>
            <a:ext cx="8229600" cy="4525963"/>
          </a:xfrm>
          <a:prstGeom prst="rect">
            <a:avLst/>
          </a:prstGeom>
        </p:spPr>
        <p:txBody>
          <a:bodyPr/>
          <a:lstStyle/>
          <a:p>
            <a:pPr lvl="0">
              <a:lnSpc>
                <a:spcPct val="80000"/>
              </a:lnSpc>
              <a:spcBef>
                <a:spcPts val="600"/>
              </a:spcBef>
              <a:defRPr sz="1800"/>
            </a:pPr>
            <a:r>
              <a:rPr sz="2900"/>
              <a:t>LHCC, SPSC … </a:t>
            </a:r>
          </a:p>
          <a:p>
            <a:pPr marL="742950" lvl="1" indent="-285750">
              <a:lnSpc>
                <a:spcPct val="80000"/>
              </a:lnSpc>
              <a:spcBef>
                <a:spcPts val="600"/>
              </a:spcBef>
              <a:defRPr sz="1800"/>
            </a:pPr>
            <a:r>
              <a:rPr sz="2500"/>
              <a:t>İlgi alanlarına giren programlara önerilen deneylerin olabilirliliği, kuruluş evreleri ve araştırmaları denetler.</a:t>
            </a:r>
          </a:p>
          <a:p>
            <a:pPr lvl="0">
              <a:lnSpc>
                <a:spcPct val="80000"/>
              </a:lnSpc>
              <a:spcBef>
                <a:spcPts val="600"/>
              </a:spcBef>
              <a:defRPr sz="1800"/>
            </a:pPr>
            <a:r>
              <a:rPr sz="2900"/>
              <a:t>LMC, LPC … </a:t>
            </a:r>
          </a:p>
          <a:p>
            <a:pPr marL="742950" lvl="1" indent="-285750">
              <a:lnSpc>
                <a:spcPct val="80000"/>
              </a:lnSpc>
              <a:spcBef>
                <a:spcPts val="600"/>
              </a:spcBef>
              <a:defRPr sz="1800"/>
            </a:pPr>
            <a:r>
              <a:rPr sz="2500"/>
              <a:t>Hızlandırıcı kurulları hızlandırıcıların hangi amaçlarla nasıl kullanılacağını ve bu amaçlara nasıl erişilebileceğini eşgüdümler.</a:t>
            </a:r>
          </a:p>
          <a:p>
            <a:pPr lvl="0">
              <a:lnSpc>
                <a:spcPct val="80000"/>
              </a:lnSpc>
              <a:spcBef>
                <a:spcPts val="600"/>
              </a:spcBef>
              <a:defRPr sz="1800"/>
            </a:pPr>
            <a:r>
              <a:rPr sz="2900"/>
              <a:t>RRB </a:t>
            </a:r>
          </a:p>
          <a:p>
            <a:pPr marL="742950" lvl="1" indent="-285750">
              <a:lnSpc>
                <a:spcPct val="80000"/>
              </a:lnSpc>
              <a:spcBef>
                <a:spcPts val="600"/>
              </a:spcBef>
              <a:defRPr sz="1800"/>
            </a:pPr>
            <a:r>
              <a:rPr sz="2500"/>
              <a:t>Deneyleri destekleyen ülke fonlayıcı kuruluş temsilcilerinden oluşan bu kurul, deneyin mali durumunu denetler.</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3" name="Shape 663"/>
          <p:cNvSpPr>
            <a:spLocks noGrp="1"/>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CERN’ün kaynakları</a:t>
            </a:r>
          </a:p>
        </p:txBody>
      </p:sp>
      <p:graphicFrame>
        <p:nvGraphicFramePr>
          <p:cNvPr id="664" name="Table 664"/>
          <p:cNvGraphicFramePr/>
          <p:nvPr/>
        </p:nvGraphicFramePr>
        <p:xfrm>
          <a:off x="457200" y="1561311"/>
          <a:ext cx="8351893" cy="4182956"/>
        </p:xfrm>
        <a:graphic>
          <a:graphicData uri="http://schemas.openxmlformats.org/drawingml/2006/table">
            <a:tbl>
              <a:tblPr firstRow="1" bandRow="1">
                <a:tableStyleId>{4C3C2611-4C71-4FC5-86AE-919BDF0F9419}</a:tableStyleId>
              </a:tblPr>
              <a:tblGrid>
                <a:gridCol w="2171700"/>
                <a:gridCol w="2692400"/>
                <a:gridCol w="3487793"/>
              </a:tblGrid>
              <a:tr h="396240">
                <a:tc>
                  <a:txBody>
                    <a:bodyPr/>
                    <a:lstStyle/>
                    <a:p>
                      <a:pPr lvl="0" algn="l">
                        <a:defRPr sz="1800" b="0" i="0">
                          <a:solidFill>
                            <a:srgbClr val="000000"/>
                          </a:solidFill>
                        </a:defRPr>
                      </a:pPr>
                      <a:endParaRPr/>
                    </a:p>
                  </a:txBody>
                  <a:tcPr marL="45720" marR="45720" horzOverflow="overflow">
                    <a:lnL w="12700">
                      <a:miter lim="400000"/>
                    </a:lnL>
                    <a:lnR w="12700">
                      <a:miter lim="400000"/>
                    </a:lnR>
                    <a:lnT w="12700">
                      <a:miter lim="400000"/>
                    </a:lnT>
                  </a:tcPr>
                </a:tc>
                <a:tc>
                  <a:txBody>
                    <a:bodyPr/>
                    <a:lstStyle/>
                    <a:p>
                      <a:pPr lvl="0" algn="l">
                        <a:defRPr sz="1800" b="0" i="0">
                          <a:solidFill>
                            <a:srgbClr val="000000"/>
                          </a:solidFill>
                        </a:defRPr>
                      </a:pPr>
                      <a:r>
                        <a:rPr b="1">
                          <a:solidFill>
                            <a:srgbClr val="FFFFFF"/>
                          </a:solidFill>
                        </a:rPr>
                        <a:t>Kaynak</a:t>
                      </a:r>
                    </a:p>
                  </a:txBody>
                  <a:tcPr marL="45720" marR="45720" horzOverflow="overflow">
                    <a:lnL w="12700">
                      <a:miter lim="400000"/>
                    </a:lnL>
                    <a:lnR w="12700">
                      <a:miter lim="400000"/>
                    </a:lnR>
                    <a:lnT w="12700">
                      <a:miter lim="400000"/>
                    </a:lnT>
                  </a:tcPr>
                </a:tc>
                <a:tc>
                  <a:txBody>
                    <a:bodyPr/>
                    <a:lstStyle/>
                    <a:p>
                      <a:pPr lvl="0" algn="l">
                        <a:defRPr sz="1800" b="0" i="0">
                          <a:solidFill>
                            <a:srgbClr val="000000"/>
                          </a:solidFill>
                        </a:defRPr>
                      </a:pPr>
                      <a:r>
                        <a:rPr b="1">
                          <a:solidFill>
                            <a:srgbClr val="FFFFFF"/>
                          </a:solidFill>
                        </a:rPr>
                        <a:t>Katkı tipi</a:t>
                      </a:r>
                    </a:p>
                  </a:txBody>
                  <a:tcPr marL="45720" marR="45720" horzOverflow="overflow">
                    <a:lnL w="12700">
                      <a:miter lim="400000"/>
                    </a:lnL>
                    <a:lnR w="12700">
                      <a:miter lim="400000"/>
                    </a:lnR>
                    <a:lnT w="12700">
                      <a:miter lim="400000"/>
                    </a:lnT>
                  </a:tcPr>
                </a:tc>
              </a:tr>
              <a:tr h="794955">
                <a:tc>
                  <a:txBody>
                    <a:bodyPr/>
                    <a:lstStyle/>
                    <a:p>
                      <a:pPr lvl="0" algn="l">
                        <a:defRPr sz="1800" b="0" i="0"/>
                      </a:pPr>
                      <a:r>
                        <a:rPr sz="1600" b="1" i="1"/>
                        <a:t>Personel</a:t>
                      </a:r>
                    </a:p>
                    <a:p>
                      <a:pPr lvl="0" algn="l">
                        <a:defRPr sz="1800" b="0" i="0"/>
                      </a:pPr>
                      <a:r>
                        <a:rPr sz="1600" i="1"/>
                        <a:t>Bir iki istisna dışında üye ülke vatandandaşları</a:t>
                      </a:r>
                    </a:p>
                  </a:txBody>
                  <a:tcPr marL="45720" marR="45720" horzOverflow="overflow">
                    <a:lnL w="12700">
                      <a:miter lim="400000"/>
                    </a:lnL>
                    <a:lnR w="12700">
                      <a:miter lim="400000"/>
                    </a:lnR>
                    <a:lnB w="12700">
                      <a:miter lim="400000"/>
                    </a:lnB>
                  </a:tcPr>
                </a:tc>
                <a:tc>
                  <a:txBody>
                    <a:bodyPr/>
                    <a:lstStyle/>
                    <a:p>
                      <a:pPr lvl="0" algn="l">
                        <a:defRPr sz="1800" b="0" i="0"/>
                      </a:pPr>
                      <a:r>
                        <a:rPr sz="1600" b="1" i="1"/>
                        <a:t>CERN</a:t>
                      </a:r>
                    </a:p>
                  </a:txBody>
                  <a:tcPr marL="45720" marR="45720" horzOverflow="overflow">
                    <a:lnL w="12700">
                      <a:miter lim="400000"/>
                    </a:lnL>
                    <a:lnR w="12700">
                      <a:miter lim="400000"/>
                    </a:lnR>
                    <a:lnB w="12700">
                      <a:miter lim="400000"/>
                    </a:lnB>
                  </a:tcPr>
                </a:tc>
                <a:tc>
                  <a:txBody>
                    <a:bodyPr/>
                    <a:lstStyle/>
                    <a:p>
                      <a:pPr lvl="0" algn="l">
                        <a:defRPr sz="1800" b="0" i="0"/>
                      </a:pPr>
                      <a:endParaRPr/>
                    </a:p>
                  </a:txBody>
                  <a:tcPr marL="45720" marR="45720" horzOverflow="overflow">
                    <a:lnL w="12700">
                      <a:miter lim="400000"/>
                    </a:lnL>
                    <a:lnR w="12700">
                      <a:miter lim="400000"/>
                    </a:lnR>
                    <a:lnB w="12700">
                      <a:miter lim="400000"/>
                    </a:lnB>
                  </a:tcPr>
                </a:tc>
              </a:tr>
              <a:tr h="586740">
                <a:tc>
                  <a:txBody>
                    <a:bodyPr/>
                    <a:lstStyle/>
                    <a:p>
                      <a:pPr lvl="0" algn="l">
                        <a:defRPr sz="1800" b="0" i="0"/>
                      </a:pPr>
                      <a:r>
                        <a:rPr sz="1600" b="1" i="1"/>
                        <a:t>Altyapı</a:t>
                      </a:r>
                    </a:p>
                  </a:txBody>
                  <a:tcPr marL="45720" marR="45720" horzOverflow="overflow">
                    <a:lnL w="12700">
                      <a:miter lim="400000"/>
                    </a:lnL>
                    <a:lnR w="12700">
                      <a:miter lim="400000"/>
                    </a:lnR>
                    <a:lnT w="12700">
                      <a:miter lim="400000"/>
                    </a:lnT>
                    <a:lnB w="12700">
                      <a:miter lim="400000"/>
                    </a:lnB>
                  </a:tcPr>
                </a:tc>
                <a:tc>
                  <a:txBody>
                    <a:bodyPr/>
                    <a:lstStyle/>
                    <a:p>
                      <a:pPr lvl="0" algn="l">
                        <a:defRPr sz="1800" b="0" i="0"/>
                      </a:pPr>
                      <a:r>
                        <a:rPr sz="1600" b="1" i="1"/>
                        <a:t>CERN + </a:t>
                      </a:r>
                    </a:p>
                    <a:p>
                      <a:pPr lvl="0" algn="l">
                        <a:defRPr sz="1800" b="0" i="0"/>
                      </a:pPr>
                      <a:r>
                        <a:rPr sz="1600" b="1" i="1"/>
                        <a:t>üye ülkelerden hibe</a:t>
                      </a:r>
                    </a:p>
                  </a:txBody>
                  <a:tcPr marL="45720" marR="45720" horzOverflow="overflow">
                    <a:lnL w="12700">
                      <a:miter lim="400000"/>
                    </a:lnL>
                    <a:lnR w="12700">
                      <a:miter lim="400000"/>
                    </a:lnR>
                    <a:lnT w="12700">
                      <a:miter lim="400000"/>
                    </a:lnT>
                    <a:lnB w="12700">
                      <a:miter lim="400000"/>
                    </a:lnB>
                  </a:tcPr>
                </a:tc>
                <a:tc>
                  <a:txBody>
                    <a:bodyPr/>
                    <a:lstStyle/>
                    <a:p>
                      <a:pPr lvl="0" algn="l">
                        <a:defRPr sz="1800" b="0" i="0"/>
                      </a:pPr>
                      <a:endParaRPr/>
                    </a:p>
                  </a:txBody>
                  <a:tcPr marL="45720" marR="45720" horzOverflow="overflow">
                    <a:lnL w="12700">
                      <a:miter lim="400000"/>
                    </a:lnL>
                    <a:lnR w="12700">
                      <a:miter lim="400000"/>
                    </a:lnR>
                    <a:lnT w="12700">
                      <a:miter lim="400000"/>
                    </a:lnT>
                    <a:lnB w="12700">
                      <a:miter lim="400000"/>
                    </a:lnB>
                  </a:tcPr>
                </a:tc>
              </a:tr>
              <a:tr h="726017">
                <a:tc>
                  <a:txBody>
                    <a:bodyPr/>
                    <a:lstStyle/>
                    <a:p>
                      <a:pPr lvl="0" algn="l">
                        <a:defRPr sz="1800" b="0" i="0"/>
                      </a:pPr>
                      <a:r>
                        <a:rPr sz="1600" b="1" i="1"/>
                        <a:t>Hızlandırıcılar</a:t>
                      </a:r>
                    </a:p>
                    <a:p>
                      <a:pPr lvl="0" algn="l">
                        <a:defRPr sz="1800" b="0" i="0"/>
                      </a:pPr>
                      <a:r>
                        <a:rPr sz="1600" i="1"/>
                        <a:t>ArGe, kuruluş, bakım + işletim</a:t>
                      </a:r>
                    </a:p>
                  </a:txBody>
                  <a:tcPr marL="45720" marR="45720" horzOverflow="overflow">
                    <a:lnL w="12700">
                      <a:miter lim="400000"/>
                    </a:lnL>
                    <a:lnR w="12700">
                      <a:miter lim="400000"/>
                    </a:lnR>
                    <a:lnT w="12700">
                      <a:miter lim="400000"/>
                    </a:lnT>
                    <a:lnB w="12700">
                      <a:miter lim="400000"/>
                    </a:lnB>
                  </a:tcPr>
                </a:tc>
                <a:tc>
                  <a:txBody>
                    <a:bodyPr/>
                    <a:lstStyle/>
                    <a:p>
                      <a:pPr lvl="0" algn="l">
                        <a:defRPr sz="1800" b="0" i="0"/>
                      </a:pPr>
                      <a:r>
                        <a:rPr sz="1600" b="1" i="1"/>
                        <a:t>CERN + </a:t>
                      </a:r>
                    </a:p>
                    <a:p>
                      <a:pPr lvl="0" algn="l">
                        <a:defRPr sz="1800" b="0" i="0"/>
                      </a:pPr>
                      <a:r>
                        <a:rPr sz="1600" b="1" i="1"/>
                        <a:t>üye olmayan ülkelerden katkı</a:t>
                      </a:r>
                    </a:p>
                  </a:txBody>
                  <a:tcPr marL="45720" marR="45720" horzOverflow="overflow">
                    <a:lnL w="12700">
                      <a:miter lim="400000"/>
                    </a:lnL>
                    <a:lnR w="12700">
                      <a:miter lim="400000"/>
                    </a:lnR>
                    <a:lnT w="12700">
                      <a:miter lim="400000"/>
                    </a:lnT>
                    <a:lnB w="12700">
                      <a:miter lim="400000"/>
                    </a:lnB>
                  </a:tcPr>
                </a:tc>
                <a:tc>
                  <a:txBody>
                    <a:bodyPr/>
                    <a:lstStyle/>
                    <a:p>
                      <a:pPr lvl="0" algn="l">
                        <a:defRPr sz="1800" b="0" i="0"/>
                      </a:pPr>
                      <a:endParaRPr sz="1600" b="1" i="1"/>
                    </a:p>
                    <a:p>
                      <a:pPr lvl="0" algn="l">
                        <a:defRPr sz="1800" b="0" i="0"/>
                      </a:pPr>
                      <a:r>
                        <a:rPr sz="1600" b="1" i="1"/>
                        <a:t>Parça ve iş gücü</a:t>
                      </a:r>
                    </a:p>
                  </a:txBody>
                  <a:tcPr marL="45720" marR="45720" horzOverflow="overflow">
                    <a:lnL w="12700">
                      <a:miter lim="400000"/>
                    </a:lnL>
                    <a:lnR w="12700">
                      <a:miter lim="400000"/>
                    </a:lnR>
                    <a:lnT w="12700">
                      <a:miter lim="400000"/>
                    </a:lnT>
                    <a:lnB w="12700">
                      <a:miter lim="400000"/>
                    </a:lnB>
                  </a:tcPr>
                </a:tc>
              </a:tr>
              <a:tr h="726017">
                <a:tc>
                  <a:txBody>
                    <a:bodyPr/>
                    <a:lstStyle/>
                    <a:p>
                      <a:pPr lvl="0" algn="l">
                        <a:defRPr sz="1800" b="0" i="0"/>
                      </a:pPr>
                      <a:r>
                        <a:rPr sz="1600" b="1" i="1"/>
                        <a:t>Deneyler</a:t>
                      </a:r>
                    </a:p>
                    <a:p>
                      <a:pPr lvl="0" algn="l">
                        <a:defRPr sz="1800" b="0" i="0"/>
                      </a:pPr>
                      <a:r>
                        <a:rPr sz="1600" i="1"/>
                        <a:t>Kuruluş, bakım + işletim</a:t>
                      </a:r>
                    </a:p>
                  </a:txBody>
                  <a:tcPr marL="45720" marR="45720" horzOverflow="overflow">
                    <a:lnL w="12700">
                      <a:miter lim="400000"/>
                    </a:lnL>
                    <a:lnR w="12700">
                      <a:miter lim="400000"/>
                    </a:lnR>
                    <a:lnT w="12700">
                      <a:miter lim="400000"/>
                    </a:lnT>
                    <a:lnB w="12700">
                      <a:miter lim="400000"/>
                    </a:lnB>
                  </a:tcPr>
                </a:tc>
                <a:tc>
                  <a:txBody>
                    <a:bodyPr/>
                    <a:lstStyle/>
                    <a:p>
                      <a:pPr lvl="0" algn="l">
                        <a:defRPr sz="1800" b="0" i="0"/>
                      </a:pPr>
                      <a:r>
                        <a:rPr sz="1600" b="1" i="1"/>
                        <a:t>CERN +</a:t>
                      </a:r>
                    </a:p>
                    <a:p>
                      <a:pPr lvl="0" algn="l">
                        <a:defRPr sz="1800" b="0" i="0"/>
                      </a:pPr>
                      <a:r>
                        <a:rPr sz="1600" b="1" i="1"/>
                        <a:t>Deneylere katılan kurumlar</a:t>
                      </a:r>
                    </a:p>
                  </a:txBody>
                  <a:tcPr marL="45720" marR="45720" horzOverflow="overflow">
                    <a:lnL w="12700">
                      <a:miter lim="400000"/>
                    </a:lnL>
                    <a:lnR w="12700">
                      <a:miter lim="400000"/>
                    </a:lnR>
                    <a:lnT w="12700">
                      <a:miter lim="400000"/>
                    </a:lnT>
                    <a:lnB w="12700">
                      <a:miter lim="400000"/>
                    </a:lnB>
                  </a:tcPr>
                </a:tc>
                <a:tc>
                  <a:txBody>
                    <a:bodyPr/>
                    <a:lstStyle/>
                    <a:p>
                      <a:pPr lvl="0" algn="l">
                        <a:defRPr sz="1800" b="0" i="0"/>
                      </a:pPr>
                      <a:r>
                        <a:rPr sz="1600" b="1" i="1"/>
                        <a:t>Ev sahipliği, personel, nakit ve parça,</a:t>
                      </a:r>
                    </a:p>
                    <a:p>
                      <a:pPr lvl="0" algn="l">
                        <a:defRPr sz="1800" b="0" i="0"/>
                      </a:pPr>
                      <a:r>
                        <a:rPr sz="1600" b="1" i="1"/>
                        <a:t>Nakit, parça ve işgücü</a:t>
                      </a:r>
                    </a:p>
                  </a:txBody>
                  <a:tcPr marL="45720" marR="45720" horzOverflow="overflow">
                    <a:lnL w="12700">
                      <a:miter lim="400000"/>
                    </a:lnL>
                    <a:lnR w="12700">
                      <a:miter lim="400000"/>
                    </a:lnR>
                    <a:lnT w="12700">
                      <a:miter lim="400000"/>
                    </a:lnT>
                    <a:lnB w="12700">
                      <a:miter lim="400000"/>
                    </a:lnB>
                  </a:tcPr>
                </a:tc>
              </a:tr>
              <a:tr h="828039">
                <a:tc>
                  <a:txBody>
                    <a:bodyPr/>
                    <a:lstStyle/>
                    <a:p>
                      <a:pPr lvl="0" algn="l">
                        <a:defRPr sz="1800" b="0" i="0"/>
                      </a:pPr>
                      <a:r>
                        <a:rPr sz="1600" b="1" i="1"/>
                        <a:t>Eğitim programları</a:t>
                      </a:r>
                    </a:p>
                    <a:p>
                      <a:pPr lvl="0" algn="l">
                        <a:defRPr sz="1800" b="0" i="0"/>
                      </a:pPr>
                      <a:r>
                        <a:rPr sz="1600" i="1"/>
                        <a:t>Üye ülkeler + </a:t>
                      </a:r>
                    </a:p>
                    <a:p>
                      <a:pPr lvl="0" algn="l">
                        <a:defRPr sz="1800" b="0" i="0"/>
                      </a:pPr>
                      <a:r>
                        <a:rPr sz="1600" i="1"/>
                        <a:t>Bir miktar misafir</a:t>
                      </a:r>
                    </a:p>
                  </a:txBody>
                  <a:tcPr marL="45720" marR="45720" horzOverflow="overflow">
                    <a:lnL w="12700">
                      <a:miter lim="400000"/>
                    </a:lnL>
                    <a:lnR w="12700">
                      <a:miter lim="400000"/>
                    </a:lnR>
                    <a:lnT w="12700">
                      <a:miter lim="400000"/>
                    </a:lnT>
                    <a:lnB w="12700">
                      <a:miter lim="400000"/>
                    </a:lnB>
                  </a:tcPr>
                </a:tc>
                <a:tc>
                  <a:txBody>
                    <a:bodyPr/>
                    <a:lstStyle/>
                    <a:p>
                      <a:pPr lvl="0" algn="l">
                        <a:defRPr sz="1800" b="0" i="0"/>
                      </a:pPr>
                      <a:r>
                        <a:rPr sz="1600" b="1" i="1"/>
                        <a:t>CERN +</a:t>
                      </a:r>
                    </a:p>
                    <a:p>
                      <a:pPr lvl="0" algn="l">
                        <a:defRPr sz="1800" b="0" i="0"/>
                      </a:pPr>
                      <a:r>
                        <a:rPr sz="1600" b="1" i="1"/>
                        <a:t>Ek kontenjan ve misafirler icin ulusal fonlar </a:t>
                      </a:r>
                    </a:p>
                  </a:txBody>
                  <a:tcPr marL="45720" marR="45720" horzOverflow="overflow">
                    <a:lnL w="12700">
                      <a:miter lim="400000"/>
                    </a:lnL>
                    <a:lnR w="12700">
                      <a:miter lim="400000"/>
                    </a:lnR>
                    <a:lnT w="12700">
                      <a:miter lim="400000"/>
                    </a:lnT>
                    <a:lnB w="12700">
                      <a:miter lim="400000"/>
                    </a:lnB>
                  </a:tcPr>
                </a:tc>
                <a:tc>
                  <a:txBody>
                    <a:bodyPr/>
                    <a:lstStyle/>
                    <a:p>
                      <a:pPr lvl="0" algn="l">
                        <a:defRPr sz="1800" b="0" i="0"/>
                      </a:pPr>
                      <a:endParaRPr/>
                    </a:p>
                  </a:txBody>
                  <a:tcPr marL="45720" marR="45720" horzOverflow="overflow">
                    <a:lnL w="12700">
                      <a:miter lim="400000"/>
                    </a:lnL>
                    <a:lnR w="12700">
                      <a:miter lim="400000"/>
                    </a:lnR>
                    <a:lnT w="12700">
                      <a:miter lim="400000"/>
                    </a:lnT>
                    <a:lnB w="12700">
                      <a:miter lim="400000"/>
                    </a:lnB>
                  </a:tcPr>
                </a:tc>
              </a:tr>
            </a:tbl>
          </a:graphicData>
        </a:graphic>
      </p:graphicFrame>
      <p:sp>
        <p:nvSpPr>
          <p:cNvPr id="665" name="Shape 665"/>
          <p:cNvSpPr/>
          <p:nvPr/>
        </p:nvSpPr>
        <p:spPr>
          <a:xfrm>
            <a:off x="340204" y="5781199"/>
            <a:ext cx="7984988" cy="929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CERN çeşitli etkinliklere katkısını kendi bütçesinden karşılıyor.</a:t>
            </a:r>
          </a:p>
          <a:p>
            <a:pPr lvl="0"/>
            <a:r>
              <a:t>	Dolayısıyla üye ülkeler, bilimsel çalışmaları hem milli kuruluşlarını destekleyerek, hem de CERN bütçesine katkı yaparak dolaylı olarak da destekliyorlar.</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 name="Shape 667"/>
          <p:cNvSpPr/>
          <p:nvPr/>
        </p:nvSpPr>
        <p:spPr>
          <a:xfrm>
            <a:off x="1493563" y="152400"/>
            <a:ext cx="6477001" cy="7137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4000">
                <a:solidFill>
                  <a:srgbClr val="4F81BD"/>
                </a:solidFill>
                <a:effectLst>
                  <a:outerShdw blurRad="25400" dist="38100" dir="2700000" rotWithShape="0">
                    <a:srgbClr val="000000"/>
                  </a:outerShdw>
                </a:effectLst>
              </a:defRPr>
            </a:lvl1pPr>
          </a:lstStyle>
          <a:p>
            <a:pPr lvl="0">
              <a:defRPr sz="1800">
                <a:solidFill>
                  <a:srgbClr val="000000"/>
                </a:solidFill>
                <a:effectLst/>
              </a:defRPr>
            </a:pPr>
            <a:r>
              <a:rPr sz="4000">
                <a:solidFill>
                  <a:srgbClr val="4F81BD"/>
                </a:solidFill>
                <a:effectLst>
                  <a:outerShdw blurRad="25400" dist="38100" dir="2700000" rotWithShape="0">
                    <a:srgbClr val="000000"/>
                  </a:outerShdw>
                </a:effectLst>
              </a:rPr>
              <a:t>Türkiye  ve  CERN</a:t>
            </a:r>
          </a:p>
        </p:txBody>
      </p:sp>
      <p:sp>
        <p:nvSpPr>
          <p:cNvPr id="668" name="Shape 668"/>
          <p:cNvSpPr/>
          <p:nvPr/>
        </p:nvSpPr>
        <p:spPr>
          <a:xfrm>
            <a:off x="-625" y="4723303"/>
            <a:ext cx="5738584"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300" u="sng">
                <a:solidFill>
                  <a:srgbClr val="4F81BD"/>
                </a:solidFill>
              </a:defRPr>
            </a:lvl1pPr>
          </a:lstStyle>
          <a:p>
            <a:pPr lvl="0">
              <a:defRPr sz="1800" u="none">
                <a:solidFill>
                  <a:srgbClr val="000000"/>
                </a:solidFill>
              </a:defRPr>
            </a:pPr>
            <a:r>
              <a:rPr sz="2300" u="sng" dirty="0">
                <a:solidFill>
                  <a:srgbClr val="4F81BD"/>
                </a:solidFill>
              </a:rPr>
              <a:t>Türk Fizikçilerinin CERN Programlarına katılımı </a:t>
            </a:r>
          </a:p>
        </p:txBody>
      </p:sp>
      <p:sp>
        <p:nvSpPr>
          <p:cNvPr id="669" name="Shape 669"/>
          <p:cNvSpPr>
            <a:spLocks noGrp="1"/>
          </p:cNvSpPr>
          <p:nvPr>
            <p:ph type="body" idx="1"/>
          </p:nvPr>
        </p:nvSpPr>
        <p:spPr>
          <a:xfrm>
            <a:off x="98533" y="5232095"/>
            <a:ext cx="5540267" cy="1410005"/>
          </a:xfrm>
          <a:prstGeom prst="rect">
            <a:avLst/>
          </a:prstGeom>
        </p:spPr>
        <p:txBody>
          <a:bodyPr/>
          <a:lstStyle/>
          <a:p>
            <a:pPr marL="203596" lvl="0" indent="-203596" defTabSz="434340">
              <a:spcBef>
                <a:spcPts val="400"/>
              </a:spcBef>
              <a:buClr>
                <a:srgbClr val="3F6797"/>
              </a:buClr>
              <a:buFont typeface="Wingdings"/>
              <a:buChar char="❑"/>
              <a:defRPr sz="1800"/>
            </a:pPr>
            <a:r>
              <a:rPr sz="1900" dirty="0">
                <a:solidFill>
                  <a:srgbClr val="4F81BD"/>
                </a:solidFill>
                <a:latin typeface="Arial"/>
                <a:ea typeface="Arial"/>
                <a:cs typeface="Arial"/>
                <a:sym typeface="Arial"/>
              </a:rPr>
              <a:t>CERN deneylerine katılım: </a:t>
            </a:r>
          </a:p>
          <a:p>
            <a:pPr marL="628241" lvl="1" indent="-193901" algn="l" defTabSz="434340">
              <a:spcBef>
                <a:spcPts val="400"/>
              </a:spcBef>
              <a:buClr>
                <a:srgbClr val="3F6797"/>
              </a:buClr>
              <a:buSzPct val="75000"/>
              <a:buFont typeface="Wingdings"/>
              <a:buChar char="◇"/>
              <a:defRPr sz="1800"/>
            </a:pPr>
            <a:r>
              <a:rPr sz="1710" dirty="0" smtClean="0">
                <a:solidFill>
                  <a:srgbClr val="4F81BD"/>
                </a:solidFill>
                <a:latin typeface="Arial"/>
                <a:ea typeface="Arial"/>
                <a:cs typeface="Arial"/>
                <a:sym typeface="Arial"/>
              </a:rPr>
              <a:t>LHC</a:t>
            </a:r>
            <a:r>
              <a:rPr sz="1710" dirty="0">
                <a:solidFill>
                  <a:srgbClr val="4F81BD"/>
                </a:solidFill>
                <a:latin typeface="Arial"/>
                <a:ea typeface="Arial"/>
                <a:cs typeface="Arial"/>
                <a:sym typeface="Arial"/>
              </a:rPr>
              <a:t>: ALICE, ATLAS, CMS &amp; LHCb</a:t>
            </a:r>
          </a:p>
          <a:p>
            <a:pPr marL="608851" lvl="1" indent="-174511" defTabSz="434340">
              <a:spcBef>
                <a:spcPts val="400"/>
              </a:spcBef>
              <a:buClr>
                <a:srgbClr val="3F6797"/>
              </a:buClr>
              <a:buSzPct val="75000"/>
              <a:buFont typeface="Wingdings"/>
              <a:buChar char="◇"/>
              <a:defRPr sz="1800"/>
            </a:pPr>
            <a:r>
              <a:rPr sz="1710" dirty="0">
                <a:solidFill>
                  <a:srgbClr val="4F81BD"/>
                </a:solidFill>
                <a:latin typeface="Arial"/>
                <a:ea typeface="Arial"/>
                <a:cs typeface="Arial"/>
                <a:sym typeface="Arial"/>
              </a:rPr>
              <a:t>	LHC-dışı: OPERA, ISOLDE, CAST</a:t>
            </a:r>
            <a:endParaRPr sz="2660" dirty="0">
              <a:solidFill>
                <a:srgbClr val="4F81BD"/>
              </a:solidFill>
            </a:endParaRPr>
          </a:p>
          <a:p>
            <a:pPr marL="203596" lvl="0" indent="-203596" defTabSz="434340">
              <a:spcBef>
                <a:spcPts val="400"/>
              </a:spcBef>
              <a:buClr>
                <a:srgbClr val="3F6797"/>
              </a:buClr>
              <a:buFont typeface="Wingdings"/>
              <a:buChar char="❑"/>
              <a:defRPr sz="1800"/>
            </a:pPr>
            <a:r>
              <a:rPr sz="1900" dirty="0">
                <a:solidFill>
                  <a:srgbClr val="4F81BD"/>
                </a:solidFill>
                <a:latin typeface="Arial"/>
                <a:ea typeface="Arial"/>
                <a:cs typeface="Arial"/>
                <a:sym typeface="Arial"/>
              </a:rPr>
              <a:t>Hızlandırıcı  ArGe’si için CLIC projesi ile ortaklık</a:t>
            </a:r>
          </a:p>
        </p:txBody>
      </p:sp>
      <p:pic>
        <p:nvPicPr>
          <p:cNvPr id="670" name="image66.gif" descr="tu-lgflag.gif"/>
          <p:cNvPicPr/>
          <p:nvPr/>
        </p:nvPicPr>
        <p:blipFill>
          <a:blip r:embed="rId2">
            <a:extLst/>
          </a:blip>
          <a:stretch>
            <a:fillRect/>
          </a:stretch>
        </p:blipFill>
        <p:spPr>
          <a:xfrm>
            <a:off x="88776" y="44623"/>
            <a:ext cx="1242864" cy="828577"/>
          </a:xfrm>
          <a:prstGeom prst="rect">
            <a:avLst/>
          </a:prstGeom>
          <a:ln w="12700">
            <a:miter lim="400000"/>
          </a:ln>
        </p:spPr>
      </p:pic>
      <p:sp>
        <p:nvSpPr>
          <p:cNvPr id="671" name="Shape 671"/>
          <p:cNvSpPr/>
          <p:nvPr/>
        </p:nvSpPr>
        <p:spPr>
          <a:xfrm>
            <a:off x="59087" y="902326"/>
            <a:ext cx="6850448" cy="342657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81000" lvl="0" indent="-381000" defTabSz="914400">
              <a:spcBef>
                <a:spcPts val="400"/>
              </a:spcBef>
              <a:buClr>
                <a:srgbClr val="3F6797"/>
              </a:buClr>
              <a:buSzPct val="75000"/>
              <a:buFont typeface="Wingdings"/>
              <a:buChar char="❑"/>
            </a:pPr>
            <a:r>
              <a:rPr sz="2000" dirty="0">
                <a:solidFill>
                  <a:srgbClr val="4F81BD"/>
                </a:solidFill>
                <a:latin typeface="Arial"/>
                <a:ea typeface="Arial"/>
                <a:cs typeface="Arial"/>
                <a:sym typeface="Arial"/>
              </a:rPr>
              <a:t>Türkiye CERN Kosey toplantılarına </a:t>
            </a:r>
            <a:r>
              <a:rPr sz="2000" dirty="0">
                <a:solidFill>
                  <a:srgbClr val="FBCBA3"/>
                </a:solidFill>
                <a:latin typeface="Arial"/>
                <a:ea typeface="Arial"/>
                <a:cs typeface="Arial"/>
                <a:sym typeface="Arial"/>
              </a:rPr>
              <a:t>Gözlemci Statüsünde</a:t>
            </a:r>
            <a:r>
              <a:rPr sz="2000" dirty="0">
                <a:solidFill>
                  <a:srgbClr val="4F81BD"/>
                </a:solidFill>
                <a:latin typeface="Arial"/>
                <a:ea typeface="Arial"/>
                <a:cs typeface="Arial"/>
                <a:sym typeface="Arial"/>
              </a:rPr>
              <a:t> katılıyor.</a:t>
            </a:r>
          </a:p>
          <a:p>
            <a:pPr marL="381000" lvl="0" indent="-381000" defTabSz="914400">
              <a:spcBef>
                <a:spcPts val="400"/>
              </a:spcBef>
              <a:buClr>
                <a:srgbClr val="3F6797"/>
              </a:buClr>
              <a:buSzPct val="75000"/>
              <a:buFont typeface="Wingdings"/>
              <a:buChar char="❑"/>
            </a:pPr>
            <a:r>
              <a:rPr sz="2000" dirty="0">
                <a:solidFill>
                  <a:srgbClr val="4F81BD"/>
                </a:solidFill>
              </a:rPr>
              <a:t>İşbirliği Antlaşması 2008 de imzalandı.</a:t>
            </a:r>
          </a:p>
          <a:p>
            <a:pPr marL="381000" lvl="0" indent="-381000" defTabSz="914400">
              <a:spcBef>
                <a:spcPts val="400"/>
              </a:spcBef>
              <a:buClr>
                <a:srgbClr val="3F6797"/>
              </a:buClr>
              <a:buSzPct val="75000"/>
              <a:buFont typeface="Wingdings"/>
              <a:buChar char="❑"/>
            </a:pPr>
            <a:r>
              <a:rPr sz="2000" dirty="0">
                <a:solidFill>
                  <a:srgbClr val="4F81BD"/>
                </a:solidFill>
                <a:latin typeface="Arial"/>
                <a:ea typeface="Arial"/>
                <a:cs typeface="Arial"/>
                <a:sym typeface="Arial"/>
              </a:rPr>
              <a:t>2009 </a:t>
            </a:r>
            <a:r>
              <a:rPr sz="2000" dirty="0">
                <a:solidFill>
                  <a:srgbClr val="FBCBA3"/>
                </a:solidFill>
                <a:latin typeface="Arial"/>
                <a:ea typeface="Arial"/>
                <a:cs typeface="Arial"/>
                <a:sym typeface="Arial"/>
              </a:rPr>
              <a:t>CERN üyeliği</a:t>
            </a:r>
            <a:r>
              <a:rPr sz="2000" dirty="0">
                <a:solidFill>
                  <a:srgbClr val="4F81BD"/>
                </a:solidFill>
                <a:latin typeface="Arial"/>
                <a:ea typeface="Arial"/>
                <a:cs typeface="Arial"/>
                <a:sym typeface="Arial"/>
              </a:rPr>
              <a:t> icin başvuru yapıldı.</a:t>
            </a:r>
          </a:p>
          <a:p>
            <a:pPr marL="381000" lvl="0" indent="-381000" defTabSz="914400">
              <a:spcBef>
                <a:spcPts val="400"/>
              </a:spcBef>
              <a:buClr>
                <a:srgbClr val="3F6797"/>
              </a:buClr>
              <a:buSzPct val="75000"/>
              <a:buFont typeface="Wingdings"/>
              <a:buChar char="❑"/>
            </a:pPr>
            <a:r>
              <a:rPr sz="2000" dirty="0">
                <a:solidFill>
                  <a:srgbClr val="4F81BD"/>
                </a:solidFill>
                <a:latin typeface="Arial"/>
                <a:ea typeface="Arial"/>
                <a:cs typeface="Arial"/>
                <a:sym typeface="Arial"/>
              </a:rPr>
              <a:t>Ne yazık ki 2012 de Türkiye </a:t>
            </a:r>
            <a:r>
              <a:rPr sz="2000" dirty="0">
                <a:solidFill>
                  <a:srgbClr val="FBCBA3"/>
                </a:solidFill>
                <a:latin typeface="Arial"/>
                <a:ea typeface="Arial"/>
                <a:cs typeface="Arial"/>
                <a:sym typeface="Arial"/>
              </a:rPr>
              <a:t>Tam Üyelik</a:t>
            </a:r>
            <a:r>
              <a:rPr sz="2000" dirty="0">
                <a:solidFill>
                  <a:srgbClr val="4F81BD"/>
                </a:solidFill>
                <a:latin typeface="Arial"/>
                <a:ea typeface="Arial"/>
                <a:cs typeface="Arial"/>
                <a:sym typeface="Arial"/>
              </a:rPr>
              <a:t> yerine ”</a:t>
            </a:r>
            <a:r>
              <a:rPr sz="2000" dirty="0">
                <a:solidFill>
                  <a:srgbClr val="FBCBA3"/>
                </a:solidFill>
                <a:latin typeface="Arial"/>
                <a:ea typeface="Arial"/>
                <a:cs typeface="Arial"/>
                <a:sym typeface="Arial"/>
              </a:rPr>
              <a:t>Associate</a:t>
            </a:r>
            <a:r>
              <a:rPr sz="2000" dirty="0">
                <a:solidFill>
                  <a:srgbClr val="4F81BD"/>
                </a:solidFill>
                <a:latin typeface="Arial"/>
                <a:ea typeface="Arial"/>
                <a:cs typeface="Arial"/>
                <a:sym typeface="Arial"/>
              </a:rPr>
              <a:t>” üye olmak istediğini bildirdi. </a:t>
            </a:r>
            <a:endParaRPr lang="tr-TR" sz="2000" dirty="0" smtClean="0">
              <a:solidFill>
                <a:srgbClr val="4F81BD"/>
              </a:solidFill>
              <a:latin typeface="Arial"/>
              <a:ea typeface="Arial"/>
              <a:cs typeface="Arial"/>
              <a:sym typeface="Arial"/>
            </a:endParaRPr>
          </a:p>
          <a:p>
            <a:pPr marL="381000" lvl="0" indent="-381000" defTabSz="914400">
              <a:spcBef>
                <a:spcPts val="400"/>
              </a:spcBef>
              <a:buClr>
                <a:srgbClr val="3F6797"/>
              </a:buClr>
              <a:buSzPct val="75000"/>
              <a:buFont typeface="Wingdings"/>
              <a:buChar char="❑"/>
            </a:pPr>
            <a:r>
              <a:rPr sz="2000" dirty="0" smtClean="0">
                <a:solidFill>
                  <a:srgbClr val="4F81BD"/>
                </a:solidFill>
                <a:latin typeface="Arial"/>
                <a:ea typeface="Arial"/>
                <a:cs typeface="Arial"/>
                <a:sym typeface="Arial"/>
              </a:rPr>
              <a:t>”</a:t>
            </a:r>
            <a:r>
              <a:rPr sz="2000" dirty="0">
                <a:solidFill>
                  <a:srgbClr val="FBCBA3"/>
                </a:solidFill>
                <a:latin typeface="Arial"/>
                <a:ea typeface="Arial"/>
                <a:cs typeface="Arial"/>
                <a:sym typeface="Arial"/>
              </a:rPr>
              <a:t>Associate</a:t>
            </a:r>
            <a:r>
              <a:rPr sz="2000" dirty="0">
                <a:solidFill>
                  <a:srgbClr val="4F81BD"/>
                </a:solidFill>
                <a:latin typeface="Arial"/>
                <a:ea typeface="Arial"/>
                <a:cs typeface="Arial"/>
                <a:sym typeface="Arial"/>
              </a:rPr>
              <a:t>” üyelik antlaşması 12 Mayıs 2014 yılında imzalanarak “</a:t>
            </a:r>
            <a:r>
              <a:rPr sz="2000" dirty="0">
                <a:solidFill>
                  <a:srgbClr val="FBCBA3"/>
                </a:solidFill>
                <a:latin typeface="Arial"/>
                <a:ea typeface="Arial"/>
                <a:cs typeface="Arial"/>
                <a:sym typeface="Arial"/>
              </a:rPr>
              <a:t>ortak üyelik</a:t>
            </a:r>
            <a:r>
              <a:rPr sz="2000" dirty="0">
                <a:solidFill>
                  <a:srgbClr val="4F81BD"/>
                </a:solidFill>
                <a:latin typeface="Arial"/>
                <a:ea typeface="Arial"/>
                <a:cs typeface="Arial"/>
                <a:sym typeface="Arial"/>
              </a:rPr>
              <a:t>” adı altında halka </a:t>
            </a:r>
            <a:r>
              <a:rPr sz="2000" dirty="0" smtClean="0">
                <a:solidFill>
                  <a:srgbClr val="4F81BD"/>
                </a:solidFill>
                <a:latin typeface="Arial"/>
                <a:ea typeface="Arial"/>
                <a:cs typeface="Arial"/>
                <a:sym typeface="Arial"/>
              </a:rPr>
              <a:t>anlatıldı.</a:t>
            </a:r>
            <a:endParaRPr lang="tr-TR" sz="2000" dirty="0" smtClean="0">
              <a:solidFill>
                <a:srgbClr val="4F81BD"/>
              </a:solidFill>
              <a:latin typeface="Arial"/>
              <a:ea typeface="Arial"/>
              <a:cs typeface="Arial"/>
              <a:sym typeface="Arial"/>
            </a:endParaRPr>
          </a:p>
          <a:p>
            <a:pPr marL="381000" lvl="0" indent="-381000" defTabSz="914400">
              <a:spcBef>
                <a:spcPts val="400"/>
              </a:spcBef>
              <a:buClr>
                <a:srgbClr val="3F6797"/>
              </a:buClr>
              <a:buSzPct val="75000"/>
              <a:buFont typeface="Wingdings"/>
              <a:buChar char="❑"/>
            </a:pPr>
            <a:r>
              <a:rPr lang="en-US" sz="2000" dirty="0" err="1" smtClean="0">
                <a:solidFill>
                  <a:srgbClr val="4F81BD"/>
                </a:solidFill>
                <a:latin typeface="Arial"/>
                <a:ea typeface="Arial"/>
                <a:cs typeface="Arial"/>
                <a:sym typeface="Arial"/>
              </a:rPr>
              <a:t>Gectigimiz</a:t>
            </a:r>
            <a:r>
              <a:rPr lang="en-US" sz="2000" dirty="0" smtClean="0">
                <a:solidFill>
                  <a:srgbClr val="4F81BD"/>
                </a:solidFill>
                <a:latin typeface="Arial"/>
                <a:ea typeface="Arial"/>
                <a:cs typeface="Arial"/>
                <a:sym typeface="Arial"/>
              </a:rPr>
              <a:t> </a:t>
            </a:r>
            <a:r>
              <a:rPr lang="en-US" sz="2000" dirty="0" err="1" smtClean="0">
                <a:solidFill>
                  <a:srgbClr val="4F81BD"/>
                </a:solidFill>
                <a:latin typeface="Arial"/>
                <a:ea typeface="Arial"/>
                <a:cs typeface="Arial"/>
                <a:sym typeface="Arial"/>
              </a:rPr>
              <a:t>hafta</a:t>
            </a:r>
            <a:r>
              <a:rPr lang="en-US" sz="2000" dirty="0" smtClean="0">
                <a:solidFill>
                  <a:srgbClr val="4F81BD"/>
                </a:solidFill>
                <a:latin typeface="Arial"/>
                <a:ea typeface="Arial"/>
                <a:cs typeface="Arial"/>
                <a:sym typeface="Arial"/>
              </a:rPr>
              <a:t> TBMM de </a:t>
            </a:r>
            <a:r>
              <a:rPr lang="en-US" sz="2000" dirty="0" err="1" smtClean="0">
                <a:solidFill>
                  <a:srgbClr val="4F81BD"/>
                </a:solidFill>
                <a:latin typeface="Arial"/>
                <a:ea typeface="Arial"/>
                <a:cs typeface="Arial"/>
                <a:sym typeface="Arial"/>
              </a:rPr>
              <a:t>onaylandı</a:t>
            </a:r>
            <a:r>
              <a:rPr lang="en-US" sz="2000" dirty="0" smtClean="0">
                <a:solidFill>
                  <a:srgbClr val="4F81BD"/>
                </a:solidFill>
                <a:latin typeface="Arial"/>
                <a:ea typeface="Arial"/>
                <a:cs typeface="Arial"/>
                <a:sym typeface="Arial"/>
              </a:rPr>
              <a:t>. </a:t>
            </a:r>
            <a:r>
              <a:rPr lang="en-US" sz="2000" dirty="0" err="1" smtClean="0">
                <a:solidFill>
                  <a:srgbClr val="4F81BD"/>
                </a:solidFill>
                <a:latin typeface="Arial"/>
                <a:ea typeface="Arial"/>
                <a:cs typeface="Arial"/>
                <a:sym typeface="Arial"/>
              </a:rPr>
              <a:t>Andlaşma</a:t>
            </a:r>
            <a:r>
              <a:rPr lang="en-US" sz="2000" dirty="0" smtClean="0">
                <a:solidFill>
                  <a:srgbClr val="4F81BD"/>
                </a:solidFill>
                <a:latin typeface="Arial"/>
                <a:ea typeface="Arial"/>
                <a:cs typeface="Arial"/>
                <a:sym typeface="Arial"/>
              </a:rPr>
              <a:t> </a:t>
            </a:r>
            <a:r>
              <a:rPr lang="en-US" sz="2000" dirty="0" err="1" smtClean="0">
                <a:solidFill>
                  <a:srgbClr val="4F81BD"/>
                </a:solidFill>
                <a:latin typeface="Arial"/>
                <a:ea typeface="Arial"/>
                <a:cs typeface="Arial"/>
                <a:sym typeface="Arial"/>
              </a:rPr>
              <a:t>UNESCO’ya</a:t>
            </a:r>
            <a:r>
              <a:rPr lang="en-US" sz="2000" dirty="0" smtClean="0">
                <a:solidFill>
                  <a:srgbClr val="4F81BD"/>
                </a:solidFill>
                <a:latin typeface="Arial"/>
                <a:ea typeface="Arial"/>
                <a:cs typeface="Arial"/>
                <a:sym typeface="Arial"/>
              </a:rPr>
              <a:t> </a:t>
            </a:r>
            <a:r>
              <a:rPr lang="en-US" sz="2000" dirty="0" err="1" smtClean="0">
                <a:solidFill>
                  <a:srgbClr val="4F81BD"/>
                </a:solidFill>
                <a:latin typeface="Arial"/>
                <a:ea typeface="Arial"/>
                <a:cs typeface="Arial"/>
                <a:sym typeface="Arial"/>
              </a:rPr>
              <a:t>teslimi</a:t>
            </a:r>
            <a:r>
              <a:rPr lang="en-US" sz="2000" dirty="0" smtClean="0">
                <a:solidFill>
                  <a:srgbClr val="4F81BD"/>
                </a:solidFill>
                <a:latin typeface="Arial"/>
                <a:ea typeface="Arial"/>
                <a:cs typeface="Arial"/>
                <a:sym typeface="Arial"/>
              </a:rPr>
              <a:t> </a:t>
            </a:r>
            <a:r>
              <a:rPr lang="en-US" sz="2000" dirty="0" err="1" smtClean="0">
                <a:solidFill>
                  <a:srgbClr val="4F81BD"/>
                </a:solidFill>
                <a:latin typeface="Arial"/>
                <a:ea typeface="Arial"/>
                <a:cs typeface="Arial"/>
                <a:sym typeface="Arial"/>
              </a:rPr>
              <a:t>ile</a:t>
            </a:r>
            <a:r>
              <a:rPr lang="en-US" sz="2000" dirty="0" smtClean="0">
                <a:solidFill>
                  <a:srgbClr val="4F81BD"/>
                </a:solidFill>
                <a:latin typeface="Arial"/>
                <a:ea typeface="Arial"/>
                <a:cs typeface="Arial"/>
                <a:sym typeface="Arial"/>
              </a:rPr>
              <a:t> </a:t>
            </a:r>
            <a:r>
              <a:rPr lang="en-US" sz="2000" dirty="0" err="1" smtClean="0">
                <a:solidFill>
                  <a:srgbClr val="4F81BD"/>
                </a:solidFill>
                <a:latin typeface="Arial"/>
                <a:ea typeface="Arial"/>
                <a:cs typeface="Arial"/>
                <a:sym typeface="Arial"/>
              </a:rPr>
              <a:t>süreç</a:t>
            </a:r>
            <a:r>
              <a:rPr lang="en-US" sz="2000" dirty="0" smtClean="0">
                <a:solidFill>
                  <a:srgbClr val="4F81BD"/>
                </a:solidFill>
                <a:latin typeface="Arial"/>
                <a:ea typeface="Arial"/>
                <a:cs typeface="Arial"/>
                <a:sym typeface="Arial"/>
              </a:rPr>
              <a:t> </a:t>
            </a:r>
            <a:r>
              <a:rPr lang="en-US" sz="2000" dirty="0" err="1" smtClean="0">
                <a:solidFill>
                  <a:srgbClr val="4F81BD"/>
                </a:solidFill>
                <a:latin typeface="Arial"/>
                <a:ea typeface="Arial"/>
                <a:cs typeface="Arial"/>
                <a:sym typeface="Arial"/>
              </a:rPr>
              <a:t>tamamlandi</a:t>
            </a:r>
            <a:r>
              <a:rPr lang="en-US" sz="2000" dirty="0" smtClean="0">
                <a:solidFill>
                  <a:srgbClr val="4F81BD"/>
                </a:solidFill>
                <a:latin typeface="Arial"/>
                <a:ea typeface="Arial"/>
                <a:cs typeface="Arial"/>
                <a:sym typeface="Arial"/>
              </a:rPr>
              <a:t>.</a:t>
            </a:r>
            <a:endParaRPr sz="2000" dirty="0">
              <a:solidFill>
                <a:srgbClr val="4F81BD"/>
              </a:solidFill>
              <a:latin typeface="Arial"/>
              <a:ea typeface="Arial"/>
              <a:cs typeface="Arial"/>
              <a:sym typeface="Arial"/>
            </a:endParaRPr>
          </a:p>
        </p:txBody>
      </p:sp>
      <p:grpSp>
        <p:nvGrpSpPr>
          <p:cNvPr id="676" name="Group 676"/>
          <p:cNvGrpSpPr/>
          <p:nvPr/>
        </p:nvGrpSpPr>
        <p:grpSpPr>
          <a:xfrm>
            <a:off x="5765281" y="4432300"/>
            <a:ext cx="3340619" cy="1129606"/>
            <a:chOff x="0" y="0"/>
            <a:chExt cx="3340617" cy="1129605"/>
          </a:xfrm>
        </p:grpSpPr>
        <p:pic>
          <p:nvPicPr>
            <p:cNvPr id="672" name="image9.jpg" descr="bul-pho-2007-079"/>
            <p:cNvPicPr/>
            <p:nvPr/>
          </p:nvPicPr>
          <p:blipFill>
            <a:blip r:embed="rId3">
              <a:extLst/>
            </a:blip>
            <a:stretch>
              <a:fillRect/>
            </a:stretch>
          </p:blipFill>
          <p:spPr>
            <a:xfrm>
              <a:off x="25918" y="0"/>
              <a:ext cx="1600201" cy="1066801"/>
            </a:xfrm>
            <a:prstGeom prst="rect">
              <a:avLst/>
            </a:prstGeom>
            <a:ln w="12700" cap="flat">
              <a:noFill/>
              <a:miter lim="400000"/>
            </a:ln>
            <a:effectLst/>
          </p:spPr>
        </p:pic>
        <p:sp>
          <p:nvSpPr>
            <p:cNvPr id="673" name="Shape 673"/>
            <p:cNvSpPr/>
            <p:nvPr/>
          </p:nvSpPr>
          <p:spPr>
            <a:xfrm>
              <a:off x="0" y="762000"/>
              <a:ext cx="432654" cy="3073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400">
                  <a:solidFill>
                    <a:srgbClr val="FFFFFF"/>
                  </a:solidFill>
                  <a:effectLst>
                    <a:outerShdw blurRad="50800" dist="38100" dir="2700000" rotWithShape="0">
                      <a:srgbClr val="000000"/>
                    </a:outerShdw>
                  </a:effectLst>
                </a:defRPr>
              </a:lvl1pPr>
            </a:lstStyle>
            <a:p>
              <a:pPr lvl="0">
                <a:defRPr sz="1800">
                  <a:solidFill>
                    <a:srgbClr val="000000"/>
                  </a:solidFill>
                  <a:effectLst/>
                </a:defRPr>
              </a:pPr>
              <a:r>
                <a:rPr sz="1400">
                  <a:solidFill>
                    <a:srgbClr val="FFFFFF"/>
                  </a:solidFill>
                  <a:effectLst>
                    <a:outerShdw blurRad="50800" dist="38100" dir="2700000" rotWithShape="0">
                      <a:srgbClr val="000000"/>
                    </a:outerShdw>
                  </a:effectLst>
                </a:rPr>
                <a:t>CMS</a:t>
              </a:r>
            </a:p>
          </p:txBody>
        </p:sp>
        <p:pic>
          <p:nvPicPr>
            <p:cNvPr id="674" name="image11.jpg" descr="0511013_01"/>
            <p:cNvPicPr/>
            <p:nvPr/>
          </p:nvPicPr>
          <p:blipFill>
            <a:blip r:embed="rId4">
              <a:extLst/>
            </a:blip>
            <a:stretch>
              <a:fillRect/>
            </a:stretch>
          </p:blipFill>
          <p:spPr>
            <a:xfrm>
              <a:off x="1702785" y="0"/>
              <a:ext cx="1637833" cy="1066800"/>
            </a:xfrm>
            <a:prstGeom prst="rect">
              <a:avLst/>
            </a:prstGeom>
            <a:ln w="12700" cap="flat">
              <a:noFill/>
              <a:miter lim="400000"/>
            </a:ln>
            <a:effectLst/>
          </p:spPr>
        </p:pic>
        <p:sp>
          <p:nvSpPr>
            <p:cNvPr id="675" name="Shape 675"/>
            <p:cNvSpPr/>
            <p:nvPr/>
          </p:nvSpPr>
          <p:spPr>
            <a:xfrm>
              <a:off x="1702317" y="822265"/>
              <a:ext cx="539092" cy="3073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400">
                  <a:solidFill>
                    <a:srgbClr val="4F81BD"/>
                  </a:solidFill>
                  <a:effectLst>
                    <a:outerShdw blurRad="50800" dist="38100" dir="2700000" rotWithShape="0">
                      <a:srgbClr val="000000"/>
                    </a:outerShdw>
                  </a:effectLst>
                </a:defRPr>
              </a:lvl1pPr>
            </a:lstStyle>
            <a:p>
              <a:pPr lvl="0">
                <a:defRPr sz="1800">
                  <a:solidFill>
                    <a:srgbClr val="000000"/>
                  </a:solidFill>
                  <a:effectLst/>
                </a:defRPr>
              </a:pPr>
              <a:r>
                <a:rPr sz="1400">
                  <a:solidFill>
                    <a:srgbClr val="4F81BD"/>
                  </a:solidFill>
                  <a:effectLst>
                    <a:outerShdw blurRad="50800" dist="38100" dir="2700000" rotWithShape="0">
                      <a:srgbClr val="000000"/>
                    </a:outerShdw>
                  </a:effectLst>
                </a:rPr>
                <a:t>ATLAS</a:t>
              </a:r>
            </a:p>
          </p:txBody>
        </p:sp>
      </p:grpSp>
      <p:grpSp>
        <p:nvGrpSpPr>
          <p:cNvPr id="679" name="Group 679"/>
          <p:cNvGrpSpPr/>
          <p:nvPr/>
        </p:nvGrpSpPr>
        <p:grpSpPr>
          <a:xfrm>
            <a:off x="5791198" y="5588258"/>
            <a:ext cx="3302520" cy="1053843"/>
            <a:chOff x="0" y="0"/>
            <a:chExt cx="3302519" cy="1053842"/>
          </a:xfrm>
        </p:grpSpPr>
        <p:pic>
          <p:nvPicPr>
            <p:cNvPr id="677" name="image69.png" descr="Screen shot 2011-02-01 at 18.15.42.png"/>
            <p:cNvPicPr/>
            <p:nvPr/>
          </p:nvPicPr>
          <p:blipFill>
            <a:blip r:embed="rId5">
              <a:extLst/>
            </a:blip>
            <a:stretch>
              <a:fillRect/>
            </a:stretch>
          </p:blipFill>
          <p:spPr>
            <a:xfrm>
              <a:off x="1718925" y="20816"/>
              <a:ext cx="1583594" cy="1033027"/>
            </a:xfrm>
            <a:prstGeom prst="rect">
              <a:avLst/>
            </a:prstGeom>
            <a:ln w="12700" cap="flat">
              <a:noFill/>
              <a:miter lim="400000"/>
            </a:ln>
            <a:effectLst>
              <a:outerShdw blurRad="50800" dist="38100" dir="2700000" rotWithShape="0">
                <a:srgbClr val="000000"/>
              </a:outerShdw>
            </a:effectLst>
          </p:spPr>
        </p:pic>
        <p:pic>
          <p:nvPicPr>
            <p:cNvPr id="678" name="image70.jpg" descr="0506009_07-A4-at-144-dpi"/>
            <p:cNvPicPr/>
            <p:nvPr/>
          </p:nvPicPr>
          <p:blipFill>
            <a:blip r:embed="rId6">
              <a:extLst/>
            </a:blip>
            <a:stretch>
              <a:fillRect/>
            </a:stretch>
          </p:blipFill>
          <p:spPr>
            <a:xfrm>
              <a:off x="-1" y="-1"/>
              <a:ext cx="1618220" cy="1053842"/>
            </a:xfrm>
            <a:prstGeom prst="rect">
              <a:avLst/>
            </a:prstGeom>
            <a:ln w="12700" cap="flat">
              <a:noFill/>
              <a:miter lim="400000"/>
            </a:ln>
            <a:effectLst>
              <a:outerShdw blurRad="50800" dist="38100" dir="2700000" rotWithShape="0">
                <a:srgbClr val="000000"/>
              </a:outerShdw>
            </a:effectLst>
          </p:spPr>
        </p:pic>
      </p:grpSp>
      <p:pic>
        <p:nvPicPr>
          <p:cNvPr id="680" name="image6.png" descr="cern_logo_1.png"/>
          <p:cNvPicPr/>
          <p:nvPr/>
        </p:nvPicPr>
        <p:blipFill>
          <a:blip r:embed="rId7">
            <a:extLst/>
          </a:blip>
          <a:stretch>
            <a:fillRect/>
          </a:stretch>
        </p:blipFill>
        <p:spPr>
          <a:xfrm>
            <a:off x="8350695" y="90334"/>
            <a:ext cx="685801" cy="674370"/>
          </a:xfrm>
          <a:prstGeom prst="rect">
            <a:avLst/>
          </a:prstGeom>
          <a:ln w="12700">
            <a:miter lim="400000"/>
          </a:ln>
        </p:spPr>
      </p:pic>
      <p:pic>
        <p:nvPicPr>
          <p:cNvPr id="681" name="pasted-image.png"/>
          <p:cNvPicPr/>
          <p:nvPr/>
        </p:nvPicPr>
        <p:blipFill>
          <a:blip r:embed="rId8">
            <a:extLst/>
          </a:blip>
          <a:stretch>
            <a:fillRect/>
          </a:stretch>
        </p:blipFill>
        <p:spPr>
          <a:xfrm>
            <a:off x="5917891" y="849044"/>
            <a:ext cx="3049135" cy="2034345"/>
          </a:xfrm>
          <a:prstGeom prst="rect">
            <a:avLst/>
          </a:prstGeom>
          <a:ln w="12700">
            <a:miter lim="400000"/>
          </a:ln>
        </p:spPr>
      </p:pic>
      <p:pic>
        <p:nvPicPr>
          <p:cNvPr id="2" name="Picture 1" descr="Kanun teklifi_p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39393" y="866140"/>
            <a:ext cx="2384450" cy="3374298"/>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671">
                                            <p:txEl>
                                              <p:pRg st="0" end="0"/>
                                            </p:txEl>
                                          </p:spTgt>
                                        </p:tgtEl>
                                        <p:attrNameLst>
                                          <p:attrName>style.visibility</p:attrName>
                                        </p:attrNameLst>
                                      </p:cBhvr>
                                      <p:to>
                                        <p:strVal val="visible"/>
                                      </p:to>
                                    </p:set>
                                    <p:anim calcmode="lin" valueType="num">
                                      <p:cBhvr additive="base">
                                        <p:cTn id="7" dur="500" fill="hold"/>
                                        <p:tgtEl>
                                          <p:spTgt spid="6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71">
                                            <p:txEl>
                                              <p:pRg st="1" end="1"/>
                                            </p:txEl>
                                          </p:spTgt>
                                        </p:tgtEl>
                                        <p:attrNameLst>
                                          <p:attrName>style.visibility</p:attrName>
                                        </p:attrNameLst>
                                      </p:cBhvr>
                                      <p:to>
                                        <p:strVal val="visible"/>
                                      </p:to>
                                    </p:set>
                                    <p:anim calcmode="lin" valueType="num">
                                      <p:cBhvr additive="base">
                                        <p:cTn id="13" dur="500" fill="hold"/>
                                        <p:tgtEl>
                                          <p:spTgt spid="6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71">
                                            <p:txEl>
                                              <p:pRg st="2" end="2"/>
                                            </p:txEl>
                                          </p:spTgt>
                                        </p:tgtEl>
                                        <p:attrNameLst>
                                          <p:attrName>style.visibility</p:attrName>
                                        </p:attrNameLst>
                                      </p:cBhvr>
                                      <p:to>
                                        <p:strVal val="visible"/>
                                      </p:to>
                                    </p:set>
                                    <p:anim calcmode="lin" valueType="num">
                                      <p:cBhvr additive="base">
                                        <p:cTn id="19" dur="500" fill="hold"/>
                                        <p:tgtEl>
                                          <p:spTgt spid="6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71">
                                            <p:txEl>
                                              <p:pRg st="3" end="3"/>
                                            </p:txEl>
                                          </p:spTgt>
                                        </p:tgtEl>
                                        <p:attrNameLst>
                                          <p:attrName>style.visibility</p:attrName>
                                        </p:attrNameLst>
                                      </p:cBhvr>
                                      <p:to>
                                        <p:strVal val="visible"/>
                                      </p:to>
                                    </p:set>
                                    <p:anim calcmode="lin" valueType="num">
                                      <p:cBhvr additive="base">
                                        <p:cTn id="25" dur="500" fill="hold"/>
                                        <p:tgtEl>
                                          <p:spTgt spid="6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71">
                                            <p:txEl>
                                              <p:pRg st="4" end="4"/>
                                            </p:txEl>
                                          </p:spTgt>
                                        </p:tgtEl>
                                        <p:attrNameLst>
                                          <p:attrName>style.visibility</p:attrName>
                                        </p:attrNameLst>
                                      </p:cBhvr>
                                      <p:to>
                                        <p:strVal val="visible"/>
                                      </p:to>
                                    </p:set>
                                    <p:anim calcmode="lin" valueType="num">
                                      <p:cBhvr additive="base">
                                        <p:cTn id="31" dur="500" fill="hold"/>
                                        <p:tgtEl>
                                          <p:spTgt spid="67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71">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681"/>
                                        </p:tgtEl>
                                        <p:attrNameLst>
                                          <p:attrName>style.visibility</p:attrName>
                                        </p:attrNameLst>
                                      </p:cBhvr>
                                      <p:to>
                                        <p:strVal val="visible"/>
                                      </p:to>
                                    </p:set>
                                    <p:anim calcmode="lin" valueType="num">
                                      <p:cBhvr>
                                        <p:cTn id="36" dur="500" fill="hold"/>
                                        <p:tgtEl>
                                          <p:spTgt spid="681"/>
                                        </p:tgtEl>
                                        <p:attrNameLst>
                                          <p:attrName>ppt_w</p:attrName>
                                        </p:attrNameLst>
                                      </p:cBhvr>
                                      <p:tavLst>
                                        <p:tav tm="0">
                                          <p:val>
                                            <p:fltVal val="0"/>
                                          </p:val>
                                        </p:tav>
                                        <p:tav tm="100000">
                                          <p:val>
                                            <p:strVal val="#ppt_w"/>
                                          </p:val>
                                        </p:tav>
                                      </p:tavLst>
                                    </p:anim>
                                    <p:anim calcmode="lin" valueType="num">
                                      <p:cBhvr>
                                        <p:cTn id="37" dur="500" fill="hold"/>
                                        <p:tgtEl>
                                          <p:spTgt spid="681"/>
                                        </p:tgtEl>
                                        <p:attrNameLst>
                                          <p:attrName>ppt_h</p:attrName>
                                        </p:attrNameLst>
                                      </p:cBhvr>
                                      <p:tavLst>
                                        <p:tav tm="0">
                                          <p:val>
                                            <p:fltVal val="0"/>
                                          </p:val>
                                        </p:tav>
                                        <p:tav tm="100000">
                                          <p:val>
                                            <p:strVal val="#ppt_h"/>
                                          </p:val>
                                        </p:tav>
                                      </p:tavLst>
                                    </p:anim>
                                    <p:animEffect transition="in" filter="fade">
                                      <p:cBhvr>
                                        <p:cTn id="38" dur="500"/>
                                        <p:tgtEl>
                                          <p:spTgt spid="681"/>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71">
                                            <p:txEl>
                                              <p:pRg st="5" end="5"/>
                                            </p:txEl>
                                          </p:spTgt>
                                        </p:tgtEl>
                                        <p:attrNameLst>
                                          <p:attrName>style.visibility</p:attrName>
                                        </p:attrNameLst>
                                      </p:cBhvr>
                                      <p:to>
                                        <p:strVal val="visible"/>
                                      </p:to>
                                    </p:set>
                                    <p:anim calcmode="lin" valueType="num">
                                      <p:cBhvr additive="base">
                                        <p:cTn id="43" dur="500" fill="hold"/>
                                        <p:tgtEl>
                                          <p:spTgt spid="671">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71">
                                            <p:txEl>
                                              <p:pRg st="5" end="5"/>
                                            </p:txEl>
                                          </p:spTgt>
                                        </p:tgtEl>
                                        <p:attrNameLst>
                                          <p:attrName>ppt_y</p:attrName>
                                        </p:attrNameLst>
                                      </p:cBhvr>
                                      <p:tavLst>
                                        <p:tav tm="0">
                                          <p:val>
                                            <p:strVal val="1+#ppt_h/2"/>
                                          </p:val>
                                        </p:tav>
                                        <p:tav tm="100000">
                                          <p:val>
                                            <p:strVal val="#ppt_y"/>
                                          </p:val>
                                        </p:tav>
                                      </p:tavLst>
                                    </p:anim>
                                  </p:childTnLst>
                                </p:cTn>
                              </p:par>
                              <p:par>
                                <p:cTn id="45" presetID="1" presetClass="exit" presetSubtype="0" fill="hold" nodeType="withEffect">
                                  <p:stCondLst>
                                    <p:cond delay="0"/>
                                  </p:stCondLst>
                                  <p:childTnLst>
                                    <p:set>
                                      <p:cBhvr>
                                        <p:cTn id="46" dur="1" fill="hold">
                                          <p:stCondLst>
                                            <p:cond delay="0"/>
                                          </p:stCondLst>
                                        </p:cTn>
                                        <p:tgtEl>
                                          <p:spTgt spid="681"/>
                                        </p:tgtEl>
                                        <p:attrNameLst>
                                          <p:attrName>style.visibility</p:attrName>
                                        </p:attrNameLst>
                                      </p:cBhvr>
                                      <p:to>
                                        <p:strVal val="hidden"/>
                                      </p:to>
                                    </p:set>
                                  </p:childTnLst>
                                </p:cTn>
                              </p:par>
                              <p:par>
                                <p:cTn id="47" presetID="6" presetClass="entr" presetSubtype="16" fill="hold" nodeType="with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circle(in)">
                                      <p:cBhvr>
                                        <p:cTn id="49" dur="2000"/>
                                        <p:tgtEl>
                                          <p:spTgt spid="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1" nodeType="clickEffect">
                                  <p:stCondLst>
                                    <p:cond delay="0"/>
                                  </p:stCondLst>
                                  <p:iterate>
                                    <p:tmAbs val="0"/>
                                  </p:iterate>
                                  <p:childTnLst>
                                    <p:set>
                                      <p:cBhvr>
                                        <p:cTn id="53" fill="hold"/>
                                        <p:tgtEl>
                                          <p:spTgt spid="668"/>
                                        </p:tgtEl>
                                        <p:attrNameLst>
                                          <p:attrName>style.visibility</p:attrName>
                                        </p:attrNameLst>
                                      </p:cBhvr>
                                      <p:to>
                                        <p:strVal val="visible"/>
                                      </p:to>
                                    </p:set>
                                    <p:animEffect transition="in" filter="fade">
                                      <p:cBhvr>
                                        <p:cTn id="54" dur="2000"/>
                                        <p:tgtEl>
                                          <p:spTgt spid="668"/>
                                        </p:tgtEl>
                                      </p:cBhvr>
                                    </p:animEffect>
                                  </p:childTnLst>
                                </p:cTn>
                              </p:par>
                            </p:childTnLst>
                          </p:cTn>
                        </p:par>
                        <p:par>
                          <p:cTn id="55" fill="hold">
                            <p:stCondLst>
                              <p:cond delay="2000"/>
                            </p:stCondLst>
                            <p:childTnLst>
                              <p:par>
                                <p:cTn id="56" presetID="1" presetClass="entr" presetSubtype="0" fill="hold" nodeType="afterEffect">
                                  <p:stCondLst>
                                    <p:cond delay="2000"/>
                                  </p:stCondLst>
                                  <p:childTnLst>
                                    <p:set>
                                      <p:cBhvr>
                                        <p:cTn id="57" dur="1" fill="hold">
                                          <p:stCondLst>
                                            <p:cond delay="0"/>
                                          </p:stCondLst>
                                        </p:cTn>
                                        <p:tgtEl>
                                          <p:spTgt spid="669">
                                            <p:txEl>
                                              <p:pRg st="0" end="0"/>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669">
                                            <p:txEl>
                                              <p:pRg st="1" end="1"/>
                                            </p:txEl>
                                          </p:spTgt>
                                        </p:tgtEl>
                                        <p:attrNameLst>
                                          <p:attrName>style.visibility</p:attrName>
                                        </p:attrNameLst>
                                      </p:cBhvr>
                                      <p:to>
                                        <p:strVal val="visible"/>
                                      </p:to>
                                    </p:set>
                                  </p:childTnLst>
                                </p:cTn>
                              </p:par>
                              <p:par>
                                <p:cTn id="62" presetID="10" presetClass="entr" presetSubtype="0" fill="hold" grpId="2" nodeType="withEffect">
                                  <p:stCondLst>
                                    <p:cond delay="0"/>
                                  </p:stCondLst>
                                  <p:iterate>
                                    <p:tmAbs val="0"/>
                                  </p:iterate>
                                  <p:childTnLst>
                                    <p:set>
                                      <p:cBhvr>
                                        <p:cTn id="63" fill="hold"/>
                                        <p:tgtEl>
                                          <p:spTgt spid="676"/>
                                        </p:tgtEl>
                                        <p:attrNameLst>
                                          <p:attrName>style.visibility</p:attrName>
                                        </p:attrNameLst>
                                      </p:cBhvr>
                                      <p:to>
                                        <p:strVal val="visible"/>
                                      </p:to>
                                    </p:set>
                                    <p:animEffect transition="in" filter="fade">
                                      <p:cBhvr>
                                        <p:cTn id="64" dur="2000"/>
                                        <p:tgtEl>
                                          <p:spTgt spid="676"/>
                                        </p:tgtEl>
                                      </p:cBhvr>
                                    </p:animEffect>
                                  </p:childTnLst>
                                </p:cTn>
                              </p:par>
                              <p:par>
                                <p:cTn id="65" presetID="10" presetClass="entr" presetSubtype="0" fill="hold" grpId="3" nodeType="withEffect">
                                  <p:stCondLst>
                                    <p:cond delay="0"/>
                                  </p:stCondLst>
                                  <p:iterate>
                                    <p:tmAbs val="0"/>
                                  </p:iterate>
                                  <p:childTnLst>
                                    <p:set>
                                      <p:cBhvr>
                                        <p:cTn id="66" fill="hold"/>
                                        <p:tgtEl>
                                          <p:spTgt spid="679"/>
                                        </p:tgtEl>
                                        <p:attrNameLst>
                                          <p:attrName>style.visibility</p:attrName>
                                        </p:attrNameLst>
                                      </p:cBhvr>
                                      <p:to>
                                        <p:strVal val="visible"/>
                                      </p:to>
                                    </p:set>
                                    <p:animEffect transition="in" filter="fade">
                                      <p:cBhvr>
                                        <p:cTn id="67" dur="2000"/>
                                        <p:tgtEl>
                                          <p:spTgt spid="679"/>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669">
                                            <p:txEl>
                                              <p:pRg st="2" end="2"/>
                                            </p:txEl>
                                          </p:spTgt>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66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8" grpId="1" animBg="1" advAuto="0"/>
      <p:bldP spid="676" grpId="2" animBg="1" advAuto="0"/>
      <p:bldP spid="679" grpId="3" animBg="1" advAuto="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 name="Shape 683"/>
          <p:cNvSpPr/>
          <p:nvPr/>
        </p:nvSpPr>
        <p:spPr>
          <a:xfrm>
            <a:off x="6145893" y="1947878"/>
            <a:ext cx="3002270" cy="1412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600">
                <a:solidFill>
                  <a:srgbClr val="FFFF00"/>
                </a:solidFill>
                <a:effectLst>
                  <a:outerShdw blurRad="12700" dist="12700" dir="18900000" rotWithShape="0">
                    <a:srgbClr val="000000"/>
                  </a:outerShdw>
                </a:effectLst>
              </a:rPr>
              <a:t>CMS</a:t>
            </a:r>
            <a:endParaRPr sz="1400">
              <a:solidFill>
                <a:srgbClr val="FFFF00"/>
              </a:solidFill>
              <a:effectLst>
                <a:outerShdw blurRad="12700" dist="12700" dir="18900000" rotWithShape="0">
                  <a:srgbClr val="000000"/>
                </a:outerShdw>
              </a:effectLst>
            </a:endParaRPr>
          </a:p>
          <a:p>
            <a:pPr lvl="0"/>
            <a:r>
              <a:rPr sz="1400">
                <a:solidFill>
                  <a:srgbClr val="4F81BD"/>
                </a:solidFill>
                <a:effectLst>
                  <a:outerShdw blurRad="12700" dist="12700" dir="18900000" rotWithShape="0">
                    <a:srgbClr val="000000"/>
                  </a:outerShdw>
                </a:effectLst>
              </a:rPr>
              <a:t>4 Institutes</a:t>
            </a:r>
          </a:p>
          <a:p>
            <a:pPr lvl="0"/>
            <a:r>
              <a:rPr sz="1400">
                <a:solidFill>
                  <a:srgbClr val="4F81BD"/>
                </a:solidFill>
                <a:effectLst>
                  <a:outerShdw blurRad="12700" dist="12700" dir="18900000" rotWithShape="0">
                    <a:srgbClr val="000000"/>
                  </a:outerShdw>
                </a:effectLst>
              </a:rPr>
              <a:t>Cukurova University</a:t>
            </a:r>
            <a:r>
              <a:rPr sz="1400" baseline="30000">
                <a:solidFill>
                  <a:srgbClr val="4F81BD"/>
                </a:solidFill>
                <a:effectLst>
                  <a:outerShdw blurRad="12700" dist="12700" dir="18900000" rotWithShape="0">
                    <a:srgbClr val="000000"/>
                  </a:outerShdw>
                </a:effectLst>
              </a:rPr>
              <a:t>3</a:t>
            </a:r>
            <a:br>
              <a:rPr sz="1400" baseline="30000">
                <a:solidFill>
                  <a:srgbClr val="4F81BD"/>
                </a:solidFill>
                <a:effectLst>
                  <a:outerShdw blurRad="12700" dist="12700" dir="18900000" rotWithShape="0">
                    <a:srgbClr val="000000"/>
                  </a:outerShdw>
                </a:effectLst>
              </a:rPr>
            </a:br>
            <a:r>
              <a:rPr sz="1400">
                <a:solidFill>
                  <a:srgbClr val="4F81BD"/>
                </a:solidFill>
                <a:effectLst>
                  <a:outerShdw blurRad="12700" dist="12700" dir="18900000" rotWithShape="0">
                    <a:srgbClr val="000000"/>
                  </a:outerShdw>
                </a:effectLst>
              </a:rPr>
              <a:t>Middle East Technical University</a:t>
            </a:r>
            <a:br>
              <a:rPr sz="1400">
                <a:solidFill>
                  <a:srgbClr val="4F81BD"/>
                </a:solidFill>
                <a:effectLst>
                  <a:outerShdw blurRad="12700" dist="12700" dir="18900000" rotWithShape="0">
                    <a:srgbClr val="000000"/>
                  </a:outerShdw>
                </a:effectLst>
              </a:rPr>
            </a:br>
            <a:r>
              <a:rPr sz="1400">
                <a:solidFill>
                  <a:srgbClr val="4F81BD"/>
                </a:solidFill>
                <a:effectLst>
                  <a:outerShdw blurRad="12700" dist="12700" dir="18900000" rotWithShape="0">
                    <a:srgbClr val="000000"/>
                  </a:outerShdw>
                </a:effectLst>
              </a:rPr>
              <a:t>Bogazici University</a:t>
            </a:r>
            <a:r>
              <a:rPr sz="1400" baseline="30000">
                <a:solidFill>
                  <a:srgbClr val="4F81BD"/>
                </a:solidFill>
                <a:effectLst>
                  <a:outerShdw blurRad="12700" dist="12700" dir="18900000" rotWithShape="0">
                    <a:srgbClr val="000000"/>
                  </a:outerShdw>
                </a:effectLst>
              </a:rPr>
              <a:t>4</a:t>
            </a:r>
          </a:p>
          <a:p>
            <a:pPr lvl="0"/>
            <a:r>
              <a:rPr sz="1400">
                <a:solidFill>
                  <a:srgbClr val="4F81BD"/>
                </a:solidFill>
                <a:effectLst>
                  <a:outerShdw blurRad="12700" dist="12700" dir="18900000" rotWithShape="0">
                    <a:srgbClr val="000000"/>
                  </a:outerShdw>
                </a:effectLst>
              </a:rPr>
              <a:t>Istanbil Teknik University</a:t>
            </a:r>
          </a:p>
        </p:txBody>
      </p:sp>
      <p:pic>
        <p:nvPicPr>
          <p:cNvPr id="684" name="image71.png" descr="CMS-Color"/>
          <p:cNvPicPr/>
          <p:nvPr/>
        </p:nvPicPr>
        <p:blipFill>
          <a:blip r:embed="rId2">
            <a:extLst/>
          </a:blip>
          <a:stretch>
            <a:fillRect/>
          </a:stretch>
        </p:blipFill>
        <p:spPr>
          <a:xfrm>
            <a:off x="7970563" y="1949523"/>
            <a:ext cx="575964" cy="576065"/>
          </a:xfrm>
          <a:prstGeom prst="rect">
            <a:avLst/>
          </a:prstGeom>
          <a:ln w="12700">
            <a:miter lim="400000"/>
          </a:ln>
        </p:spPr>
      </p:pic>
      <p:pic>
        <p:nvPicPr>
          <p:cNvPr id="685" name="image72.png" descr="ATLAS_Logo_a"/>
          <p:cNvPicPr/>
          <p:nvPr/>
        </p:nvPicPr>
        <p:blipFill>
          <a:blip r:embed="rId3">
            <a:extLst/>
          </a:blip>
          <a:stretch>
            <a:fillRect/>
          </a:stretch>
        </p:blipFill>
        <p:spPr>
          <a:xfrm>
            <a:off x="565363" y="2061428"/>
            <a:ext cx="494969" cy="792089"/>
          </a:xfrm>
          <a:prstGeom prst="rect">
            <a:avLst/>
          </a:prstGeom>
          <a:ln w="12700">
            <a:miter lim="400000"/>
          </a:ln>
        </p:spPr>
      </p:pic>
      <p:sp>
        <p:nvSpPr>
          <p:cNvPr id="686" name="Shape 686"/>
          <p:cNvSpPr/>
          <p:nvPr/>
        </p:nvSpPr>
        <p:spPr>
          <a:xfrm>
            <a:off x="1114041" y="1965030"/>
            <a:ext cx="1752601" cy="980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600">
                <a:solidFill>
                  <a:srgbClr val="FFFF00"/>
                </a:solidFill>
                <a:effectLst>
                  <a:outerShdw blurRad="12700" dist="12700" dir="18900000" rotWithShape="0">
                    <a:srgbClr val="000000"/>
                  </a:outerShdw>
                </a:effectLst>
              </a:rPr>
              <a:t>ATLAS</a:t>
            </a:r>
          </a:p>
          <a:p>
            <a:pPr lvl="0"/>
            <a:r>
              <a:rPr sz="1400">
                <a:solidFill>
                  <a:srgbClr val="4F81BD"/>
                </a:solidFill>
                <a:effectLst>
                  <a:outerShdw blurRad="12700" dist="12700" dir="18900000" rotWithShape="0">
                    <a:srgbClr val="000000"/>
                  </a:outerShdw>
                </a:effectLst>
              </a:rPr>
              <a:t>2 Institutions</a:t>
            </a:r>
          </a:p>
          <a:p>
            <a:pPr lvl="0"/>
            <a:r>
              <a:rPr sz="1400">
                <a:solidFill>
                  <a:srgbClr val="4F81BD"/>
                </a:solidFill>
                <a:effectLst>
                  <a:outerShdw blurRad="12700" dist="12700" dir="18900000" rotWithShape="0">
                    <a:srgbClr val="000000"/>
                  </a:outerShdw>
                </a:effectLst>
              </a:rPr>
              <a:t>Ankara University</a:t>
            </a:r>
            <a:r>
              <a:rPr sz="1400" baseline="30000">
                <a:solidFill>
                  <a:srgbClr val="4F81BD"/>
                </a:solidFill>
                <a:effectLst>
                  <a:outerShdw blurRad="12700" dist="12700" dir="18900000" rotWithShape="0">
                    <a:srgbClr val="000000"/>
                  </a:outerShdw>
                </a:effectLst>
              </a:rPr>
              <a:t>1</a:t>
            </a:r>
          </a:p>
          <a:p>
            <a:pPr lvl="0"/>
            <a:r>
              <a:rPr sz="1400">
                <a:solidFill>
                  <a:srgbClr val="4F81BD"/>
                </a:solidFill>
                <a:effectLst>
                  <a:outerShdw blurRad="12700" dist="12700" dir="18900000" rotWithShape="0">
                    <a:srgbClr val="000000"/>
                  </a:outerShdw>
                </a:effectLst>
              </a:rPr>
              <a:t>Bogazici University</a:t>
            </a:r>
            <a:r>
              <a:rPr sz="1400" baseline="30000">
                <a:solidFill>
                  <a:srgbClr val="4F81BD"/>
                </a:solidFill>
                <a:effectLst>
                  <a:outerShdw blurRad="12700" dist="12700" dir="18900000" rotWithShape="0">
                    <a:srgbClr val="000000"/>
                  </a:outerShdw>
                </a:effectLst>
              </a:rPr>
              <a:t>2</a:t>
            </a:r>
          </a:p>
        </p:txBody>
      </p:sp>
      <p:sp>
        <p:nvSpPr>
          <p:cNvPr id="687" name="Shape 687"/>
          <p:cNvSpPr/>
          <p:nvPr/>
        </p:nvSpPr>
        <p:spPr>
          <a:xfrm>
            <a:off x="259476" y="1035287"/>
            <a:ext cx="8610601" cy="7772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sz="2200">
                <a:solidFill>
                  <a:srgbClr val="FFFF00"/>
                </a:solidFill>
                <a:effectLst>
                  <a:outerShdw blurRad="12700" dist="12700" dir="18900000" rotWithShape="0">
                    <a:srgbClr val="000000"/>
                  </a:outerShdw>
                </a:effectLst>
              </a:rPr>
              <a:t>Membership of the LHC experiments ALICE, ATLAS and CMS &amp; </a:t>
            </a:r>
            <a:br>
              <a:rPr sz="2200">
                <a:solidFill>
                  <a:srgbClr val="FFFF00"/>
                </a:solidFill>
                <a:effectLst>
                  <a:outerShdw blurRad="12700" dist="12700" dir="18900000" rotWithShape="0">
                    <a:srgbClr val="000000"/>
                  </a:outerShdw>
                </a:effectLst>
              </a:rPr>
            </a:br>
            <a:r>
              <a:rPr sz="2200">
                <a:solidFill>
                  <a:srgbClr val="FFFF00"/>
                </a:solidFill>
                <a:effectLst>
                  <a:outerShdw blurRad="12700" dist="12700" dir="18900000" rotWithShape="0">
                    <a:srgbClr val="000000"/>
                  </a:outerShdw>
                </a:effectLst>
              </a:rPr>
              <a:t>Associate Membership of LHCb</a:t>
            </a:r>
          </a:p>
        </p:txBody>
      </p:sp>
      <p:sp>
        <p:nvSpPr>
          <p:cNvPr id="688" name="Shape 688"/>
          <p:cNvSpPr/>
          <p:nvPr/>
        </p:nvSpPr>
        <p:spPr>
          <a:xfrm>
            <a:off x="3017828" y="4187695"/>
            <a:ext cx="3168353"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a:solidFill>
                  <a:srgbClr val="FFFF00"/>
                </a:solidFill>
                <a:effectLst>
                  <a:outerShdw blurRad="12700" dist="12700" dir="18900000" rotWithShape="0">
                    <a:srgbClr val="000000"/>
                  </a:outerShdw>
                </a:effectLst>
              </a:defRPr>
            </a:lvl1pPr>
          </a:lstStyle>
          <a:p>
            <a:pPr lvl="0">
              <a:defRPr>
                <a:solidFill>
                  <a:srgbClr val="000000"/>
                </a:solidFill>
                <a:effectLst/>
              </a:defRPr>
            </a:pPr>
            <a:r>
              <a:rPr>
                <a:solidFill>
                  <a:srgbClr val="FFFF00"/>
                </a:solidFill>
                <a:effectLst>
                  <a:outerShdw blurRad="12700" dist="12700" dir="18900000" rotWithShape="0">
                    <a:srgbClr val="000000"/>
                  </a:outerShdw>
                </a:effectLst>
              </a:rPr>
              <a:t>Innovative technologies developed</a:t>
            </a:r>
          </a:p>
        </p:txBody>
      </p:sp>
      <p:sp>
        <p:nvSpPr>
          <p:cNvPr id="689" name="Shape 689"/>
          <p:cNvSpPr/>
          <p:nvPr/>
        </p:nvSpPr>
        <p:spPr>
          <a:xfrm>
            <a:off x="97551" y="6423426"/>
            <a:ext cx="4283627"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200" baseline="30000">
                <a:solidFill>
                  <a:srgbClr val="4F81BD"/>
                </a:solidFill>
                <a:effectLst>
                  <a:outerShdw blurRad="12700" dist="12700" dir="18900000" rotWithShape="0">
                    <a:srgbClr val="000000"/>
                  </a:outerShdw>
                </a:effectLst>
              </a:rPr>
              <a:t>1</a:t>
            </a:r>
            <a:r>
              <a:rPr sz="1200">
                <a:solidFill>
                  <a:srgbClr val="4F81BD"/>
                </a:solidFill>
                <a:effectLst>
                  <a:outerShdw blurRad="12700" dist="12700" dir="18900000" rotWithShape="0">
                    <a:srgbClr val="000000"/>
                  </a:outerShdw>
                </a:effectLst>
              </a:rPr>
              <a:t>  Dumlupinar U., Gazi U.,  TOBB U.,TAEA</a:t>
            </a:r>
          </a:p>
          <a:p>
            <a:pPr lvl="0"/>
            <a:r>
              <a:rPr sz="1200" baseline="30000">
                <a:solidFill>
                  <a:srgbClr val="4F81BD"/>
                </a:solidFill>
                <a:effectLst>
                  <a:outerShdw blurRad="12700" dist="12700" dir="18900000" rotWithShape="0">
                    <a:srgbClr val="000000"/>
                  </a:outerShdw>
                </a:effectLst>
              </a:rPr>
              <a:t>2</a:t>
            </a:r>
            <a:r>
              <a:rPr sz="1200">
                <a:solidFill>
                  <a:srgbClr val="4F81BD"/>
                </a:solidFill>
                <a:effectLst>
                  <a:outerShdw blurRad="12700" dist="12700" dir="18900000" rotWithShape="0">
                    <a:srgbClr val="000000"/>
                  </a:outerShdw>
                </a:effectLst>
              </a:rPr>
              <a:t> Dogus U.,  Gaziantep U.,  Istanbul Univ.</a:t>
            </a:r>
          </a:p>
        </p:txBody>
      </p:sp>
      <p:pic>
        <p:nvPicPr>
          <p:cNvPr id="690" name="image73.png" descr="Screen shot 2010-03-20 at 14.25.11.png"/>
          <p:cNvPicPr/>
          <p:nvPr/>
        </p:nvPicPr>
        <p:blipFill>
          <a:blip r:embed="rId4">
            <a:extLst/>
          </a:blip>
          <a:stretch>
            <a:fillRect/>
          </a:stretch>
        </p:blipFill>
        <p:spPr>
          <a:xfrm>
            <a:off x="2958933" y="1952875"/>
            <a:ext cx="3182798" cy="2160241"/>
          </a:xfrm>
          <a:prstGeom prst="rect">
            <a:avLst/>
          </a:prstGeom>
          <a:ln w="12700">
            <a:miter lim="400000"/>
          </a:ln>
        </p:spPr>
      </p:pic>
      <p:pic>
        <p:nvPicPr>
          <p:cNvPr id="691" name="image66.gif" descr="tu-lgflag.gif"/>
          <p:cNvPicPr/>
          <p:nvPr/>
        </p:nvPicPr>
        <p:blipFill>
          <a:blip r:embed="rId5">
            <a:extLst/>
          </a:blip>
          <a:stretch>
            <a:fillRect/>
          </a:stretch>
        </p:blipFill>
        <p:spPr>
          <a:xfrm>
            <a:off x="88776" y="44623"/>
            <a:ext cx="1242864" cy="828577"/>
          </a:xfrm>
          <a:prstGeom prst="rect">
            <a:avLst/>
          </a:prstGeom>
          <a:ln w="12700">
            <a:miter lim="400000"/>
          </a:ln>
        </p:spPr>
      </p:pic>
      <p:pic>
        <p:nvPicPr>
          <p:cNvPr id="692" name="image6.png" descr="cern_logo_1.png"/>
          <p:cNvPicPr/>
          <p:nvPr/>
        </p:nvPicPr>
        <p:blipFill>
          <a:blip r:embed="rId6">
            <a:extLst/>
          </a:blip>
          <a:stretch>
            <a:fillRect/>
          </a:stretch>
        </p:blipFill>
        <p:spPr>
          <a:xfrm>
            <a:off x="8350695" y="90334"/>
            <a:ext cx="685801" cy="674370"/>
          </a:xfrm>
          <a:prstGeom prst="rect">
            <a:avLst/>
          </a:prstGeom>
          <a:ln w="12700">
            <a:miter lim="400000"/>
          </a:ln>
        </p:spPr>
      </p:pic>
      <p:sp>
        <p:nvSpPr>
          <p:cNvPr id="693" name="Shape 693"/>
          <p:cNvSpPr/>
          <p:nvPr/>
        </p:nvSpPr>
        <p:spPr>
          <a:xfrm>
            <a:off x="1493563" y="152400"/>
            <a:ext cx="6477001" cy="7137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4000">
                <a:solidFill>
                  <a:srgbClr val="4F81BD"/>
                </a:solidFill>
                <a:effectLst>
                  <a:outerShdw blurRad="12700" dist="12700" dir="18900000" rotWithShape="0">
                    <a:srgbClr val="000000"/>
                  </a:outerShdw>
                </a:effectLst>
              </a:defRPr>
            </a:lvl1pPr>
          </a:lstStyle>
          <a:p>
            <a:pPr lvl="0">
              <a:defRPr sz="1800">
                <a:solidFill>
                  <a:srgbClr val="000000"/>
                </a:solidFill>
                <a:effectLst/>
              </a:defRPr>
            </a:pPr>
            <a:r>
              <a:rPr sz="4000">
                <a:solidFill>
                  <a:srgbClr val="4F81BD"/>
                </a:solidFill>
                <a:effectLst>
                  <a:outerShdw blurRad="12700" dist="12700" dir="18900000" rotWithShape="0">
                    <a:srgbClr val="000000"/>
                  </a:outerShdw>
                </a:effectLst>
              </a:rPr>
              <a:t>Türkiye  ve  CERN</a:t>
            </a:r>
          </a:p>
        </p:txBody>
      </p:sp>
      <p:pic>
        <p:nvPicPr>
          <p:cNvPr id="694" name="image74.jpg" descr="0508003_04-A4-at-144-dpi.jpg"/>
          <p:cNvPicPr/>
          <p:nvPr/>
        </p:nvPicPr>
        <p:blipFill>
          <a:blip r:embed="rId7">
            <a:extLst/>
          </a:blip>
          <a:stretch>
            <a:fillRect/>
          </a:stretch>
        </p:blipFill>
        <p:spPr>
          <a:xfrm>
            <a:off x="171299" y="3024975"/>
            <a:ext cx="2664297" cy="1735505"/>
          </a:xfrm>
          <a:prstGeom prst="rect">
            <a:avLst/>
          </a:prstGeom>
          <a:ln w="12700">
            <a:miter lim="400000"/>
          </a:ln>
        </p:spPr>
      </p:pic>
      <p:sp>
        <p:nvSpPr>
          <p:cNvPr id="695" name="Shape 695"/>
          <p:cNvSpPr/>
          <p:nvPr/>
        </p:nvSpPr>
        <p:spPr>
          <a:xfrm>
            <a:off x="97874" y="4129916"/>
            <a:ext cx="2840360" cy="523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solidFill>
                  <a:srgbClr val="4F81BD"/>
                </a:solidFill>
                <a:effectLst>
                  <a:outerShdw blurRad="50800" dist="38100" dir="2700000" rotWithShape="0">
                    <a:srgbClr val="000000"/>
                  </a:outerShdw>
                </a:effectLst>
              </a:defRPr>
            </a:lvl1pPr>
          </a:lstStyle>
          <a:p>
            <a:pPr lvl="0">
              <a:defRPr sz="1800">
                <a:solidFill>
                  <a:srgbClr val="000000"/>
                </a:solidFill>
                <a:effectLst/>
              </a:defRPr>
            </a:pPr>
            <a:r>
              <a:rPr sz="1400">
                <a:solidFill>
                  <a:srgbClr val="4F81BD"/>
                </a:solidFill>
                <a:effectLst>
                  <a:outerShdw blurRad="50800" dist="38100" dir="2700000" rotWithShape="0">
                    <a:srgbClr val="000000"/>
                  </a:outerShdw>
                </a:effectLst>
              </a:rPr>
              <a:t>Contribution to the Inner Detector (TRT)</a:t>
            </a:r>
          </a:p>
        </p:txBody>
      </p:sp>
      <p:pic>
        <p:nvPicPr>
          <p:cNvPr id="696" name="image75.png" descr="Picture 6.png"/>
          <p:cNvPicPr/>
          <p:nvPr/>
        </p:nvPicPr>
        <p:blipFill>
          <a:blip r:embed="rId8">
            <a:extLst/>
          </a:blip>
          <a:stretch>
            <a:fillRect/>
          </a:stretch>
        </p:blipFill>
        <p:spPr>
          <a:xfrm>
            <a:off x="6295969" y="3381318"/>
            <a:ext cx="2488705" cy="1655909"/>
          </a:xfrm>
          <a:prstGeom prst="rect">
            <a:avLst/>
          </a:prstGeom>
          <a:ln w="12700">
            <a:miter lim="400000"/>
          </a:ln>
        </p:spPr>
      </p:pic>
      <p:sp>
        <p:nvSpPr>
          <p:cNvPr id="697" name="Shape 697"/>
          <p:cNvSpPr/>
          <p:nvPr/>
        </p:nvSpPr>
        <p:spPr>
          <a:xfrm>
            <a:off x="6172169" y="5000268"/>
            <a:ext cx="2736305" cy="523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solidFill>
                  <a:srgbClr val="4F81BD"/>
                </a:solidFill>
                <a:effectLst>
                  <a:outerShdw blurRad="12700" dist="12700" dir="2700000" rotWithShape="0">
                    <a:srgbClr val="000000"/>
                  </a:outerShdw>
                </a:effectLst>
              </a:defRPr>
            </a:lvl1pPr>
          </a:lstStyle>
          <a:p>
            <a:pPr lvl="0">
              <a:defRPr sz="1800">
                <a:solidFill>
                  <a:srgbClr val="000000"/>
                </a:solidFill>
                <a:effectLst/>
              </a:defRPr>
            </a:pPr>
            <a:r>
              <a:rPr sz="1400">
                <a:solidFill>
                  <a:srgbClr val="4F81BD"/>
                </a:solidFill>
                <a:effectLst>
                  <a:outerShdw blurRad="12700" dist="12700" dir="2700000" rotWithShape="0">
                    <a:srgbClr val="000000"/>
                  </a:outerShdw>
                </a:effectLst>
              </a:rPr>
              <a:t>Mechanics for forward hadron calorimeter</a:t>
            </a:r>
          </a:p>
        </p:txBody>
      </p:sp>
      <p:sp>
        <p:nvSpPr>
          <p:cNvPr id="698" name="Shape 698"/>
          <p:cNvSpPr/>
          <p:nvPr/>
        </p:nvSpPr>
        <p:spPr>
          <a:xfrm>
            <a:off x="2564061" y="5055175"/>
            <a:ext cx="2000716" cy="7645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600">
                <a:solidFill>
                  <a:srgbClr val="FFFF00"/>
                </a:solidFill>
                <a:effectLst>
                  <a:outerShdw blurRad="12700" dist="12700" dir="18900000" rotWithShape="0">
                    <a:srgbClr val="000000"/>
                  </a:outerShdw>
                </a:effectLst>
              </a:rPr>
              <a:t>LHCb</a:t>
            </a:r>
          </a:p>
          <a:p>
            <a:pPr lvl="0"/>
            <a:r>
              <a:rPr sz="1400">
                <a:solidFill>
                  <a:srgbClr val="4F81BD"/>
                </a:solidFill>
                <a:effectLst>
                  <a:outerShdw blurRad="12700" dist="12700" dir="18900000" rotWithShape="0">
                    <a:srgbClr val="000000"/>
                  </a:outerShdw>
                </a:effectLst>
              </a:rPr>
              <a:t>1 Institution</a:t>
            </a:r>
          </a:p>
          <a:p>
            <a:pPr lvl="0"/>
            <a:r>
              <a:rPr sz="1400">
                <a:solidFill>
                  <a:srgbClr val="4F81BD"/>
                </a:solidFill>
                <a:effectLst>
                  <a:outerShdw blurRad="12700" dist="12700" dir="18900000" rotWithShape="0">
                    <a:srgbClr val="000000"/>
                  </a:outerShdw>
                </a:effectLst>
              </a:rPr>
              <a:t>Celal Bayar University</a:t>
            </a:r>
          </a:p>
        </p:txBody>
      </p:sp>
      <p:pic>
        <p:nvPicPr>
          <p:cNvPr id="699" name="image76.png" descr="\\cern.ch\dfs\Users\e\emmanuel\Desktop\lhcb_logo.png"/>
          <p:cNvPicPr/>
          <p:nvPr/>
        </p:nvPicPr>
        <p:blipFill>
          <a:blip r:embed="rId9">
            <a:extLst/>
          </a:blip>
          <a:stretch>
            <a:fillRect/>
          </a:stretch>
        </p:blipFill>
        <p:spPr>
          <a:xfrm>
            <a:off x="1837285" y="5237267"/>
            <a:ext cx="672030" cy="448020"/>
          </a:xfrm>
          <a:prstGeom prst="rect">
            <a:avLst/>
          </a:prstGeom>
          <a:ln w="12700">
            <a:miter lim="400000"/>
          </a:ln>
        </p:spPr>
      </p:pic>
      <p:pic>
        <p:nvPicPr>
          <p:cNvPr id="700" name="image77.jpg" descr="\\cern.ch\dfs\Users\e\emmanuel\Desktop\thCA1F8MO4.jpg"/>
          <p:cNvPicPr/>
          <p:nvPr/>
        </p:nvPicPr>
        <p:blipFill>
          <a:blip r:embed="rId10">
            <a:extLst/>
          </a:blip>
          <a:stretch>
            <a:fillRect/>
          </a:stretch>
        </p:blipFill>
        <p:spPr>
          <a:xfrm>
            <a:off x="4563292" y="5116629"/>
            <a:ext cx="469411" cy="630110"/>
          </a:xfrm>
          <a:prstGeom prst="rect">
            <a:avLst/>
          </a:prstGeom>
          <a:ln w="12700">
            <a:miter lim="400000"/>
          </a:ln>
        </p:spPr>
      </p:pic>
      <p:sp>
        <p:nvSpPr>
          <p:cNvPr id="701" name="Shape 701"/>
          <p:cNvSpPr/>
          <p:nvPr/>
        </p:nvSpPr>
        <p:spPr>
          <a:xfrm>
            <a:off x="5066217" y="4998873"/>
            <a:ext cx="2266530" cy="980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600">
                <a:solidFill>
                  <a:srgbClr val="FFFF00"/>
                </a:solidFill>
                <a:effectLst>
                  <a:outerShdw blurRad="12700" dist="12700" dir="18900000" rotWithShape="0">
                    <a:srgbClr val="000000"/>
                  </a:outerShdw>
                </a:effectLst>
              </a:rPr>
              <a:t>ALICE</a:t>
            </a:r>
          </a:p>
          <a:p>
            <a:pPr lvl="0"/>
            <a:r>
              <a:rPr sz="1400">
                <a:solidFill>
                  <a:srgbClr val="4F81BD"/>
                </a:solidFill>
                <a:effectLst>
                  <a:outerShdw blurRad="12700" dist="12700" dir="18900000" rotWithShape="0">
                    <a:srgbClr val="000000"/>
                  </a:outerShdw>
                </a:effectLst>
              </a:rPr>
              <a:t>2 Institutions</a:t>
            </a:r>
          </a:p>
          <a:p>
            <a:pPr lvl="0"/>
            <a:r>
              <a:rPr sz="1400">
                <a:solidFill>
                  <a:srgbClr val="4F81BD"/>
                </a:solidFill>
                <a:effectLst>
                  <a:outerShdw blurRad="12700" dist="12700" dir="18900000" rotWithShape="0">
                    <a:srgbClr val="000000"/>
                  </a:outerShdw>
                </a:effectLst>
              </a:rPr>
              <a:t>KTO Karatay University</a:t>
            </a:r>
            <a:endParaRPr sz="1400" baseline="30000">
              <a:solidFill>
                <a:srgbClr val="4F81BD"/>
              </a:solidFill>
              <a:effectLst>
                <a:outerShdw blurRad="12700" dist="12700" dir="18900000" rotWithShape="0">
                  <a:srgbClr val="000000"/>
                </a:outerShdw>
              </a:effectLst>
            </a:endParaRPr>
          </a:p>
          <a:p>
            <a:pPr lvl="0"/>
            <a:r>
              <a:rPr sz="1400">
                <a:solidFill>
                  <a:srgbClr val="4F81BD"/>
                </a:solidFill>
                <a:effectLst>
                  <a:outerShdw blurRad="12700" dist="12700" dir="18900000" rotWithShape="0">
                    <a:srgbClr val="000000"/>
                  </a:outerShdw>
                </a:effectLst>
              </a:rPr>
              <a:t>Yildiz Technical University</a:t>
            </a:r>
          </a:p>
        </p:txBody>
      </p:sp>
      <p:sp>
        <p:nvSpPr>
          <p:cNvPr id="702" name="Shape 702"/>
          <p:cNvSpPr/>
          <p:nvPr/>
        </p:nvSpPr>
        <p:spPr>
          <a:xfrm>
            <a:off x="5395703" y="6423426"/>
            <a:ext cx="3678560"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200" baseline="30000">
                <a:solidFill>
                  <a:srgbClr val="4F81BD"/>
                </a:solidFill>
                <a:effectLst>
                  <a:outerShdw blurRad="12700" dist="12700" dir="18900000" rotWithShape="0">
                    <a:srgbClr val="000000"/>
                  </a:outerShdw>
                </a:effectLst>
              </a:rPr>
              <a:t>3</a:t>
            </a:r>
            <a:r>
              <a:rPr sz="1200">
                <a:solidFill>
                  <a:srgbClr val="4F81BD"/>
                </a:solidFill>
                <a:effectLst>
                  <a:outerShdw blurRad="12700" dist="12700" dir="18900000" rotWithShape="0">
                    <a:srgbClr val="000000"/>
                  </a:outerShdw>
                </a:effectLst>
              </a:rPr>
              <a:t>  Kahraman Maras U., Mersin U.,  Tokat U.,Cag U.</a:t>
            </a:r>
          </a:p>
          <a:p>
            <a:pPr lvl="0"/>
            <a:r>
              <a:rPr sz="1200" baseline="30000">
                <a:solidFill>
                  <a:srgbClr val="4F81BD"/>
                </a:solidFill>
                <a:effectLst>
                  <a:outerShdw blurRad="12700" dist="12700" dir="18900000" rotWithShape="0">
                    <a:srgbClr val="000000"/>
                  </a:outerShdw>
                </a:effectLst>
              </a:rPr>
              <a:t>4</a:t>
            </a:r>
            <a:r>
              <a:rPr sz="1200">
                <a:solidFill>
                  <a:srgbClr val="4F81BD"/>
                </a:solidFill>
                <a:effectLst>
                  <a:outerShdw blurRad="12700" dist="12700" dir="18900000" rotWithShape="0">
                    <a:srgbClr val="000000"/>
                  </a:outerShdw>
                </a:effectLst>
              </a:rPr>
              <a:t> Izmir Yuksek Teknoloji  Enstitusu.,  Kars U.,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4" name="image5.jpg" descr="0807031_01-A4-at-144-dpi.jpg"/>
          <p:cNvPicPr/>
          <p:nvPr/>
        </p:nvPicPr>
        <p:blipFill>
          <a:blip r:embed="rId2">
            <a:extLst/>
          </a:blip>
          <a:stretch>
            <a:fillRect/>
          </a:stretch>
        </p:blipFill>
        <p:spPr>
          <a:xfrm>
            <a:off x="-76200" y="-76200"/>
            <a:ext cx="9347200" cy="7010400"/>
          </a:xfrm>
          <a:prstGeom prst="rect">
            <a:avLst/>
          </a:prstGeom>
          <a:ln w="12700">
            <a:miter lim="400000"/>
          </a:ln>
        </p:spPr>
      </p:pic>
      <p:sp>
        <p:nvSpPr>
          <p:cNvPr id="705" name="Shape 705"/>
          <p:cNvSpPr/>
          <p:nvPr/>
        </p:nvSpPr>
        <p:spPr>
          <a:xfrm>
            <a:off x="0" y="3116575"/>
            <a:ext cx="9144000" cy="2242367"/>
          </a:xfrm>
          <a:prstGeom prst="rect">
            <a:avLst/>
          </a:prstGeom>
          <a:ln w="12700">
            <a:miter lim="400000"/>
          </a:ln>
          <a:effectLst>
            <a:outerShdw blurRad="63500" dist="38099" dir="2700000" rotWithShape="0">
              <a:srgbClr val="000000">
                <a:alpha val="74997"/>
              </a:srgbClr>
            </a:outerShdw>
          </a:effectLst>
          <a:extLst>
            <a:ext uri="{C572A759-6A51-4108-AA02-DFA0A04FC94B}">
              <ma14:wrappingTextBoxFlag xmlns:ma14="http://schemas.microsoft.com/office/mac/drawingml/2011/main" val="1"/>
            </a:ext>
          </a:extLst>
        </p:spPr>
        <p:txBody>
          <a:bodyPr lIns="0" tIns="0" rIns="0" bIns="0">
            <a:spAutoFit/>
          </a:bodyPr>
          <a:lstStyle/>
          <a:p>
            <a:pPr lvl="0" algn="ctr"/>
            <a:r>
              <a:rPr sz="4800">
                <a:solidFill>
                  <a:srgbClr val="FFFF00"/>
                </a:solidFill>
                <a:effectLst>
                  <a:outerShdw blurRad="38100" dist="38100" dir="2700000" rotWithShape="0">
                    <a:srgbClr val="000000"/>
                  </a:outerShdw>
                </a:effectLst>
                <a:latin typeface="Arial"/>
                <a:ea typeface="Arial"/>
                <a:cs typeface="Arial"/>
                <a:sym typeface="Arial"/>
              </a:rPr>
              <a:t>Teşekkürler !</a:t>
            </a:r>
          </a:p>
          <a:p>
            <a:pPr lvl="0" algn="ctr"/>
            <a:endParaRPr sz="5000">
              <a:solidFill>
                <a:srgbClr val="FFFF00"/>
              </a:solidFill>
              <a:effectLst>
                <a:outerShdw blurRad="38100" dist="38100" dir="2700000" rotWithShape="0">
                  <a:srgbClr val="000000"/>
                </a:outerShdw>
              </a:effectLst>
              <a:latin typeface="Arial"/>
              <a:ea typeface="Arial"/>
              <a:cs typeface="Arial"/>
              <a:sym typeface="Arial"/>
            </a:endParaRPr>
          </a:p>
        </p:txBody>
      </p:sp>
      <p:pic>
        <p:nvPicPr>
          <p:cNvPr id="706" name="image6.png" descr="cern_logo_1.png"/>
          <p:cNvPicPr/>
          <p:nvPr/>
        </p:nvPicPr>
        <p:blipFill>
          <a:blip r:embed="rId3">
            <a:extLst/>
          </a:blip>
          <a:stretch>
            <a:fillRect/>
          </a:stretch>
        </p:blipFill>
        <p:spPr>
          <a:xfrm>
            <a:off x="971599" y="5640704"/>
            <a:ext cx="1019177" cy="1002191"/>
          </a:xfrm>
          <a:prstGeom prst="rect">
            <a:avLst/>
          </a:prstGeom>
          <a:ln w="12700">
            <a:miter lim="400000"/>
          </a:ln>
          <a:effectLst>
            <a:outerShdw blurRad="38100" dist="38100" dir="2700000" rotWithShape="0">
              <a:srgbClr val="000000"/>
            </a:outerShdw>
          </a:effectLst>
        </p:spPr>
      </p:pic>
      <p:sp>
        <p:nvSpPr>
          <p:cNvPr id="707" name="Shape 707"/>
          <p:cNvSpPr/>
          <p:nvPr/>
        </p:nvSpPr>
        <p:spPr>
          <a:xfrm>
            <a:off x="0" y="5877579"/>
            <a:ext cx="9144000" cy="486208"/>
          </a:xfrm>
          <a:prstGeom prst="rect">
            <a:avLst/>
          </a:prstGeom>
          <a:ln w="12700">
            <a:miter lim="400000"/>
          </a:ln>
          <a:effectLst>
            <a:outerShdw blurRad="63500" dist="38099" dir="2700000" rotWithShape="0">
              <a:srgbClr val="000000">
                <a:alpha val="74997"/>
              </a:srgbClr>
            </a:outerShdw>
          </a:effectLst>
          <a:extLst>
            <a:ext uri="{C572A759-6A51-4108-AA02-DFA0A04FC94B}">
              <ma14:wrappingTextBoxFlag xmlns:ma14="http://schemas.microsoft.com/office/mac/drawingml/2011/main" val="1"/>
            </a:ext>
          </a:extLst>
        </p:spPr>
        <p:txBody>
          <a:bodyPr lIns="0" tIns="0" rIns="0" bIns="0">
            <a:spAutoFit/>
          </a:bodyPr>
          <a:lstStyle>
            <a:lvl1pPr>
              <a:defRPr sz="2800" b="1" i="1">
                <a:solidFill>
                  <a:srgbClr val="FFFFFF"/>
                </a:solidFill>
                <a:effectLst>
                  <a:outerShdw blurRad="38100" dist="38100" dir="2700000" rotWithShape="0">
                    <a:srgbClr val="000000"/>
                  </a:outerShdw>
                </a:effectLst>
                <a:latin typeface="Arial"/>
                <a:ea typeface="Arial"/>
                <a:cs typeface="Arial"/>
                <a:sym typeface="Arial"/>
              </a:defRPr>
            </a:lvl1pPr>
          </a:lstStyle>
          <a:p>
            <a:pPr lvl="0">
              <a:defRPr sz="1800" b="0" i="0">
                <a:solidFill>
                  <a:srgbClr val="000000"/>
                </a:solidFill>
                <a:effectLst/>
              </a:defRPr>
            </a:pPr>
            <a:r>
              <a:rPr sz="2800" b="1" i="1">
                <a:solidFill>
                  <a:srgbClr val="FFFFFF"/>
                </a:solidFill>
                <a:effectLst>
                  <a:outerShdw blurRad="38100" dist="38100" dir="2700000" rotWithShape="0">
                    <a:srgbClr val="000000"/>
                  </a:outerShdw>
                </a:effectLst>
              </a:rPr>
              <a:t>                     Bilim ve Yenililiği Hızlandırmak</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Shape 68"/>
          <p:cNvSpPr>
            <a:spLocks noGrp="1"/>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Kuruluşu</a:t>
            </a:r>
          </a:p>
        </p:txBody>
      </p:sp>
      <p:sp>
        <p:nvSpPr>
          <p:cNvPr id="69" name="Shape 69"/>
          <p:cNvSpPr>
            <a:spLocks noGrp="1"/>
          </p:cNvSpPr>
          <p:nvPr>
            <p:ph type="body" idx="1"/>
          </p:nvPr>
        </p:nvSpPr>
        <p:spPr>
          <a:xfrm>
            <a:off x="107815" y="1787701"/>
            <a:ext cx="4127501" cy="4648200"/>
          </a:xfrm>
          <a:prstGeom prst="rect">
            <a:avLst/>
          </a:prstGeom>
        </p:spPr>
        <p:txBody>
          <a:bodyPr/>
          <a:lstStyle/>
          <a:p>
            <a:pPr lvl="0">
              <a:lnSpc>
                <a:spcPct val="80000"/>
              </a:lnSpc>
              <a:spcBef>
                <a:spcPts val="500"/>
              </a:spcBef>
              <a:defRPr sz="1800"/>
            </a:pPr>
            <a:r>
              <a:rPr sz="2200"/>
              <a:t>Kuruluş anlaşması 12 ülke tarafindan 1953 de imzalandı. </a:t>
            </a:r>
          </a:p>
          <a:p>
            <a:pPr lvl="0">
              <a:lnSpc>
                <a:spcPct val="80000"/>
              </a:lnSpc>
              <a:spcBef>
                <a:spcPts val="500"/>
              </a:spcBef>
              <a:defRPr sz="1800"/>
            </a:pPr>
            <a:endParaRPr sz="2200"/>
          </a:p>
          <a:p>
            <a:pPr lvl="0">
              <a:lnSpc>
                <a:spcPct val="80000"/>
              </a:lnSpc>
              <a:spcBef>
                <a:spcPts val="500"/>
              </a:spcBef>
              <a:defRPr sz="1800"/>
            </a:pPr>
            <a:r>
              <a:rPr sz="2200"/>
              <a:t>Danimarka, Fransa, Batı Almanya, Yunanistan, Italya, Hollanda, Norvec, Isvec, Isvicre, Ingiltere ve Yogoslavya parlamentolarının onaylarının 29 Eylul 1954 tamamlanması ile 1952 de kurulan geçici </a:t>
            </a:r>
            <a:r>
              <a:rPr sz="2200" b="1" i="1">
                <a:solidFill>
                  <a:srgbClr val="31859C"/>
                </a:solidFill>
              </a:rPr>
              <a:t>Avrupa Nükleer Arastırmalar Konseyi </a:t>
            </a:r>
            <a:r>
              <a:rPr sz="2200"/>
              <a:t>yerine </a:t>
            </a:r>
            <a:r>
              <a:rPr sz="2200" b="1">
                <a:solidFill>
                  <a:srgbClr val="558ED5"/>
                </a:solidFill>
              </a:rPr>
              <a:t>Avrupa Nükleer Arastırmalar Organizasyonu </a:t>
            </a:r>
            <a:r>
              <a:rPr sz="2200"/>
              <a:t>kurulmuş oldu.</a:t>
            </a:r>
          </a:p>
        </p:txBody>
      </p:sp>
      <p:pic>
        <p:nvPicPr>
          <p:cNvPr id="70" name="image3.png"/>
          <p:cNvPicPr/>
          <p:nvPr/>
        </p:nvPicPr>
        <p:blipFill>
          <a:blip r:embed="rId2">
            <a:extLst/>
          </a:blip>
          <a:stretch>
            <a:fillRect/>
          </a:stretch>
        </p:blipFill>
        <p:spPr>
          <a:xfrm>
            <a:off x="4268239" y="1917111"/>
            <a:ext cx="4642181" cy="419632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image4.png"/>
          <p:cNvPicPr/>
          <p:nvPr/>
        </p:nvPicPr>
        <p:blipFill>
          <a:blip r:embed="rId2">
            <a:extLst/>
          </a:blip>
          <a:stretch>
            <a:fillRect/>
          </a:stretch>
        </p:blipFill>
        <p:spPr>
          <a:xfrm>
            <a:off x="33480" y="135810"/>
            <a:ext cx="8918388" cy="6874590"/>
          </a:xfrm>
          <a:prstGeom prst="rect">
            <a:avLst/>
          </a:prstGeom>
          <a:ln w="12700">
            <a:miter lim="400000"/>
          </a:ln>
        </p:spPr>
      </p:pic>
      <p:pic>
        <p:nvPicPr>
          <p:cNvPr id="73" name="image5.jpg" descr="0807031_01-A4-at-144-dpi.jpg"/>
          <p:cNvPicPr/>
          <p:nvPr/>
        </p:nvPicPr>
        <p:blipFill>
          <a:blip r:embed="rId3">
            <a:extLst/>
          </a:blip>
          <a:stretch>
            <a:fillRect/>
          </a:stretch>
        </p:blipFill>
        <p:spPr>
          <a:xfrm>
            <a:off x="-1588" y="-15047"/>
            <a:ext cx="9161278" cy="6870960"/>
          </a:xfrm>
          <a:prstGeom prst="rect">
            <a:avLst/>
          </a:prstGeom>
          <a:ln w="12700">
            <a:miter lim="400000"/>
          </a:ln>
        </p:spPr>
      </p:pic>
      <p:pic>
        <p:nvPicPr>
          <p:cNvPr id="74" name="image6.png" descr="cern_logo_1.png"/>
          <p:cNvPicPr/>
          <p:nvPr/>
        </p:nvPicPr>
        <p:blipFill>
          <a:blip r:embed="rId4">
            <a:extLst/>
          </a:blip>
          <a:stretch>
            <a:fillRect/>
          </a:stretch>
        </p:blipFill>
        <p:spPr>
          <a:xfrm>
            <a:off x="61911" y="135810"/>
            <a:ext cx="1019177" cy="1002190"/>
          </a:xfrm>
          <a:prstGeom prst="rect">
            <a:avLst/>
          </a:prstGeom>
          <a:ln w="12700">
            <a:miter lim="400000"/>
          </a:ln>
          <a:effectLst>
            <a:outerShdw blurRad="38100" dist="38100" dir="2700000" rotWithShape="0">
              <a:srgbClr val="000000"/>
            </a:outerShdw>
          </a:effectLst>
        </p:spPr>
      </p:pic>
      <p:sp>
        <p:nvSpPr>
          <p:cNvPr id="75" name="Shape 75"/>
          <p:cNvSpPr/>
          <p:nvPr/>
        </p:nvSpPr>
        <p:spPr>
          <a:xfrm>
            <a:off x="361435" y="1138000"/>
            <a:ext cx="5823437" cy="701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solidFill>
                  <a:srgbClr val="FF0000"/>
                </a:solidFill>
              </a:defRPr>
            </a:lvl1pPr>
          </a:lstStyle>
          <a:p>
            <a:pPr lvl="0">
              <a:defRPr sz="1800">
                <a:solidFill>
                  <a:srgbClr val="000000"/>
                </a:solidFill>
              </a:defRPr>
            </a:pPr>
            <a:r>
              <a:rPr sz="2000">
                <a:solidFill>
                  <a:srgbClr val="FF0000"/>
                </a:solidFill>
              </a:rPr>
              <a:t>1952 de Gecici Konseyin 3. toplantisinda merkezin Genevre de kurulmasina karar verildi </a:t>
            </a:r>
          </a:p>
        </p:txBody>
      </p:sp>
      <p:pic>
        <p:nvPicPr>
          <p:cNvPr id="76" name="image7.png"/>
          <p:cNvPicPr/>
          <p:nvPr/>
        </p:nvPicPr>
        <p:blipFill>
          <a:blip r:embed="rId5">
            <a:extLst/>
          </a:blip>
          <a:stretch>
            <a:fillRect/>
          </a:stretch>
        </p:blipFill>
        <p:spPr>
          <a:xfrm>
            <a:off x="266700" y="3073400"/>
            <a:ext cx="4093143" cy="3074661"/>
          </a:xfrm>
          <a:prstGeom prst="rect">
            <a:avLst/>
          </a:prstGeom>
          <a:ln w="12700">
            <a:miter lim="400000"/>
          </a:ln>
        </p:spPr>
      </p:pic>
      <p:pic>
        <p:nvPicPr>
          <p:cNvPr id="77" name="image8.png"/>
          <p:cNvPicPr/>
          <p:nvPr/>
        </p:nvPicPr>
        <p:blipFill>
          <a:blip r:embed="rId6">
            <a:extLst/>
          </a:blip>
          <a:stretch>
            <a:fillRect/>
          </a:stretch>
        </p:blipFill>
        <p:spPr>
          <a:xfrm>
            <a:off x="4503435" y="1997248"/>
            <a:ext cx="4518814" cy="3184352"/>
          </a:xfrm>
          <a:prstGeom prst="rect">
            <a:avLst/>
          </a:prstGeom>
          <a:ln w="12700">
            <a:miter lim="400000"/>
          </a:ln>
        </p:spPr>
      </p:pic>
      <p:grpSp>
        <p:nvGrpSpPr>
          <p:cNvPr id="83" name="Group 83"/>
          <p:cNvGrpSpPr/>
          <p:nvPr/>
        </p:nvGrpSpPr>
        <p:grpSpPr>
          <a:xfrm>
            <a:off x="-76200" y="1676400"/>
            <a:ext cx="2667000" cy="2438400"/>
            <a:chOff x="0" y="0"/>
            <a:chExt cx="2666999" cy="2438399"/>
          </a:xfrm>
        </p:grpSpPr>
        <p:sp>
          <p:nvSpPr>
            <p:cNvPr id="78" name="Shape 78"/>
            <p:cNvSpPr/>
            <p:nvPr/>
          </p:nvSpPr>
          <p:spPr>
            <a:xfrm flipH="1">
              <a:off x="838199" y="1752600"/>
              <a:ext cx="1828802" cy="635000"/>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79" name="Shape 79"/>
            <p:cNvSpPr/>
            <p:nvPr/>
          </p:nvSpPr>
          <p:spPr>
            <a:xfrm>
              <a:off x="0" y="1752599"/>
              <a:ext cx="838200" cy="647702"/>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80" name="Shape 80"/>
            <p:cNvSpPr/>
            <p:nvPr/>
          </p:nvSpPr>
          <p:spPr>
            <a:xfrm>
              <a:off x="761999" y="2325687"/>
              <a:ext cx="147639" cy="1127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9525" cap="flat">
              <a:solidFill>
                <a:srgbClr val="C0504D"/>
              </a:solidFill>
              <a:prstDash val="solid"/>
              <a:round/>
            </a:ln>
            <a:effectLst/>
          </p:spPr>
          <p:txBody>
            <a:bodyPr wrap="square" lIns="0" tIns="0" rIns="0" bIns="0" numCol="1" anchor="ctr">
              <a:noAutofit/>
            </a:bodyPr>
            <a:lstStyle/>
            <a:p>
              <a:pPr lvl="0"/>
              <a:endParaRPr/>
            </a:p>
          </p:txBody>
        </p:sp>
        <p:pic>
          <p:nvPicPr>
            <p:cNvPr id="81" name="image9.jpg" descr="bul-pho-2007-079"/>
            <p:cNvPicPr/>
            <p:nvPr/>
          </p:nvPicPr>
          <p:blipFill>
            <a:blip r:embed="rId7">
              <a:extLst/>
            </a:blip>
            <a:stretch>
              <a:fillRect/>
            </a:stretch>
          </p:blipFill>
          <p:spPr>
            <a:xfrm>
              <a:off x="76200" y="0"/>
              <a:ext cx="2590800" cy="1727200"/>
            </a:xfrm>
            <a:prstGeom prst="rect">
              <a:avLst/>
            </a:prstGeom>
            <a:ln w="12700" cap="flat">
              <a:noFill/>
              <a:miter lim="400000"/>
            </a:ln>
            <a:effectLst>
              <a:outerShdw blurRad="38100" dist="38100" dir="2700000" rotWithShape="0">
                <a:srgbClr val="000000"/>
              </a:outerShdw>
            </a:effectLst>
          </p:spPr>
        </p:pic>
        <p:sp>
          <p:nvSpPr>
            <p:cNvPr id="82" name="Shape 82"/>
            <p:cNvSpPr/>
            <p:nvPr/>
          </p:nvSpPr>
          <p:spPr>
            <a:xfrm>
              <a:off x="1905000" y="152400"/>
              <a:ext cx="479584" cy="332740"/>
            </a:xfrm>
            <a:prstGeom prst="rect">
              <a:avLst/>
            </a:prstGeom>
            <a:noFill/>
            <a:ln w="12700" cap="flat">
              <a:noFill/>
              <a:miter lim="400000"/>
            </a:ln>
            <a:effectLst>
              <a:outerShdw blurRad="38100" dist="38100" dir="2700000" rotWithShape="0">
                <a:srgbClr val="000000"/>
              </a:outerShdw>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600">
                  <a:solidFill>
                    <a:srgbClr val="FFFFFF"/>
                  </a:solidFill>
                  <a:effectLst>
                    <a:outerShdw blurRad="38100" dist="38100" dir="2700000" rotWithShape="0">
                      <a:srgbClr val="000000"/>
                    </a:outerShdw>
                  </a:effectLst>
                </a:defRPr>
              </a:lvl1pPr>
            </a:lstStyle>
            <a:p>
              <a:pPr lvl="0">
                <a:defRPr sz="1800">
                  <a:solidFill>
                    <a:srgbClr val="000000"/>
                  </a:solidFill>
                  <a:effectLst/>
                </a:defRPr>
              </a:pPr>
              <a:r>
                <a:rPr sz="1600">
                  <a:solidFill>
                    <a:srgbClr val="FFFFFF"/>
                  </a:solidFill>
                  <a:effectLst>
                    <a:outerShdw blurRad="38100" dist="38100" dir="2700000" rotWithShape="0">
                      <a:srgbClr val="000000"/>
                    </a:outerShdw>
                  </a:effectLst>
                </a:rPr>
                <a:t>CMS</a:t>
              </a:r>
            </a:p>
          </p:txBody>
        </p:sp>
      </p:grpSp>
      <p:grpSp>
        <p:nvGrpSpPr>
          <p:cNvPr id="91" name="Group 91"/>
          <p:cNvGrpSpPr/>
          <p:nvPr/>
        </p:nvGrpSpPr>
        <p:grpSpPr>
          <a:xfrm>
            <a:off x="3860800" y="761999"/>
            <a:ext cx="2171700" cy="1978026"/>
            <a:chOff x="0" y="0"/>
            <a:chExt cx="2171700" cy="1978025"/>
          </a:xfrm>
        </p:grpSpPr>
        <p:grpSp>
          <p:nvGrpSpPr>
            <p:cNvPr id="88" name="Group 88"/>
            <p:cNvGrpSpPr/>
            <p:nvPr/>
          </p:nvGrpSpPr>
          <p:grpSpPr>
            <a:xfrm>
              <a:off x="0" y="31750"/>
              <a:ext cx="2165350" cy="1946275"/>
              <a:chOff x="0" y="0"/>
              <a:chExt cx="2165350" cy="1946274"/>
            </a:xfrm>
          </p:grpSpPr>
          <p:sp>
            <p:nvSpPr>
              <p:cNvPr id="84" name="Shape 84"/>
              <p:cNvSpPr/>
              <p:nvPr/>
            </p:nvSpPr>
            <p:spPr>
              <a:xfrm>
                <a:off x="1195387" y="1857374"/>
                <a:ext cx="120651" cy="889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9525" cap="flat">
                <a:solidFill>
                  <a:srgbClr val="C0504D"/>
                </a:solidFill>
                <a:prstDash val="solid"/>
                <a:round/>
              </a:ln>
              <a:effectLst/>
            </p:spPr>
            <p:txBody>
              <a:bodyPr wrap="square" lIns="0" tIns="0" rIns="0" bIns="0" numCol="1" anchor="ctr">
                <a:noAutofit/>
              </a:bodyPr>
              <a:lstStyle/>
              <a:p>
                <a:pPr lvl="0"/>
                <a:endParaRPr/>
              </a:p>
            </p:txBody>
          </p:sp>
          <p:sp>
            <p:nvSpPr>
              <p:cNvPr id="85" name="Shape 85"/>
              <p:cNvSpPr/>
              <p:nvPr/>
            </p:nvSpPr>
            <p:spPr>
              <a:xfrm>
                <a:off x="76199" y="1371600"/>
                <a:ext cx="1179514" cy="546100"/>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86" name="Shape 86"/>
              <p:cNvSpPr/>
              <p:nvPr/>
            </p:nvSpPr>
            <p:spPr>
              <a:xfrm flipH="1">
                <a:off x="1255713" y="1371599"/>
                <a:ext cx="877888" cy="546102"/>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endParaRPr/>
              </a:p>
            </p:txBody>
          </p:sp>
          <p:pic>
            <p:nvPicPr>
              <p:cNvPr id="87" name="image10.png" descr="Picture 3"/>
              <p:cNvPicPr/>
              <p:nvPr/>
            </p:nvPicPr>
            <p:blipFill>
              <a:blip r:embed="rId8">
                <a:extLst/>
              </a:blip>
              <a:stretch>
                <a:fillRect/>
              </a:stretch>
            </p:blipFill>
            <p:spPr>
              <a:xfrm>
                <a:off x="0" y="0"/>
                <a:ext cx="2165350" cy="1376363"/>
              </a:xfrm>
              <a:prstGeom prst="rect">
                <a:avLst/>
              </a:prstGeom>
              <a:ln w="12700" cap="flat">
                <a:noFill/>
                <a:miter lim="400000"/>
              </a:ln>
              <a:effectLst>
                <a:outerShdw blurRad="50800" dist="38100" dir="2700000" rotWithShape="0">
                  <a:srgbClr val="000000"/>
                </a:outerShdw>
              </a:effectLst>
            </p:spPr>
          </p:pic>
        </p:grpSp>
        <p:sp>
          <p:nvSpPr>
            <p:cNvPr id="89" name="Shape 89"/>
            <p:cNvSpPr/>
            <p:nvPr/>
          </p:nvSpPr>
          <p:spPr>
            <a:xfrm>
              <a:off x="1562100" y="31750"/>
              <a:ext cx="609600" cy="304800"/>
            </a:xfrm>
            <a:prstGeom prst="rect">
              <a:avLst/>
            </a:prstGeom>
            <a:gradFill flip="none" rotWithShape="1">
              <a:gsLst>
                <a:gs pos="0">
                  <a:srgbClr val="C89A09"/>
                </a:gs>
                <a:gs pos="100000">
                  <a:srgbClr val="D3D90D"/>
                </a:gs>
              </a:gsLst>
              <a:lin ang="5400000" scaled="0"/>
            </a:gradFill>
            <a:ln w="12700" cap="flat">
              <a:noFill/>
              <a:miter lim="400000"/>
            </a:ln>
            <a:effectLst/>
          </p:spPr>
          <p:txBody>
            <a:bodyPr wrap="square" lIns="0" tIns="0" rIns="0" bIns="0" numCol="1" anchor="ctr">
              <a:noAutofit/>
            </a:bodyPr>
            <a:lstStyle/>
            <a:p>
              <a:pPr lvl="0"/>
              <a:endParaRPr/>
            </a:p>
          </p:txBody>
        </p:sp>
        <p:sp>
          <p:nvSpPr>
            <p:cNvPr id="90" name="Shape 90"/>
            <p:cNvSpPr/>
            <p:nvPr/>
          </p:nvSpPr>
          <p:spPr>
            <a:xfrm>
              <a:off x="1524000" y="0"/>
              <a:ext cx="531277" cy="332740"/>
            </a:xfrm>
            <a:prstGeom prst="rect">
              <a:avLst/>
            </a:prstGeom>
            <a:noFill/>
            <a:ln w="12700" cap="flat">
              <a:noFill/>
              <a:miter lim="400000"/>
            </a:ln>
            <a:effectLst>
              <a:outerShdw blurRad="38100" dist="38100" dir="2700000" rotWithShape="0">
                <a:srgbClr val="000000"/>
              </a:outerShdw>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600">
                  <a:solidFill>
                    <a:srgbClr val="FFFFFF"/>
                  </a:solidFill>
                  <a:effectLst>
                    <a:outerShdw blurRad="38100" dist="38100" dir="2700000" rotWithShape="0">
                      <a:srgbClr val="000000">
                        <a:alpha val="43137"/>
                      </a:srgbClr>
                    </a:outerShdw>
                  </a:effectLst>
                </a:defRPr>
              </a:lvl1pPr>
            </a:lstStyle>
            <a:p>
              <a:pPr lvl="0">
                <a:defRPr sz="1800">
                  <a:solidFill>
                    <a:srgbClr val="000000"/>
                  </a:solidFill>
                  <a:effectLst/>
                </a:defRPr>
              </a:pPr>
              <a:r>
                <a:rPr sz="1600">
                  <a:solidFill>
                    <a:srgbClr val="FFFFFF"/>
                  </a:solidFill>
                  <a:effectLst>
                    <a:outerShdw blurRad="38100" dist="38100" dir="2700000" rotWithShape="0">
                      <a:srgbClr val="000000">
                        <a:alpha val="43137"/>
                      </a:srgbClr>
                    </a:outerShdw>
                  </a:effectLst>
                </a:rPr>
                <a:t>LHCb</a:t>
              </a:r>
            </a:p>
          </p:txBody>
        </p:sp>
      </p:grpSp>
      <p:grpSp>
        <p:nvGrpSpPr>
          <p:cNvPr id="98" name="Group 98"/>
          <p:cNvGrpSpPr/>
          <p:nvPr/>
        </p:nvGrpSpPr>
        <p:grpSpPr>
          <a:xfrm>
            <a:off x="6477001" y="761998"/>
            <a:ext cx="2667002" cy="2286001"/>
            <a:chOff x="0" y="0"/>
            <a:chExt cx="2667001" cy="2286000"/>
          </a:xfrm>
        </p:grpSpPr>
        <p:grpSp>
          <p:nvGrpSpPr>
            <p:cNvPr id="96" name="Group 96"/>
            <p:cNvGrpSpPr/>
            <p:nvPr/>
          </p:nvGrpSpPr>
          <p:grpSpPr>
            <a:xfrm>
              <a:off x="-1" y="0"/>
              <a:ext cx="2667003" cy="2286000"/>
              <a:chOff x="0" y="0"/>
              <a:chExt cx="2667001" cy="2286000"/>
            </a:xfrm>
          </p:grpSpPr>
          <p:sp>
            <p:nvSpPr>
              <p:cNvPr id="92" name="Shape 92"/>
              <p:cNvSpPr/>
              <p:nvPr/>
            </p:nvSpPr>
            <p:spPr>
              <a:xfrm>
                <a:off x="414337" y="2190750"/>
                <a:ext cx="119063" cy="952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9525" cap="flat">
                <a:solidFill>
                  <a:srgbClr val="C0504D"/>
                </a:solidFill>
                <a:prstDash val="solid"/>
                <a:round/>
              </a:ln>
              <a:effectLst/>
            </p:spPr>
            <p:txBody>
              <a:bodyPr wrap="square" lIns="0" tIns="0" rIns="0" bIns="0" numCol="1" anchor="ctr">
                <a:noAutofit/>
              </a:bodyPr>
              <a:lstStyle/>
              <a:p>
                <a:pPr lvl="0"/>
                <a:endParaRPr/>
              </a:p>
            </p:txBody>
          </p:sp>
          <p:sp>
            <p:nvSpPr>
              <p:cNvPr id="93" name="Shape 93"/>
              <p:cNvSpPr/>
              <p:nvPr/>
            </p:nvSpPr>
            <p:spPr>
              <a:xfrm flipH="1" flipV="1">
                <a:off x="76200" y="1676400"/>
                <a:ext cx="381001" cy="457200"/>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94" name="Shape 94"/>
              <p:cNvSpPr/>
              <p:nvPr/>
            </p:nvSpPr>
            <p:spPr>
              <a:xfrm flipV="1">
                <a:off x="457200" y="1676399"/>
                <a:ext cx="2209802" cy="533402"/>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endParaRPr/>
              </a:p>
            </p:txBody>
          </p:sp>
          <p:pic>
            <p:nvPicPr>
              <p:cNvPr id="95" name="image11.jpg" descr="0511013_01"/>
              <p:cNvPicPr/>
              <p:nvPr/>
            </p:nvPicPr>
            <p:blipFill>
              <a:blip r:embed="rId9">
                <a:extLst/>
              </a:blip>
              <a:stretch>
                <a:fillRect/>
              </a:stretch>
            </p:blipFill>
            <p:spPr>
              <a:xfrm>
                <a:off x="-1" y="0"/>
                <a:ext cx="2590803" cy="1687513"/>
              </a:xfrm>
              <a:prstGeom prst="rect">
                <a:avLst/>
              </a:prstGeom>
              <a:ln w="12700" cap="flat">
                <a:noFill/>
                <a:miter lim="400000"/>
              </a:ln>
              <a:effectLst>
                <a:outerShdw blurRad="38100" dist="38100" dir="2700000" rotWithShape="0">
                  <a:srgbClr val="000000"/>
                </a:outerShdw>
              </a:effectLst>
            </p:spPr>
          </p:pic>
        </p:grpSp>
        <p:sp>
          <p:nvSpPr>
            <p:cNvPr id="97" name="Shape 97"/>
            <p:cNvSpPr/>
            <p:nvPr/>
          </p:nvSpPr>
          <p:spPr>
            <a:xfrm>
              <a:off x="1676401" y="1295400"/>
              <a:ext cx="601227" cy="332740"/>
            </a:xfrm>
            <a:prstGeom prst="rect">
              <a:avLst/>
            </a:prstGeom>
            <a:solidFill>
              <a:srgbClr val="7AA5BF"/>
            </a:solidFill>
            <a:ln w="12700" cap="flat">
              <a:noFill/>
              <a:miter lim="400000"/>
            </a:ln>
            <a:effectLst>
              <a:outerShdw blurRad="38100" dist="38100" dir="2700000" rotWithShape="0">
                <a:srgbClr val="000000"/>
              </a:outerShdw>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600">
                  <a:solidFill>
                    <a:srgbClr val="4F81BD"/>
                  </a:solidFill>
                  <a:effectLst>
                    <a:outerShdw blurRad="38100" dist="38100" dir="2700000" rotWithShape="0">
                      <a:srgbClr val="000000"/>
                    </a:outerShdw>
                  </a:effectLst>
                </a:defRPr>
              </a:lvl1pPr>
            </a:lstStyle>
            <a:p>
              <a:pPr lvl="0">
                <a:defRPr sz="1800">
                  <a:solidFill>
                    <a:srgbClr val="000000"/>
                  </a:solidFill>
                  <a:effectLst/>
                </a:defRPr>
              </a:pPr>
              <a:r>
                <a:rPr sz="1600">
                  <a:solidFill>
                    <a:srgbClr val="4F81BD"/>
                  </a:solidFill>
                  <a:effectLst>
                    <a:outerShdw blurRad="38100" dist="38100" dir="2700000" rotWithShape="0">
                      <a:srgbClr val="000000"/>
                    </a:outerShdw>
                  </a:effectLst>
                </a:rPr>
                <a:t>ATLAS</a:t>
              </a:r>
            </a:p>
          </p:txBody>
        </p:sp>
      </p:grpSp>
      <p:pic>
        <p:nvPicPr>
          <p:cNvPr id="99" name="image12.jpg" descr="0510028_03-A4-at-144-dpi.jpg"/>
          <p:cNvPicPr/>
          <p:nvPr/>
        </p:nvPicPr>
        <p:blipFill>
          <a:blip r:embed="rId10">
            <a:extLst/>
          </a:blip>
          <a:stretch>
            <a:fillRect/>
          </a:stretch>
        </p:blipFill>
        <p:spPr>
          <a:xfrm>
            <a:off x="2843213" y="4648200"/>
            <a:ext cx="2947987" cy="1935164"/>
          </a:xfrm>
          <a:prstGeom prst="rect">
            <a:avLst/>
          </a:prstGeom>
          <a:ln w="12700">
            <a:miter lim="400000"/>
          </a:ln>
          <a:effectLst>
            <a:outerShdw blurRad="38100" dist="38100" dir="2700000" rotWithShape="0">
              <a:srgbClr val="000000"/>
            </a:outerShdw>
          </a:effectLst>
        </p:spPr>
      </p:pic>
      <p:grpSp>
        <p:nvGrpSpPr>
          <p:cNvPr id="105" name="Group 105"/>
          <p:cNvGrpSpPr/>
          <p:nvPr/>
        </p:nvGrpSpPr>
        <p:grpSpPr>
          <a:xfrm>
            <a:off x="6959600" y="3733798"/>
            <a:ext cx="1955801" cy="1830389"/>
            <a:chOff x="0" y="0"/>
            <a:chExt cx="1955800" cy="1830388"/>
          </a:xfrm>
        </p:grpSpPr>
        <p:sp>
          <p:nvSpPr>
            <p:cNvPr id="100" name="Shape 100"/>
            <p:cNvSpPr/>
            <p:nvPr/>
          </p:nvSpPr>
          <p:spPr>
            <a:xfrm>
              <a:off x="1246187" y="-1"/>
              <a:ext cx="133351" cy="1031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9525" cap="flat">
              <a:solidFill>
                <a:srgbClr val="C0504D"/>
              </a:solidFill>
              <a:prstDash val="solid"/>
              <a:round/>
            </a:ln>
            <a:effectLst/>
          </p:spPr>
          <p:txBody>
            <a:bodyPr wrap="square" lIns="0" tIns="0" rIns="0" bIns="0" numCol="1" anchor="ctr">
              <a:noAutofit/>
            </a:bodyPr>
            <a:lstStyle/>
            <a:p>
              <a:pPr lvl="0"/>
              <a:endParaRPr/>
            </a:p>
          </p:txBody>
        </p:sp>
        <p:sp>
          <p:nvSpPr>
            <p:cNvPr id="101" name="Shape 101"/>
            <p:cNvSpPr/>
            <p:nvPr/>
          </p:nvSpPr>
          <p:spPr>
            <a:xfrm flipV="1">
              <a:off x="50799" y="76200"/>
              <a:ext cx="1257302" cy="304801"/>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02" name="Shape 102"/>
            <p:cNvSpPr/>
            <p:nvPr/>
          </p:nvSpPr>
          <p:spPr>
            <a:xfrm flipH="1" flipV="1">
              <a:off x="1346200" y="76200"/>
              <a:ext cx="609601" cy="381001"/>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endParaRPr/>
            </a:p>
          </p:txBody>
        </p:sp>
        <p:pic>
          <p:nvPicPr>
            <p:cNvPr id="103" name="image13.png" descr="Picture 2"/>
            <p:cNvPicPr/>
            <p:nvPr/>
          </p:nvPicPr>
          <p:blipFill>
            <a:blip r:embed="rId11">
              <a:extLst/>
            </a:blip>
            <a:stretch>
              <a:fillRect/>
            </a:stretch>
          </p:blipFill>
          <p:spPr>
            <a:xfrm>
              <a:off x="0" y="381000"/>
              <a:ext cx="1955800" cy="1449389"/>
            </a:xfrm>
            <a:prstGeom prst="rect">
              <a:avLst/>
            </a:prstGeom>
            <a:ln w="12700" cap="flat">
              <a:noFill/>
              <a:miter lim="400000"/>
            </a:ln>
            <a:effectLst>
              <a:outerShdw blurRad="38100" dist="38100" dir="2700000" rotWithShape="0">
                <a:srgbClr val="000000"/>
              </a:outerShdw>
            </a:effectLst>
          </p:spPr>
        </p:pic>
        <p:sp>
          <p:nvSpPr>
            <p:cNvPr id="104" name="Shape 104"/>
            <p:cNvSpPr/>
            <p:nvPr/>
          </p:nvSpPr>
          <p:spPr>
            <a:xfrm>
              <a:off x="1041400" y="423862"/>
              <a:ext cx="565905" cy="332741"/>
            </a:xfrm>
            <a:prstGeom prst="rect">
              <a:avLst/>
            </a:prstGeom>
            <a:noFill/>
            <a:ln w="12700" cap="flat">
              <a:noFill/>
              <a:miter lim="400000"/>
            </a:ln>
            <a:effectLst>
              <a:outerShdw blurRad="38100" dist="38100" dir="2700000" rotWithShape="0">
                <a:srgbClr val="000000"/>
              </a:outerShdw>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600">
                  <a:solidFill>
                    <a:srgbClr val="FFFFFF"/>
                  </a:solidFill>
                  <a:effectLst>
                    <a:outerShdw blurRad="38100" dist="38100" dir="2700000" rotWithShape="0">
                      <a:srgbClr val="000000"/>
                    </a:outerShdw>
                  </a:effectLst>
                </a:defRPr>
              </a:lvl1pPr>
            </a:lstStyle>
            <a:p>
              <a:pPr lvl="0">
                <a:defRPr sz="1800">
                  <a:solidFill>
                    <a:srgbClr val="000000"/>
                  </a:solidFill>
                  <a:effectLst/>
                </a:defRPr>
              </a:pPr>
              <a:r>
                <a:rPr sz="1600">
                  <a:solidFill>
                    <a:srgbClr val="FFFFFF"/>
                  </a:solidFill>
                  <a:effectLst>
                    <a:outerShdw blurRad="38100" dist="38100" dir="2700000" rotWithShape="0">
                      <a:srgbClr val="000000"/>
                    </a:outerShdw>
                  </a:effectLst>
                </a:rPr>
                <a:t>ALICE</a:t>
              </a:r>
            </a:p>
          </p:txBody>
        </p:sp>
      </p:grpSp>
      <p:sp>
        <p:nvSpPr>
          <p:cNvPr id="106" name="Shape 106"/>
          <p:cNvSpPr/>
          <p:nvPr/>
        </p:nvSpPr>
        <p:spPr>
          <a:xfrm>
            <a:off x="909637" y="-20321"/>
            <a:ext cx="8234362" cy="650241"/>
          </a:xfrm>
          <a:prstGeom prst="rect">
            <a:avLst/>
          </a:prstGeom>
          <a:ln w="12700">
            <a:miter lim="400000"/>
          </a:ln>
          <a:effectLst>
            <a:outerShdw blurRad="38100" dist="38100" dir="2700000" rotWithShape="0">
              <a:srgbClr val="000000"/>
            </a:outerShdw>
          </a:effectLst>
          <a:extLst>
            <a:ext uri="{C572A759-6A51-4108-AA02-DFA0A04FC94B}">
              <ma14:wrappingTextBoxFlag xmlns:ma14="http://schemas.microsoft.com/office/mac/drawingml/2011/main" val="1"/>
            </a:ext>
          </a:extLst>
        </p:spPr>
        <p:txBody>
          <a:bodyPr lIns="0" tIns="0" rIns="0" bIns="0" anchor="ctr">
            <a:spAutoFit/>
          </a:bodyPr>
          <a:lstStyle>
            <a:lvl1pPr algn="ctr" defTabSz="914400">
              <a:defRPr sz="3600">
                <a:solidFill>
                  <a:srgbClr val="4F81BD"/>
                </a:solidFill>
                <a:effectLst>
                  <a:outerShdw blurRad="38100" dist="38100" dir="2700000" rotWithShape="0">
                    <a:srgbClr val="000000"/>
                  </a:outerShdw>
                </a:effectLst>
              </a:defRPr>
            </a:lvl1pPr>
          </a:lstStyle>
          <a:p>
            <a:pPr lvl="0">
              <a:defRPr sz="1800">
                <a:solidFill>
                  <a:srgbClr val="000000"/>
                </a:solidFill>
                <a:effectLst/>
              </a:defRPr>
            </a:pPr>
            <a:r>
              <a:rPr sz="3600">
                <a:solidFill>
                  <a:srgbClr val="4F81BD"/>
                </a:solidFill>
                <a:effectLst>
                  <a:outerShdw blurRad="38100" dist="38100" dir="2700000" rotWithShape="0">
                    <a:srgbClr val="000000"/>
                  </a:outerShdw>
                </a:effectLst>
              </a:rPr>
              <a:t>2010: Temel Bilimlerde yeni bir çağ</a:t>
            </a:r>
          </a:p>
        </p:txBody>
      </p:sp>
      <p:sp>
        <p:nvSpPr>
          <p:cNvPr id="107" name="Shape 107"/>
          <p:cNvSpPr/>
          <p:nvPr/>
        </p:nvSpPr>
        <p:spPr>
          <a:xfrm>
            <a:off x="1137369" y="3581400"/>
            <a:ext cx="6215166" cy="876886"/>
          </a:xfrm>
          <a:prstGeom prst="rect">
            <a:avLst/>
          </a:prstGeom>
          <a:ln w="12700">
            <a:miter lim="400000"/>
          </a:ln>
          <a:effectLst>
            <a:outerShdw blurRad="38100" dist="38100" dir="2700000" rotWithShape="0">
              <a:srgbClr val="000000"/>
            </a:outerShdw>
          </a:effectLst>
          <a:extLst>
            <a:ext uri="{C572A759-6A51-4108-AA02-DFA0A04FC94B}">
              <ma14:wrappingTextBoxFlag xmlns:ma14="http://schemas.microsoft.com/office/mac/drawingml/2011/main" val="1"/>
            </a:ext>
          </a:extLst>
        </p:spPr>
        <p:txBody>
          <a:bodyPr lIns="0" tIns="0" rIns="0" bIns="0">
            <a:spAutoFit/>
          </a:bodyPr>
          <a:lstStyle/>
          <a:p>
            <a:pPr lvl="0" algn="ctr">
              <a:lnSpc>
                <a:spcPct val="90000"/>
              </a:lnSpc>
            </a:pPr>
            <a:r>
              <a:rPr sz="2900">
                <a:solidFill>
                  <a:srgbClr val="FCF933"/>
                </a:solidFill>
                <a:effectLst>
                  <a:outerShdw blurRad="38100" dist="38100" dir="2700000" rotWithShape="0">
                    <a:srgbClr val="000000"/>
                  </a:outerShdw>
                </a:effectLst>
                <a:latin typeface="Arial"/>
                <a:ea typeface="Arial"/>
                <a:cs typeface="Arial"/>
                <a:sym typeface="Arial"/>
              </a:rPr>
              <a:t>p-p ve Pb-Pb çarpışmalarında</a:t>
            </a:r>
          </a:p>
          <a:p>
            <a:pPr lvl="0" algn="ctr">
              <a:lnSpc>
                <a:spcPct val="90000"/>
              </a:lnSpc>
            </a:pPr>
            <a:r>
              <a:rPr sz="2900">
                <a:solidFill>
                  <a:srgbClr val="FCF933"/>
                </a:solidFill>
                <a:effectLst>
                  <a:outerShdw blurRad="38100" dist="38100" dir="2700000" rotWithShape="0">
                    <a:srgbClr val="000000"/>
                  </a:outerShdw>
                </a:effectLst>
                <a:latin typeface="Arial"/>
                <a:ea typeface="Arial"/>
                <a:cs typeface="Arial"/>
                <a:sym typeface="Arial"/>
              </a:rPr>
              <a:t> yeni enerji sınırının incelenmesi</a:t>
            </a:r>
          </a:p>
        </p:txBody>
      </p:sp>
      <p:sp>
        <p:nvSpPr>
          <p:cNvPr id="108" name="Shape 108"/>
          <p:cNvSpPr/>
          <p:nvPr/>
        </p:nvSpPr>
        <p:spPr>
          <a:xfrm>
            <a:off x="361435" y="2210871"/>
            <a:ext cx="2563376"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FF0000"/>
                </a:solidFill>
              </a:defRPr>
            </a:lvl1pPr>
          </a:lstStyle>
          <a:p>
            <a:pPr lvl="0">
              <a:defRPr>
                <a:solidFill>
                  <a:srgbClr val="000000"/>
                </a:solidFill>
              </a:defRPr>
            </a:pPr>
            <a:r>
              <a:rPr>
                <a:solidFill>
                  <a:srgbClr val="FF0000"/>
                </a:solidFill>
              </a:rPr>
              <a:t>ve ilk kazma 1954 vuruldu.</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1" nodeType="afterEffect">
                                  <p:stCondLst>
                                    <p:cond delay="0"/>
                                  </p:stCondLst>
                                  <p:iterate>
                                    <p:tmAbs val="0"/>
                                  </p:iterate>
                                  <p:childTnLst>
                                    <p:set>
                                      <p:cBhvr>
                                        <p:cTn id="6" fill="hold"/>
                                        <p:tgtEl>
                                          <p:spTgt spid="75"/>
                                        </p:tgtEl>
                                        <p:attrNameLst>
                                          <p:attrName>style.visibility</p:attrName>
                                        </p:attrNameLst>
                                      </p:cBhvr>
                                      <p:to>
                                        <p:strVal val="visible"/>
                                      </p:to>
                                    </p:set>
                                    <p:anim calcmode="lin" valueType="num">
                                      <p:cBhvr>
                                        <p:cTn id="7" dur="1000" fill="hold"/>
                                        <p:tgtEl>
                                          <p:spTgt spid="75"/>
                                        </p:tgtEl>
                                        <p:attrNameLst>
                                          <p:attrName>ppt_x</p:attrName>
                                        </p:attrNameLst>
                                      </p:cBhvr>
                                      <p:tavLst>
                                        <p:tav tm="0">
                                          <p:val>
                                            <p:strVal val="0-#ppt_w/2"/>
                                          </p:val>
                                        </p:tav>
                                        <p:tav tm="100000">
                                          <p:val>
                                            <p:strVal val="#ppt_x"/>
                                          </p:val>
                                        </p:tav>
                                      </p:tavLst>
                                    </p:anim>
                                    <p:anim calcmode="lin" valueType="num">
                                      <p:cBhvr>
                                        <p:cTn id="8" dur="1000" fill="hold"/>
                                        <p:tgtEl>
                                          <p:spTgt spid="7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3" presetClass="entr" presetSubtype="32" fill="hold" grpId="2" nodeType="afterEffect">
                                  <p:stCondLst>
                                    <p:cond delay="0"/>
                                  </p:stCondLst>
                                  <p:iterate>
                                    <p:tmAbs val="0"/>
                                  </p:iterate>
                                  <p:childTnLst>
                                    <p:set>
                                      <p:cBhvr>
                                        <p:cTn id="11" fill="hold"/>
                                        <p:tgtEl>
                                          <p:spTgt spid="76"/>
                                        </p:tgtEl>
                                        <p:attrNameLst>
                                          <p:attrName>style.visibility</p:attrName>
                                        </p:attrNameLst>
                                      </p:cBhvr>
                                      <p:to>
                                        <p:strVal val="visible"/>
                                      </p:to>
                                    </p:set>
                                    <p:anim calcmode="lin" valueType="num">
                                      <p:cBhvr>
                                        <p:cTn id="12" dur="1000" fill="hold"/>
                                        <p:tgtEl>
                                          <p:spTgt spid="76"/>
                                        </p:tgtEl>
                                        <p:attrNameLst>
                                          <p:attrName>ppt_w</p:attrName>
                                        </p:attrNameLst>
                                      </p:cBhvr>
                                      <p:tavLst>
                                        <p:tav tm="0">
                                          <p:val>
                                            <p:fltVal val="0"/>
                                          </p:val>
                                        </p:tav>
                                        <p:tav tm="100000">
                                          <p:val>
                                            <p:strVal val="#ppt_w"/>
                                          </p:val>
                                        </p:tav>
                                      </p:tavLst>
                                    </p:anim>
                                    <p:anim calcmode="lin" valueType="num">
                                      <p:cBhvr>
                                        <p:cTn id="13" dur="1000" fill="hold"/>
                                        <p:tgtEl>
                                          <p:spTgt spid="76"/>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3" nodeType="clickEffect">
                                  <p:stCondLst>
                                    <p:cond delay="0"/>
                                  </p:stCondLst>
                                  <p:iterate>
                                    <p:tmAbs val="0"/>
                                  </p:iterate>
                                  <p:childTnLst>
                                    <p:set>
                                      <p:cBhvr>
                                        <p:cTn id="17" fill="hold"/>
                                        <p:tgtEl>
                                          <p:spTgt spid="108"/>
                                        </p:tgtEl>
                                        <p:attrNameLst>
                                          <p:attrName>style.visibility</p:attrName>
                                        </p:attrNameLst>
                                      </p:cBhvr>
                                      <p:to>
                                        <p:strVal val="visible"/>
                                      </p:to>
                                    </p:set>
                                    <p:anim calcmode="lin" valueType="num">
                                      <p:cBhvr>
                                        <p:cTn id="18" dur="1000" fill="hold"/>
                                        <p:tgtEl>
                                          <p:spTgt spid="108"/>
                                        </p:tgtEl>
                                        <p:attrNameLst>
                                          <p:attrName>ppt_x</p:attrName>
                                        </p:attrNameLst>
                                      </p:cBhvr>
                                      <p:tavLst>
                                        <p:tav tm="0">
                                          <p:val>
                                            <p:strVal val="0-#ppt_w/2"/>
                                          </p:val>
                                        </p:tav>
                                        <p:tav tm="100000">
                                          <p:val>
                                            <p:strVal val="#ppt_x"/>
                                          </p:val>
                                        </p:tav>
                                      </p:tavLst>
                                    </p:anim>
                                    <p:anim calcmode="lin" valueType="num">
                                      <p:cBhvr>
                                        <p:cTn id="19" dur="1000" fill="hold"/>
                                        <p:tgtEl>
                                          <p:spTgt spid="108"/>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10" presetClass="entr" presetSubtype="0" fill="hold" grpId="4" nodeType="afterEffect">
                                  <p:stCondLst>
                                    <p:cond delay="0"/>
                                  </p:stCondLst>
                                  <p:iterate>
                                    <p:tmAbs val="0"/>
                                  </p:iterate>
                                  <p:childTnLst>
                                    <p:set>
                                      <p:cBhvr>
                                        <p:cTn id="22" fill="hold"/>
                                        <p:tgtEl>
                                          <p:spTgt spid="77"/>
                                        </p:tgtEl>
                                        <p:attrNameLst>
                                          <p:attrName>style.visibility</p:attrName>
                                        </p:attrNameLst>
                                      </p:cBhvr>
                                      <p:to>
                                        <p:strVal val="visible"/>
                                      </p:to>
                                    </p:set>
                                    <p:animEffect transition="in" filter="fade">
                                      <p:cBhvr>
                                        <p:cTn id="23" dur="500"/>
                                        <p:tgtEl>
                                          <p:spTgt spid="77"/>
                                        </p:tgtEl>
                                      </p:cBhvr>
                                    </p:animEffect>
                                  </p:childTnLst>
                                </p:cTn>
                              </p:par>
                            </p:childTnLst>
                          </p:cTn>
                        </p:par>
                      </p:childTnLst>
                    </p:cTn>
                  </p:par>
                  <p:par>
                    <p:cTn id="24" fill="hold">
                      <p:stCondLst>
                        <p:cond delay="indefinite"/>
                      </p:stCondLst>
                      <p:childTnLst>
                        <p:par>
                          <p:cTn id="25" fill="hold">
                            <p:stCondLst>
                              <p:cond delay="0"/>
                            </p:stCondLst>
                            <p:childTnLst>
                              <p:par>
                                <p:cTn id="26" presetID="23" presetClass="exit" presetSubtype="16" fill="hold" grpId="5" nodeType="clickEffect">
                                  <p:stCondLst>
                                    <p:cond delay="0"/>
                                  </p:stCondLst>
                                  <p:iterate>
                                    <p:tmAbs val="0"/>
                                  </p:iterate>
                                  <p:childTnLst>
                                    <p:anim calcmode="lin" valueType="num">
                                      <p:cBhvr>
                                        <p:cTn id="27" dur="500" fill="hold"/>
                                        <p:tgtEl>
                                          <p:spTgt spid="108"/>
                                        </p:tgtEl>
                                        <p:attrNameLst>
                                          <p:attrName>ppt_w</p:attrName>
                                        </p:attrNameLst>
                                      </p:cBhvr>
                                      <p:tavLst>
                                        <p:tav tm="0">
                                          <p:val>
                                            <p:strVal val="ppt_w"/>
                                          </p:val>
                                        </p:tav>
                                        <p:tav tm="100000">
                                          <p:val>
                                            <p:fltVal val="0"/>
                                          </p:val>
                                        </p:tav>
                                      </p:tavLst>
                                    </p:anim>
                                    <p:anim calcmode="lin" valueType="num">
                                      <p:cBhvr>
                                        <p:cTn id="28" dur="500" fill="hold"/>
                                        <p:tgtEl>
                                          <p:spTgt spid="108"/>
                                        </p:tgtEl>
                                        <p:attrNameLst>
                                          <p:attrName>ppt_h</p:attrName>
                                        </p:attrNameLst>
                                      </p:cBhvr>
                                      <p:tavLst>
                                        <p:tav tm="0">
                                          <p:val>
                                            <p:strVal val="ppt_h"/>
                                          </p:val>
                                        </p:tav>
                                        <p:tav tm="100000">
                                          <p:val>
                                            <p:fltVal val="0"/>
                                          </p:val>
                                        </p:tav>
                                      </p:tavLst>
                                    </p:anim>
                                    <p:set>
                                      <p:cBhvr>
                                        <p:cTn id="29" fill="hold">
                                          <p:stCondLst>
                                            <p:cond delay="499"/>
                                          </p:stCondLst>
                                        </p:cTn>
                                        <p:tgtEl>
                                          <p:spTgt spid="108"/>
                                        </p:tgtEl>
                                        <p:attrNameLst>
                                          <p:attrName>style.visibility</p:attrName>
                                        </p:attrNameLst>
                                      </p:cBhvr>
                                      <p:to>
                                        <p:strVal val="hidden"/>
                                      </p:to>
                                    </p:set>
                                  </p:childTnLst>
                                </p:cTn>
                              </p:par>
                            </p:childTnLst>
                          </p:cTn>
                        </p:par>
                        <p:par>
                          <p:cTn id="30" fill="hold">
                            <p:stCondLst>
                              <p:cond delay="500"/>
                            </p:stCondLst>
                            <p:childTnLst>
                              <p:par>
                                <p:cTn id="31" presetID="1" presetClass="exit" presetSubtype="0" fill="hold" grpId="6" nodeType="afterEffect">
                                  <p:stCondLst>
                                    <p:cond delay="0"/>
                                  </p:stCondLst>
                                  <p:iterate>
                                    <p:tmAbs val="0"/>
                                  </p:iterate>
                                  <p:childTnLst>
                                    <p:set>
                                      <p:cBhvr>
                                        <p:cTn id="32" fill="hold">
                                          <p:stCondLst>
                                            <p:cond delay="0"/>
                                          </p:stCondLst>
                                        </p:cTn>
                                        <p:tgtEl>
                                          <p:spTgt spid="76"/>
                                        </p:tgtEl>
                                        <p:attrNameLst>
                                          <p:attrName>style.visibility</p:attrName>
                                        </p:attrNameLst>
                                      </p:cBhvr>
                                      <p:to>
                                        <p:strVal val="hidden"/>
                                      </p:to>
                                    </p:set>
                                  </p:childTnLst>
                                </p:cTn>
                              </p:par>
                            </p:childTnLst>
                          </p:cTn>
                        </p:par>
                        <p:par>
                          <p:cTn id="33" fill="hold">
                            <p:stCondLst>
                              <p:cond delay="500"/>
                            </p:stCondLst>
                            <p:childTnLst>
                              <p:par>
                                <p:cTn id="34" presetID="23" presetClass="exit" presetSubtype="16" fill="hold" grpId="7" nodeType="afterEffect">
                                  <p:stCondLst>
                                    <p:cond delay="0"/>
                                  </p:stCondLst>
                                  <p:iterate>
                                    <p:tmAbs val="0"/>
                                  </p:iterate>
                                  <p:childTnLst>
                                    <p:anim calcmode="lin" valueType="num">
                                      <p:cBhvr>
                                        <p:cTn id="35" dur="1000" fill="hold"/>
                                        <p:tgtEl>
                                          <p:spTgt spid="77"/>
                                        </p:tgtEl>
                                        <p:attrNameLst>
                                          <p:attrName>ppt_w</p:attrName>
                                        </p:attrNameLst>
                                      </p:cBhvr>
                                      <p:tavLst>
                                        <p:tav tm="0">
                                          <p:val>
                                            <p:strVal val="ppt_w"/>
                                          </p:val>
                                        </p:tav>
                                        <p:tav tm="100000">
                                          <p:val>
                                            <p:fltVal val="0"/>
                                          </p:val>
                                        </p:tav>
                                      </p:tavLst>
                                    </p:anim>
                                    <p:anim calcmode="lin" valueType="num">
                                      <p:cBhvr>
                                        <p:cTn id="36" dur="1000" fill="hold"/>
                                        <p:tgtEl>
                                          <p:spTgt spid="77"/>
                                        </p:tgtEl>
                                        <p:attrNameLst>
                                          <p:attrName>ppt_h</p:attrName>
                                        </p:attrNameLst>
                                      </p:cBhvr>
                                      <p:tavLst>
                                        <p:tav tm="0">
                                          <p:val>
                                            <p:strVal val="ppt_h"/>
                                          </p:val>
                                        </p:tav>
                                        <p:tav tm="100000">
                                          <p:val>
                                            <p:fltVal val="0"/>
                                          </p:val>
                                        </p:tav>
                                      </p:tavLst>
                                    </p:anim>
                                    <p:set>
                                      <p:cBhvr>
                                        <p:cTn id="37" fill="hold">
                                          <p:stCondLst>
                                            <p:cond delay="999"/>
                                          </p:stCondLst>
                                        </p:cTn>
                                        <p:tgtEl>
                                          <p:spTgt spid="77"/>
                                        </p:tgtEl>
                                        <p:attrNameLst>
                                          <p:attrName>style.visibility</p:attrName>
                                        </p:attrNameLst>
                                      </p:cBhvr>
                                      <p:to>
                                        <p:strVal val="hidden"/>
                                      </p:to>
                                    </p:set>
                                  </p:childTnLst>
                                </p:cTn>
                              </p:par>
                            </p:childTnLst>
                          </p:cTn>
                        </p:par>
                        <p:par>
                          <p:cTn id="38" fill="hold">
                            <p:stCondLst>
                              <p:cond delay="1500"/>
                            </p:stCondLst>
                            <p:childTnLst>
                              <p:par>
                                <p:cTn id="39" presetID="1" presetClass="exit" presetSubtype="0" fill="hold" grpId="8" nodeType="afterEffect">
                                  <p:stCondLst>
                                    <p:cond delay="0"/>
                                  </p:stCondLst>
                                  <p:iterate>
                                    <p:tmAbs val="0"/>
                                  </p:iterate>
                                  <p:childTnLst>
                                    <p:set>
                                      <p:cBhvr>
                                        <p:cTn id="40" fill="hold">
                                          <p:stCondLst>
                                            <p:cond delay="0"/>
                                          </p:stCondLst>
                                        </p:cTn>
                                        <p:tgtEl>
                                          <p:spTgt spid="75"/>
                                        </p:tgtEl>
                                        <p:attrNameLst>
                                          <p:attrName>style.visibility</p:attrName>
                                        </p:attrNameLst>
                                      </p:cBhvr>
                                      <p:to>
                                        <p:strVal val="hidden"/>
                                      </p:to>
                                    </p:set>
                                  </p:childTnLst>
                                </p:cTn>
                              </p:par>
                            </p:childTnLst>
                          </p:cTn>
                        </p:par>
                        <p:par>
                          <p:cTn id="41" fill="hold">
                            <p:stCondLst>
                              <p:cond delay="1500"/>
                            </p:stCondLst>
                            <p:childTnLst>
                              <p:par>
                                <p:cTn id="42" presetID="23" presetClass="entr" presetSubtype="32" fill="hold" grpId="9" nodeType="afterEffect">
                                  <p:stCondLst>
                                    <p:cond delay="0"/>
                                  </p:stCondLst>
                                  <p:iterate>
                                    <p:tmAbs val="0"/>
                                  </p:iterate>
                                  <p:childTnLst>
                                    <p:set>
                                      <p:cBhvr>
                                        <p:cTn id="43" fill="hold"/>
                                        <p:tgtEl>
                                          <p:spTgt spid="72"/>
                                        </p:tgtEl>
                                        <p:attrNameLst>
                                          <p:attrName>style.visibility</p:attrName>
                                        </p:attrNameLst>
                                      </p:cBhvr>
                                      <p:to>
                                        <p:strVal val="visible"/>
                                      </p:to>
                                    </p:set>
                                    <p:anim calcmode="lin" valueType="num">
                                      <p:cBhvr>
                                        <p:cTn id="44" dur="2000" fill="hold"/>
                                        <p:tgtEl>
                                          <p:spTgt spid="72"/>
                                        </p:tgtEl>
                                        <p:attrNameLst>
                                          <p:attrName>ppt_w</p:attrName>
                                        </p:attrNameLst>
                                      </p:cBhvr>
                                      <p:tavLst>
                                        <p:tav tm="0">
                                          <p:val>
                                            <p:fltVal val="0"/>
                                          </p:val>
                                        </p:tav>
                                        <p:tav tm="100000">
                                          <p:val>
                                            <p:strVal val="#ppt_w"/>
                                          </p:val>
                                        </p:tav>
                                      </p:tavLst>
                                    </p:anim>
                                    <p:anim calcmode="lin" valueType="num">
                                      <p:cBhvr>
                                        <p:cTn id="45" dur="2000" fill="hold"/>
                                        <p:tgtEl>
                                          <p:spTgt spid="72"/>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xit" presetSubtype="16" fill="hold" grpId="10" nodeType="clickEffect">
                                  <p:stCondLst>
                                    <p:cond delay="0"/>
                                  </p:stCondLst>
                                  <p:iterate>
                                    <p:tmAbs val="0"/>
                                  </p:iterate>
                                  <p:childTnLst>
                                    <p:anim calcmode="lin" valueType="num">
                                      <p:cBhvr>
                                        <p:cTn id="49" dur="500" fill="hold"/>
                                        <p:tgtEl>
                                          <p:spTgt spid="72"/>
                                        </p:tgtEl>
                                        <p:attrNameLst>
                                          <p:attrName>ppt_w</p:attrName>
                                        </p:attrNameLst>
                                      </p:cBhvr>
                                      <p:tavLst>
                                        <p:tav tm="0">
                                          <p:val>
                                            <p:strVal val="ppt_w"/>
                                          </p:val>
                                        </p:tav>
                                        <p:tav tm="100000">
                                          <p:val>
                                            <p:fltVal val="0"/>
                                          </p:val>
                                        </p:tav>
                                      </p:tavLst>
                                    </p:anim>
                                    <p:anim calcmode="lin" valueType="num">
                                      <p:cBhvr>
                                        <p:cTn id="50" dur="500" fill="hold"/>
                                        <p:tgtEl>
                                          <p:spTgt spid="72"/>
                                        </p:tgtEl>
                                        <p:attrNameLst>
                                          <p:attrName>ppt_h</p:attrName>
                                        </p:attrNameLst>
                                      </p:cBhvr>
                                      <p:tavLst>
                                        <p:tav tm="0">
                                          <p:val>
                                            <p:strVal val="ppt_h"/>
                                          </p:val>
                                        </p:tav>
                                        <p:tav tm="100000">
                                          <p:val>
                                            <p:fltVal val="0"/>
                                          </p:val>
                                        </p:tav>
                                      </p:tavLst>
                                    </p:anim>
                                    <p:set>
                                      <p:cBhvr>
                                        <p:cTn id="51" fill="hold">
                                          <p:stCondLst>
                                            <p:cond delay="499"/>
                                          </p:stCondLst>
                                        </p:cTn>
                                        <p:tgtEl>
                                          <p:spTgt spid="72"/>
                                        </p:tgtEl>
                                        <p:attrNameLst>
                                          <p:attrName>style.visibility</p:attrName>
                                        </p:attrNameLst>
                                      </p:cBhvr>
                                      <p:to>
                                        <p:strVal val="hidden"/>
                                      </p:to>
                                    </p:set>
                                  </p:childTnLst>
                                </p:cTn>
                              </p:par>
                            </p:childTnLst>
                          </p:cTn>
                        </p:par>
                        <p:par>
                          <p:cTn id="52" fill="hold">
                            <p:stCondLst>
                              <p:cond delay="500"/>
                            </p:stCondLst>
                            <p:childTnLst>
                              <p:par>
                                <p:cTn id="53" presetID="23" presetClass="entr" presetSubtype="32" fill="hold" grpId="11" nodeType="afterEffect">
                                  <p:stCondLst>
                                    <p:cond delay="0"/>
                                  </p:stCondLst>
                                  <p:iterate>
                                    <p:tmAbs val="0"/>
                                  </p:iterate>
                                  <p:childTnLst>
                                    <p:set>
                                      <p:cBhvr>
                                        <p:cTn id="54" fill="hold"/>
                                        <p:tgtEl>
                                          <p:spTgt spid="73"/>
                                        </p:tgtEl>
                                        <p:attrNameLst>
                                          <p:attrName>style.visibility</p:attrName>
                                        </p:attrNameLst>
                                      </p:cBhvr>
                                      <p:to>
                                        <p:strVal val="visible"/>
                                      </p:to>
                                    </p:set>
                                    <p:anim calcmode="lin" valueType="num">
                                      <p:cBhvr>
                                        <p:cTn id="55" dur="2000" fill="hold"/>
                                        <p:tgtEl>
                                          <p:spTgt spid="73"/>
                                        </p:tgtEl>
                                        <p:attrNameLst>
                                          <p:attrName>ppt_w</p:attrName>
                                        </p:attrNameLst>
                                      </p:cBhvr>
                                      <p:tavLst>
                                        <p:tav tm="0">
                                          <p:val>
                                            <p:fltVal val="0"/>
                                          </p:val>
                                        </p:tav>
                                        <p:tav tm="100000">
                                          <p:val>
                                            <p:strVal val="#ppt_w"/>
                                          </p:val>
                                        </p:tav>
                                      </p:tavLst>
                                    </p:anim>
                                    <p:anim calcmode="lin" valueType="num">
                                      <p:cBhvr>
                                        <p:cTn id="56" dur="2000" fill="hold"/>
                                        <p:tgtEl>
                                          <p:spTgt spid="73"/>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12" nodeType="clickEffect">
                                  <p:stCondLst>
                                    <p:cond delay="0"/>
                                  </p:stCondLst>
                                  <p:iterate>
                                    <p:tmAbs val="0"/>
                                  </p:iterate>
                                  <p:childTnLst>
                                    <p:set>
                                      <p:cBhvr>
                                        <p:cTn id="60" fill="hold"/>
                                        <p:tgtEl>
                                          <p:spTgt spid="99"/>
                                        </p:tgtEl>
                                        <p:attrNameLst>
                                          <p:attrName>style.visibility</p:attrName>
                                        </p:attrNameLst>
                                      </p:cBhvr>
                                      <p:to>
                                        <p:strVal val="visible"/>
                                      </p:to>
                                    </p:set>
                                    <p:anim calcmode="lin" valueType="num">
                                      <p:cBhvr>
                                        <p:cTn id="61" dur="1000" fill="hold"/>
                                        <p:tgtEl>
                                          <p:spTgt spid="99"/>
                                        </p:tgtEl>
                                        <p:attrNameLst>
                                          <p:attrName>ppt_x</p:attrName>
                                        </p:attrNameLst>
                                      </p:cBhvr>
                                      <p:tavLst>
                                        <p:tav tm="0">
                                          <p:val>
                                            <p:strVal val="#ppt_x"/>
                                          </p:val>
                                        </p:tav>
                                        <p:tav tm="100000">
                                          <p:val>
                                            <p:strVal val="#ppt_x"/>
                                          </p:val>
                                        </p:tav>
                                      </p:tavLst>
                                    </p:anim>
                                    <p:anim calcmode="lin" valueType="num">
                                      <p:cBhvr>
                                        <p:cTn id="62" dur="1000" fill="hold"/>
                                        <p:tgtEl>
                                          <p:spTgt spid="99"/>
                                        </p:tgtEl>
                                        <p:attrNameLst>
                                          <p:attrName>ppt_y</p:attrName>
                                        </p:attrNameLst>
                                      </p:cBhvr>
                                      <p:tavLst>
                                        <p:tav tm="0">
                                          <p:val>
                                            <p:strVal val="1+#ppt_h/2"/>
                                          </p:val>
                                        </p:tav>
                                        <p:tav tm="100000">
                                          <p:val>
                                            <p:strVal val="#ppt_y"/>
                                          </p:val>
                                        </p:tav>
                                      </p:tavLst>
                                    </p:anim>
                                  </p:childTnLst>
                                </p:cTn>
                              </p:par>
                            </p:childTnLst>
                          </p:cTn>
                        </p:par>
                        <p:par>
                          <p:cTn id="63" fill="hold">
                            <p:stCondLst>
                              <p:cond delay="1000"/>
                            </p:stCondLst>
                            <p:childTnLst>
                              <p:par>
                                <p:cTn id="64" presetID="17" presetClass="entr" presetSubtype="8" fill="hold" grpId="13" nodeType="afterEffect">
                                  <p:stCondLst>
                                    <p:cond delay="0"/>
                                  </p:stCondLst>
                                  <p:iterate>
                                    <p:tmAbs val="0"/>
                                  </p:iterate>
                                  <p:childTnLst>
                                    <p:set>
                                      <p:cBhvr>
                                        <p:cTn id="65" fill="hold"/>
                                        <p:tgtEl>
                                          <p:spTgt spid="107"/>
                                        </p:tgtEl>
                                        <p:attrNameLst>
                                          <p:attrName>style.visibility</p:attrName>
                                        </p:attrNameLst>
                                      </p:cBhvr>
                                      <p:to>
                                        <p:strVal val="visible"/>
                                      </p:to>
                                    </p:set>
                                    <p:anim calcmode="lin" valueType="num">
                                      <p:cBhvr>
                                        <p:cTn id="66" dur="2000" fill="hold"/>
                                        <p:tgtEl>
                                          <p:spTgt spid="107"/>
                                        </p:tgtEl>
                                        <p:attrNameLst>
                                          <p:attrName>ppt_x</p:attrName>
                                        </p:attrNameLst>
                                      </p:cBhvr>
                                      <p:tavLst>
                                        <p:tav tm="0">
                                          <p:val>
                                            <p:strVal val="#ppt_x-#ppt_w/2"/>
                                          </p:val>
                                        </p:tav>
                                        <p:tav tm="100000">
                                          <p:val>
                                            <p:strVal val="#ppt_x"/>
                                          </p:val>
                                        </p:tav>
                                      </p:tavLst>
                                    </p:anim>
                                    <p:anim calcmode="lin" valueType="num">
                                      <p:cBhvr>
                                        <p:cTn id="67" dur="2000" fill="hold"/>
                                        <p:tgtEl>
                                          <p:spTgt spid="107"/>
                                        </p:tgtEl>
                                        <p:attrNameLst>
                                          <p:attrName>ppt_y</p:attrName>
                                        </p:attrNameLst>
                                      </p:cBhvr>
                                      <p:tavLst>
                                        <p:tav tm="0">
                                          <p:val>
                                            <p:strVal val="#ppt_y"/>
                                          </p:val>
                                        </p:tav>
                                        <p:tav tm="100000">
                                          <p:val>
                                            <p:strVal val="#ppt_y"/>
                                          </p:val>
                                        </p:tav>
                                      </p:tavLst>
                                    </p:anim>
                                    <p:anim calcmode="lin" valueType="num">
                                      <p:cBhvr>
                                        <p:cTn id="68" dur="2000" fill="hold"/>
                                        <p:tgtEl>
                                          <p:spTgt spid="107"/>
                                        </p:tgtEl>
                                        <p:attrNameLst>
                                          <p:attrName>ppt_w</p:attrName>
                                        </p:attrNameLst>
                                      </p:cBhvr>
                                      <p:tavLst>
                                        <p:tav tm="0">
                                          <p:val>
                                            <p:fltVal val="0"/>
                                          </p:val>
                                        </p:tav>
                                        <p:tav tm="100000">
                                          <p:val>
                                            <p:strVal val="#ppt_w"/>
                                          </p:val>
                                        </p:tav>
                                      </p:tavLst>
                                    </p:anim>
                                    <p:anim calcmode="lin" valueType="num">
                                      <p:cBhvr>
                                        <p:cTn id="69" dur="2000" fill="hold"/>
                                        <p:tgtEl>
                                          <p:spTgt spid="107"/>
                                        </p:tgtEl>
                                        <p:attrNameLst>
                                          <p:attrName>ppt_h</p:attrName>
                                        </p:attrNameLst>
                                      </p:cBhvr>
                                      <p:tavLst>
                                        <p:tav tm="0">
                                          <p:val>
                                            <p:strVal val="#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32" fill="hold" grpId="14" nodeType="clickEffect">
                                  <p:stCondLst>
                                    <p:cond delay="0"/>
                                  </p:stCondLst>
                                  <p:iterate>
                                    <p:tmAbs val="0"/>
                                  </p:iterate>
                                  <p:childTnLst>
                                    <p:set>
                                      <p:cBhvr>
                                        <p:cTn id="73" fill="hold"/>
                                        <p:tgtEl>
                                          <p:spTgt spid="98"/>
                                        </p:tgtEl>
                                        <p:attrNameLst>
                                          <p:attrName>style.visibility</p:attrName>
                                        </p:attrNameLst>
                                      </p:cBhvr>
                                      <p:to>
                                        <p:strVal val="visible"/>
                                      </p:to>
                                    </p:set>
                                    <p:anim calcmode="lin" valueType="num">
                                      <p:cBhvr>
                                        <p:cTn id="74" dur="500" fill="hold"/>
                                        <p:tgtEl>
                                          <p:spTgt spid="98"/>
                                        </p:tgtEl>
                                        <p:attrNameLst>
                                          <p:attrName>ppt_w</p:attrName>
                                        </p:attrNameLst>
                                      </p:cBhvr>
                                      <p:tavLst>
                                        <p:tav tm="0">
                                          <p:val>
                                            <p:fltVal val="0"/>
                                          </p:val>
                                        </p:tav>
                                        <p:tav tm="100000">
                                          <p:val>
                                            <p:strVal val="#ppt_w"/>
                                          </p:val>
                                        </p:tav>
                                      </p:tavLst>
                                    </p:anim>
                                    <p:anim calcmode="lin" valueType="num">
                                      <p:cBhvr>
                                        <p:cTn id="75" dur="500" fill="hold"/>
                                        <p:tgtEl>
                                          <p:spTgt spid="98"/>
                                        </p:tgtEl>
                                        <p:attrNameLst>
                                          <p:attrName>ppt_h</p:attrName>
                                        </p:attrNameLst>
                                      </p:cBhvr>
                                      <p:tavLst>
                                        <p:tav tm="0">
                                          <p:val>
                                            <p:fltVal val="0"/>
                                          </p:val>
                                        </p:tav>
                                        <p:tav tm="100000">
                                          <p:val>
                                            <p:strVal val="#ppt_h"/>
                                          </p:val>
                                        </p:tav>
                                      </p:tavLst>
                                    </p:anim>
                                  </p:childTnLst>
                                </p:cTn>
                              </p:par>
                            </p:childTnLst>
                          </p:cTn>
                        </p:par>
                      </p:childTnLst>
                    </p:cTn>
                  </p:par>
                  <p:par>
                    <p:cTn id="76" fill="hold">
                      <p:stCondLst>
                        <p:cond delay="indefinite"/>
                      </p:stCondLst>
                      <p:childTnLst>
                        <p:par>
                          <p:cTn id="77" fill="hold">
                            <p:stCondLst>
                              <p:cond delay="0"/>
                            </p:stCondLst>
                            <p:childTnLst>
                              <p:par>
                                <p:cTn id="78" presetID="23" presetClass="entr" presetSubtype="32" fill="hold" grpId="15" nodeType="clickEffect">
                                  <p:stCondLst>
                                    <p:cond delay="0"/>
                                  </p:stCondLst>
                                  <p:iterate>
                                    <p:tmAbs val="0"/>
                                  </p:iterate>
                                  <p:childTnLst>
                                    <p:set>
                                      <p:cBhvr>
                                        <p:cTn id="79" fill="hold"/>
                                        <p:tgtEl>
                                          <p:spTgt spid="83"/>
                                        </p:tgtEl>
                                        <p:attrNameLst>
                                          <p:attrName>style.visibility</p:attrName>
                                        </p:attrNameLst>
                                      </p:cBhvr>
                                      <p:to>
                                        <p:strVal val="visible"/>
                                      </p:to>
                                    </p:set>
                                    <p:anim calcmode="lin" valueType="num">
                                      <p:cBhvr>
                                        <p:cTn id="80" dur="500" fill="hold"/>
                                        <p:tgtEl>
                                          <p:spTgt spid="83"/>
                                        </p:tgtEl>
                                        <p:attrNameLst>
                                          <p:attrName>ppt_w</p:attrName>
                                        </p:attrNameLst>
                                      </p:cBhvr>
                                      <p:tavLst>
                                        <p:tav tm="0">
                                          <p:val>
                                            <p:fltVal val="0"/>
                                          </p:val>
                                        </p:tav>
                                        <p:tav tm="100000">
                                          <p:val>
                                            <p:strVal val="#ppt_w"/>
                                          </p:val>
                                        </p:tav>
                                      </p:tavLst>
                                    </p:anim>
                                    <p:anim calcmode="lin" valueType="num">
                                      <p:cBhvr>
                                        <p:cTn id="81" dur="500" fill="hold"/>
                                        <p:tgtEl>
                                          <p:spTgt spid="83"/>
                                        </p:tgtEl>
                                        <p:attrNameLst>
                                          <p:attrName>ppt_h</p:attrName>
                                        </p:attrNameLst>
                                      </p:cBhvr>
                                      <p:tavLst>
                                        <p:tav tm="0">
                                          <p:val>
                                            <p:fltVal val="0"/>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23" presetClass="entr" presetSubtype="32" fill="hold" grpId="16" nodeType="clickEffect">
                                  <p:stCondLst>
                                    <p:cond delay="0"/>
                                  </p:stCondLst>
                                  <p:iterate>
                                    <p:tmAbs val="0"/>
                                  </p:iterate>
                                  <p:childTnLst>
                                    <p:set>
                                      <p:cBhvr>
                                        <p:cTn id="85" fill="hold"/>
                                        <p:tgtEl>
                                          <p:spTgt spid="91"/>
                                        </p:tgtEl>
                                        <p:attrNameLst>
                                          <p:attrName>style.visibility</p:attrName>
                                        </p:attrNameLst>
                                      </p:cBhvr>
                                      <p:to>
                                        <p:strVal val="visible"/>
                                      </p:to>
                                    </p:set>
                                    <p:anim calcmode="lin" valueType="num">
                                      <p:cBhvr>
                                        <p:cTn id="86" dur="500" fill="hold"/>
                                        <p:tgtEl>
                                          <p:spTgt spid="91"/>
                                        </p:tgtEl>
                                        <p:attrNameLst>
                                          <p:attrName>ppt_w</p:attrName>
                                        </p:attrNameLst>
                                      </p:cBhvr>
                                      <p:tavLst>
                                        <p:tav tm="0">
                                          <p:val>
                                            <p:fltVal val="0"/>
                                          </p:val>
                                        </p:tav>
                                        <p:tav tm="100000">
                                          <p:val>
                                            <p:strVal val="#ppt_w"/>
                                          </p:val>
                                        </p:tav>
                                      </p:tavLst>
                                    </p:anim>
                                    <p:anim calcmode="lin" valueType="num">
                                      <p:cBhvr>
                                        <p:cTn id="87" dur="500" fill="hold"/>
                                        <p:tgtEl>
                                          <p:spTgt spid="91"/>
                                        </p:tgtEl>
                                        <p:attrNameLst>
                                          <p:attrName>ppt_h</p:attrName>
                                        </p:attrNameLst>
                                      </p:cBhvr>
                                      <p:tavLst>
                                        <p:tav tm="0">
                                          <p:val>
                                            <p:fltVal val="0"/>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presetID="23" presetClass="entr" presetSubtype="32" fill="hold" grpId="17" nodeType="clickEffect">
                                  <p:stCondLst>
                                    <p:cond delay="0"/>
                                  </p:stCondLst>
                                  <p:iterate>
                                    <p:tmAbs val="0"/>
                                  </p:iterate>
                                  <p:childTnLst>
                                    <p:set>
                                      <p:cBhvr>
                                        <p:cTn id="91" fill="hold"/>
                                        <p:tgtEl>
                                          <p:spTgt spid="105"/>
                                        </p:tgtEl>
                                        <p:attrNameLst>
                                          <p:attrName>style.visibility</p:attrName>
                                        </p:attrNameLst>
                                      </p:cBhvr>
                                      <p:to>
                                        <p:strVal val="visible"/>
                                      </p:to>
                                    </p:set>
                                    <p:anim calcmode="lin" valueType="num">
                                      <p:cBhvr>
                                        <p:cTn id="92" dur="500" fill="hold"/>
                                        <p:tgtEl>
                                          <p:spTgt spid="105"/>
                                        </p:tgtEl>
                                        <p:attrNameLst>
                                          <p:attrName>ppt_w</p:attrName>
                                        </p:attrNameLst>
                                      </p:cBhvr>
                                      <p:tavLst>
                                        <p:tav tm="0">
                                          <p:val>
                                            <p:fltVal val="0"/>
                                          </p:val>
                                        </p:tav>
                                        <p:tav tm="100000">
                                          <p:val>
                                            <p:strVal val="#ppt_w"/>
                                          </p:val>
                                        </p:tav>
                                      </p:tavLst>
                                    </p:anim>
                                    <p:anim calcmode="lin" valueType="num">
                                      <p:cBhvr>
                                        <p:cTn id="93" dur="500" fill="hold"/>
                                        <p:tgtEl>
                                          <p:spTgt spid="105"/>
                                        </p:tgtEl>
                                        <p:attrNameLst>
                                          <p:attrName>ppt_h</p:attrName>
                                        </p:attrNameLst>
                                      </p:cBhvr>
                                      <p:tavLst>
                                        <p:tav tm="0">
                                          <p:val>
                                            <p:fltVal val="0"/>
                                          </p:val>
                                        </p:tav>
                                        <p:tav tm="100000">
                                          <p:val>
                                            <p:strVal val="#ppt_h"/>
                                          </p:val>
                                        </p:tav>
                                      </p:tavLst>
                                    </p:anim>
                                  </p:childTnLst>
                                </p:cTn>
                              </p:par>
                            </p:childTnLst>
                          </p:cTn>
                        </p:par>
                      </p:childTnLst>
                    </p:cTn>
                  </p:par>
                  <p:par>
                    <p:cTn id="94" fill="hold">
                      <p:stCondLst>
                        <p:cond delay="indefinite"/>
                      </p:stCondLst>
                      <p:childTnLst>
                        <p:par>
                          <p:cTn id="95" fill="hold">
                            <p:stCondLst>
                              <p:cond delay="0"/>
                            </p:stCondLst>
                            <p:childTnLst>
                              <p:par>
                                <p:cTn id="96" presetID="1" presetClass="exit" presetSubtype="0" fill="hold" grpId="18" nodeType="clickEffect">
                                  <p:stCondLst>
                                    <p:cond delay="0"/>
                                  </p:stCondLst>
                                  <p:iterate>
                                    <p:tmAbs val="0"/>
                                  </p:iterate>
                                  <p:childTnLst>
                                    <p:set>
                                      <p:cBhvr>
                                        <p:cTn id="97" fill="hold">
                                          <p:stCondLst>
                                            <p:cond delay="0"/>
                                          </p:stCondLst>
                                        </p:cTn>
                                        <p:tgtEl>
                                          <p:spTgt spid="98"/>
                                        </p:tgtEl>
                                        <p:attrNameLst>
                                          <p:attrName>style.visibility</p:attrName>
                                        </p:attrNameLst>
                                      </p:cBhvr>
                                      <p:to>
                                        <p:strVal val="hidden"/>
                                      </p:to>
                                    </p:set>
                                  </p:childTnLst>
                                </p:cTn>
                              </p:par>
                            </p:childTnLst>
                          </p:cTn>
                        </p:par>
                        <p:par>
                          <p:cTn id="98" fill="hold">
                            <p:stCondLst>
                              <p:cond delay="0"/>
                            </p:stCondLst>
                            <p:childTnLst>
                              <p:par>
                                <p:cTn id="99" presetID="23" presetClass="exit" presetSubtype="16" fill="hold" grpId="19" nodeType="afterEffect">
                                  <p:stCondLst>
                                    <p:cond delay="0"/>
                                  </p:stCondLst>
                                  <p:iterate>
                                    <p:tmAbs val="0"/>
                                  </p:iterate>
                                  <p:childTnLst>
                                    <p:anim calcmode="lin" valueType="num">
                                      <p:cBhvr>
                                        <p:cTn id="100" dur="500" fill="hold"/>
                                        <p:tgtEl>
                                          <p:spTgt spid="105"/>
                                        </p:tgtEl>
                                        <p:attrNameLst>
                                          <p:attrName>ppt_w</p:attrName>
                                        </p:attrNameLst>
                                      </p:cBhvr>
                                      <p:tavLst>
                                        <p:tav tm="0">
                                          <p:val>
                                            <p:strVal val="ppt_w"/>
                                          </p:val>
                                        </p:tav>
                                        <p:tav tm="100000">
                                          <p:val>
                                            <p:fltVal val="0"/>
                                          </p:val>
                                        </p:tav>
                                      </p:tavLst>
                                    </p:anim>
                                    <p:anim calcmode="lin" valueType="num">
                                      <p:cBhvr>
                                        <p:cTn id="101" dur="500" fill="hold"/>
                                        <p:tgtEl>
                                          <p:spTgt spid="105"/>
                                        </p:tgtEl>
                                        <p:attrNameLst>
                                          <p:attrName>ppt_h</p:attrName>
                                        </p:attrNameLst>
                                      </p:cBhvr>
                                      <p:tavLst>
                                        <p:tav tm="0">
                                          <p:val>
                                            <p:strVal val="ppt_h"/>
                                          </p:val>
                                        </p:tav>
                                        <p:tav tm="100000">
                                          <p:val>
                                            <p:fltVal val="0"/>
                                          </p:val>
                                        </p:tav>
                                      </p:tavLst>
                                    </p:anim>
                                    <p:set>
                                      <p:cBhvr>
                                        <p:cTn id="102" fill="hold">
                                          <p:stCondLst>
                                            <p:cond delay="499"/>
                                          </p:stCondLst>
                                        </p:cTn>
                                        <p:tgtEl>
                                          <p:spTgt spid="105"/>
                                        </p:tgtEl>
                                        <p:attrNameLst>
                                          <p:attrName>style.visibility</p:attrName>
                                        </p:attrNameLst>
                                      </p:cBhvr>
                                      <p:to>
                                        <p:strVal val="hidden"/>
                                      </p:to>
                                    </p:set>
                                  </p:childTnLst>
                                </p:cTn>
                              </p:par>
                            </p:childTnLst>
                          </p:cTn>
                        </p:par>
                        <p:par>
                          <p:cTn id="103" fill="hold">
                            <p:stCondLst>
                              <p:cond delay="500"/>
                            </p:stCondLst>
                            <p:childTnLst>
                              <p:par>
                                <p:cTn id="104" presetID="1" presetClass="exit" presetSubtype="0" fill="hold" grpId="20" nodeType="afterEffect">
                                  <p:stCondLst>
                                    <p:cond delay="0"/>
                                  </p:stCondLst>
                                  <p:iterate>
                                    <p:tmAbs val="0"/>
                                  </p:iterate>
                                  <p:childTnLst>
                                    <p:set>
                                      <p:cBhvr>
                                        <p:cTn id="105" fill="hold">
                                          <p:stCondLst>
                                            <p:cond delay="0"/>
                                          </p:stCondLst>
                                        </p:cTn>
                                        <p:tgtEl>
                                          <p:spTgt spid="91"/>
                                        </p:tgtEl>
                                        <p:attrNameLst>
                                          <p:attrName>style.visibility</p:attrName>
                                        </p:attrNameLst>
                                      </p:cBhvr>
                                      <p:to>
                                        <p:strVal val="hidden"/>
                                      </p:to>
                                    </p:set>
                                  </p:childTnLst>
                                </p:cTn>
                              </p:par>
                            </p:childTnLst>
                          </p:cTn>
                        </p:par>
                        <p:par>
                          <p:cTn id="106" fill="hold">
                            <p:stCondLst>
                              <p:cond delay="500"/>
                            </p:stCondLst>
                            <p:childTnLst>
                              <p:par>
                                <p:cTn id="107" presetID="1" presetClass="exit" presetSubtype="0" fill="hold" grpId="21" nodeType="afterEffect">
                                  <p:stCondLst>
                                    <p:cond delay="0"/>
                                  </p:stCondLst>
                                  <p:iterate>
                                    <p:tmAbs val="0"/>
                                  </p:iterate>
                                  <p:childTnLst>
                                    <p:set>
                                      <p:cBhvr>
                                        <p:cTn id="108" fill="hold">
                                          <p:stCondLst>
                                            <p:cond delay="0"/>
                                          </p:stCondLst>
                                        </p:cTn>
                                        <p:tgtEl>
                                          <p:spTgt spid="83"/>
                                        </p:tgtEl>
                                        <p:attrNameLst>
                                          <p:attrName>style.visibility</p:attrName>
                                        </p:attrNameLst>
                                      </p:cBhvr>
                                      <p:to>
                                        <p:strVal val="hidden"/>
                                      </p:to>
                                    </p:set>
                                  </p:childTnLst>
                                </p:cTn>
                              </p:par>
                            </p:childTnLst>
                          </p:cTn>
                        </p:par>
                        <p:par>
                          <p:cTn id="109" fill="hold">
                            <p:stCondLst>
                              <p:cond delay="500"/>
                            </p:stCondLst>
                            <p:childTnLst>
                              <p:par>
                                <p:cTn id="110" presetID="1" presetClass="exit" presetSubtype="0" fill="hold" grpId="22" nodeType="afterEffect">
                                  <p:stCondLst>
                                    <p:cond delay="0"/>
                                  </p:stCondLst>
                                  <p:iterate>
                                    <p:tmAbs val="0"/>
                                  </p:iterate>
                                  <p:childTnLst>
                                    <p:set>
                                      <p:cBhvr>
                                        <p:cTn id="111" fill="hold">
                                          <p:stCondLst>
                                            <p:cond delay="0"/>
                                          </p:stCondLst>
                                        </p:cTn>
                                        <p:tgtEl>
                                          <p:spTgt spid="99"/>
                                        </p:tgtEl>
                                        <p:attrNameLst>
                                          <p:attrName>style.visibility</p:attrName>
                                        </p:attrNameLst>
                                      </p:cBhvr>
                                      <p:to>
                                        <p:strVal val="hidden"/>
                                      </p:to>
                                    </p:set>
                                  </p:childTnLst>
                                </p:cTn>
                              </p:par>
                            </p:childTnLst>
                          </p:cTn>
                        </p:par>
                        <p:par>
                          <p:cTn id="112" fill="hold">
                            <p:stCondLst>
                              <p:cond delay="500"/>
                            </p:stCondLst>
                            <p:childTnLst>
                              <p:par>
                                <p:cTn id="113" presetID="23" presetClass="entr" presetSubtype="32" fill="hold" grpId="23" nodeType="afterEffect">
                                  <p:stCondLst>
                                    <p:cond delay="0"/>
                                  </p:stCondLst>
                                  <p:iterate>
                                    <p:tmAbs val="0"/>
                                  </p:iterate>
                                  <p:childTnLst>
                                    <p:set>
                                      <p:cBhvr>
                                        <p:cTn id="114" fill="hold"/>
                                        <p:tgtEl>
                                          <p:spTgt spid="106"/>
                                        </p:tgtEl>
                                        <p:attrNameLst>
                                          <p:attrName>style.visibility</p:attrName>
                                        </p:attrNameLst>
                                      </p:cBhvr>
                                      <p:to>
                                        <p:strVal val="visible"/>
                                      </p:to>
                                    </p:set>
                                    <p:anim calcmode="lin" valueType="num">
                                      <p:cBhvr>
                                        <p:cTn id="115" dur="1000" fill="hold"/>
                                        <p:tgtEl>
                                          <p:spTgt spid="106"/>
                                        </p:tgtEl>
                                        <p:attrNameLst>
                                          <p:attrName>ppt_w</p:attrName>
                                        </p:attrNameLst>
                                      </p:cBhvr>
                                      <p:tavLst>
                                        <p:tav tm="0">
                                          <p:val>
                                            <p:fltVal val="0"/>
                                          </p:val>
                                        </p:tav>
                                        <p:tav tm="100000">
                                          <p:val>
                                            <p:strVal val="#ppt_w"/>
                                          </p:val>
                                        </p:tav>
                                      </p:tavLst>
                                    </p:anim>
                                    <p:anim calcmode="lin" valueType="num">
                                      <p:cBhvr>
                                        <p:cTn id="116" dur="1000" fill="hold"/>
                                        <p:tgtEl>
                                          <p:spTgt spid="10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9" animBg="1" advAuto="0"/>
      <p:bldP spid="72" grpId="10" animBg="1" advAuto="0"/>
      <p:bldP spid="73" grpId="11" animBg="1" advAuto="0"/>
      <p:bldP spid="75" grpId="1" animBg="1" advAuto="0"/>
      <p:bldP spid="75" grpId="8" animBg="1" advAuto="0"/>
      <p:bldP spid="76" grpId="2" animBg="1" advAuto="0"/>
      <p:bldP spid="76" grpId="6" animBg="1" advAuto="0"/>
      <p:bldP spid="77" grpId="4" animBg="1" advAuto="0"/>
      <p:bldP spid="77" grpId="7" animBg="1" advAuto="0"/>
      <p:bldP spid="83" grpId="15" animBg="1" advAuto="0"/>
      <p:bldP spid="83" grpId="21" animBg="1" advAuto="0"/>
      <p:bldP spid="91" grpId="16" animBg="1" advAuto="0"/>
      <p:bldP spid="91" grpId="20" animBg="1" advAuto="0"/>
      <p:bldP spid="98" grpId="14" animBg="1" advAuto="0"/>
      <p:bldP spid="98" grpId="18" animBg="1" advAuto="0"/>
      <p:bldP spid="99" grpId="12" animBg="1" advAuto="0"/>
      <p:bldP spid="99" grpId="22" animBg="1" advAuto="0"/>
      <p:bldP spid="105" grpId="17" animBg="1" advAuto="0"/>
      <p:bldP spid="105" grpId="19" animBg="1" advAuto="0"/>
      <p:bldP spid="106" grpId="23" animBg="1" advAuto="0"/>
      <p:bldP spid="107" grpId="13" animBg="1" advAuto="0"/>
      <p:bldP spid="108" grpId="3" animBg="1" advAuto="0"/>
      <p:bldP spid="108" grpId="5"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Shape 110"/>
          <p:cNvSpPr>
            <a:spLocks noGrp="1"/>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İsmi Hakkında</a:t>
            </a:r>
          </a:p>
        </p:txBody>
      </p:sp>
      <p:sp>
        <p:nvSpPr>
          <p:cNvPr id="111" name="Shape 111"/>
          <p:cNvSpPr>
            <a:spLocks noGrp="1"/>
          </p:cNvSpPr>
          <p:nvPr>
            <p:ph type="body" idx="1"/>
          </p:nvPr>
        </p:nvSpPr>
        <p:spPr>
          <a:xfrm>
            <a:off x="457200" y="1600200"/>
            <a:ext cx="8229600" cy="4525963"/>
          </a:xfrm>
          <a:prstGeom prst="rect">
            <a:avLst/>
          </a:prstGeom>
        </p:spPr>
        <p:txBody>
          <a:bodyPr/>
          <a:lstStyle/>
          <a:p>
            <a:pPr marL="0" lvl="0" indent="0">
              <a:lnSpc>
                <a:spcPct val="90000"/>
              </a:lnSpc>
              <a:spcBef>
                <a:spcPts val="400"/>
              </a:spcBef>
              <a:buSzTx/>
              <a:buNone/>
              <a:defRPr sz="1800"/>
            </a:pPr>
            <a:r>
              <a:rPr sz="1700"/>
              <a:t>Kurumun kısa adı CERN, 1952’de Avrupa da dünya çapında bir araştırma  kurumunu kurmakla görevli Fransızcada “Conseil Européen pour la Recherche Nucléaire”, İngilizcede “European Council for Nuclear Research” isimli yapıdan geliyor.</a:t>
            </a:r>
          </a:p>
          <a:p>
            <a:pPr marL="0" lvl="0" indent="0">
              <a:lnSpc>
                <a:spcPct val="90000"/>
              </a:lnSpc>
              <a:spcBef>
                <a:spcPts val="400"/>
              </a:spcBef>
              <a:buSzTx/>
              <a:buNone/>
              <a:defRPr sz="1800"/>
            </a:pPr>
            <a:endParaRPr sz="1700"/>
          </a:p>
          <a:p>
            <a:pPr marL="0" lvl="0" indent="0">
              <a:lnSpc>
                <a:spcPct val="90000"/>
              </a:lnSpc>
              <a:spcBef>
                <a:spcPts val="400"/>
              </a:spcBef>
              <a:buSzTx/>
              <a:buNone/>
              <a:defRPr sz="1800"/>
            </a:pPr>
            <a:r>
              <a:rPr sz="1700"/>
              <a:t>1954 de bu geçici yapı, 12 ülkenin katılımı ile “European Organization for Nuclear Research” açık adını almış olsa da, CERN kısaltması kullanılmaya devam ediyor.</a:t>
            </a:r>
          </a:p>
          <a:p>
            <a:pPr marL="0" lvl="0" indent="0">
              <a:lnSpc>
                <a:spcPct val="90000"/>
              </a:lnSpc>
              <a:spcBef>
                <a:spcPts val="400"/>
              </a:spcBef>
              <a:buSzTx/>
              <a:buNone/>
              <a:defRPr sz="1800"/>
            </a:pPr>
            <a:endParaRPr sz="1700"/>
          </a:p>
          <a:p>
            <a:pPr marL="0" lvl="0" indent="0">
              <a:lnSpc>
                <a:spcPct val="90000"/>
              </a:lnSpc>
              <a:spcBef>
                <a:spcPts val="400"/>
              </a:spcBef>
              <a:buSzTx/>
              <a:buNone/>
              <a:defRPr sz="1800"/>
            </a:pPr>
            <a:r>
              <a:rPr sz="1700"/>
              <a:t>İsmindeki “Nükleer” kelimesi kurulduğu tarihlerde, maddeyi anlamaya çalışan fizikçilerin çoğunlukla atomun ve çekirdeğin yapısı ile ilgileniyor olmasından kaynaklanıyor.</a:t>
            </a:r>
          </a:p>
          <a:p>
            <a:pPr marL="0" lvl="0" indent="0">
              <a:lnSpc>
                <a:spcPct val="90000"/>
              </a:lnSpc>
              <a:spcBef>
                <a:spcPts val="400"/>
              </a:spcBef>
              <a:buSzTx/>
              <a:buNone/>
              <a:defRPr sz="1800"/>
            </a:pPr>
            <a:endParaRPr sz="1700"/>
          </a:p>
          <a:p>
            <a:pPr marL="0" lvl="0" indent="0">
              <a:lnSpc>
                <a:spcPct val="90000"/>
              </a:lnSpc>
              <a:spcBef>
                <a:spcPts val="400"/>
              </a:spcBef>
              <a:buSzTx/>
              <a:buNone/>
              <a:defRPr sz="1800"/>
            </a:pPr>
            <a:r>
              <a:rPr sz="1700"/>
              <a:t>Kısaltmasındaki  N, nükleere karşılık gelse de, CERN de yapılan araştırmaların nükleer kelimesinin toplumda uyandırdığı enerji üretimi(sivil veya askeri) ile hiç bir ilgisi olmadığı halde, kuruluşunda verilen ismi kullanmaya devam ediyor.</a:t>
            </a:r>
          </a:p>
          <a:p>
            <a:pPr marL="0" lvl="0" indent="0">
              <a:lnSpc>
                <a:spcPct val="90000"/>
              </a:lnSpc>
              <a:spcBef>
                <a:spcPts val="400"/>
              </a:spcBef>
              <a:buSzTx/>
              <a:buNone/>
              <a:defRPr sz="1800"/>
            </a:pPr>
            <a:endParaRPr sz="1700"/>
          </a:p>
          <a:p>
            <a:pPr marL="0" lvl="0" indent="0">
              <a:lnSpc>
                <a:spcPct val="90000"/>
              </a:lnSpc>
              <a:spcBef>
                <a:spcPts val="400"/>
              </a:spcBef>
              <a:buSzTx/>
              <a:buNone/>
              <a:defRPr sz="1800"/>
            </a:pPr>
            <a:r>
              <a:rPr sz="1700"/>
              <a:t>Bugün maddenin temel yapı taşlarını ve aralarındaki etkileşmeleri inceleyen bilim dalına </a:t>
            </a:r>
            <a:r>
              <a:rPr sz="1700" b="1"/>
              <a:t>parçacık fiziği</a:t>
            </a:r>
            <a:r>
              <a:rPr sz="1700"/>
              <a:t> diyoruz.</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Shape 113"/>
          <p:cNvSpPr>
            <a:spLocks noGrp="1"/>
          </p:cNvSpPr>
          <p:nvPr>
            <p:ph type="title" idx="4294967295"/>
          </p:nvPr>
        </p:nvSpPr>
        <p:spPr>
          <a:xfrm>
            <a:off x="1752600" y="228600"/>
            <a:ext cx="6705600" cy="685800"/>
          </a:xfrm>
          <a:prstGeom prst="rect">
            <a:avLst/>
          </a:prstGeom>
          <a:effectLst>
            <a:outerShdw blurRad="63500" dist="38099" dir="2700000" rotWithShape="0">
              <a:srgbClr val="000000">
                <a:alpha val="74997"/>
              </a:srgbClr>
            </a:outerShdw>
          </a:effectLst>
        </p:spPr>
        <p:txBody>
          <a:bodyPr lIns="0" tIns="0" rIns="0" bIns="0"/>
          <a:lstStyle>
            <a:lvl1pPr defTabSz="411479">
              <a:defRPr sz="3509">
                <a:solidFill>
                  <a:srgbClr val="4F81BD"/>
                </a:solidFill>
                <a:effectLst>
                  <a:outerShdw blurRad="34289" dist="34289" dir="2700000" rotWithShape="0">
                    <a:srgbClr val="000000"/>
                  </a:outerShdw>
                </a:effectLst>
              </a:defRPr>
            </a:lvl1pPr>
          </a:lstStyle>
          <a:p>
            <a:pPr lvl="0">
              <a:defRPr sz="1800">
                <a:solidFill>
                  <a:srgbClr val="000000"/>
                </a:solidFill>
                <a:effectLst/>
              </a:defRPr>
            </a:pPr>
            <a:r>
              <a:rPr sz="3509">
                <a:solidFill>
                  <a:srgbClr val="4F81BD"/>
                </a:solidFill>
                <a:effectLst>
                  <a:outerShdw blurRad="34289" dist="34289" dir="2700000" rotWithShape="0">
                    <a:srgbClr val="000000"/>
                  </a:outerShdw>
                </a:effectLst>
              </a:rPr>
              <a:t>CERN’ün Görevi</a:t>
            </a:r>
          </a:p>
        </p:txBody>
      </p:sp>
      <p:pic>
        <p:nvPicPr>
          <p:cNvPr id="114" name="image14.jpg" descr="einstein-1"/>
          <p:cNvPicPr/>
          <p:nvPr/>
        </p:nvPicPr>
        <p:blipFill>
          <a:blip r:embed="rId2">
            <a:extLst/>
          </a:blip>
          <a:stretch>
            <a:fillRect/>
          </a:stretch>
        </p:blipFill>
        <p:spPr>
          <a:xfrm>
            <a:off x="7618413" y="990600"/>
            <a:ext cx="1217613" cy="1676400"/>
          </a:xfrm>
          <a:prstGeom prst="rect">
            <a:avLst/>
          </a:prstGeom>
          <a:ln w="12700">
            <a:miter lim="400000"/>
          </a:ln>
          <a:effectLst>
            <a:outerShdw blurRad="63500" dist="38099" dir="2700000" rotWithShape="0">
              <a:srgbClr val="000000">
                <a:alpha val="74997"/>
              </a:srgbClr>
            </a:outerShdw>
          </a:effectLst>
        </p:spPr>
      </p:pic>
      <p:pic>
        <p:nvPicPr>
          <p:cNvPr id="115" name="image15.png" descr="PET_Alzheimer"/>
          <p:cNvPicPr/>
          <p:nvPr/>
        </p:nvPicPr>
        <p:blipFill>
          <a:blip r:embed="rId3">
            <a:extLst/>
          </a:blip>
          <a:stretch>
            <a:fillRect/>
          </a:stretch>
        </p:blipFill>
        <p:spPr>
          <a:xfrm>
            <a:off x="7159625" y="2838450"/>
            <a:ext cx="1828800" cy="1371600"/>
          </a:xfrm>
          <a:prstGeom prst="rect">
            <a:avLst/>
          </a:prstGeom>
          <a:ln w="12700">
            <a:miter lim="400000"/>
          </a:ln>
          <a:effectLst>
            <a:outerShdw blurRad="63500" dist="38099" dir="2700000" rotWithShape="0">
              <a:srgbClr val="000000">
                <a:alpha val="74997"/>
              </a:srgbClr>
            </a:outerShdw>
          </a:effectLst>
        </p:spPr>
      </p:pic>
      <p:pic>
        <p:nvPicPr>
          <p:cNvPr id="116" name="image16.png" descr="Grid_globe_V1"/>
          <p:cNvPicPr/>
          <p:nvPr/>
        </p:nvPicPr>
        <p:blipFill>
          <a:blip r:embed="rId4">
            <a:extLst/>
          </a:blip>
          <a:stretch>
            <a:fillRect/>
          </a:stretch>
        </p:blipFill>
        <p:spPr>
          <a:xfrm>
            <a:off x="5483225" y="2819400"/>
            <a:ext cx="1600200" cy="1349375"/>
          </a:xfrm>
          <a:prstGeom prst="rect">
            <a:avLst/>
          </a:prstGeom>
          <a:ln w="12700">
            <a:miter lim="400000"/>
          </a:ln>
          <a:effectLst>
            <a:outerShdw blurRad="63500" dist="38099" dir="2700000" rotWithShape="0">
              <a:srgbClr val="000000">
                <a:alpha val="74997"/>
              </a:srgbClr>
            </a:outerShdw>
          </a:effectLst>
        </p:spPr>
      </p:pic>
      <p:pic>
        <p:nvPicPr>
          <p:cNvPr id="117" name="image17.png" descr="Picture 1"/>
          <p:cNvPicPr/>
          <p:nvPr/>
        </p:nvPicPr>
        <p:blipFill>
          <a:blip r:embed="rId5">
            <a:extLst/>
          </a:blip>
          <a:stretch>
            <a:fillRect/>
          </a:stretch>
        </p:blipFill>
        <p:spPr>
          <a:xfrm>
            <a:off x="5867400" y="4425950"/>
            <a:ext cx="1447800" cy="1058863"/>
          </a:xfrm>
          <a:prstGeom prst="rect">
            <a:avLst/>
          </a:prstGeom>
          <a:ln w="12700">
            <a:miter lim="400000"/>
          </a:ln>
          <a:effectLst>
            <a:outerShdw blurRad="63500" dist="38099" dir="2700000" rotWithShape="0">
              <a:srgbClr val="000000">
                <a:alpha val="74997"/>
              </a:srgbClr>
            </a:outerShdw>
          </a:effectLst>
        </p:spPr>
      </p:pic>
      <p:pic>
        <p:nvPicPr>
          <p:cNvPr id="118" name="image18.png" descr="Picture 1"/>
          <p:cNvPicPr/>
          <p:nvPr/>
        </p:nvPicPr>
        <p:blipFill>
          <a:blip r:embed="rId6">
            <a:extLst/>
          </a:blip>
          <a:stretch>
            <a:fillRect/>
          </a:stretch>
        </p:blipFill>
        <p:spPr>
          <a:xfrm>
            <a:off x="6553200" y="5638800"/>
            <a:ext cx="2057400" cy="1109663"/>
          </a:xfrm>
          <a:prstGeom prst="rect">
            <a:avLst/>
          </a:prstGeom>
          <a:ln w="12700">
            <a:miter lim="400000"/>
          </a:ln>
          <a:effectLst>
            <a:outerShdw blurRad="63500" dist="38099" dir="2700000" rotWithShape="0">
              <a:srgbClr val="000000">
                <a:alpha val="74997"/>
              </a:srgbClr>
            </a:outerShdw>
          </a:effectLst>
        </p:spPr>
      </p:pic>
      <p:pic>
        <p:nvPicPr>
          <p:cNvPr id="119" name="image19.png" descr="Picture 3"/>
          <p:cNvPicPr/>
          <p:nvPr/>
        </p:nvPicPr>
        <p:blipFill>
          <a:blip r:embed="rId7">
            <a:extLst/>
          </a:blip>
          <a:stretch>
            <a:fillRect/>
          </a:stretch>
        </p:blipFill>
        <p:spPr>
          <a:xfrm>
            <a:off x="7423150" y="4427537"/>
            <a:ext cx="1568450" cy="1058863"/>
          </a:xfrm>
          <a:prstGeom prst="rect">
            <a:avLst/>
          </a:prstGeom>
          <a:ln w="12700">
            <a:miter lim="400000"/>
          </a:ln>
          <a:effectLst>
            <a:outerShdw blurRad="63500" dist="38099" dir="2700000" rotWithShape="0">
              <a:srgbClr val="000000">
                <a:alpha val="74997"/>
              </a:srgbClr>
            </a:outerShdw>
          </a:effectLst>
        </p:spPr>
      </p:pic>
      <p:pic>
        <p:nvPicPr>
          <p:cNvPr id="120" name="image20.png" descr="Picture 2"/>
          <p:cNvPicPr/>
          <p:nvPr/>
        </p:nvPicPr>
        <p:blipFill>
          <a:blip r:embed="rId8">
            <a:extLst/>
          </a:blip>
          <a:stretch>
            <a:fillRect/>
          </a:stretch>
        </p:blipFill>
        <p:spPr>
          <a:xfrm>
            <a:off x="6248400" y="1219200"/>
            <a:ext cx="1265238" cy="1255713"/>
          </a:xfrm>
          <a:prstGeom prst="rect">
            <a:avLst/>
          </a:prstGeom>
          <a:ln w="12700">
            <a:miter lim="400000"/>
          </a:ln>
          <a:effectLst>
            <a:outerShdw blurRad="63500" dist="38099" dir="2700000" rotWithShape="0">
              <a:srgbClr val="000000">
                <a:alpha val="74997"/>
              </a:srgbClr>
            </a:outerShdw>
          </a:effectLst>
        </p:spPr>
      </p:pic>
      <p:sp>
        <p:nvSpPr>
          <p:cNvPr id="121" name="Shape 121"/>
          <p:cNvSpPr/>
          <p:nvPr/>
        </p:nvSpPr>
        <p:spPr>
          <a:xfrm>
            <a:off x="3070397" y="1966709"/>
            <a:ext cx="3149601" cy="2057402"/>
          </a:xfrm>
          <a:prstGeom prst="triangle">
            <a:avLst/>
          </a:prstGeom>
          <a:solidFill>
            <a:srgbClr val="FFF8B3"/>
          </a:solidFill>
          <a:ln>
            <a:solidFill>
              <a:srgbClr val="4A7EBB"/>
            </a:solidFill>
          </a:ln>
          <a:effectLst>
            <a:outerShdw blurRad="38100" dist="23000" dir="5400000" rotWithShape="0">
              <a:srgbClr val="000000">
                <a:alpha val="35000"/>
              </a:srgbClr>
            </a:outerShdw>
          </a:effectLst>
        </p:spPr>
        <p:txBody>
          <a:bodyPr lIns="0" tIns="0" rIns="0" bIns="0" anchor="ctr"/>
          <a:lstStyle/>
          <a:p>
            <a:pPr lvl="0" algn="ctr">
              <a:defRPr sz="3600">
                <a:ln w="9524">
                  <a:solidFill/>
                </a:ln>
                <a:solidFill>
                  <a:srgbClr val="FFFFFF"/>
                </a:solidFill>
              </a:defRPr>
            </a:pPr>
            <a:endParaRPr/>
          </a:p>
        </p:txBody>
      </p:sp>
      <p:grpSp>
        <p:nvGrpSpPr>
          <p:cNvPr id="124" name="Group 124"/>
          <p:cNvGrpSpPr/>
          <p:nvPr/>
        </p:nvGrpSpPr>
        <p:grpSpPr>
          <a:xfrm>
            <a:off x="3070397" y="1966709"/>
            <a:ext cx="3149601" cy="2236471"/>
            <a:chOff x="243622" y="0"/>
            <a:chExt cx="3149600" cy="2236470"/>
          </a:xfrm>
        </p:grpSpPr>
        <p:sp>
          <p:nvSpPr>
            <p:cNvPr id="122" name="Shape 122"/>
            <p:cNvSpPr/>
            <p:nvPr/>
          </p:nvSpPr>
          <p:spPr>
            <a:xfrm>
              <a:off x="243622" y="0"/>
              <a:ext cx="3149601" cy="2057401"/>
            </a:xfrm>
            <a:prstGeom prst="triangle">
              <a:avLst/>
            </a:prstGeom>
            <a:solidFill>
              <a:srgbClr val="FFF8B3"/>
            </a:solidFill>
            <a:ln w="9525" cap="flat">
              <a:solidFill>
                <a:srgbClr val="4A7EBB"/>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sz="3600">
                  <a:ln w="9524">
                    <a:solidFill/>
                  </a:ln>
                  <a:solidFill>
                    <a:srgbClr val="FFFFFF"/>
                  </a:solidFill>
                </a:defRPr>
              </a:pPr>
              <a:endParaRPr/>
            </a:p>
          </p:txBody>
        </p:sp>
        <p:sp>
          <p:nvSpPr>
            <p:cNvPr id="123" name="Shape 123"/>
            <p:cNvSpPr/>
            <p:nvPr/>
          </p:nvSpPr>
          <p:spPr>
            <a:xfrm>
              <a:off x="1031022" y="849630"/>
              <a:ext cx="1574801" cy="1386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a:r>
                <a:rPr sz="3600">
                  <a:ln w="9524">
                    <a:solidFill/>
                  </a:ln>
                  <a:solidFill>
                    <a:srgbClr val="FFFFFF"/>
                  </a:solidFill>
                </a:rPr>
                <a:t>CERN</a:t>
              </a:r>
              <a:endParaRPr sz="2400">
                <a:ln>
                  <a:solidFill/>
                </a:ln>
                <a:solidFill>
                  <a:srgbClr val="FFFFFF"/>
                </a:solidFill>
              </a:endParaRPr>
            </a:p>
            <a:p>
              <a:pPr lvl="0" algn="ctr"/>
              <a:endParaRPr sz="2400">
                <a:ln>
                  <a:solidFill/>
                </a:ln>
                <a:solidFill>
                  <a:srgbClr val="FFFFFF"/>
                </a:solidFill>
              </a:endParaRPr>
            </a:p>
          </p:txBody>
        </p:sp>
      </p:grpSp>
      <p:sp>
        <p:nvSpPr>
          <p:cNvPr id="125" name="Shape 125"/>
          <p:cNvSpPr/>
          <p:nvPr/>
        </p:nvSpPr>
        <p:spPr>
          <a:xfrm rot="18518102">
            <a:off x="3021009" y="2529643"/>
            <a:ext cx="1153280" cy="586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lvl="0">
              <a:defRPr sz="1800"/>
            </a:pPr>
            <a:r>
              <a:rPr sz="3200"/>
              <a:t>Yenilik</a:t>
            </a:r>
          </a:p>
        </p:txBody>
      </p:sp>
      <p:sp>
        <p:nvSpPr>
          <p:cNvPr id="126" name="Shape 126"/>
          <p:cNvSpPr/>
          <p:nvPr/>
        </p:nvSpPr>
        <p:spPr>
          <a:xfrm rot="3101578">
            <a:off x="5001281" y="2915490"/>
            <a:ext cx="2059941" cy="586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lvl="0">
              <a:defRPr sz="1800"/>
            </a:pPr>
            <a:r>
              <a:rPr sz="3200"/>
              <a:t>Eğitim          </a:t>
            </a:r>
          </a:p>
        </p:txBody>
      </p:sp>
      <p:sp>
        <p:nvSpPr>
          <p:cNvPr id="127" name="Shape 127"/>
          <p:cNvSpPr/>
          <p:nvPr/>
        </p:nvSpPr>
        <p:spPr>
          <a:xfrm>
            <a:off x="3764150" y="3900830"/>
            <a:ext cx="1712080" cy="586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lvl="0">
              <a:defRPr sz="1800"/>
            </a:pPr>
            <a:r>
              <a:rPr sz="3200"/>
              <a:t>Araştırma</a:t>
            </a:r>
          </a:p>
        </p:txBody>
      </p:sp>
      <p:sp>
        <p:nvSpPr>
          <p:cNvPr id="128" name="Shape 128"/>
          <p:cNvSpPr/>
          <p:nvPr/>
        </p:nvSpPr>
        <p:spPr>
          <a:xfrm>
            <a:off x="3453398" y="3528264"/>
            <a:ext cx="2361418" cy="459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lvl="0">
              <a:defRPr sz="1800"/>
            </a:pPr>
            <a:r>
              <a:rPr sz="2400"/>
              <a:t>İnsanları Birleştirir</a:t>
            </a:r>
          </a:p>
        </p:txBody>
      </p:sp>
      <p:pic>
        <p:nvPicPr>
          <p:cNvPr id="129" name="image6.png" descr="cern_logo_1.png"/>
          <p:cNvPicPr/>
          <p:nvPr/>
        </p:nvPicPr>
        <p:blipFill>
          <a:blip r:embed="rId9">
            <a:extLst/>
          </a:blip>
          <a:stretch>
            <a:fillRect/>
          </a:stretch>
        </p:blipFill>
        <p:spPr>
          <a:xfrm>
            <a:off x="4384797" y="2290919"/>
            <a:ext cx="488839" cy="480692"/>
          </a:xfrm>
          <a:prstGeom prst="rect">
            <a:avLst/>
          </a:prstGeom>
          <a:ln w="12700">
            <a:miter lim="400000"/>
          </a:ln>
          <a:effectLst>
            <a:outerShdw blurRad="38100" dist="38100" dir="2700000" rotWithShape="0">
              <a:srgbClr val="000000"/>
            </a:outerShdw>
          </a:effectLst>
        </p:spPr>
      </p:pic>
      <p:sp>
        <p:nvSpPr>
          <p:cNvPr id="130" name="Shape 130"/>
          <p:cNvSpPr>
            <a:spLocks noGrp="1"/>
          </p:cNvSpPr>
          <p:nvPr>
            <p:ph type="body" idx="4294967295"/>
          </p:nvPr>
        </p:nvSpPr>
        <p:spPr>
          <a:xfrm>
            <a:off x="-22488" y="1360374"/>
            <a:ext cx="6172201" cy="5181601"/>
          </a:xfrm>
          <a:prstGeom prst="rect">
            <a:avLst/>
          </a:prstGeom>
        </p:spPr>
        <p:txBody>
          <a:bodyPr/>
          <a:lstStyle/>
          <a:p>
            <a:pPr marL="254603" lvl="0" indent="-254603" defTabSz="452627">
              <a:lnSpc>
                <a:spcPct val="90000"/>
              </a:lnSpc>
              <a:spcBef>
                <a:spcPts val="500"/>
              </a:spcBef>
              <a:buClr>
                <a:srgbClr val="FFFFFF"/>
              </a:buClr>
              <a:buFont typeface="Wingdings"/>
              <a:buChar char="❑"/>
              <a:defRPr sz="1800"/>
            </a:pPr>
            <a:r>
              <a:rPr sz="2376">
                <a:solidFill>
                  <a:srgbClr val="E0A8A6"/>
                </a:solidFill>
                <a:effectLst>
                  <a:outerShdw blurRad="12573" dist="12573" dir="7980000" rotWithShape="0">
                    <a:srgbClr val="000000"/>
                  </a:outerShdw>
                </a:effectLst>
              </a:rPr>
              <a:t>Bilginin</a:t>
            </a:r>
            <a:r>
              <a:rPr sz="2376">
                <a:solidFill>
                  <a:srgbClr val="FFFFFF"/>
                </a:solidFill>
                <a:effectLst>
                  <a:outerShdw blurRad="12573" dist="12573" dir="7980000" rotWithShape="0">
                    <a:srgbClr val="000000"/>
                  </a:outerShdw>
                </a:effectLst>
              </a:rPr>
              <a:t> </a:t>
            </a:r>
            <a:r>
              <a:rPr sz="2376">
                <a:solidFill>
                  <a:srgbClr val="FCF933"/>
                </a:solidFill>
                <a:effectLst>
                  <a:outerShdw blurRad="12573" dist="12573" dir="7980000" rotWithShape="0">
                    <a:srgbClr val="000000"/>
                  </a:outerShdw>
                </a:effectLst>
              </a:rPr>
              <a:t>Sınırlarını zorluyor</a:t>
            </a:r>
            <a:r>
              <a:rPr sz="2376">
                <a:solidFill>
                  <a:srgbClr val="FFFFFF"/>
                </a:solidFill>
                <a:effectLst>
                  <a:outerShdw blurRad="12573" dist="12573" dir="7980000" rotWithShape="0">
                    <a:srgbClr val="000000"/>
                  </a:outerShdw>
                </a:effectLst>
              </a:rPr>
              <a:t> 	</a:t>
            </a:r>
          </a:p>
          <a:p>
            <a:pPr marL="169735" lvl="0" indent="-169735" defTabSz="452627">
              <a:lnSpc>
                <a:spcPct val="90000"/>
              </a:lnSpc>
              <a:spcBef>
                <a:spcPts val="300"/>
              </a:spcBef>
              <a:buClr>
                <a:srgbClr val="FFFFFF"/>
              </a:buClr>
              <a:buFont typeface="Wingdings"/>
              <a:buChar char="❑"/>
              <a:defRPr sz="1800"/>
            </a:pPr>
            <a:r>
              <a:rPr sz="1584">
                <a:solidFill>
                  <a:srgbClr val="E0A8A6"/>
                </a:solidFill>
                <a:effectLst>
                  <a:outerShdw blurRad="12573" dist="12573" dir="7980000" rotWithShape="0">
                    <a:srgbClr val="000000"/>
                  </a:outerShdw>
                </a:effectLst>
              </a:rPr>
              <a:t>Büyük patlamanın sırları …kainatın ilk anlarında maddenin yapısı nasıldı?</a:t>
            </a:r>
          </a:p>
          <a:p>
            <a:pPr marL="339470" lvl="0" indent="-339470" defTabSz="452627">
              <a:lnSpc>
                <a:spcPct val="90000"/>
              </a:lnSpc>
              <a:buClr>
                <a:srgbClr val="FFFFFF"/>
              </a:buClr>
              <a:buFont typeface="Wingdings"/>
              <a:buChar char="❑"/>
              <a:defRPr sz="1800"/>
            </a:pPr>
            <a:endParaRPr sz="1584">
              <a:solidFill>
                <a:srgbClr val="FFFFFF"/>
              </a:solidFill>
              <a:effectLst>
                <a:outerShdw blurRad="12573" dist="12573" dir="7980000" rotWithShape="0">
                  <a:srgbClr val="000000"/>
                </a:outerShdw>
              </a:effectLst>
            </a:endParaRPr>
          </a:p>
          <a:p>
            <a:pPr marL="339470" lvl="0" indent="-339470" defTabSz="452627">
              <a:lnSpc>
                <a:spcPct val="90000"/>
              </a:lnSpc>
              <a:buClr>
                <a:srgbClr val="FFFFFF"/>
              </a:buClr>
              <a:defRPr sz="1800"/>
            </a:pPr>
            <a:endParaRPr sz="1584">
              <a:solidFill>
                <a:srgbClr val="FFFFFF"/>
              </a:solidFill>
              <a:effectLst>
                <a:outerShdw blurRad="12573" dist="12573" dir="7980000" rotWithShape="0">
                  <a:srgbClr val="000000"/>
                </a:outerShdw>
              </a:effectLst>
            </a:endParaRPr>
          </a:p>
          <a:p>
            <a:pPr marL="254603" lvl="0" indent="-254603" defTabSz="452627">
              <a:lnSpc>
                <a:spcPct val="90000"/>
              </a:lnSpc>
              <a:spcBef>
                <a:spcPts val="500"/>
              </a:spcBef>
              <a:buClr>
                <a:srgbClr val="FFFFFF"/>
              </a:buClr>
              <a:buFont typeface="Wingdings"/>
              <a:buChar char="❑"/>
              <a:defRPr sz="1800"/>
            </a:pPr>
            <a:r>
              <a:rPr sz="2376">
                <a:solidFill>
                  <a:srgbClr val="E0A8A6"/>
                </a:solidFill>
                <a:effectLst>
                  <a:outerShdw blurRad="12573" dist="12573" dir="7980000" rotWithShape="0">
                    <a:srgbClr val="000000"/>
                  </a:outerShdw>
                </a:effectLst>
              </a:rPr>
              <a:t>Hızlandırıcılar ve algıçlar için yeni teknolojiler</a:t>
            </a:r>
            <a:r>
              <a:rPr sz="2376">
                <a:solidFill>
                  <a:srgbClr val="FFFFFF"/>
                </a:solidFill>
                <a:effectLst>
                  <a:outerShdw blurRad="12573" dist="12573" dir="7980000" rotWithShape="0">
                    <a:srgbClr val="000000"/>
                  </a:outerShdw>
                </a:effectLst>
              </a:rPr>
              <a:t> </a:t>
            </a:r>
            <a:r>
              <a:rPr sz="2376">
                <a:solidFill>
                  <a:srgbClr val="FCF933"/>
                </a:solidFill>
                <a:effectLst>
                  <a:outerShdw blurRad="12573" dist="12573" dir="7980000" rotWithShape="0">
                    <a:srgbClr val="000000"/>
                  </a:outerShdw>
                </a:effectLst>
              </a:rPr>
              <a:t>Geliştiriyor</a:t>
            </a:r>
            <a:endParaRPr sz="2376">
              <a:solidFill>
                <a:srgbClr val="FFFFFF"/>
              </a:solidFill>
              <a:effectLst>
                <a:outerShdw blurRad="12573" dist="12573" dir="7980000" rotWithShape="0">
                  <a:srgbClr val="000000"/>
                </a:outerShdw>
              </a:effectLst>
            </a:endParaRPr>
          </a:p>
          <a:p>
            <a:pPr marL="339470" lvl="0" indent="-339470" defTabSz="452627">
              <a:lnSpc>
                <a:spcPct val="90000"/>
              </a:lnSpc>
              <a:spcBef>
                <a:spcPts val="500"/>
              </a:spcBef>
              <a:buSzTx/>
              <a:buNone/>
              <a:defRPr sz="1800"/>
            </a:pPr>
            <a:r>
              <a:rPr sz="2376">
                <a:solidFill>
                  <a:srgbClr val="FFFFFF"/>
                </a:solidFill>
                <a:effectLst>
                  <a:outerShdw blurRad="12573" dist="12573" dir="7980000" rotWithShape="0">
                    <a:srgbClr val="000000"/>
                  </a:outerShdw>
                </a:effectLst>
              </a:rPr>
              <a:t>	</a:t>
            </a:r>
            <a:r>
              <a:rPr sz="1584">
                <a:solidFill>
                  <a:srgbClr val="E0A8A6"/>
                </a:solidFill>
                <a:effectLst>
                  <a:outerShdw blurRad="12573" dist="12573" dir="7980000" rotWithShape="0">
                    <a:srgbClr val="000000"/>
                  </a:outerShdw>
                </a:effectLst>
              </a:rPr>
              <a:t>İnformasyon teknolojisi – Web ve GRID</a:t>
            </a:r>
          </a:p>
          <a:p>
            <a:pPr marL="339470" lvl="0" indent="-339470" defTabSz="452627">
              <a:lnSpc>
                <a:spcPct val="90000"/>
              </a:lnSpc>
              <a:spcBef>
                <a:spcPts val="300"/>
              </a:spcBef>
              <a:buSzTx/>
              <a:buNone/>
              <a:defRPr sz="1800"/>
            </a:pPr>
            <a:r>
              <a:rPr sz="1584">
                <a:solidFill>
                  <a:srgbClr val="E0A8A6"/>
                </a:solidFill>
                <a:effectLst>
                  <a:outerShdw blurRad="12573" dist="12573" dir="7980000" rotWithShape="0">
                    <a:srgbClr val="000000"/>
                  </a:outerShdw>
                </a:effectLst>
              </a:rPr>
              <a:t>	Tıp- tanı ve tedavi</a:t>
            </a:r>
            <a:endParaRPr sz="2376">
              <a:solidFill>
                <a:srgbClr val="E0A8A6"/>
              </a:solidFill>
              <a:effectLst>
                <a:outerShdw blurRad="12573" dist="12573" dir="7980000" rotWithShape="0">
                  <a:srgbClr val="000000"/>
                </a:outerShdw>
              </a:effectLst>
            </a:endParaRPr>
          </a:p>
          <a:p>
            <a:pPr marL="339470" lvl="0" indent="-339470" defTabSz="452627">
              <a:lnSpc>
                <a:spcPct val="90000"/>
              </a:lnSpc>
              <a:buClr>
                <a:srgbClr val="FFFFFF"/>
              </a:buClr>
              <a:defRPr sz="1800"/>
            </a:pPr>
            <a:endParaRPr sz="2376">
              <a:solidFill>
                <a:srgbClr val="FFFFFF"/>
              </a:solidFill>
              <a:effectLst>
                <a:outerShdw blurRad="12573" dist="12573" dir="7980000" rotWithShape="0">
                  <a:srgbClr val="000000"/>
                </a:outerShdw>
              </a:effectLst>
            </a:endParaRPr>
          </a:p>
          <a:p>
            <a:pPr marL="254603" lvl="0" indent="-254603" defTabSz="452627">
              <a:lnSpc>
                <a:spcPct val="90000"/>
              </a:lnSpc>
              <a:spcBef>
                <a:spcPts val="500"/>
              </a:spcBef>
              <a:buClr>
                <a:srgbClr val="FFFFFF"/>
              </a:buClr>
              <a:buFont typeface="Wingdings"/>
              <a:buChar char="❑"/>
              <a:defRPr sz="1800"/>
            </a:pPr>
            <a:r>
              <a:rPr sz="2376">
                <a:solidFill>
                  <a:srgbClr val="E0A8A6"/>
                </a:solidFill>
                <a:effectLst>
                  <a:outerShdw blurRad="12573" dist="12573" dir="7980000" rotWithShape="0">
                    <a:srgbClr val="000000"/>
                  </a:outerShdw>
                </a:effectLst>
              </a:rPr>
              <a:t>Yarının bilim insanlarını ve teknik elemanlarını</a:t>
            </a:r>
            <a:r>
              <a:rPr sz="2376">
                <a:solidFill>
                  <a:srgbClr val="FFFFFF"/>
                </a:solidFill>
                <a:effectLst>
                  <a:outerShdw blurRad="12573" dist="12573" dir="7980000" rotWithShape="0">
                    <a:srgbClr val="000000"/>
                  </a:outerShdw>
                </a:effectLst>
              </a:rPr>
              <a:t> </a:t>
            </a:r>
            <a:r>
              <a:rPr sz="2376">
                <a:solidFill>
                  <a:srgbClr val="FCF933"/>
                </a:solidFill>
                <a:effectLst>
                  <a:outerShdw blurRad="12573" dist="12573" dir="7980000" rotWithShape="0">
                    <a:srgbClr val="000000"/>
                  </a:outerShdw>
                </a:effectLst>
              </a:rPr>
              <a:t>Eğitiyor</a:t>
            </a:r>
            <a:r>
              <a:rPr sz="2376">
                <a:solidFill>
                  <a:srgbClr val="FFFFFF"/>
                </a:solidFill>
                <a:effectLst>
                  <a:outerShdw blurRad="12573" dist="12573" dir="7980000" rotWithShape="0">
                    <a:srgbClr val="000000"/>
                  </a:outerShdw>
                </a:effectLst>
              </a:rPr>
              <a:t> </a:t>
            </a:r>
          </a:p>
          <a:p>
            <a:pPr marL="339470" lvl="0" indent="-339470" defTabSz="452627">
              <a:lnSpc>
                <a:spcPct val="90000"/>
              </a:lnSpc>
              <a:buClr>
                <a:srgbClr val="FFFFFF"/>
              </a:buClr>
              <a:buFont typeface="Wingdings"/>
              <a:buChar char="❑"/>
              <a:defRPr sz="1800"/>
            </a:pPr>
            <a:endParaRPr sz="2376">
              <a:solidFill>
                <a:srgbClr val="FFFFFF"/>
              </a:solidFill>
              <a:effectLst>
                <a:outerShdw blurRad="12573" dist="12573" dir="7980000" rotWithShape="0">
                  <a:srgbClr val="000000"/>
                </a:outerShdw>
              </a:effectLst>
            </a:endParaRPr>
          </a:p>
          <a:p>
            <a:pPr marL="254603" lvl="0" indent="-254603" defTabSz="452627">
              <a:lnSpc>
                <a:spcPct val="90000"/>
              </a:lnSpc>
              <a:spcBef>
                <a:spcPts val="500"/>
              </a:spcBef>
              <a:buClr>
                <a:srgbClr val="FFFFFF"/>
              </a:buClr>
              <a:buFont typeface="Wingdings"/>
              <a:buChar char="❑"/>
              <a:defRPr sz="1800"/>
            </a:pPr>
            <a:r>
              <a:rPr sz="2376">
                <a:solidFill>
                  <a:srgbClr val="E0A8A6"/>
                </a:solidFill>
                <a:effectLst>
                  <a:outerShdw blurRad="12573" dist="12573" dir="7980000" rotWithShape="0">
                    <a:srgbClr val="000000"/>
                  </a:outerShdw>
                </a:effectLst>
              </a:rPr>
              <a:t>Değişik ülke ve kültürlerden insanları </a:t>
            </a:r>
            <a:r>
              <a:rPr sz="1979">
                <a:solidFill>
                  <a:srgbClr val="FCF933"/>
                </a:solidFill>
                <a:effectLst>
                  <a:outerShdw blurRad="12573" dist="12573" dir="7980000" rotWithShape="0">
                    <a:srgbClr val="000000"/>
                  </a:outerShdw>
                </a:effectLst>
              </a:rPr>
              <a:t>Birleştiriyor</a:t>
            </a:r>
            <a:r>
              <a:rPr sz="1979">
                <a:solidFill>
                  <a:srgbClr val="FFFFFF"/>
                </a:solidFill>
                <a:effectLst>
                  <a:outerShdw blurRad="12573" dist="12573" dir="7980000" rotWithShape="0">
                    <a:srgbClr val="000000"/>
                  </a:outerShdw>
                </a:effectLst>
              </a:rPr>
              <a:t> </a:t>
            </a:r>
          </a:p>
        </p:txBody>
      </p:sp>
      <p:grpSp>
        <p:nvGrpSpPr>
          <p:cNvPr id="139" name="Group 139"/>
          <p:cNvGrpSpPr/>
          <p:nvPr/>
        </p:nvGrpSpPr>
        <p:grpSpPr>
          <a:xfrm>
            <a:off x="24395" y="40258"/>
            <a:ext cx="1914200" cy="1318132"/>
            <a:chOff x="89369" y="0"/>
            <a:chExt cx="1914199" cy="1318130"/>
          </a:xfrm>
        </p:grpSpPr>
        <p:grpSp>
          <p:nvGrpSpPr>
            <p:cNvPr id="133" name="Group 133"/>
            <p:cNvGrpSpPr/>
            <p:nvPr/>
          </p:nvGrpSpPr>
          <p:grpSpPr>
            <a:xfrm>
              <a:off x="119837" y="0"/>
              <a:ext cx="1549283" cy="1012032"/>
              <a:chOff x="119837" y="0"/>
              <a:chExt cx="1549282" cy="1012031"/>
            </a:xfrm>
          </p:grpSpPr>
          <p:sp>
            <p:nvSpPr>
              <p:cNvPr id="131" name="Shape 131"/>
              <p:cNvSpPr/>
              <p:nvPr/>
            </p:nvSpPr>
            <p:spPr>
              <a:xfrm>
                <a:off x="119837" y="0"/>
                <a:ext cx="1549283" cy="1012032"/>
              </a:xfrm>
              <a:prstGeom prst="triangle">
                <a:avLst/>
              </a:prstGeom>
              <a:solidFill>
                <a:srgbClr val="FFF8B3"/>
              </a:solidFill>
              <a:ln w="9525" cap="flat">
                <a:solidFill>
                  <a:srgbClr val="4A7EBB"/>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sz="3600">
                    <a:ln w="9524">
                      <a:solidFill/>
                    </a:ln>
                    <a:solidFill>
                      <a:srgbClr val="FFFFFF"/>
                    </a:solidFill>
                  </a:defRPr>
                </a:pPr>
                <a:endParaRPr/>
              </a:p>
            </p:txBody>
          </p:sp>
          <p:sp>
            <p:nvSpPr>
              <p:cNvPr id="132" name="Shape 132"/>
              <p:cNvSpPr/>
              <p:nvPr/>
            </p:nvSpPr>
            <p:spPr>
              <a:xfrm>
                <a:off x="507157" y="323815"/>
                <a:ext cx="774643" cy="68218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a:defRPr sz="2300">
                    <a:ln w="6085">
                      <a:solidFill/>
                    </a:ln>
                    <a:solidFill>
                      <a:srgbClr val="FFFFFF"/>
                    </a:solidFill>
                  </a:defRPr>
                </a:lvl1pPr>
              </a:lstStyle>
              <a:p>
                <a:pPr lvl="0">
                  <a:defRPr sz="1800">
                    <a:ln w="9525">
                      <a:noFill/>
                    </a:ln>
                    <a:solidFill>
                      <a:srgbClr val="000000"/>
                    </a:solidFill>
                  </a:defRPr>
                </a:pPr>
                <a:r>
                  <a:rPr sz="2300">
                    <a:ln w="6085">
                      <a:solidFill/>
                    </a:ln>
                    <a:solidFill>
                      <a:srgbClr val="FFFFFF"/>
                    </a:solidFill>
                  </a:rPr>
                  <a:t>CERN</a:t>
                </a:r>
                <a:endParaRPr sz="2300">
                  <a:ln w="9128">
                    <a:solidFill/>
                  </a:ln>
                  <a:solidFill>
                    <a:srgbClr val="FFFFFF"/>
                  </a:solidFill>
                </a:endParaRPr>
              </a:p>
            </p:txBody>
          </p:sp>
        </p:grpSp>
        <p:sp>
          <p:nvSpPr>
            <p:cNvPr id="134" name="Shape 134"/>
            <p:cNvSpPr/>
            <p:nvPr/>
          </p:nvSpPr>
          <p:spPr>
            <a:xfrm rot="18518102">
              <a:off x="95543" y="276906"/>
              <a:ext cx="567297"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Yenilik</a:t>
              </a:r>
            </a:p>
          </p:txBody>
        </p:sp>
        <p:sp>
          <p:nvSpPr>
            <p:cNvPr id="135" name="Shape 135"/>
            <p:cNvSpPr/>
            <p:nvPr/>
          </p:nvSpPr>
          <p:spPr>
            <a:xfrm rot="3101578">
              <a:off x="1069635" y="466703"/>
              <a:ext cx="1013282"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Eğitim          </a:t>
              </a:r>
            </a:p>
          </p:txBody>
        </p:sp>
        <p:sp>
          <p:nvSpPr>
            <p:cNvPr id="136" name="Shape 136"/>
            <p:cNvSpPr/>
            <p:nvPr/>
          </p:nvSpPr>
          <p:spPr>
            <a:xfrm>
              <a:off x="308235" y="768125"/>
              <a:ext cx="1161577" cy="226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100"/>
              </a:lvl1pPr>
            </a:lstStyle>
            <a:p>
              <a:pPr lvl="0">
                <a:defRPr sz="1800"/>
              </a:pPr>
              <a:r>
                <a:rPr sz="1100"/>
                <a:t>İnsanları Birleştirir</a:t>
              </a:r>
            </a:p>
          </p:txBody>
        </p:sp>
        <p:pic>
          <p:nvPicPr>
            <p:cNvPr id="137" name="image6.png" descr="cern_logo_1.png"/>
            <p:cNvPicPr/>
            <p:nvPr/>
          </p:nvPicPr>
          <p:blipFill>
            <a:blip r:embed="rId9">
              <a:extLst/>
            </a:blip>
            <a:stretch>
              <a:fillRect/>
            </a:stretch>
          </p:blipFill>
          <p:spPr>
            <a:xfrm>
              <a:off x="766388" y="159477"/>
              <a:ext cx="240459" cy="236452"/>
            </a:xfrm>
            <a:prstGeom prst="rect">
              <a:avLst/>
            </a:prstGeom>
            <a:ln w="12700" cap="flat">
              <a:noFill/>
              <a:miter lim="400000"/>
            </a:ln>
            <a:effectLst>
              <a:outerShdw blurRad="38100" dist="38100" dir="2700000" rotWithShape="0">
                <a:srgbClr val="000000"/>
              </a:outerShdw>
            </a:effectLst>
          </p:spPr>
        </p:pic>
        <p:sp>
          <p:nvSpPr>
            <p:cNvPr id="138" name="Shape 138"/>
            <p:cNvSpPr/>
            <p:nvPr/>
          </p:nvSpPr>
          <p:spPr>
            <a:xfrm>
              <a:off x="473394" y="1029514"/>
              <a:ext cx="842169"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Araştırma</a:t>
              </a:r>
            </a:p>
          </p:txBody>
        </p:sp>
      </p:gr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500"/>
                                  </p:stCondLst>
                                  <p:iterate>
                                    <p:tmAbs val="0"/>
                                  </p:iterate>
                                  <p:childTnLst>
                                    <p:set>
                                      <p:cBhvr>
                                        <p:cTn id="6" fill="hold"/>
                                        <p:tgtEl>
                                          <p:spTgt spid="127"/>
                                        </p:tgtEl>
                                        <p:attrNameLst>
                                          <p:attrName>style.visibility</p:attrName>
                                        </p:attrNameLst>
                                      </p:cBhvr>
                                      <p:to>
                                        <p:strVal val="visible"/>
                                      </p:to>
                                    </p:set>
                                    <p:anim calcmode="lin" valueType="num">
                                      <p:cBhvr>
                                        <p:cTn id="7" dur="500" fill="hold"/>
                                        <p:tgtEl>
                                          <p:spTgt spid="127"/>
                                        </p:tgtEl>
                                        <p:attrNameLst>
                                          <p:attrName>ppt_x</p:attrName>
                                        </p:attrNameLst>
                                      </p:cBhvr>
                                      <p:tavLst>
                                        <p:tav tm="0">
                                          <p:val>
                                            <p:strVal val="#ppt_x"/>
                                          </p:val>
                                        </p:tav>
                                        <p:tav tm="100000">
                                          <p:val>
                                            <p:strVal val="#ppt_x"/>
                                          </p:val>
                                        </p:tav>
                                      </p:tavLst>
                                    </p:anim>
                                    <p:anim calcmode="lin" valueType="num">
                                      <p:cBhvr>
                                        <p:cTn id="8" dur="500" fill="hold"/>
                                        <p:tgtEl>
                                          <p:spTgt spid="127"/>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8" fill="hold" grpId="2" nodeType="afterEffect">
                                  <p:stCondLst>
                                    <p:cond delay="500"/>
                                  </p:stCondLst>
                                  <p:iterate>
                                    <p:tmAbs val="0"/>
                                  </p:iterate>
                                  <p:childTnLst>
                                    <p:set>
                                      <p:cBhvr>
                                        <p:cTn id="11" fill="hold"/>
                                        <p:tgtEl>
                                          <p:spTgt spid="125"/>
                                        </p:tgtEl>
                                        <p:attrNameLst>
                                          <p:attrName>style.visibility</p:attrName>
                                        </p:attrNameLst>
                                      </p:cBhvr>
                                      <p:to>
                                        <p:strVal val="visible"/>
                                      </p:to>
                                    </p:set>
                                    <p:anim calcmode="lin" valueType="num">
                                      <p:cBhvr>
                                        <p:cTn id="12" dur="500" fill="hold"/>
                                        <p:tgtEl>
                                          <p:spTgt spid="125"/>
                                        </p:tgtEl>
                                        <p:attrNameLst>
                                          <p:attrName>ppt_x</p:attrName>
                                        </p:attrNameLst>
                                      </p:cBhvr>
                                      <p:tavLst>
                                        <p:tav tm="0">
                                          <p:val>
                                            <p:strVal val="0-#ppt_w/2"/>
                                          </p:val>
                                        </p:tav>
                                        <p:tav tm="100000">
                                          <p:val>
                                            <p:strVal val="#ppt_x"/>
                                          </p:val>
                                        </p:tav>
                                      </p:tavLst>
                                    </p:anim>
                                    <p:anim calcmode="lin" valueType="num">
                                      <p:cBhvr>
                                        <p:cTn id="13" dur="500" fill="hold"/>
                                        <p:tgtEl>
                                          <p:spTgt spid="125"/>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2" fill="hold" grpId="3" nodeType="afterEffect">
                                  <p:stCondLst>
                                    <p:cond delay="500"/>
                                  </p:stCondLst>
                                  <p:iterate>
                                    <p:tmAbs val="0"/>
                                  </p:iterate>
                                  <p:childTnLst>
                                    <p:set>
                                      <p:cBhvr>
                                        <p:cTn id="16" fill="hold"/>
                                        <p:tgtEl>
                                          <p:spTgt spid="126"/>
                                        </p:tgtEl>
                                        <p:attrNameLst>
                                          <p:attrName>style.visibility</p:attrName>
                                        </p:attrNameLst>
                                      </p:cBhvr>
                                      <p:to>
                                        <p:strVal val="visible"/>
                                      </p:to>
                                    </p:set>
                                    <p:anim calcmode="lin" valueType="num">
                                      <p:cBhvr>
                                        <p:cTn id="17" dur="500" fill="hold"/>
                                        <p:tgtEl>
                                          <p:spTgt spid="126"/>
                                        </p:tgtEl>
                                        <p:attrNameLst>
                                          <p:attrName>ppt_x</p:attrName>
                                        </p:attrNameLst>
                                      </p:cBhvr>
                                      <p:tavLst>
                                        <p:tav tm="0">
                                          <p:val>
                                            <p:strVal val="1+#ppt_w/2"/>
                                          </p:val>
                                        </p:tav>
                                        <p:tav tm="100000">
                                          <p:val>
                                            <p:strVal val="#ppt_x"/>
                                          </p:val>
                                        </p:tav>
                                      </p:tavLst>
                                    </p:anim>
                                    <p:anim calcmode="lin" valueType="num">
                                      <p:cBhvr>
                                        <p:cTn id="18" dur="500" fill="hold"/>
                                        <p:tgtEl>
                                          <p:spTgt spid="126"/>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4" presetClass="entr" presetSubtype="16" fill="hold" grpId="4" nodeType="afterEffect">
                                  <p:stCondLst>
                                    <p:cond delay="1000"/>
                                  </p:stCondLst>
                                  <p:iterate>
                                    <p:tmAbs val="0"/>
                                  </p:iterate>
                                  <p:childTnLst>
                                    <p:set>
                                      <p:cBhvr>
                                        <p:cTn id="21" fill="hold"/>
                                        <p:tgtEl>
                                          <p:spTgt spid="129"/>
                                        </p:tgtEl>
                                        <p:attrNameLst>
                                          <p:attrName>style.visibility</p:attrName>
                                        </p:attrNameLst>
                                      </p:cBhvr>
                                      <p:to>
                                        <p:strVal val="visible"/>
                                      </p:to>
                                    </p:set>
                                    <p:animEffect transition="in" filter="box(in)">
                                      <p:cBhvr>
                                        <p:cTn id="22" dur="500"/>
                                        <p:tgtEl>
                                          <p:spTgt spid="129"/>
                                        </p:tgtEl>
                                      </p:cBhvr>
                                    </p:animEffect>
                                  </p:childTnLst>
                                </p:cTn>
                              </p:par>
                            </p:childTnLst>
                          </p:cTn>
                        </p:par>
                        <p:par>
                          <p:cTn id="23" fill="hold">
                            <p:stCondLst>
                              <p:cond delay="4500"/>
                            </p:stCondLst>
                            <p:childTnLst>
                              <p:par>
                                <p:cTn id="24" presetID="4" presetClass="entr" presetSubtype="16" fill="hold" grpId="5" nodeType="afterEffect">
                                  <p:stCondLst>
                                    <p:cond delay="0"/>
                                  </p:stCondLst>
                                  <p:iterate>
                                    <p:tmAbs val="0"/>
                                  </p:iterate>
                                  <p:childTnLst>
                                    <p:set>
                                      <p:cBhvr>
                                        <p:cTn id="25" fill="hold"/>
                                        <p:tgtEl>
                                          <p:spTgt spid="124"/>
                                        </p:tgtEl>
                                        <p:attrNameLst>
                                          <p:attrName>style.visibility</p:attrName>
                                        </p:attrNameLst>
                                      </p:cBhvr>
                                      <p:to>
                                        <p:strVal val="visible"/>
                                      </p:to>
                                    </p:set>
                                    <p:animEffect transition="in" filter="box(in)">
                                      <p:cBhvr>
                                        <p:cTn id="26" dur="500"/>
                                        <p:tgtEl>
                                          <p:spTgt spid="124"/>
                                        </p:tgtEl>
                                      </p:cBhvr>
                                    </p:animEffect>
                                  </p:childTnLst>
                                </p:cTn>
                              </p:par>
                            </p:childTnLst>
                          </p:cTn>
                        </p:par>
                        <p:par>
                          <p:cTn id="27" fill="hold">
                            <p:stCondLst>
                              <p:cond delay="5000"/>
                            </p:stCondLst>
                            <p:childTnLst>
                              <p:par>
                                <p:cTn id="28" presetID="10" presetClass="entr" presetSubtype="0" fill="hold" grpId="6" nodeType="afterEffect">
                                  <p:stCondLst>
                                    <p:cond delay="0"/>
                                  </p:stCondLst>
                                  <p:iterate>
                                    <p:tmAbs val="0"/>
                                  </p:iterate>
                                  <p:childTnLst>
                                    <p:set>
                                      <p:cBhvr>
                                        <p:cTn id="29" fill="hold"/>
                                        <p:tgtEl>
                                          <p:spTgt spid="128"/>
                                        </p:tgtEl>
                                        <p:attrNameLst>
                                          <p:attrName>style.visibility</p:attrName>
                                        </p:attrNameLst>
                                      </p:cBhvr>
                                      <p:to>
                                        <p:strVal val="visible"/>
                                      </p:to>
                                    </p:set>
                                    <p:animEffect transition="in" filter="fade">
                                      <p:cBhvr>
                                        <p:cTn id="30" dur="2000"/>
                                        <p:tgtEl>
                                          <p:spTgt spid="12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7" nodeType="clickEffect">
                                  <p:stCondLst>
                                    <p:cond delay="0"/>
                                  </p:stCondLst>
                                  <p:iterate>
                                    <p:tmAbs val="0"/>
                                  </p:iterate>
                                  <p:childTnLst>
                                    <p:set>
                                      <p:cBhvr>
                                        <p:cTn id="34" fill="hold">
                                          <p:stCondLst>
                                            <p:cond delay="0"/>
                                          </p:stCondLst>
                                        </p:cTn>
                                        <p:tgtEl>
                                          <p:spTgt spid="121"/>
                                        </p:tgtEl>
                                        <p:attrNameLst>
                                          <p:attrName>style.visibility</p:attrName>
                                        </p:attrNameLst>
                                      </p:cBhvr>
                                      <p:to>
                                        <p:strVal val="hidden"/>
                                      </p:to>
                                    </p:set>
                                  </p:childTnLst>
                                </p:cTn>
                              </p:par>
                            </p:childTnLst>
                          </p:cTn>
                        </p:par>
                        <p:par>
                          <p:cTn id="35" fill="hold">
                            <p:stCondLst>
                              <p:cond delay="0"/>
                            </p:stCondLst>
                            <p:childTnLst>
                              <p:par>
                                <p:cTn id="36" presetID="1" presetClass="exit" presetSubtype="0" fill="hold" grpId="8" nodeType="afterEffect">
                                  <p:stCondLst>
                                    <p:cond delay="0"/>
                                  </p:stCondLst>
                                  <p:iterate>
                                    <p:tmAbs val="0"/>
                                  </p:iterate>
                                  <p:childTnLst>
                                    <p:set>
                                      <p:cBhvr>
                                        <p:cTn id="37" fill="hold">
                                          <p:stCondLst>
                                            <p:cond delay="0"/>
                                          </p:stCondLst>
                                        </p:cTn>
                                        <p:tgtEl>
                                          <p:spTgt spid="129"/>
                                        </p:tgtEl>
                                        <p:attrNameLst>
                                          <p:attrName>style.visibility</p:attrName>
                                        </p:attrNameLst>
                                      </p:cBhvr>
                                      <p:to>
                                        <p:strVal val="hidden"/>
                                      </p:to>
                                    </p:set>
                                  </p:childTnLst>
                                </p:cTn>
                              </p:par>
                            </p:childTnLst>
                          </p:cTn>
                        </p:par>
                        <p:par>
                          <p:cTn id="38" fill="hold">
                            <p:stCondLst>
                              <p:cond delay="0"/>
                            </p:stCondLst>
                            <p:childTnLst>
                              <p:par>
                                <p:cTn id="39" presetID="1" presetClass="exit" presetSubtype="0" fill="hold" grpId="9" nodeType="afterEffect">
                                  <p:stCondLst>
                                    <p:cond delay="0"/>
                                  </p:stCondLst>
                                  <p:iterate>
                                    <p:tmAbs val="0"/>
                                  </p:iterate>
                                  <p:childTnLst>
                                    <p:set>
                                      <p:cBhvr>
                                        <p:cTn id="40" fill="hold">
                                          <p:stCondLst>
                                            <p:cond delay="0"/>
                                          </p:stCondLst>
                                        </p:cTn>
                                        <p:tgtEl>
                                          <p:spTgt spid="128"/>
                                        </p:tgtEl>
                                        <p:attrNameLst>
                                          <p:attrName>style.visibility</p:attrName>
                                        </p:attrNameLst>
                                      </p:cBhvr>
                                      <p:to>
                                        <p:strVal val="hidden"/>
                                      </p:to>
                                    </p:set>
                                  </p:childTnLst>
                                </p:cTn>
                              </p:par>
                            </p:childTnLst>
                          </p:cTn>
                        </p:par>
                        <p:par>
                          <p:cTn id="41" fill="hold">
                            <p:stCondLst>
                              <p:cond delay="0"/>
                            </p:stCondLst>
                            <p:childTnLst>
                              <p:par>
                                <p:cTn id="42" presetID="1" presetClass="exit" presetSubtype="0" fill="hold" grpId="10" nodeType="afterEffect">
                                  <p:stCondLst>
                                    <p:cond delay="0"/>
                                  </p:stCondLst>
                                  <p:iterate>
                                    <p:tmAbs val="0"/>
                                  </p:iterate>
                                  <p:childTnLst>
                                    <p:set>
                                      <p:cBhvr>
                                        <p:cTn id="43" fill="hold">
                                          <p:stCondLst>
                                            <p:cond delay="0"/>
                                          </p:stCondLst>
                                        </p:cTn>
                                        <p:tgtEl>
                                          <p:spTgt spid="124"/>
                                        </p:tgtEl>
                                        <p:attrNameLst>
                                          <p:attrName>style.visibility</p:attrName>
                                        </p:attrNameLst>
                                      </p:cBhvr>
                                      <p:to>
                                        <p:strVal val="hidden"/>
                                      </p:to>
                                    </p:set>
                                  </p:childTnLst>
                                </p:cTn>
                              </p:par>
                            </p:childTnLst>
                          </p:cTn>
                        </p:par>
                        <p:par>
                          <p:cTn id="44" fill="hold">
                            <p:stCondLst>
                              <p:cond delay="0"/>
                            </p:stCondLst>
                            <p:childTnLst>
                              <p:par>
                                <p:cTn id="45" presetID="1" presetClass="exit" presetSubtype="0" fill="hold" grpId="11" nodeType="afterEffect">
                                  <p:stCondLst>
                                    <p:cond delay="0"/>
                                  </p:stCondLst>
                                  <p:iterate>
                                    <p:tmAbs val="0"/>
                                  </p:iterate>
                                  <p:childTnLst>
                                    <p:set>
                                      <p:cBhvr>
                                        <p:cTn id="46" fill="hold">
                                          <p:stCondLst>
                                            <p:cond delay="0"/>
                                          </p:stCondLst>
                                        </p:cTn>
                                        <p:tgtEl>
                                          <p:spTgt spid="127"/>
                                        </p:tgtEl>
                                        <p:attrNameLst>
                                          <p:attrName>style.visibility</p:attrName>
                                        </p:attrNameLst>
                                      </p:cBhvr>
                                      <p:to>
                                        <p:strVal val="hidden"/>
                                      </p:to>
                                    </p:set>
                                  </p:childTnLst>
                                </p:cTn>
                              </p:par>
                            </p:childTnLst>
                          </p:cTn>
                        </p:par>
                        <p:par>
                          <p:cTn id="47" fill="hold">
                            <p:stCondLst>
                              <p:cond delay="0"/>
                            </p:stCondLst>
                            <p:childTnLst>
                              <p:par>
                                <p:cTn id="48" presetID="1" presetClass="exit" presetSubtype="0" fill="hold" grpId="12" nodeType="afterEffect">
                                  <p:stCondLst>
                                    <p:cond delay="0"/>
                                  </p:stCondLst>
                                  <p:iterate>
                                    <p:tmAbs val="0"/>
                                  </p:iterate>
                                  <p:childTnLst>
                                    <p:set>
                                      <p:cBhvr>
                                        <p:cTn id="49" fill="hold">
                                          <p:stCondLst>
                                            <p:cond delay="0"/>
                                          </p:stCondLst>
                                        </p:cTn>
                                        <p:tgtEl>
                                          <p:spTgt spid="125"/>
                                        </p:tgtEl>
                                        <p:attrNameLst>
                                          <p:attrName>style.visibility</p:attrName>
                                        </p:attrNameLst>
                                      </p:cBhvr>
                                      <p:to>
                                        <p:strVal val="hidden"/>
                                      </p:to>
                                    </p:set>
                                  </p:childTnLst>
                                </p:cTn>
                              </p:par>
                            </p:childTnLst>
                          </p:cTn>
                        </p:par>
                        <p:par>
                          <p:cTn id="50" fill="hold">
                            <p:stCondLst>
                              <p:cond delay="0"/>
                            </p:stCondLst>
                            <p:childTnLst>
                              <p:par>
                                <p:cTn id="51" presetID="1" presetClass="exit" presetSubtype="0" fill="hold" grpId="13" nodeType="afterEffect">
                                  <p:stCondLst>
                                    <p:cond delay="0"/>
                                  </p:stCondLst>
                                  <p:iterate>
                                    <p:tmAbs val="0"/>
                                  </p:iterate>
                                  <p:childTnLst>
                                    <p:set>
                                      <p:cBhvr>
                                        <p:cTn id="52" fill="hold">
                                          <p:stCondLst>
                                            <p:cond delay="0"/>
                                          </p:stCondLst>
                                        </p:cTn>
                                        <p:tgtEl>
                                          <p:spTgt spid="126"/>
                                        </p:tgtEl>
                                        <p:attrNameLst>
                                          <p:attrName>style.visibility</p:attrName>
                                        </p:attrNameLst>
                                      </p:cBhvr>
                                      <p:to>
                                        <p:strVal val="hidden"/>
                                      </p:to>
                                    </p:set>
                                  </p:childTnLst>
                                </p:cTn>
                              </p:par>
                            </p:childTnLst>
                          </p:cTn>
                        </p:par>
                        <p:par>
                          <p:cTn id="53" fill="hold">
                            <p:stCondLst>
                              <p:cond delay="0"/>
                            </p:stCondLst>
                            <p:childTnLst>
                              <p:par>
                                <p:cTn id="54" presetID="10" presetClass="entr" presetSubtype="0" fill="hold" grpId="14" nodeType="afterEffect">
                                  <p:stCondLst>
                                    <p:cond delay="0"/>
                                  </p:stCondLst>
                                  <p:iterate>
                                    <p:tmAbs val="0"/>
                                  </p:iterate>
                                  <p:childTnLst>
                                    <p:set>
                                      <p:cBhvr>
                                        <p:cTn id="55" fill="hold"/>
                                        <p:tgtEl>
                                          <p:spTgt spid="120"/>
                                        </p:tgtEl>
                                        <p:attrNameLst>
                                          <p:attrName>style.visibility</p:attrName>
                                        </p:attrNameLst>
                                      </p:cBhvr>
                                      <p:to>
                                        <p:strVal val="visible"/>
                                      </p:to>
                                    </p:set>
                                    <p:animEffect transition="in" filter="fade">
                                      <p:cBhvr>
                                        <p:cTn id="56" dur="500"/>
                                        <p:tgtEl>
                                          <p:spTgt spid="120"/>
                                        </p:tgtEl>
                                      </p:cBhvr>
                                    </p:animEffect>
                                  </p:childTnLst>
                                </p:cTn>
                              </p:par>
                            </p:childTnLst>
                          </p:cTn>
                        </p:par>
                        <p:par>
                          <p:cTn id="57" fill="hold">
                            <p:stCondLst>
                              <p:cond delay="500"/>
                            </p:stCondLst>
                            <p:childTnLst>
                              <p:par>
                                <p:cTn id="58" presetID="10" presetClass="entr" presetSubtype="0" fill="hold" grpId="15" nodeType="afterEffect">
                                  <p:stCondLst>
                                    <p:cond delay="0"/>
                                  </p:stCondLst>
                                  <p:iterate>
                                    <p:tmAbs val="0"/>
                                  </p:iterate>
                                  <p:childTnLst>
                                    <p:set>
                                      <p:cBhvr>
                                        <p:cTn id="59" fill="hold"/>
                                        <p:tgtEl>
                                          <p:spTgt spid="114"/>
                                        </p:tgtEl>
                                        <p:attrNameLst>
                                          <p:attrName>style.visibility</p:attrName>
                                        </p:attrNameLst>
                                      </p:cBhvr>
                                      <p:to>
                                        <p:strVal val="visible"/>
                                      </p:to>
                                    </p:set>
                                    <p:animEffect transition="in" filter="fade">
                                      <p:cBhvr>
                                        <p:cTn id="60" dur="500"/>
                                        <p:tgtEl>
                                          <p:spTgt spid="114"/>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16" nodeType="clickEffect">
                                  <p:stCondLst>
                                    <p:cond delay="0"/>
                                  </p:stCondLst>
                                  <p:iterate>
                                    <p:tmAbs val="0"/>
                                  </p:iterate>
                                  <p:childTnLst>
                                    <p:set>
                                      <p:cBhvr>
                                        <p:cTn id="64" fill="hold"/>
                                        <p:tgtEl>
                                          <p:spTgt spid="130">
                                            <p:bg/>
                                          </p:spTgt>
                                        </p:tgtEl>
                                        <p:attrNameLst>
                                          <p:attrName>style.visibility</p:attrName>
                                        </p:attrNameLst>
                                      </p:cBhvr>
                                      <p:to>
                                        <p:strVal val="visible"/>
                                      </p:to>
                                    </p:set>
                                    <p:anim calcmode="lin" valueType="num">
                                      <p:cBhvr>
                                        <p:cTn id="65" dur="500" fill="hold"/>
                                        <p:tgtEl>
                                          <p:spTgt spid="130">
                                            <p:bg/>
                                          </p:spTgt>
                                        </p:tgtEl>
                                        <p:attrNameLst>
                                          <p:attrName>ppt_x</p:attrName>
                                        </p:attrNameLst>
                                      </p:cBhvr>
                                      <p:tavLst>
                                        <p:tav tm="0">
                                          <p:val>
                                            <p:strVal val="0-#ppt_w/2"/>
                                          </p:val>
                                        </p:tav>
                                        <p:tav tm="100000">
                                          <p:val>
                                            <p:strVal val="#ppt_x"/>
                                          </p:val>
                                        </p:tav>
                                      </p:tavLst>
                                    </p:anim>
                                    <p:anim calcmode="lin" valueType="num">
                                      <p:cBhvr>
                                        <p:cTn id="66" dur="500" fill="hold"/>
                                        <p:tgtEl>
                                          <p:spTgt spid="130">
                                            <p:bg/>
                                          </p:spTgt>
                                        </p:tgtEl>
                                        <p:attrNameLst>
                                          <p:attrName>ppt_y</p:attrName>
                                        </p:attrNameLst>
                                      </p:cBhvr>
                                      <p:tavLst>
                                        <p:tav tm="0">
                                          <p:val>
                                            <p:strVal val="#ppt_y"/>
                                          </p:val>
                                        </p:tav>
                                        <p:tav tm="100000">
                                          <p:val>
                                            <p:strVal val="#ppt_y"/>
                                          </p:val>
                                        </p:tav>
                                      </p:tavLst>
                                    </p:anim>
                                  </p:childTnLst>
                                </p:cTn>
                              </p:par>
                              <p:par>
                                <p:cTn id="67" presetID="2" presetClass="entr" presetSubtype="8" fill="hold" grpId="16">
                                  <p:stCondLst>
                                    <p:cond delay="0"/>
                                  </p:stCondLst>
                                  <p:iterate>
                                    <p:tmAbs val="0"/>
                                  </p:iterate>
                                  <p:childTnLst>
                                    <p:set>
                                      <p:cBhvr>
                                        <p:cTn id="68" fill="hold"/>
                                        <p:tgtEl>
                                          <p:spTgt spid="130">
                                            <p:txEl>
                                              <p:pRg st="0" end="0"/>
                                            </p:txEl>
                                          </p:spTgt>
                                        </p:tgtEl>
                                        <p:attrNameLst>
                                          <p:attrName>style.visibility</p:attrName>
                                        </p:attrNameLst>
                                      </p:cBhvr>
                                      <p:to>
                                        <p:strVal val="visible"/>
                                      </p:to>
                                    </p:set>
                                    <p:anim calcmode="lin" valueType="num">
                                      <p:cBhvr>
                                        <p:cTn id="69" dur="500" fill="hold"/>
                                        <p:tgtEl>
                                          <p:spTgt spid="130">
                                            <p:txEl>
                                              <p:pRg st="0" end="0"/>
                                            </p:txEl>
                                          </p:spTgt>
                                        </p:tgtEl>
                                        <p:attrNameLst>
                                          <p:attrName>ppt_x</p:attrName>
                                        </p:attrNameLst>
                                      </p:cBhvr>
                                      <p:tavLst>
                                        <p:tav tm="0">
                                          <p:val>
                                            <p:strVal val="0-#ppt_w/2"/>
                                          </p:val>
                                        </p:tav>
                                        <p:tav tm="100000">
                                          <p:val>
                                            <p:strVal val="#ppt_x"/>
                                          </p:val>
                                        </p:tav>
                                      </p:tavLst>
                                    </p:anim>
                                    <p:anim calcmode="lin" valueType="num">
                                      <p:cBhvr>
                                        <p:cTn id="70" dur="500" fill="hold"/>
                                        <p:tgtEl>
                                          <p:spTgt spid="130">
                                            <p:txEl>
                                              <p:pRg st="0" end="0"/>
                                            </p:txEl>
                                          </p:spTgt>
                                        </p:tgtEl>
                                        <p:attrNameLst>
                                          <p:attrName>ppt_y</p:attrName>
                                        </p:attrNameLst>
                                      </p:cBhvr>
                                      <p:tavLst>
                                        <p:tav tm="0">
                                          <p:val>
                                            <p:strVal val="#ppt_y"/>
                                          </p:val>
                                        </p:tav>
                                        <p:tav tm="100000">
                                          <p:val>
                                            <p:strVal val="#ppt_y"/>
                                          </p:val>
                                        </p:tav>
                                      </p:tavLst>
                                    </p:anim>
                                  </p:childTnLst>
                                </p:cTn>
                              </p:par>
                            </p:childTnLst>
                          </p:cTn>
                        </p:par>
                        <p:par>
                          <p:cTn id="71" fill="hold">
                            <p:stCondLst>
                              <p:cond delay="500"/>
                            </p:stCondLst>
                            <p:childTnLst>
                              <p:par>
                                <p:cTn id="72" presetID="2" presetClass="entr" presetSubtype="8" fill="hold" grpId="16" nodeType="afterEffect">
                                  <p:stCondLst>
                                    <p:cond delay="1000"/>
                                  </p:stCondLst>
                                  <p:iterate>
                                    <p:tmAbs val="0"/>
                                  </p:iterate>
                                  <p:childTnLst>
                                    <p:set>
                                      <p:cBhvr>
                                        <p:cTn id="73" fill="hold"/>
                                        <p:tgtEl>
                                          <p:spTgt spid="130">
                                            <p:txEl>
                                              <p:pRg st="1" end="1"/>
                                            </p:txEl>
                                          </p:spTgt>
                                        </p:tgtEl>
                                        <p:attrNameLst>
                                          <p:attrName>style.visibility</p:attrName>
                                        </p:attrNameLst>
                                      </p:cBhvr>
                                      <p:to>
                                        <p:strVal val="visible"/>
                                      </p:to>
                                    </p:set>
                                    <p:anim calcmode="lin" valueType="num">
                                      <p:cBhvr>
                                        <p:cTn id="74" dur="500" fill="hold"/>
                                        <p:tgtEl>
                                          <p:spTgt spid="130">
                                            <p:txEl>
                                              <p:pRg st="1" end="1"/>
                                            </p:txEl>
                                          </p:spTgt>
                                        </p:tgtEl>
                                        <p:attrNameLst>
                                          <p:attrName>ppt_x</p:attrName>
                                        </p:attrNameLst>
                                      </p:cBhvr>
                                      <p:tavLst>
                                        <p:tav tm="0">
                                          <p:val>
                                            <p:strVal val="0-#ppt_w/2"/>
                                          </p:val>
                                        </p:tav>
                                        <p:tav tm="100000">
                                          <p:val>
                                            <p:strVal val="#ppt_x"/>
                                          </p:val>
                                        </p:tav>
                                      </p:tavLst>
                                    </p:anim>
                                    <p:anim calcmode="lin" valueType="num">
                                      <p:cBhvr>
                                        <p:cTn id="75" dur="500" fill="hold"/>
                                        <p:tgtEl>
                                          <p:spTgt spid="130">
                                            <p:txEl>
                                              <p:pRg st="1" end="1"/>
                                            </p:txEl>
                                          </p:spTgt>
                                        </p:tgtEl>
                                        <p:attrNameLst>
                                          <p:attrName>ppt_y</p:attrName>
                                        </p:attrNameLst>
                                      </p:cBhvr>
                                      <p:tavLst>
                                        <p:tav tm="0">
                                          <p:val>
                                            <p:strVal val="#ppt_y"/>
                                          </p:val>
                                        </p:tav>
                                        <p:tav tm="100000">
                                          <p:val>
                                            <p:strVal val="#ppt_y"/>
                                          </p:val>
                                        </p:tav>
                                      </p:tavLst>
                                    </p:anim>
                                  </p:childTnLst>
                                </p:cTn>
                              </p:par>
                            </p:childTnLst>
                          </p:cTn>
                        </p:par>
                        <p:par>
                          <p:cTn id="76" fill="hold">
                            <p:stCondLst>
                              <p:cond delay="2000"/>
                            </p:stCondLst>
                            <p:childTnLst>
                              <p:par>
                                <p:cTn id="77" presetID="10" presetClass="entr" presetSubtype="0" fill="hold" grpId="17" nodeType="afterEffect">
                                  <p:stCondLst>
                                    <p:cond delay="0"/>
                                  </p:stCondLst>
                                  <p:iterate>
                                    <p:tmAbs val="0"/>
                                  </p:iterate>
                                  <p:childTnLst>
                                    <p:set>
                                      <p:cBhvr>
                                        <p:cTn id="78" fill="hold"/>
                                        <p:tgtEl>
                                          <p:spTgt spid="116"/>
                                        </p:tgtEl>
                                        <p:attrNameLst>
                                          <p:attrName>style.visibility</p:attrName>
                                        </p:attrNameLst>
                                      </p:cBhvr>
                                      <p:to>
                                        <p:strVal val="visible"/>
                                      </p:to>
                                    </p:set>
                                    <p:animEffect transition="in" filter="fade">
                                      <p:cBhvr>
                                        <p:cTn id="79" dur="500"/>
                                        <p:tgtEl>
                                          <p:spTgt spid="116"/>
                                        </p:tgtEl>
                                      </p:cBhvr>
                                    </p:animEffect>
                                  </p:childTnLst>
                                </p:cTn>
                              </p:par>
                            </p:childTnLst>
                          </p:cTn>
                        </p:par>
                        <p:par>
                          <p:cTn id="80" fill="hold">
                            <p:stCondLst>
                              <p:cond delay="2500"/>
                            </p:stCondLst>
                            <p:childTnLst>
                              <p:par>
                                <p:cTn id="81" presetID="10" presetClass="entr" presetSubtype="0" fill="hold" grpId="18" nodeType="afterEffect">
                                  <p:stCondLst>
                                    <p:cond delay="0"/>
                                  </p:stCondLst>
                                  <p:iterate>
                                    <p:tmAbs val="0"/>
                                  </p:iterate>
                                  <p:childTnLst>
                                    <p:set>
                                      <p:cBhvr>
                                        <p:cTn id="82" fill="hold"/>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par>
                          <p:cTn id="84" fill="hold">
                            <p:stCondLst>
                              <p:cond delay="3000"/>
                            </p:stCondLst>
                            <p:childTnLst>
                              <p:par>
                                <p:cTn id="85" presetID="2" presetClass="entr" presetSubtype="8" fill="hold" grpId="16" nodeType="afterEffect">
                                  <p:stCondLst>
                                    <p:cond delay="0"/>
                                  </p:stCondLst>
                                  <p:iterate>
                                    <p:tmAbs val="0"/>
                                  </p:iterate>
                                  <p:childTnLst>
                                    <p:set>
                                      <p:cBhvr>
                                        <p:cTn id="86" fill="hold"/>
                                        <p:tgtEl>
                                          <p:spTgt spid="130">
                                            <p:txEl>
                                              <p:pRg st="2" end="2"/>
                                            </p:txEl>
                                          </p:spTgt>
                                        </p:tgtEl>
                                        <p:attrNameLst>
                                          <p:attrName>style.visibility</p:attrName>
                                        </p:attrNameLst>
                                      </p:cBhvr>
                                      <p:to>
                                        <p:strVal val="visible"/>
                                      </p:to>
                                    </p:set>
                                    <p:anim calcmode="lin" valueType="num">
                                      <p:cBhvr>
                                        <p:cTn id="87" dur="500" fill="hold"/>
                                        <p:tgtEl>
                                          <p:spTgt spid="130">
                                            <p:txEl>
                                              <p:pRg st="2" end="2"/>
                                            </p:txEl>
                                          </p:spTgt>
                                        </p:tgtEl>
                                        <p:attrNameLst>
                                          <p:attrName>ppt_x</p:attrName>
                                        </p:attrNameLst>
                                      </p:cBhvr>
                                      <p:tavLst>
                                        <p:tav tm="0">
                                          <p:val>
                                            <p:strVal val="0-#ppt_w/2"/>
                                          </p:val>
                                        </p:tav>
                                        <p:tav tm="100000">
                                          <p:val>
                                            <p:strVal val="#ppt_x"/>
                                          </p:val>
                                        </p:tav>
                                      </p:tavLst>
                                    </p:anim>
                                    <p:anim calcmode="lin" valueType="num">
                                      <p:cBhvr>
                                        <p:cTn id="88" dur="500" fill="hold"/>
                                        <p:tgtEl>
                                          <p:spTgt spid="130">
                                            <p:txEl>
                                              <p:pRg st="2" end="2"/>
                                            </p:txEl>
                                          </p:spTgt>
                                        </p:tgtEl>
                                        <p:attrNameLst>
                                          <p:attrName>ppt_y</p:attrName>
                                        </p:attrNameLst>
                                      </p:cBhvr>
                                      <p:tavLst>
                                        <p:tav tm="0">
                                          <p:val>
                                            <p:strVal val="#ppt_y"/>
                                          </p:val>
                                        </p:tav>
                                        <p:tav tm="100000">
                                          <p:val>
                                            <p:strVal val="#ppt_y"/>
                                          </p:val>
                                        </p:tav>
                                      </p:tavLst>
                                    </p:anim>
                                  </p:childTnLst>
                                </p:cTn>
                              </p:par>
                            </p:childTnLst>
                          </p:cTn>
                        </p:par>
                        <p:par>
                          <p:cTn id="89" fill="hold">
                            <p:stCondLst>
                              <p:cond delay="3500"/>
                            </p:stCondLst>
                            <p:childTnLst>
                              <p:par>
                                <p:cTn id="90" presetID="2" presetClass="entr" presetSubtype="8" fill="hold" grpId="16" nodeType="afterEffect">
                                  <p:stCondLst>
                                    <p:cond delay="0"/>
                                  </p:stCondLst>
                                  <p:iterate>
                                    <p:tmAbs val="0"/>
                                  </p:iterate>
                                  <p:childTnLst>
                                    <p:set>
                                      <p:cBhvr>
                                        <p:cTn id="91" fill="hold"/>
                                        <p:tgtEl>
                                          <p:spTgt spid="130">
                                            <p:txEl>
                                              <p:pRg st="3" end="3"/>
                                            </p:txEl>
                                          </p:spTgt>
                                        </p:tgtEl>
                                        <p:attrNameLst>
                                          <p:attrName>style.visibility</p:attrName>
                                        </p:attrNameLst>
                                      </p:cBhvr>
                                      <p:to>
                                        <p:strVal val="visible"/>
                                      </p:to>
                                    </p:set>
                                    <p:anim calcmode="lin" valueType="num">
                                      <p:cBhvr>
                                        <p:cTn id="92" dur="500" fill="hold"/>
                                        <p:tgtEl>
                                          <p:spTgt spid="130">
                                            <p:txEl>
                                              <p:pRg st="3" end="3"/>
                                            </p:txEl>
                                          </p:spTgt>
                                        </p:tgtEl>
                                        <p:attrNameLst>
                                          <p:attrName>ppt_x</p:attrName>
                                        </p:attrNameLst>
                                      </p:cBhvr>
                                      <p:tavLst>
                                        <p:tav tm="0">
                                          <p:val>
                                            <p:strVal val="0-#ppt_w/2"/>
                                          </p:val>
                                        </p:tav>
                                        <p:tav tm="100000">
                                          <p:val>
                                            <p:strVal val="#ppt_x"/>
                                          </p:val>
                                        </p:tav>
                                      </p:tavLst>
                                    </p:anim>
                                    <p:anim calcmode="lin" valueType="num">
                                      <p:cBhvr>
                                        <p:cTn id="93" dur="500" fill="hold"/>
                                        <p:tgtEl>
                                          <p:spTgt spid="130">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ntr" presetSubtype="8" fill="hold" grpId="16" nodeType="clickEffect">
                                  <p:stCondLst>
                                    <p:cond delay="0"/>
                                  </p:stCondLst>
                                  <p:iterate>
                                    <p:tmAbs val="0"/>
                                  </p:iterate>
                                  <p:childTnLst>
                                    <p:set>
                                      <p:cBhvr>
                                        <p:cTn id="97" fill="hold"/>
                                        <p:tgtEl>
                                          <p:spTgt spid="130">
                                            <p:txEl>
                                              <p:pRg st="4" end="4"/>
                                            </p:txEl>
                                          </p:spTgt>
                                        </p:tgtEl>
                                        <p:attrNameLst>
                                          <p:attrName>style.visibility</p:attrName>
                                        </p:attrNameLst>
                                      </p:cBhvr>
                                      <p:to>
                                        <p:strVal val="visible"/>
                                      </p:to>
                                    </p:set>
                                    <p:anim calcmode="lin" valueType="num">
                                      <p:cBhvr>
                                        <p:cTn id="98" dur="500" fill="hold"/>
                                        <p:tgtEl>
                                          <p:spTgt spid="130">
                                            <p:txEl>
                                              <p:pRg st="4" end="4"/>
                                            </p:txEl>
                                          </p:spTgt>
                                        </p:tgtEl>
                                        <p:attrNameLst>
                                          <p:attrName>ppt_x</p:attrName>
                                        </p:attrNameLst>
                                      </p:cBhvr>
                                      <p:tavLst>
                                        <p:tav tm="0">
                                          <p:val>
                                            <p:strVal val="0-#ppt_w/2"/>
                                          </p:val>
                                        </p:tav>
                                        <p:tav tm="100000">
                                          <p:val>
                                            <p:strVal val="#ppt_x"/>
                                          </p:val>
                                        </p:tav>
                                      </p:tavLst>
                                    </p:anim>
                                    <p:anim calcmode="lin" valueType="num">
                                      <p:cBhvr>
                                        <p:cTn id="99" dur="500" fill="hold"/>
                                        <p:tgtEl>
                                          <p:spTgt spid="130">
                                            <p:txEl>
                                              <p:pRg st="4" end="4"/>
                                            </p:txEl>
                                          </p:spTgt>
                                        </p:tgtEl>
                                        <p:attrNameLst>
                                          <p:attrName>ppt_y</p:attrName>
                                        </p:attrNameLst>
                                      </p:cBhvr>
                                      <p:tavLst>
                                        <p:tav tm="0">
                                          <p:val>
                                            <p:strVal val="#ppt_y"/>
                                          </p:val>
                                        </p:tav>
                                        <p:tav tm="100000">
                                          <p:val>
                                            <p:strVal val="#ppt_y"/>
                                          </p:val>
                                        </p:tav>
                                      </p:tavLst>
                                    </p:anim>
                                  </p:childTnLst>
                                </p:cTn>
                              </p:par>
                            </p:childTnLst>
                          </p:cTn>
                        </p:par>
                        <p:par>
                          <p:cTn id="100" fill="hold">
                            <p:stCondLst>
                              <p:cond delay="500"/>
                            </p:stCondLst>
                            <p:childTnLst>
                              <p:par>
                                <p:cTn id="101" presetID="10" presetClass="entr" presetSubtype="0" fill="hold" grpId="19" nodeType="afterEffect">
                                  <p:stCondLst>
                                    <p:cond delay="1000"/>
                                  </p:stCondLst>
                                  <p:iterate>
                                    <p:tmAbs val="0"/>
                                  </p:iterate>
                                  <p:childTnLst>
                                    <p:set>
                                      <p:cBhvr>
                                        <p:cTn id="102" fill="hold"/>
                                        <p:tgtEl>
                                          <p:spTgt spid="117"/>
                                        </p:tgtEl>
                                        <p:attrNameLst>
                                          <p:attrName>style.visibility</p:attrName>
                                        </p:attrNameLst>
                                      </p:cBhvr>
                                      <p:to>
                                        <p:strVal val="visible"/>
                                      </p:to>
                                    </p:set>
                                    <p:animEffect transition="in" filter="fade">
                                      <p:cBhvr>
                                        <p:cTn id="103" dur="500"/>
                                        <p:tgtEl>
                                          <p:spTgt spid="117"/>
                                        </p:tgtEl>
                                      </p:cBhvr>
                                    </p:animEffect>
                                  </p:childTnLst>
                                </p:cTn>
                              </p:par>
                            </p:childTnLst>
                          </p:cTn>
                        </p:par>
                        <p:par>
                          <p:cTn id="104" fill="hold">
                            <p:stCondLst>
                              <p:cond delay="2000"/>
                            </p:stCondLst>
                            <p:childTnLst>
                              <p:par>
                                <p:cTn id="105" presetID="10" presetClass="entr" presetSubtype="0" fill="hold" grpId="20" nodeType="afterEffect">
                                  <p:stCondLst>
                                    <p:cond delay="1000"/>
                                  </p:stCondLst>
                                  <p:iterate>
                                    <p:tmAbs val="0"/>
                                  </p:iterate>
                                  <p:childTnLst>
                                    <p:set>
                                      <p:cBhvr>
                                        <p:cTn id="106" fill="hold"/>
                                        <p:tgtEl>
                                          <p:spTgt spid="119"/>
                                        </p:tgtEl>
                                        <p:attrNameLst>
                                          <p:attrName>style.visibility</p:attrName>
                                        </p:attrNameLst>
                                      </p:cBhvr>
                                      <p:to>
                                        <p:strVal val="visible"/>
                                      </p:to>
                                    </p:set>
                                    <p:animEffect transition="in" filter="fade">
                                      <p:cBhvr>
                                        <p:cTn id="107" dur="500"/>
                                        <p:tgtEl>
                                          <p:spTgt spid="119"/>
                                        </p:tgtEl>
                                      </p:cBhvr>
                                    </p:animEffect>
                                  </p:childTnLst>
                                </p:cTn>
                              </p:par>
                            </p:childTnLst>
                          </p:cTn>
                        </p:par>
                      </p:childTnLst>
                    </p:cTn>
                  </p:par>
                  <p:par>
                    <p:cTn id="108" fill="hold">
                      <p:stCondLst>
                        <p:cond delay="indefinite"/>
                      </p:stCondLst>
                      <p:childTnLst>
                        <p:par>
                          <p:cTn id="109" fill="hold">
                            <p:stCondLst>
                              <p:cond delay="0"/>
                            </p:stCondLst>
                            <p:childTnLst>
                              <p:par>
                                <p:cTn id="110" presetID="2" presetClass="entr" presetSubtype="8" fill="hold" grpId="16" nodeType="clickEffect">
                                  <p:stCondLst>
                                    <p:cond delay="0"/>
                                  </p:stCondLst>
                                  <p:iterate>
                                    <p:tmAbs val="0"/>
                                  </p:iterate>
                                  <p:childTnLst>
                                    <p:set>
                                      <p:cBhvr>
                                        <p:cTn id="111" fill="hold"/>
                                        <p:tgtEl>
                                          <p:spTgt spid="130">
                                            <p:txEl>
                                              <p:pRg st="5" end="5"/>
                                            </p:txEl>
                                          </p:spTgt>
                                        </p:tgtEl>
                                        <p:attrNameLst>
                                          <p:attrName>style.visibility</p:attrName>
                                        </p:attrNameLst>
                                      </p:cBhvr>
                                      <p:to>
                                        <p:strVal val="visible"/>
                                      </p:to>
                                    </p:set>
                                    <p:anim calcmode="lin" valueType="num">
                                      <p:cBhvr>
                                        <p:cTn id="112" dur="500" fill="hold"/>
                                        <p:tgtEl>
                                          <p:spTgt spid="130">
                                            <p:txEl>
                                              <p:pRg st="5" end="5"/>
                                            </p:txEl>
                                          </p:spTgt>
                                        </p:tgtEl>
                                        <p:attrNameLst>
                                          <p:attrName>ppt_x</p:attrName>
                                        </p:attrNameLst>
                                      </p:cBhvr>
                                      <p:tavLst>
                                        <p:tav tm="0">
                                          <p:val>
                                            <p:strVal val="0-#ppt_w/2"/>
                                          </p:val>
                                        </p:tav>
                                        <p:tav tm="100000">
                                          <p:val>
                                            <p:strVal val="#ppt_x"/>
                                          </p:val>
                                        </p:tav>
                                      </p:tavLst>
                                    </p:anim>
                                    <p:anim calcmode="lin" valueType="num">
                                      <p:cBhvr>
                                        <p:cTn id="113" dur="500" fill="hold"/>
                                        <p:tgtEl>
                                          <p:spTgt spid="130">
                                            <p:txEl>
                                              <p:pRg st="5" end="5"/>
                                            </p:txEl>
                                          </p:spTgt>
                                        </p:tgtEl>
                                        <p:attrNameLst>
                                          <p:attrName>ppt_y</p:attrName>
                                        </p:attrNameLst>
                                      </p:cBhvr>
                                      <p:tavLst>
                                        <p:tav tm="0">
                                          <p:val>
                                            <p:strVal val="#ppt_y"/>
                                          </p:val>
                                        </p:tav>
                                        <p:tav tm="100000">
                                          <p:val>
                                            <p:strVal val="#ppt_y"/>
                                          </p:val>
                                        </p:tav>
                                      </p:tavLst>
                                    </p:anim>
                                  </p:childTnLst>
                                </p:cTn>
                              </p:par>
                            </p:childTnLst>
                          </p:cTn>
                        </p:par>
                        <p:par>
                          <p:cTn id="114" fill="hold">
                            <p:stCondLst>
                              <p:cond delay="500"/>
                            </p:stCondLst>
                            <p:childTnLst>
                              <p:par>
                                <p:cTn id="115" presetID="10" presetClass="entr" presetSubtype="0" fill="hold" grpId="21" nodeType="afterEffect">
                                  <p:stCondLst>
                                    <p:cond delay="1000"/>
                                  </p:stCondLst>
                                  <p:iterate>
                                    <p:tmAbs val="0"/>
                                  </p:iterate>
                                  <p:childTnLst>
                                    <p:set>
                                      <p:cBhvr>
                                        <p:cTn id="116" fill="hold"/>
                                        <p:tgtEl>
                                          <p:spTgt spid="118"/>
                                        </p:tgtEl>
                                        <p:attrNameLst>
                                          <p:attrName>style.visibility</p:attrName>
                                        </p:attrNameLst>
                                      </p:cBhvr>
                                      <p:to>
                                        <p:strVal val="visible"/>
                                      </p:to>
                                    </p:set>
                                    <p:animEffect transition="in" filter="fade">
                                      <p:cBhvr>
                                        <p:cTn id="117" dur="500"/>
                                        <p:tgtEl>
                                          <p:spTgt spid="118"/>
                                        </p:tgtEl>
                                      </p:cBhvr>
                                    </p:animEffect>
                                  </p:childTnLst>
                                </p:cTn>
                              </p:par>
                            </p:childTnLst>
                          </p:cTn>
                        </p:par>
                        <p:par>
                          <p:cTn id="118" fill="hold">
                            <p:stCondLst>
                              <p:cond delay="2000"/>
                            </p:stCondLst>
                            <p:childTnLst>
                              <p:par>
                                <p:cTn id="119" presetID="2" presetClass="entr" presetSubtype="8" fill="hold" grpId="16" nodeType="afterEffect">
                                  <p:stCondLst>
                                    <p:cond delay="0"/>
                                  </p:stCondLst>
                                  <p:iterate>
                                    <p:tmAbs val="0"/>
                                  </p:iterate>
                                  <p:childTnLst>
                                    <p:set>
                                      <p:cBhvr>
                                        <p:cTn id="120" fill="hold"/>
                                        <p:tgtEl>
                                          <p:spTgt spid="130">
                                            <p:txEl>
                                              <p:pRg st="6" end="6"/>
                                            </p:txEl>
                                          </p:spTgt>
                                        </p:tgtEl>
                                        <p:attrNameLst>
                                          <p:attrName>style.visibility</p:attrName>
                                        </p:attrNameLst>
                                      </p:cBhvr>
                                      <p:to>
                                        <p:strVal val="visible"/>
                                      </p:to>
                                    </p:set>
                                    <p:anim calcmode="lin" valueType="num">
                                      <p:cBhvr>
                                        <p:cTn id="121" dur="500" fill="hold"/>
                                        <p:tgtEl>
                                          <p:spTgt spid="130">
                                            <p:txEl>
                                              <p:pRg st="6" end="6"/>
                                            </p:txEl>
                                          </p:spTgt>
                                        </p:tgtEl>
                                        <p:attrNameLst>
                                          <p:attrName>ppt_x</p:attrName>
                                        </p:attrNameLst>
                                      </p:cBhvr>
                                      <p:tavLst>
                                        <p:tav tm="0">
                                          <p:val>
                                            <p:strVal val="0-#ppt_w/2"/>
                                          </p:val>
                                        </p:tav>
                                        <p:tav tm="100000">
                                          <p:val>
                                            <p:strVal val="#ppt_x"/>
                                          </p:val>
                                        </p:tav>
                                      </p:tavLst>
                                    </p:anim>
                                    <p:anim calcmode="lin" valueType="num">
                                      <p:cBhvr>
                                        <p:cTn id="122" dur="500" fill="hold"/>
                                        <p:tgtEl>
                                          <p:spTgt spid="130">
                                            <p:txEl>
                                              <p:pRg st="6" end="6"/>
                                            </p:txEl>
                                          </p:spTgt>
                                        </p:tgtEl>
                                        <p:attrNameLst>
                                          <p:attrName>ppt_y</p:attrName>
                                        </p:attrNameLst>
                                      </p:cBhvr>
                                      <p:tavLst>
                                        <p:tav tm="0">
                                          <p:val>
                                            <p:strVal val="#ppt_y"/>
                                          </p:val>
                                        </p:tav>
                                        <p:tav tm="100000">
                                          <p:val>
                                            <p:strVal val="#ppt_y"/>
                                          </p:val>
                                        </p:tav>
                                      </p:tavLst>
                                    </p:anim>
                                  </p:childTnLst>
                                </p:cTn>
                              </p:par>
                            </p:childTnLst>
                          </p:cTn>
                        </p:par>
                        <p:par>
                          <p:cTn id="123" fill="hold">
                            <p:stCondLst>
                              <p:cond delay="2500"/>
                            </p:stCondLst>
                            <p:childTnLst>
                              <p:par>
                                <p:cTn id="124" presetID="2" presetClass="entr" presetSubtype="8" fill="hold" grpId="16" nodeType="afterEffect">
                                  <p:stCondLst>
                                    <p:cond delay="0"/>
                                  </p:stCondLst>
                                  <p:iterate>
                                    <p:tmAbs val="0"/>
                                  </p:iterate>
                                  <p:childTnLst>
                                    <p:set>
                                      <p:cBhvr>
                                        <p:cTn id="125" fill="hold"/>
                                        <p:tgtEl>
                                          <p:spTgt spid="130">
                                            <p:txEl>
                                              <p:pRg st="7" end="7"/>
                                            </p:txEl>
                                          </p:spTgt>
                                        </p:tgtEl>
                                        <p:attrNameLst>
                                          <p:attrName>style.visibility</p:attrName>
                                        </p:attrNameLst>
                                      </p:cBhvr>
                                      <p:to>
                                        <p:strVal val="visible"/>
                                      </p:to>
                                    </p:set>
                                    <p:anim calcmode="lin" valueType="num">
                                      <p:cBhvr>
                                        <p:cTn id="126" dur="500" fill="hold"/>
                                        <p:tgtEl>
                                          <p:spTgt spid="130">
                                            <p:txEl>
                                              <p:pRg st="7" end="7"/>
                                            </p:txEl>
                                          </p:spTgt>
                                        </p:tgtEl>
                                        <p:attrNameLst>
                                          <p:attrName>ppt_x</p:attrName>
                                        </p:attrNameLst>
                                      </p:cBhvr>
                                      <p:tavLst>
                                        <p:tav tm="0">
                                          <p:val>
                                            <p:strVal val="0-#ppt_w/2"/>
                                          </p:val>
                                        </p:tav>
                                        <p:tav tm="100000">
                                          <p:val>
                                            <p:strVal val="#ppt_x"/>
                                          </p:val>
                                        </p:tav>
                                      </p:tavLst>
                                    </p:anim>
                                    <p:anim calcmode="lin" valueType="num">
                                      <p:cBhvr>
                                        <p:cTn id="127" dur="500" fill="hold"/>
                                        <p:tgtEl>
                                          <p:spTgt spid="130">
                                            <p:txEl>
                                              <p:pRg st="7" end="7"/>
                                            </p:txEl>
                                          </p:spTgt>
                                        </p:tgtEl>
                                        <p:attrNameLst>
                                          <p:attrName>ppt_y</p:attrName>
                                        </p:attrNameLst>
                                      </p:cBhvr>
                                      <p:tavLst>
                                        <p:tav tm="0">
                                          <p:val>
                                            <p:strVal val="#ppt_y"/>
                                          </p:val>
                                        </p:tav>
                                        <p:tav tm="100000">
                                          <p:val>
                                            <p:strVal val="#ppt_y"/>
                                          </p:val>
                                        </p:tav>
                                      </p:tavLst>
                                    </p:anim>
                                  </p:childTnLst>
                                </p:cTn>
                              </p:par>
                            </p:childTnLst>
                          </p:cTn>
                        </p:par>
                        <p:par>
                          <p:cTn id="128" fill="hold">
                            <p:stCondLst>
                              <p:cond delay="3000"/>
                            </p:stCondLst>
                            <p:childTnLst>
                              <p:par>
                                <p:cTn id="129" presetID="2" presetClass="entr" presetSubtype="8" fill="hold" grpId="16" nodeType="afterEffect">
                                  <p:stCondLst>
                                    <p:cond delay="0"/>
                                  </p:stCondLst>
                                  <p:iterate>
                                    <p:tmAbs val="0"/>
                                  </p:iterate>
                                  <p:childTnLst>
                                    <p:set>
                                      <p:cBhvr>
                                        <p:cTn id="130" fill="hold"/>
                                        <p:tgtEl>
                                          <p:spTgt spid="130">
                                            <p:txEl>
                                              <p:pRg st="8" end="8"/>
                                            </p:txEl>
                                          </p:spTgt>
                                        </p:tgtEl>
                                        <p:attrNameLst>
                                          <p:attrName>style.visibility</p:attrName>
                                        </p:attrNameLst>
                                      </p:cBhvr>
                                      <p:to>
                                        <p:strVal val="visible"/>
                                      </p:to>
                                    </p:set>
                                    <p:anim calcmode="lin" valueType="num">
                                      <p:cBhvr>
                                        <p:cTn id="131" dur="500" fill="hold"/>
                                        <p:tgtEl>
                                          <p:spTgt spid="130">
                                            <p:txEl>
                                              <p:pRg st="8" end="8"/>
                                            </p:txEl>
                                          </p:spTgt>
                                        </p:tgtEl>
                                        <p:attrNameLst>
                                          <p:attrName>ppt_x</p:attrName>
                                        </p:attrNameLst>
                                      </p:cBhvr>
                                      <p:tavLst>
                                        <p:tav tm="0">
                                          <p:val>
                                            <p:strVal val="0-#ppt_w/2"/>
                                          </p:val>
                                        </p:tav>
                                        <p:tav tm="100000">
                                          <p:val>
                                            <p:strVal val="#ppt_x"/>
                                          </p:val>
                                        </p:tav>
                                      </p:tavLst>
                                    </p:anim>
                                    <p:anim calcmode="lin" valueType="num">
                                      <p:cBhvr>
                                        <p:cTn id="132" dur="500" fill="hold"/>
                                        <p:tgtEl>
                                          <p:spTgt spid="130">
                                            <p:txEl>
                                              <p:pRg st="8" end="8"/>
                                            </p:txEl>
                                          </p:spTgt>
                                        </p:tgtEl>
                                        <p:attrNameLst>
                                          <p:attrName>ppt_y</p:attrName>
                                        </p:attrNameLst>
                                      </p:cBhvr>
                                      <p:tavLst>
                                        <p:tav tm="0">
                                          <p:val>
                                            <p:strVal val="#ppt_y"/>
                                          </p:val>
                                        </p:tav>
                                        <p:tav tm="100000">
                                          <p:val>
                                            <p:strVal val="#ppt_y"/>
                                          </p:val>
                                        </p:tav>
                                      </p:tavLst>
                                    </p:anim>
                                  </p:childTnLst>
                                </p:cTn>
                              </p:par>
                            </p:childTnLst>
                          </p:cTn>
                        </p:par>
                        <p:par>
                          <p:cTn id="133" fill="hold">
                            <p:stCondLst>
                              <p:cond delay="3500"/>
                            </p:stCondLst>
                            <p:childTnLst>
                              <p:par>
                                <p:cTn id="134" presetID="2" presetClass="entr" presetSubtype="8" fill="hold" grpId="16" nodeType="afterEffect">
                                  <p:stCondLst>
                                    <p:cond delay="0"/>
                                  </p:stCondLst>
                                  <p:iterate>
                                    <p:tmAbs val="0"/>
                                  </p:iterate>
                                  <p:childTnLst>
                                    <p:set>
                                      <p:cBhvr>
                                        <p:cTn id="135" fill="hold"/>
                                        <p:tgtEl>
                                          <p:spTgt spid="130">
                                            <p:txEl>
                                              <p:pRg st="9" end="9"/>
                                            </p:txEl>
                                          </p:spTgt>
                                        </p:tgtEl>
                                        <p:attrNameLst>
                                          <p:attrName>style.visibility</p:attrName>
                                        </p:attrNameLst>
                                      </p:cBhvr>
                                      <p:to>
                                        <p:strVal val="visible"/>
                                      </p:to>
                                    </p:set>
                                    <p:anim calcmode="lin" valueType="num">
                                      <p:cBhvr>
                                        <p:cTn id="136" dur="500" fill="hold"/>
                                        <p:tgtEl>
                                          <p:spTgt spid="130">
                                            <p:txEl>
                                              <p:pRg st="9" end="9"/>
                                            </p:txEl>
                                          </p:spTgt>
                                        </p:tgtEl>
                                        <p:attrNameLst>
                                          <p:attrName>ppt_x</p:attrName>
                                        </p:attrNameLst>
                                      </p:cBhvr>
                                      <p:tavLst>
                                        <p:tav tm="0">
                                          <p:val>
                                            <p:strVal val="0-#ppt_w/2"/>
                                          </p:val>
                                        </p:tav>
                                        <p:tav tm="100000">
                                          <p:val>
                                            <p:strVal val="#ppt_x"/>
                                          </p:val>
                                        </p:tav>
                                      </p:tavLst>
                                    </p:anim>
                                    <p:anim calcmode="lin" valueType="num">
                                      <p:cBhvr>
                                        <p:cTn id="137" dur="500" fill="hold"/>
                                        <p:tgtEl>
                                          <p:spTgt spid="130">
                                            <p:txEl>
                                              <p:pRg st="9" end="9"/>
                                            </p:txEl>
                                          </p:spTgt>
                                        </p:tgtEl>
                                        <p:attrNameLst>
                                          <p:attrName>ppt_y</p:attrName>
                                        </p:attrNameLst>
                                      </p:cBhvr>
                                      <p:tavLst>
                                        <p:tav tm="0">
                                          <p:val>
                                            <p:strVal val="#ppt_y"/>
                                          </p:val>
                                        </p:tav>
                                        <p:tav tm="100000">
                                          <p:val>
                                            <p:strVal val="#ppt_y"/>
                                          </p:val>
                                        </p:tav>
                                      </p:tavLst>
                                    </p:anim>
                                  </p:childTnLst>
                                </p:cTn>
                              </p:par>
                            </p:childTnLst>
                          </p:cTn>
                        </p:par>
                        <p:par>
                          <p:cTn id="138" fill="hold">
                            <p:stCondLst>
                              <p:cond delay="4000"/>
                            </p:stCondLst>
                            <p:childTnLst>
                              <p:par>
                                <p:cTn id="139" presetID="2" presetClass="entr" presetSubtype="8" fill="hold" grpId="16" nodeType="afterEffect">
                                  <p:stCondLst>
                                    <p:cond delay="0"/>
                                  </p:stCondLst>
                                  <p:iterate>
                                    <p:tmAbs val="0"/>
                                  </p:iterate>
                                  <p:childTnLst>
                                    <p:set>
                                      <p:cBhvr>
                                        <p:cTn id="140" fill="hold"/>
                                        <p:tgtEl>
                                          <p:spTgt spid="130">
                                            <p:txEl>
                                              <p:pRg st="10" end="10"/>
                                            </p:txEl>
                                          </p:spTgt>
                                        </p:tgtEl>
                                        <p:attrNameLst>
                                          <p:attrName>style.visibility</p:attrName>
                                        </p:attrNameLst>
                                      </p:cBhvr>
                                      <p:to>
                                        <p:strVal val="visible"/>
                                      </p:to>
                                    </p:set>
                                    <p:anim calcmode="lin" valueType="num">
                                      <p:cBhvr>
                                        <p:cTn id="141" dur="500" fill="hold"/>
                                        <p:tgtEl>
                                          <p:spTgt spid="130">
                                            <p:txEl>
                                              <p:pRg st="10" end="10"/>
                                            </p:txEl>
                                          </p:spTgt>
                                        </p:tgtEl>
                                        <p:attrNameLst>
                                          <p:attrName>ppt_x</p:attrName>
                                        </p:attrNameLst>
                                      </p:cBhvr>
                                      <p:tavLst>
                                        <p:tav tm="0">
                                          <p:val>
                                            <p:strVal val="0-#ppt_w/2"/>
                                          </p:val>
                                        </p:tav>
                                        <p:tav tm="100000">
                                          <p:val>
                                            <p:strVal val="#ppt_x"/>
                                          </p:val>
                                        </p:tav>
                                      </p:tavLst>
                                    </p:anim>
                                    <p:anim calcmode="lin" valueType="num">
                                      <p:cBhvr>
                                        <p:cTn id="142" dur="500" fill="hold"/>
                                        <p:tgtEl>
                                          <p:spTgt spid="130">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15" animBg="1" advAuto="0"/>
      <p:bldP spid="115" grpId="18" animBg="1" advAuto="0"/>
      <p:bldP spid="116" grpId="17" animBg="1" advAuto="0"/>
      <p:bldP spid="117" grpId="19" animBg="1" advAuto="0"/>
      <p:bldP spid="118" grpId="21" animBg="1" advAuto="0"/>
      <p:bldP spid="119" grpId="20" animBg="1" advAuto="0"/>
      <p:bldP spid="120" grpId="14" animBg="1" advAuto="0"/>
      <p:bldP spid="121" grpId="7" animBg="1" advAuto="0"/>
      <p:bldP spid="124" grpId="5" animBg="1" advAuto="0"/>
      <p:bldP spid="124" grpId="10" animBg="1" advAuto="0"/>
      <p:bldP spid="125" grpId="2" animBg="1" advAuto="0"/>
      <p:bldP spid="125" grpId="12" animBg="1" advAuto="0"/>
      <p:bldP spid="126" grpId="3" animBg="1" advAuto="0"/>
      <p:bldP spid="126" grpId="13" animBg="1" advAuto="0"/>
      <p:bldP spid="127" grpId="1" animBg="1" advAuto="0"/>
      <p:bldP spid="127" grpId="11" animBg="1" advAuto="0"/>
      <p:bldP spid="128" grpId="6" animBg="1" advAuto="0"/>
      <p:bldP spid="128" grpId="9" animBg="1" advAuto="0"/>
      <p:bldP spid="129" grpId="4" animBg="1" advAuto="0"/>
      <p:bldP spid="129" grpId="8" animBg="1" advAuto="0"/>
      <p:bldP spid="130" grpId="16" build="p"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Shape 141"/>
          <p:cNvSpPr/>
          <p:nvPr/>
        </p:nvSpPr>
        <p:spPr>
          <a:xfrm>
            <a:off x="0" y="0"/>
            <a:ext cx="9144000" cy="6858000"/>
          </a:xfrm>
          <a:prstGeom prst="rect">
            <a:avLst/>
          </a:prstGeom>
          <a:solidFill/>
          <a:ln>
            <a:solidFill/>
            <a:miter/>
          </a:ln>
        </p:spPr>
        <p:txBody>
          <a:bodyPr lIns="0" tIns="0" rIns="0" bIns="0" anchor="ctr"/>
          <a:lstStyle/>
          <a:p>
            <a:pPr lvl="0"/>
            <a:endParaRPr/>
          </a:p>
        </p:txBody>
      </p:sp>
      <p:pic>
        <p:nvPicPr>
          <p:cNvPr id="142" name="image22.png" descr="CMB_Timeline150nt"/>
          <p:cNvPicPr/>
          <p:nvPr/>
        </p:nvPicPr>
        <p:blipFill>
          <a:blip r:embed="rId2">
            <a:extLst/>
          </a:blip>
          <a:stretch>
            <a:fillRect/>
          </a:stretch>
        </p:blipFill>
        <p:spPr>
          <a:xfrm>
            <a:off x="0" y="914400"/>
            <a:ext cx="9144000" cy="5943600"/>
          </a:xfrm>
          <a:prstGeom prst="rect">
            <a:avLst/>
          </a:prstGeom>
          <a:ln w="12700">
            <a:miter lim="400000"/>
          </a:ln>
        </p:spPr>
      </p:pic>
      <p:sp>
        <p:nvSpPr>
          <p:cNvPr id="143" name="Shape 143"/>
          <p:cNvSpPr/>
          <p:nvPr/>
        </p:nvSpPr>
        <p:spPr>
          <a:xfrm>
            <a:off x="446575" y="3012898"/>
            <a:ext cx="1333579" cy="619522"/>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ctr">
              <a:defRPr>
                <a:solidFill>
                  <a:srgbClr val="FFFFFF"/>
                </a:solidFill>
                <a:effectLst>
                  <a:outerShdw blurRad="38100" dist="38100" dir="2700000" rotWithShape="0">
                    <a:srgbClr val="000000"/>
                  </a:outerShdw>
                </a:effectLst>
                <a:latin typeface="Arial"/>
                <a:ea typeface="Arial"/>
                <a:cs typeface="Arial"/>
                <a:sym typeface="Arial"/>
              </a:defRPr>
            </a:lvl1pPr>
          </a:lstStyle>
          <a:p>
            <a:pPr lvl="0">
              <a:defRPr>
                <a:solidFill>
                  <a:srgbClr val="000000"/>
                </a:solidFill>
                <a:effectLst/>
              </a:defRPr>
            </a:pPr>
            <a:r>
              <a:rPr>
                <a:solidFill>
                  <a:srgbClr val="FFFFFF"/>
                </a:solidFill>
                <a:effectLst>
                  <a:outerShdw blurRad="38100" dist="38100" dir="2700000" rotWithShape="0">
                    <a:srgbClr val="000000"/>
                  </a:outerShdw>
                </a:effectLst>
              </a:rPr>
              <a:t>Büyük Patlama</a:t>
            </a:r>
          </a:p>
        </p:txBody>
      </p:sp>
      <p:sp>
        <p:nvSpPr>
          <p:cNvPr id="144" name="Shape 144"/>
          <p:cNvSpPr/>
          <p:nvPr/>
        </p:nvSpPr>
        <p:spPr>
          <a:xfrm>
            <a:off x="709780" y="16690"/>
            <a:ext cx="7960347" cy="1681101"/>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lgn="ctr"/>
            <a:r>
              <a:rPr sz="3600">
                <a:solidFill>
                  <a:srgbClr val="FFFFFF"/>
                </a:solidFill>
                <a:effectLst>
                  <a:outerShdw blurRad="50800" dist="38100" dir="2700000" rotWithShape="0">
                    <a:srgbClr val="000000"/>
                  </a:outerShdw>
                </a:effectLst>
              </a:rPr>
              <a:t>Yeni ve Zorlu Bilimsel Görev: </a:t>
            </a:r>
          </a:p>
          <a:p>
            <a:pPr lvl="0" algn="ctr"/>
            <a:r>
              <a:rPr sz="3600">
                <a:solidFill>
                  <a:srgbClr val="FFFFFF"/>
                </a:solidFill>
                <a:effectLst>
                  <a:outerShdw blurRad="50800" dist="38100" dir="2700000" rotWithShape="0">
                    <a:srgbClr val="000000"/>
                  </a:outerShdw>
                </a:effectLst>
              </a:rPr>
              <a:t>Evren’in </a:t>
            </a:r>
            <a:r>
              <a:rPr sz="3000">
                <a:solidFill>
                  <a:srgbClr val="FFFFFF"/>
                </a:solidFill>
                <a:effectLst>
                  <a:outerShdw blurRad="50800" dist="38100" dir="2700000" rotWithShape="0">
                    <a:srgbClr val="000000"/>
                  </a:outerShdw>
                </a:effectLst>
              </a:rPr>
              <a:t>Büyük Patlamadan hemen sonraki ilk anlarını anlamak</a:t>
            </a:r>
          </a:p>
        </p:txBody>
      </p:sp>
      <p:grpSp>
        <p:nvGrpSpPr>
          <p:cNvPr id="150" name="Group 150"/>
          <p:cNvGrpSpPr/>
          <p:nvPr/>
        </p:nvGrpSpPr>
        <p:grpSpPr>
          <a:xfrm>
            <a:off x="1828800" y="5524499"/>
            <a:ext cx="6695561" cy="870348"/>
            <a:chOff x="0" y="0"/>
            <a:chExt cx="6695560" cy="870346"/>
          </a:xfrm>
        </p:grpSpPr>
        <p:sp>
          <p:nvSpPr>
            <p:cNvPr id="145" name="Shape 145"/>
            <p:cNvSpPr/>
            <p:nvPr/>
          </p:nvSpPr>
          <p:spPr>
            <a:xfrm>
              <a:off x="0" y="504825"/>
              <a:ext cx="5791200" cy="0"/>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146" name="Shape 146"/>
            <p:cNvSpPr/>
            <p:nvPr/>
          </p:nvSpPr>
          <p:spPr>
            <a:xfrm>
              <a:off x="5928239" y="266700"/>
              <a:ext cx="767322"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lvl1pPr algn="ctr">
                <a:defRPr>
                  <a:solidFill>
                    <a:srgbClr val="FFFFFF"/>
                  </a:solidFill>
                  <a:effectLst>
                    <a:outerShdw blurRad="38100" dist="38100" dir="2700000" rotWithShape="0">
                      <a:srgbClr val="000000"/>
                    </a:outerShdw>
                  </a:effectLst>
                  <a:latin typeface="Arial"/>
                  <a:ea typeface="Arial"/>
                  <a:cs typeface="Arial"/>
                  <a:sym typeface="Arial"/>
                </a:defRPr>
              </a:lvl1pPr>
            </a:lstStyle>
            <a:p>
              <a:pPr lvl="0">
                <a:defRPr>
                  <a:solidFill>
                    <a:srgbClr val="000000"/>
                  </a:solidFill>
                  <a:effectLst/>
                </a:defRPr>
              </a:pPr>
              <a:r>
                <a:rPr>
                  <a:solidFill>
                    <a:srgbClr val="FFFFFF"/>
                  </a:solidFill>
                  <a:effectLst>
                    <a:outerShdw blurRad="38100" dist="38100" dir="2700000" rotWithShape="0">
                      <a:srgbClr val="000000"/>
                    </a:outerShdw>
                  </a:effectLst>
                </a:rPr>
                <a:t>Bugün</a:t>
              </a:r>
            </a:p>
          </p:txBody>
        </p:sp>
        <p:sp>
          <p:nvSpPr>
            <p:cNvPr id="147" name="Shape 147"/>
            <p:cNvSpPr/>
            <p:nvPr/>
          </p:nvSpPr>
          <p:spPr>
            <a:xfrm>
              <a:off x="2010835" y="0"/>
              <a:ext cx="1550455"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lvl1pPr algn="ctr">
                <a:defRPr>
                  <a:solidFill>
                    <a:srgbClr val="FFFFFF"/>
                  </a:solidFill>
                  <a:effectLst>
                    <a:outerShdw blurRad="38100" dist="38100" dir="2700000" rotWithShape="0">
                      <a:srgbClr val="000000"/>
                    </a:outerShdw>
                  </a:effectLst>
                  <a:latin typeface="Arial"/>
                  <a:ea typeface="Arial"/>
                  <a:cs typeface="Arial"/>
                  <a:sym typeface="Arial"/>
                </a:defRPr>
              </a:lvl1pPr>
            </a:lstStyle>
            <a:p>
              <a:pPr lvl="0">
                <a:defRPr>
                  <a:solidFill>
                    <a:srgbClr val="000000"/>
                  </a:solidFill>
                  <a:effectLst/>
                </a:defRPr>
              </a:pPr>
              <a:r>
                <a:rPr>
                  <a:solidFill>
                    <a:srgbClr val="FFFFFF"/>
                  </a:solidFill>
                  <a:effectLst>
                    <a:outerShdw blurRad="38100" dist="38100" dir="2700000" rotWithShape="0">
                      <a:srgbClr val="000000"/>
                    </a:outerShdw>
                  </a:effectLst>
                </a:rPr>
                <a:t>13.8 Milyar Yıl</a:t>
              </a:r>
            </a:p>
          </p:txBody>
        </p:sp>
        <p:sp>
          <p:nvSpPr>
            <p:cNvPr id="148" name="Shape 148"/>
            <p:cNvSpPr/>
            <p:nvPr/>
          </p:nvSpPr>
          <p:spPr>
            <a:xfrm>
              <a:off x="2339280" y="517525"/>
              <a:ext cx="898327"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p>
              <a:pPr lvl="0" algn="ctr"/>
              <a:r>
                <a:rPr>
                  <a:solidFill>
                    <a:srgbClr val="FFFFFF"/>
                  </a:solidFill>
                  <a:effectLst>
                    <a:outerShdw blurRad="38100" dist="38100" dir="2700000" rotWithShape="0">
                      <a:srgbClr val="000000"/>
                    </a:outerShdw>
                  </a:effectLst>
                  <a:latin typeface="Arial"/>
                  <a:ea typeface="Arial"/>
                  <a:cs typeface="Arial"/>
                  <a:sym typeface="Arial"/>
                </a:rPr>
                <a:t>10</a:t>
              </a:r>
              <a:r>
                <a:rPr baseline="30000">
                  <a:solidFill>
                    <a:srgbClr val="FFFFFF"/>
                  </a:solidFill>
                  <a:effectLst>
                    <a:outerShdw blurRad="38100" dist="38100" dir="2700000" rotWithShape="0">
                      <a:srgbClr val="000000"/>
                    </a:outerShdw>
                  </a:effectLst>
                  <a:latin typeface="Arial"/>
                  <a:ea typeface="Arial"/>
                  <a:cs typeface="Arial"/>
                  <a:sym typeface="Arial"/>
                </a:rPr>
                <a:t>28</a:t>
              </a:r>
              <a:r>
                <a:rPr>
                  <a:solidFill>
                    <a:srgbClr val="FFFFFF"/>
                  </a:solidFill>
                  <a:effectLst>
                    <a:outerShdw blurRad="38100" dist="38100" dir="2700000" rotWithShape="0">
                      <a:srgbClr val="000000"/>
                    </a:outerShdw>
                  </a:effectLst>
                  <a:latin typeface="Arial"/>
                  <a:ea typeface="Arial"/>
                  <a:cs typeface="Arial"/>
                  <a:sym typeface="Arial"/>
                </a:rPr>
                <a:t> cm</a:t>
              </a:r>
            </a:p>
          </p:txBody>
        </p:sp>
        <p:sp>
          <p:nvSpPr>
            <p:cNvPr id="149" name="Shape 149"/>
            <p:cNvSpPr/>
            <p:nvPr/>
          </p:nvSpPr>
          <p:spPr>
            <a:xfrm flipH="1">
              <a:off x="-1" y="266700"/>
              <a:ext cx="2" cy="457200"/>
            </a:xfrm>
            <a:prstGeom prst="line">
              <a:avLst/>
            </a:prstGeom>
            <a:noFill/>
            <a:ln w="25400" cap="flat">
              <a:solidFill>
                <a:srgbClr val="4F81BD"/>
              </a:solidFill>
              <a:prstDash val="solid"/>
              <a:round/>
            </a:ln>
            <a:effectLst/>
          </p:spPr>
          <p:txBody>
            <a:bodyPr wrap="square" lIns="0" tIns="0" rIns="0" bIns="0" numCol="1" anchor="t">
              <a:noAutofit/>
            </a:bodyPr>
            <a:lstStyle/>
            <a:p>
              <a:pPr lvl="0">
                <a:defRPr sz="1200">
                  <a:latin typeface="+mn-lt"/>
                  <a:ea typeface="+mn-ea"/>
                  <a:cs typeface="+mn-cs"/>
                  <a:sym typeface="Helvetica"/>
                </a:defRPr>
              </a:pPr>
              <a:endParaRPr/>
            </a:p>
          </p:txBody>
        </p:sp>
      </p:grpSp>
      <p:sp>
        <p:nvSpPr>
          <p:cNvPr id="151" name="Shape 151"/>
          <p:cNvSpPr/>
          <p:nvPr/>
        </p:nvSpPr>
        <p:spPr>
          <a:xfrm rot="17908533">
            <a:off x="7743496" y="3580326"/>
            <a:ext cx="609065" cy="307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a:solidFill>
                  <a:srgbClr val="FFFF00"/>
                </a:solidFill>
                <a:effectLst>
                  <a:outerShdw blurRad="38100" dist="38100" dir="2700000" rotWithShape="0">
                    <a:srgbClr val="000000"/>
                  </a:outerShdw>
                </a:effectLst>
              </a:defRPr>
            </a:lvl1pPr>
          </a:lstStyle>
          <a:p>
            <a:pPr lvl="0">
              <a:defRPr sz="1800">
                <a:solidFill>
                  <a:srgbClr val="000000"/>
                </a:solidFill>
                <a:effectLst/>
              </a:defRPr>
            </a:pPr>
            <a:r>
              <a:rPr sz="1400">
                <a:solidFill>
                  <a:srgbClr val="FFFF00"/>
                </a:solidFill>
                <a:effectLst>
                  <a:outerShdw blurRad="38100" dist="38100" dir="2700000" rotWithShape="0">
                    <a:srgbClr val="000000"/>
                  </a:outerShdw>
                </a:effectLst>
              </a:rPr>
              <a:t>WMAP</a:t>
            </a:r>
          </a:p>
        </p:txBody>
      </p:sp>
      <p:pic>
        <p:nvPicPr>
          <p:cNvPr id="152" name="image2.png" descr="cern_logo_1.png"/>
          <p:cNvPicPr/>
          <p:nvPr/>
        </p:nvPicPr>
        <p:blipFill>
          <a:blip r:embed="rId3">
            <a:extLst/>
          </a:blip>
          <a:stretch>
            <a:fillRect/>
          </a:stretch>
        </p:blipFill>
        <p:spPr>
          <a:xfrm>
            <a:off x="77629" y="6285593"/>
            <a:ext cx="493871" cy="485639"/>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150"/>
                                        </p:tgtEl>
                                        <p:attrNameLst>
                                          <p:attrName>style.visibility</p:attrName>
                                        </p:attrNameLst>
                                      </p:cBhvr>
                                      <p:to>
                                        <p:strVal val="visible"/>
                                      </p:to>
                                    </p:set>
                                    <p:animEffect transition="in" filter="wipe(left)">
                                      <p:cBhvr>
                                        <p:cTn id="7" dur="20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1"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 Microskop ve Hızlandırıcılar</a:t>
            </a:r>
          </a:p>
        </p:txBody>
      </p:sp>
      <p:sp>
        <p:nvSpPr>
          <p:cNvPr id="155" name="Shape 155"/>
          <p:cNvSpPr/>
          <p:nvPr/>
        </p:nvSpPr>
        <p:spPr>
          <a:xfrm>
            <a:off x="457200" y="6404292"/>
            <a:ext cx="2133600" cy="2692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sz="1200">
                <a:solidFill>
                  <a:srgbClr val="888888"/>
                </a:solidFill>
              </a:defRPr>
            </a:lvl1pPr>
          </a:lstStyle>
          <a:p>
            <a:pPr lvl="0">
              <a:defRPr sz="1800">
                <a:solidFill>
                  <a:srgbClr val="000000"/>
                </a:solidFill>
              </a:defRPr>
            </a:pPr>
            <a:r>
              <a:rPr sz="1200">
                <a:solidFill>
                  <a:srgbClr val="888888"/>
                </a:solidFill>
              </a:rPr>
              <a:t>23/02/14</a:t>
            </a:r>
          </a:p>
        </p:txBody>
      </p:sp>
      <p:sp>
        <p:nvSpPr>
          <p:cNvPr id="156" name="Shape 156"/>
          <p:cNvSpPr>
            <a:spLocks noGrp="1"/>
          </p:cNvSpPr>
          <p:nvPr>
            <p:ph type="sldNum" sz="quarter" idx="2"/>
          </p:nvPr>
        </p:nvSpPr>
        <p:spPr>
          <a:xfrm>
            <a:off x="6553200" y="6221730"/>
            <a:ext cx="2133600" cy="269240"/>
          </a:xfrm>
          <a:prstGeom prst="rect">
            <a:avLst/>
          </a:prstGeom>
          <a:extLst>
            <a:ext uri="{C572A759-6A51-4108-AA02-DFA0A04FC94B}">
              <ma14:wrappingTextBoxFlag xmlns:ma14="http://schemas.microsoft.com/office/mac/drawingml/2011/main" val="1"/>
            </a:ext>
          </a:extLst>
        </p:spPr>
        <p:txBody>
          <a:bodyPr lIns="0" tIns="0" rIns="0" bIns="0">
            <a:normAutofit/>
          </a:bodyPr>
          <a:lstStyle/>
          <a:p>
            <a:pPr lvl="0">
              <a:defRPr sz="1800">
                <a:solidFill>
                  <a:srgbClr val="000000"/>
                </a:solidFill>
              </a:defRPr>
            </a:pPr>
            <a:fld id="{86CB4B4D-7CA3-9044-876B-883B54F8677D}" type="slidenum">
              <a:rPr sz="1200">
                <a:solidFill>
                  <a:srgbClr val="888888"/>
                </a:solidFill>
              </a:rPr>
              <a:t>9</a:t>
            </a:fld>
            <a:endParaRPr sz="1200">
              <a:solidFill>
                <a:srgbClr val="888888"/>
              </a:solidFill>
            </a:endParaRPr>
          </a:p>
        </p:txBody>
      </p:sp>
      <p:pic>
        <p:nvPicPr>
          <p:cNvPr id="157" name="image23.png"/>
          <p:cNvPicPr/>
          <p:nvPr/>
        </p:nvPicPr>
        <p:blipFill>
          <a:blip r:embed="rId2">
            <a:extLst/>
          </a:blip>
          <a:stretch>
            <a:fillRect/>
          </a:stretch>
        </p:blipFill>
        <p:spPr>
          <a:xfrm>
            <a:off x="228600" y="1320800"/>
            <a:ext cx="8572500" cy="5089896"/>
          </a:xfrm>
          <a:prstGeom prst="rect">
            <a:avLst/>
          </a:prstGeom>
          <a:ln w="12700">
            <a:miter lim="400000"/>
          </a:ln>
        </p:spPr>
      </p:pic>
      <p:sp>
        <p:nvSpPr>
          <p:cNvPr id="158" name="Shape 158"/>
          <p:cNvSpPr/>
          <p:nvPr/>
        </p:nvSpPr>
        <p:spPr>
          <a:xfrm>
            <a:off x="6282888" y="6172200"/>
            <a:ext cx="868126" cy="396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r>
              <a:rPr sz="2000" b="1">
                <a:solidFill>
                  <a:srgbClr val="FF0000"/>
                </a:solidFill>
              </a:rPr>
              <a:t>E = mc</a:t>
            </a:r>
            <a:r>
              <a:rPr sz="2000" b="1" baseline="30000">
                <a:solidFill>
                  <a:srgbClr val="FF0000"/>
                </a:solidFill>
              </a:rPr>
              <a:t>2</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2651</TotalTime>
  <Words>1954</Words>
  <Application>Microsoft Macintosh PowerPoint</Application>
  <PresentationFormat>On-screen Show (4:3)</PresentationFormat>
  <Paragraphs>348</Paragraphs>
  <Slides>36</Slides>
  <Notes>2</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Default</vt:lpstr>
      <vt:lpstr>Bilim ve Yeniliği Hızlandıran CERN</vt:lpstr>
      <vt:lpstr>PowerPoint Presentation</vt:lpstr>
      <vt:lpstr>Tarihçesi</vt:lpstr>
      <vt:lpstr>Kuruluşu</vt:lpstr>
      <vt:lpstr>PowerPoint Presentation</vt:lpstr>
      <vt:lpstr>İsmi Hakkında</vt:lpstr>
      <vt:lpstr>CERN’ün Görevi</vt:lpstr>
      <vt:lpstr>PowerPoint Presentation</vt:lpstr>
      <vt:lpstr> Microskop ve Hızlandırıcılar</vt:lpstr>
      <vt:lpstr>PowerPoint Presentation</vt:lpstr>
      <vt:lpstr>Kozmik(uzaydan gelen)  ışınlar ve LHC </vt:lpstr>
      <vt:lpstr>PowerPoint Presentation</vt:lpstr>
      <vt:lpstr>PowerPoint Presentation</vt:lpstr>
      <vt:lpstr>BHC 2015</vt:lpstr>
      <vt:lpstr>CERN: Parçacık Fiziği ve Yenilik</vt:lpstr>
      <vt:lpstr>CERN Eğitim Etkinlikleri</vt:lpstr>
      <vt:lpstr>CERN Öğretmen Okulları</vt:lpstr>
      <vt:lpstr>Parçacık Fiziği yan ürünlerine örnek: Tıp Uygulaması</vt:lpstr>
      <vt:lpstr>PowerPoint Presentation</vt:lpstr>
      <vt:lpstr>PowerPoint Presentation</vt:lpstr>
      <vt:lpstr>PowerPoint Presentation</vt:lpstr>
      <vt:lpstr>PowerPoint Presentation</vt:lpstr>
      <vt:lpstr>CERN Deneysel Programları</vt:lpstr>
      <vt:lpstr>LHC Deneyleri</vt:lpstr>
      <vt:lpstr>CERN Hızlandırıcıları</vt:lpstr>
      <vt:lpstr>CERN idari yapısı - Meclis</vt:lpstr>
      <vt:lpstr>CERN idari yapısı – Bilim Kurulu</vt:lpstr>
      <vt:lpstr>CERN idari yapısı – Finans Kurulu</vt:lpstr>
      <vt:lpstr>CERN idari yapısı – Genel Yönetici ve Yöneticiler</vt:lpstr>
      <vt:lpstr>CERN Karar Mekanizması</vt:lpstr>
      <vt:lpstr>CERN idari yapısı – Bölümler</vt:lpstr>
      <vt:lpstr>CERN idari yapısı – Program kurulları</vt:lpstr>
      <vt:lpstr>CERN’ün kaynakları</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Bilim ve Yeniliği Hızlandıran CERN</dc:title>
  <cp:lastModifiedBy>Samim Erhan</cp:lastModifiedBy>
  <cp:revision>18</cp:revision>
  <dcterms:modified xsi:type="dcterms:W3CDTF">2015-07-19T08:10:58Z</dcterms:modified>
</cp:coreProperties>
</file>