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9" r:id="rId4"/>
  </p:sldMasterIdLst>
  <p:notesMasterIdLst>
    <p:notesMasterId r:id="rId16"/>
  </p:notesMasterIdLst>
  <p:handoutMasterIdLst>
    <p:handoutMasterId r:id="rId17"/>
  </p:handoutMasterIdLst>
  <p:sldIdLst>
    <p:sldId id="270" r:id="rId5"/>
    <p:sldId id="565" r:id="rId6"/>
    <p:sldId id="555" r:id="rId7"/>
    <p:sldId id="554" r:id="rId8"/>
    <p:sldId id="558" r:id="rId9"/>
    <p:sldId id="560" r:id="rId10"/>
    <p:sldId id="569" r:id="rId11"/>
    <p:sldId id="568" r:id="rId12"/>
    <p:sldId id="570" r:id="rId13"/>
    <p:sldId id="514" r:id="rId14"/>
    <p:sldId id="513" r:id="rId15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A50021"/>
    <a:srgbClr val="0F0C8F"/>
    <a:srgbClr val="CC0000"/>
    <a:srgbClr val="FFA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32" autoAdjust="0"/>
    <p:restoredTop sz="94660"/>
  </p:normalViewPr>
  <p:slideViewPr>
    <p:cSldViewPr snapToObjects="1">
      <p:cViewPr varScale="1">
        <p:scale>
          <a:sx n="74" d="100"/>
          <a:sy n="74" d="100"/>
        </p:scale>
        <p:origin x="7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2916" y="-96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776885-8AD1-3C46-9D21-DF038D0621B1}" type="doc">
      <dgm:prSet loTypeId="urn:microsoft.com/office/officeart/2008/layout/SquareAccentList" loCatId="" qsTypeId="urn:microsoft.com/office/officeart/2005/8/quickstyle/simple4" qsCatId="simple" csTypeId="urn:microsoft.com/office/officeart/2005/8/colors/accent1_2" csCatId="accent1" phldr="1"/>
      <dgm:spPr/>
    </dgm:pt>
    <dgm:pt modelId="{7FCFCB4E-2072-334E-AD5A-5C28F156D5D2}">
      <dgm:prSet phldrT="[Text]"/>
      <dgm:spPr/>
      <dgm:t>
        <a:bodyPr/>
        <a:lstStyle/>
        <a:p>
          <a:r>
            <a:rPr lang="en-US" dirty="0" smtClean="0"/>
            <a:t>Initiation (ECO/New)</a:t>
          </a:r>
          <a:endParaRPr lang="en-US" dirty="0"/>
        </a:p>
      </dgm:t>
    </dgm:pt>
    <dgm:pt modelId="{012DB317-B662-AE4A-A4A1-7E4ACB3CE65F}" type="parTrans" cxnId="{5F195561-01C5-E24C-839B-4EEF1E92D73F}">
      <dgm:prSet/>
      <dgm:spPr/>
      <dgm:t>
        <a:bodyPr/>
        <a:lstStyle/>
        <a:p>
          <a:endParaRPr lang="en-US"/>
        </a:p>
      </dgm:t>
    </dgm:pt>
    <dgm:pt modelId="{A68C2E95-2026-684C-96E8-CB29A67C879F}" type="sibTrans" cxnId="{5F195561-01C5-E24C-839B-4EEF1E92D73F}">
      <dgm:prSet/>
      <dgm:spPr/>
      <dgm:t>
        <a:bodyPr/>
        <a:lstStyle/>
        <a:p>
          <a:endParaRPr lang="en-US"/>
        </a:p>
      </dgm:t>
    </dgm:pt>
    <dgm:pt modelId="{ACED17EB-37B9-E040-BF8C-A8359B07BC44}">
      <dgm:prSet phldrT="[Text]"/>
      <dgm:spPr/>
      <dgm:t>
        <a:bodyPr/>
        <a:lstStyle/>
        <a:p>
          <a:r>
            <a:rPr lang="en-US" dirty="0" smtClean="0"/>
            <a:t>Elaboration</a:t>
          </a:r>
          <a:endParaRPr lang="en-US" dirty="0"/>
        </a:p>
      </dgm:t>
    </dgm:pt>
    <dgm:pt modelId="{A6A15096-8CF5-5D40-B5A1-F498904F4EA8}" type="parTrans" cxnId="{C15715ED-D6A2-354B-9E97-20573F1A1412}">
      <dgm:prSet/>
      <dgm:spPr/>
      <dgm:t>
        <a:bodyPr/>
        <a:lstStyle/>
        <a:p>
          <a:endParaRPr lang="en-US"/>
        </a:p>
      </dgm:t>
    </dgm:pt>
    <dgm:pt modelId="{8DECE2D5-2067-EF42-9DF4-29AD19B91B3B}" type="sibTrans" cxnId="{C15715ED-D6A2-354B-9E97-20573F1A1412}">
      <dgm:prSet/>
      <dgm:spPr/>
      <dgm:t>
        <a:bodyPr/>
        <a:lstStyle/>
        <a:p>
          <a:endParaRPr lang="en-US"/>
        </a:p>
      </dgm:t>
    </dgm:pt>
    <dgm:pt modelId="{7B2FDC06-A2BE-CD4B-8A04-8C26A0D58ECF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F73EAAD9-4F8B-4D46-A5FC-160A6F536A71}" type="parTrans" cxnId="{601B5983-DF52-1743-AEC5-94F6916CE899}">
      <dgm:prSet/>
      <dgm:spPr/>
      <dgm:t>
        <a:bodyPr/>
        <a:lstStyle/>
        <a:p>
          <a:endParaRPr lang="en-US"/>
        </a:p>
      </dgm:t>
    </dgm:pt>
    <dgm:pt modelId="{5A4A0D71-8E4A-E44C-BFEC-717BE84CC63C}" type="sibTrans" cxnId="{601B5983-DF52-1743-AEC5-94F6916CE899}">
      <dgm:prSet/>
      <dgm:spPr/>
      <dgm:t>
        <a:bodyPr/>
        <a:lstStyle/>
        <a:p>
          <a:endParaRPr lang="en-US"/>
        </a:p>
      </dgm:t>
    </dgm:pt>
    <dgm:pt modelId="{B33681FD-94D8-1048-B19F-E3CFA7C537CC}">
      <dgm:prSet phldrT="[Text]"/>
      <dgm:spPr/>
      <dgm:t>
        <a:bodyPr/>
        <a:lstStyle/>
        <a:p>
          <a:r>
            <a:rPr lang="en-US" dirty="0" smtClean="0"/>
            <a:t>Production/Maintenance</a:t>
          </a:r>
          <a:endParaRPr lang="en-US" dirty="0"/>
        </a:p>
      </dgm:t>
    </dgm:pt>
    <dgm:pt modelId="{3F2C2852-929E-2D43-BD67-3480EF70E378}" type="parTrans" cxnId="{FE9AF591-D5B0-FB42-97C8-A90AFE910E7A}">
      <dgm:prSet/>
      <dgm:spPr/>
      <dgm:t>
        <a:bodyPr/>
        <a:lstStyle/>
        <a:p>
          <a:endParaRPr lang="en-US"/>
        </a:p>
      </dgm:t>
    </dgm:pt>
    <dgm:pt modelId="{4AF98ACB-EAB8-EA41-A08B-21CFBA1218A7}" type="sibTrans" cxnId="{FE9AF591-D5B0-FB42-97C8-A90AFE910E7A}">
      <dgm:prSet/>
      <dgm:spPr/>
      <dgm:t>
        <a:bodyPr/>
        <a:lstStyle/>
        <a:p>
          <a:endParaRPr lang="en-US"/>
        </a:p>
      </dgm:t>
    </dgm:pt>
    <dgm:pt modelId="{4413824D-C700-3B41-A7EB-D23381D65B7D}">
      <dgm:prSet phldrT="[Text]" custT="1"/>
      <dgm:spPr/>
      <dgm:t>
        <a:bodyPr/>
        <a:lstStyle/>
        <a:p>
          <a:r>
            <a:rPr lang="en-US" sz="1050" dirty="0" smtClean="0"/>
            <a:t>Supporting Analysis</a:t>
          </a:r>
          <a:endParaRPr lang="en-US" sz="1050" dirty="0"/>
        </a:p>
      </dgm:t>
    </dgm:pt>
    <dgm:pt modelId="{A48CDD6C-A247-D946-8F1D-823C45BA3FCD}" type="parTrans" cxnId="{E01AAAF5-7CF0-724A-B246-0C541C99E03E}">
      <dgm:prSet/>
      <dgm:spPr/>
      <dgm:t>
        <a:bodyPr/>
        <a:lstStyle/>
        <a:p>
          <a:endParaRPr lang="en-US"/>
        </a:p>
      </dgm:t>
    </dgm:pt>
    <dgm:pt modelId="{D1AB238A-6107-ED44-9B4C-E1DF3AB62FDE}" type="sibTrans" cxnId="{E01AAAF5-7CF0-724A-B246-0C541C99E03E}">
      <dgm:prSet/>
      <dgm:spPr/>
      <dgm:t>
        <a:bodyPr/>
        <a:lstStyle/>
        <a:p>
          <a:endParaRPr lang="en-US"/>
        </a:p>
      </dgm:t>
    </dgm:pt>
    <dgm:pt modelId="{7E20A7E5-4987-EA41-958D-58E1ABA3E30E}">
      <dgm:prSet phldrT="[Text]" custT="1"/>
      <dgm:spPr/>
      <dgm:t>
        <a:bodyPr/>
        <a:lstStyle/>
        <a:p>
          <a:r>
            <a:rPr lang="en-US" sz="1050" dirty="0" smtClean="0"/>
            <a:t>Risk Analysis</a:t>
          </a:r>
          <a:endParaRPr lang="en-US" sz="1050" dirty="0"/>
        </a:p>
      </dgm:t>
    </dgm:pt>
    <dgm:pt modelId="{54A77CAA-C2ED-354B-BFC4-A4B47479562A}" type="parTrans" cxnId="{B059169D-B49F-6F49-938E-328FA9ECF419}">
      <dgm:prSet/>
      <dgm:spPr/>
      <dgm:t>
        <a:bodyPr/>
        <a:lstStyle/>
        <a:p>
          <a:endParaRPr lang="en-US"/>
        </a:p>
      </dgm:t>
    </dgm:pt>
    <dgm:pt modelId="{28AFD24E-A465-A14C-8ED2-651824334019}" type="sibTrans" cxnId="{B059169D-B49F-6F49-938E-328FA9ECF419}">
      <dgm:prSet/>
      <dgm:spPr/>
      <dgm:t>
        <a:bodyPr/>
        <a:lstStyle/>
        <a:p>
          <a:endParaRPr lang="en-US"/>
        </a:p>
      </dgm:t>
    </dgm:pt>
    <dgm:pt modelId="{34A09081-6998-B84A-8BE9-3A3E67AA83DC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Approved Subsystem Requirement Specification (</a:t>
          </a:r>
          <a:r>
            <a:rPr lang="en-US" sz="1050" b="1" dirty="0" err="1" smtClean="0">
              <a:solidFill>
                <a:srgbClr val="FF0000"/>
              </a:solidFill>
            </a:rPr>
            <a:t>SubSyRS</a:t>
          </a:r>
          <a:r>
            <a:rPr lang="en-US" sz="1050" b="1" dirty="0" smtClean="0">
              <a:solidFill>
                <a:srgbClr val="FF0000"/>
              </a:solidFill>
            </a:rPr>
            <a:t>)</a:t>
          </a:r>
        </a:p>
      </dgm:t>
    </dgm:pt>
    <dgm:pt modelId="{E1E87786-70CA-8E45-A705-10FB11EAD180}" type="parTrans" cxnId="{5B210833-3C19-F54A-9F56-2C95E016A20B}">
      <dgm:prSet/>
      <dgm:spPr/>
      <dgm:t>
        <a:bodyPr/>
        <a:lstStyle/>
        <a:p>
          <a:endParaRPr lang="en-US"/>
        </a:p>
      </dgm:t>
    </dgm:pt>
    <dgm:pt modelId="{3048B3B1-4D83-934A-939C-CE12BDDB80FE}" type="sibTrans" cxnId="{5B210833-3C19-F54A-9F56-2C95E016A20B}">
      <dgm:prSet/>
      <dgm:spPr/>
      <dgm:t>
        <a:bodyPr/>
        <a:lstStyle/>
        <a:p>
          <a:endParaRPr lang="en-US"/>
        </a:p>
      </dgm:t>
    </dgm:pt>
    <dgm:pt modelId="{81CADD98-B033-624D-B364-AD8D02BC4622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Gate review (ready to implement?)</a:t>
          </a:r>
          <a:endParaRPr lang="en-US" sz="800" b="1" dirty="0">
            <a:solidFill>
              <a:srgbClr val="FF0000"/>
            </a:solidFill>
          </a:endParaRPr>
        </a:p>
      </dgm:t>
    </dgm:pt>
    <dgm:pt modelId="{F8715AB3-1300-3945-AC05-A77E1EAD2D97}" type="parTrans" cxnId="{E8913DBE-B4E9-9345-B5B0-1F1C2B59AB8A}">
      <dgm:prSet/>
      <dgm:spPr/>
      <dgm:t>
        <a:bodyPr/>
        <a:lstStyle/>
        <a:p>
          <a:endParaRPr lang="en-US"/>
        </a:p>
      </dgm:t>
    </dgm:pt>
    <dgm:pt modelId="{54F2198B-834F-0947-8B9A-4E9AF62702A8}" type="sibTrans" cxnId="{E8913DBE-B4E9-9345-B5B0-1F1C2B59AB8A}">
      <dgm:prSet/>
      <dgm:spPr/>
      <dgm:t>
        <a:bodyPr/>
        <a:lstStyle/>
        <a:p>
          <a:endParaRPr lang="en-US"/>
        </a:p>
      </dgm:t>
    </dgm:pt>
    <dgm:pt modelId="{9F25950F-746C-504C-9AAA-B04691C22017}">
      <dgm:prSet phldrT="[Text]" custT="1"/>
      <dgm:spPr/>
      <dgm:t>
        <a:bodyPr/>
        <a:lstStyle/>
        <a:p>
          <a:r>
            <a:rPr lang="en-US" sz="1050" dirty="0" smtClean="0"/>
            <a:t>Requirement Development</a:t>
          </a:r>
          <a:endParaRPr lang="en-US" sz="1050" dirty="0"/>
        </a:p>
      </dgm:t>
    </dgm:pt>
    <dgm:pt modelId="{9DE1674F-824D-B64C-AB38-B65C179D50B9}" type="parTrans" cxnId="{0468A745-CF22-6C45-8FBA-7141858009A5}">
      <dgm:prSet/>
      <dgm:spPr/>
      <dgm:t>
        <a:bodyPr/>
        <a:lstStyle/>
        <a:p>
          <a:endParaRPr lang="en-US"/>
        </a:p>
      </dgm:t>
    </dgm:pt>
    <dgm:pt modelId="{4640B84A-FDF6-5B43-9A4C-E3335EC74843}" type="sibTrans" cxnId="{0468A745-CF22-6C45-8FBA-7141858009A5}">
      <dgm:prSet/>
      <dgm:spPr/>
      <dgm:t>
        <a:bodyPr/>
        <a:lstStyle/>
        <a:p>
          <a:endParaRPr lang="en-US"/>
        </a:p>
      </dgm:t>
    </dgm:pt>
    <dgm:pt modelId="{B838F79C-0132-C149-9FA2-67EAC74CD997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Preliminary Project Plan (P6)</a:t>
          </a:r>
        </a:p>
      </dgm:t>
    </dgm:pt>
    <dgm:pt modelId="{09026D29-1656-3C44-803B-0F71081C47D7}" type="parTrans" cxnId="{E36262C5-2E66-B84E-A9AD-32DD0CC62AE3}">
      <dgm:prSet/>
      <dgm:spPr/>
      <dgm:t>
        <a:bodyPr/>
        <a:lstStyle/>
        <a:p>
          <a:endParaRPr lang="en-US"/>
        </a:p>
      </dgm:t>
    </dgm:pt>
    <dgm:pt modelId="{E7A8C27B-F7BB-6044-AEF8-9BB3A5A40BB1}" type="sibTrans" cxnId="{E36262C5-2E66-B84E-A9AD-32DD0CC62AE3}">
      <dgm:prSet/>
      <dgm:spPr/>
      <dgm:t>
        <a:bodyPr/>
        <a:lstStyle/>
        <a:p>
          <a:endParaRPr lang="en-US"/>
        </a:p>
      </dgm:t>
    </dgm:pt>
    <dgm:pt modelId="{BA073608-DEBD-854A-BE5A-D616AFFCA036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Gate review report  (doable or not)</a:t>
          </a:r>
        </a:p>
      </dgm:t>
    </dgm:pt>
    <dgm:pt modelId="{206785FE-E29F-0245-BE5E-647B73C2E79D}" type="parTrans" cxnId="{BE695AE5-3DE7-764C-A981-E6DFD373D662}">
      <dgm:prSet/>
      <dgm:spPr/>
      <dgm:t>
        <a:bodyPr/>
        <a:lstStyle/>
        <a:p>
          <a:endParaRPr lang="en-US"/>
        </a:p>
      </dgm:t>
    </dgm:pt>
    <dgm:pt modelId="{CB3197A9-AF70-B34F-AA16-9895510C8860}" type="sibTrans" cxnId="{BE695AE5-3DE7-764C-A981-E6DFD373D662}">
      <dgm:prSet/>
      <dgm:spPr/>
      <dgm:t>
        <a:bodyPr/>
        <a:lstStyle/>
        <a:p>
          <a:endParaRPr lang="en-US"/>
        </a:p>
      </dgm:t>
    </dgm:pt>
    <dgm:pt modelId="{84331AB5-0EBD-5549-B5C4-2AE1524597D5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Approved Project Plan (P6)</a:t>
          </a:r>
          <a:endParaRPr lang="en-US" sz="1050" b="1" dirty="0">
            <a:solidFill>
              <a:srgbClr val="FF0000"/>
            </a:solidFill>
          </a:endParaRPr>
        </a:p>
      </dgm:t>
    </dgm:pt>
    <dgm:pt modelId="{1A2EFB93-864D-AE46-9BCE-833D991E3823}" type="parTrans" cxnId="{D690A256-60D6-D048-9D6B-94EF27F9D39B}">
      <dgm:prSet/>
      <dgm:spPr/>
      <dgm:t>
        <a:bodyPr/>
        <a:lstStyle/>
        <a:p>
          <a:endParaRPr lang="en-US"/>
        </a:p>
      </dgm:t>
    </dgm:pt>
    <dgm:pt modelId="{F985B528-A459-884A-A18C-D53E32E6AB5A}" type="sibTrans" cxnId="{D690A256-60D6-D048-9D6B-94EF27F9D39B}">
      <dgm:prSet/>
      <dgm:spPr/>
      <dgm:t>
        <a:bodyPr/>
        <a:lstStyle/>
        <a:p>
          <a:endParaRPr lang="en-US"/>
        </a:p>
      </dgm:t>
    </dgm:pt>
    <dgm:pt modelId="{534AFA55-011B-304E-BD12-448574784AA5}">
      <dgm:prSet phldrT="[Text]" custT="1"/>
      <dgm:spPr/>
      <dgm:t>
        <a:bodyPr/>
        <a:lstStyle/>
        <a:p>
          <a:r>
            <a:rPr lang="en-US" sz="1050" dirty="0" smtClean="0"/>
            <a:t>Engineering evaluation</a:t>
          </a:r>
        </a:p>
      </dgm:t>
    </dgm:pt>
    <dgm:pt modelId="{C27DE12F-3FB7-2F46-AC5D-E22EB32DF7AF}" type="parTrans" cxnId="{236A6986-90CF-8642-8E45-F39F5072BB25}">
      <dgm:prSet/>
      <dgm:spPr/>
      <dgm:t>
        <a:bodyPr/>
        <a:lstStyle/>
        <a:p>
          <a:endParaRPr lang="en-US"/>
        </a:p>
      </dgm:t>
    </dgm:pt>
    <dgm:pt modelId="{9DF4015A-4FE0-974D-9E80-C47F9588B23B}" type="sibTrans" cxnId="{236A6986-90CF-8642-8E45-F39F5072BB25}">
      <dgm:prSet/>
      <dgm:spPr/>
      <dgm:t>
        <a:bodyPr/>
        <a:lstStyle/>
        <a:p>
          <a:endParaRPr lang="en-US"/>
        </a:p>
      </dgm:t>
    </dgm:pt>
    <dgm:pt modelId="{B3430914-4A61-4966-83A8-2188A2027207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Integration test and verification</a:t>
          </a:r>
          <a:endParaRPr lang="en-US" sz="1050" b="1" dirty="0">
            <a:solidFill>
              <a:srgbClr val="FF0000"/>
            </a:solidFill>
          </a:endParaRPr>
        </a:p>
      </dgm:t>
    </dgm:pt>
    <dgm:pt modelId="{4D63C5CB-9C42-403F-9BCD-8CB0AAA083C4}" type="parTrans" cxnId="{0C6C1316-133C-45C0-BE55-B99464F3CEB6}">
      <dgm:prSet/>
      <dgm:spPr/>
      <dgm:t>
        <a:bodyPr/>
        <a:lstStyle/>
        <a:p>
          <a:endParaRPr lang="en-US"/>
        </a:p>
      </dgm:t>
    </dgm:pt>
    <dgm:pt modelId="{EC02AD3D-0D78-4BF9-A656-F2360B220D88}" type="sibTrans" cxnId="{0C6C1316-133C-45C0-BE55-B99464F3CEB6}">
      <dgm:prSet/>
      <dgm:spPr/>
      <dgm:t>
        <a:bodyPr/>
        <a:lstStyle/>
        <a:p>
          <a:endParaRPr lang="en-US"/>
        </a:p>
      </dgm:t>
    </dgm:pt>
    <dgm:pt modelId="{8A6F3518-48E2-461E-A9BB-6D467ACE1375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User manual</a:t>
          </a:r>
          <a:endParaRPr lang="en-US" sz="1050" b="1" dirty="0">
            <a:solidFill>
              <a:srgbClr val="FF0000"/>
            </a:solidFill>
          </a:endParaRPr>
        </a:p>
      </dgm:t>
    </dgm:pt>
    <dgm:pt modelId="{C446BCE0-C81E-4DD0-9B34-8C9C9490CA09}" type="parTrans" cxnId="{AA4AA1C0-B78D-403A-A89E-A0CD8064F69B}">
      <dgm:prSet/>
      <dgm:spPr/>
      <dgm:t>
        <a:bodyPr/>
        <a:lstStyle/>
        <a:p>
          <a:endParaRPr lang="en-US"/>
        </a:p>
      </dgm:t>
    </dgm:pt>
    <dgm:pt modelId="{582865C6-763A-4366-B53C-C2B136DC0DE5}" type="sibTrans" cxnId="{AA4AA1C0-B78D-403A-A89E-A0CD8064F69B}">
      <dgm:prSet/>
      <dgm:spPr/>
      <dgm:t>
        <a:bodyPr/>
        <a:lstStyle/>
        <a:p>
          <a:endParaRPr lang="en-US"/>
        </a:p>
      </dgm:t>
    </dgm:pt>
    <dgm:pt modelId="{0F90A47D-1095-4FBE-8815-071EB4CA5F5F}">
      <dgm:prSet phldrT="[Text]" custT="1"/>
      <dgm:spPr/>
      <dgm:t>
        <a:bodyPr/>
        <a:lstStyle/>
        <a:p>
          <a:r>
            <a:rPr lang="en-US" sz="1050" dirty="0" smtClean="0"/>
            <a:t>Manufacturing and Acceptance Test (HW) </a:t>
          </a:r>
          <a:endParaRPr lang="en-US" sz="1050" dirty="0"/>
        </a:p>
      </dgm:t>
    </dgm:pt>
    <dgm:pt modelId="{016E5C00-188E-4CB7-AEB4-D74735406B4B}" type="parTrans" cxnId="{5F331581-FF33-4EED-AD64-59C1C84DE221}">
      <dgm:prSet/>
      <dgm:spPr/>
      <dgm:t>
        <a:bodyPr/>
        <a:lstStyle/>
        <a:p>
          <a:endParaRPr lang="en-US"/>
        </a:p>
      </dgm:t>
    </dgm:pt>
    <dgm:pt modelId="{5A61BA85-2723-47A5-91D3-3B45699799E1}" type="sibTrans" cxnId="{5F331581-FF33-4EED-AD64-59C1C84DE221}">
      <dgm:prSet/>
      <dgm:spPr/>
      <dgm:t>
        <a:bodyPr/>
        <a:lstStyle/>
        <a:p>
          <a:endParaRPr lang="en-US"/>
        </a:p>
      </dgm:t>
    </dgm:pt>
    <dgm:pt modelId="{8108C19A-FE70-41CA-9780-9E0389A6C62B}">
      <dgm:prSet phldrT="[Text]" custT="1"/>
      <dgm:spPr/>
      <dgm:t>
        <a:bodyPr/>
        <a:lstStyle/>
        <a:p>
          <a:r>
            <a:rPr lang="en-US" sz="1050" dirty="0" smtClean="0"/>
            <a:t>Deployment</a:t>
          </a:r>
          <a:endParaRPr lang="en-US" sz="1050" dirty="0"/>
        </a:p>
      </dgm:t>
    </dgm:pt>
    <dgm:pt modelId="{E23BE818-AF15-4702-8BC1-7F90945562D9}" type="parTrans" cxnId="{416278D7-4BAD-4275-A6E7-6E358E4E6EA6}">
      <dgm:prSet/>
      <dgm:spPr/>
      <dgm:t>
        <a:bodyPr/>
        <a:lstStyle/>
        <a:p>
          <a:endParaRPr lang="en-US"/>
        </a:p>
      </dgm:t>
    </dgm:pt>
    <dgm:pt modelId="{1A9C43E6-AC23-485F-8C6A-DBE896630B64}" type="sibTrans" cxnId="{416278D7-4BAD-4275-A6E7-6E358E4E6EA6}">
      <dgm:prSet/>
      <dgm:spPr/>
      <dgm:t>
        <a:bodyPr/>
        <a:lstStyle/>
        <a:p>
          <a:endParaRPr lang="en-US"/>
        </a:p>
      </dgm:t>
    </dgm:pt>
    <dgm:pt modelId="{C7783E5B-5FC3-42E6-A89C-84C762F8C3E9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Gate Review report (ready for production?)</a:t>
          </a:r>
          <a:endParaRPr lang="en-US" sz="800" b="1" dirty="0" smtClean="0">
            <a:solidFill>
              <a:srgbClr val="FF0000"/>
            </a:solidFill>
          </a:endParaRPr>
        </a:p>
      </dgm:t>
    </dgm:pt>
    <dgm:pt modelId="{041A0E32-5B3A-46EC-88AD-3029F5A06188}" type="parTrans" cxnId="{0A885829-39ED-48B6-B8F7-83784F473641}">
      <dgm:prSet/>
      <dgm:spPr/>
      <dgm:t>
        <a:bodyPr/>
        <a:lstStyle/>
        <a:p>
          <a:endParaRPr lang="en-US"/>
        </a:p>
      </dgm:t>
    </dgm:pt>
    <dgm:pt modelId="{B769F39D-64BD-44D7-9B67-746F2CAF718B}" type="sibTrans" cxnId="{0A885829-39ED-48B6-B8F7-83784F473641}">
      <dgm:prSet/>
      <dgm:spPr/>
      <dgm:t>
        <a:bodyPr/>
        <a:lstStyle/>
        <a:p>
          <a:endParaRPr lang="en-US"/>
        </a:p>
      </dgm:t>
    </dgm:pt>
    <dgm:pt modelId="{E6E70588-CDBB-4F37-9993-22A1D3FA613B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Installation and service manual (if applicable, may be same as EDD)</a:t>
          </a:r>
          <a:endParaRPr lang="en-US" sz="1050" b="1" dirty="0">
            <a:solidFill>
              <a:srgbClr val="FF0000"/>
            </a:solidFill>
          </a:endParaRPr>
        </a:p>
      </dgm:t>
    </dgm:pt>
    <dgm:pt modelId="{0438D8EA-0E5C-48A3-B562-028D2B71FB6F}" type="parTrans" cxnId="{BB11469A-A2F2-4B3E-8605-B9B2123D8FB6}">
      <dgm:prSet/>
      <dgm:spPr/>
      <dgm:t>
        <a:bodyPr/>
        <a:lstStyle/>
        <a:p>
          <a:endParaRPr lang="en-US"/>
        </a:p>
      </dgm:t>
    </dgm:pt>
    <dgm:pt modelId="{7549C4EC-D4D3-4C6C-BAAD-AB8CD592AC7C}" type="sibTrans" cxnId="{BB11469A-A2F2-4B3E-8605-B9B2123D8FB6}">
      <dgm:prSet/>
      <dgm:spPr/>
      <dgm:t>
        <a:bodyPr/>
        <a:lstStyle/>
        <a:p>
          <a:endParaRPr lang="en-US"/>
        </a:p>
      </dgm:t>
    </dgm:pt>
    <dgm:pt modelId="{583FE7BF-975B-4D87-998A-0A27196E72E4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Acceptance Test Report (ARR, documented in Global Database)</a:t>
          </a:r>
          <a:endParaRPr lang="en-US" sz="1050" b="1" dirty="0">
            <a:solidFill>
              <a:srgbClr val="FF0000"/>
            </a:solidFill>
          </a:endParaRPr>
        </a:p>
      </dgm:t>
    </dgm:pt>
    <dgm:pt modelId="{3AFAE296-6BBC-485A-A991-2D6431F16900}" type="parTrans" cxnId="{4780CE43-A3F9-4D16-AA5A-B5898691E59C}">
      <dgm:prSet/>
      <dgm:spPr/>
      <dgm:t>
        <a:bodyPr/>
        <a:lstStyle/>
        <a:p>
          <a:endParaRPr lang="en-US"/>
        </a:p>
      </dgm:t>
    </dgm:pt>
    <dgm:pt modelId="{AB242A4C-EF05-491B-A79A-A8522526B7EE}" type="sibTrans" cxnId="{4780CE43-A3F9-4D16-AA5A-B5898691E59C}">
      <dgm:prSet/>
      <dgm:spPr/>
      <dgm:t>
        <a:bodyPr/>
        <a:lstStyle/>
        <a:p>
          <a:endParaRPr lang="en-US"/>
        </a:p>
      </dgm:t>
    </dgm:pt>
    <dgm:pt modelId="{E44EE9BB-24E2-4B78-B150-68EE0F5C05CF}">
      <dgm:prSet phldrT="[Text]" custT="1"/>
      <dgm:spPr/>
      <dgm:t>
        <a:bodyPr/>
        <a:lstStyle/>
        <a:p>
          <a:r>
            <a:rPr lang="en-US" sz="1050" b="0" dirty="0" smtClean="0">
              <a:solidFill>
                <a:schemeClr val="tx1"/>
              </a:solidFill>
            </a:rPr>
            <a:t>User Training</a:t>
          </a:r>
          <a:endParaRPr lang="en-US" sz="1050" b="0" dirty="0">
            <a:solidFill>
              <a:schemeClr val="tx1"/>
            </a:solidFill>
          </a:endParaRPr>
        </a:p>
      </dgm:t>
    </dgm:pt>
    <dgm:pt modelId="{B54414E5-9655-4A95-B04C-4A30B993F10D}" type="parTrans" cxnId="{E4A284A7-FFEA-4A5D-AC41-67E855410FD8}">
      <dgm:prSet/>
      <dgm:spPr/>
      <dgm:t>
        <a:bodyPr/>
        <a:lstStyle/>
        <a:p>
          <a:endParaRPr lang="en-US"/>
        </a:p>
      </dgm:t>
    </dgm:pt>
    <dgm:pt modelId="{2EFD0F99-7976-424A-BC52-9B1745C4D692}" type="sibTrans" cxnId="{E4A284A7-FFEA-4A5D-AC41-67E855410FD8}">
      <dgm:prSet/>
      <dgm:spPr/>
      <dgm:t>
        <a:bodyPr/>
        <a:lstStyle/>
        <a:p>
          <a:endParaRPr lang="en-US"/>
        </a:p>
      </dgm:t>
    </dgm:pt>
    <dgm:pt modelId="{BA178D7A-6121-47CD-AB2A-F37B75FB04E5}">
      <dgm:prSet phldrT="[Text]" custT="1"/>
      <dgm:spPr/>
      <dgm:t>
        <a:bodyPr/>
        <a:lstStyle/>
        <a:p>
          <a:r>
            <a:rPr lang="en-US" sz="1050" dirty="0" smtClean="0"/>
            <a:t>Detail planning</a:t>
          </a:r>
        </a:p>
      </dgm:t>
    </dgm:pt>
    <dgm:pt modelId="{2E5C7F30-C4C5-4761-93C6-6378C72599E4}" type="parTrans" cxnId="{55855138-17EC-4C81-B3FD-398A11E82116}">
      <dgm:prSet/>
      <dgm:spPr/>
      <dgm:t>
        <a:bodyPr/>
        <a:lstStyle/>
        <a:p>
          <a:endParaRPr lang="en-US"/>
        </a:p>
      </dgm:t>
    </dgm:pt>
    <dgm:pt modelId="{97484966-DF11-4FDE-BE8D-F43F66CA5198}" type="sibTrans" cxnId="{55855138-17EC-4C81-B3FD-398A11E82116}">
      <dgm:prSet/>
      <dgm:spPr/>
      <dgm:t>
        <a:bodyPr/>
        <a:lstStyle/>
        <a:p>
          <a:endParaRPr lang="en-US"/>
        </a:p>
      </dgm:t>
    </dgm:pt>
    <dgm:pt modelId="{4CE50F99-89DA-43CE-B6C3-EABC9B7D6254}">
      <dgm:prSet phldrT="[Text]" custT="1"/>
      <dgm:spPr/>
      <dgm:t>
        <a:bodyPr/>
        <a:lstStyle/>
        <a:p>
          <a:r>
            <a:rPr lang="en-US" sz="1050" dirty="0" smtClean="0"/>
            <a:t>Architectural Design/Key technology selection</a:t>
          </a:r>
        </a:p>
      </dgm:t>
    </dgm:pt>
    <dgm:pt modelId="{873D4695-4BCC-41AD-B681-CF8920F6AF50}" type="parTrans" cxnId="{9C359BED-E0D4-4EBB-807B-5F5B840FBD2E}">
      <dgm:prSet/>
      <dgm:spPr/>
      <dgm:t>
        <a:bodyPr/>
        <a:lstStyle/>
        <a:p>
          <a:endParaRPr lang="en-US"/>
        </a:p>
      </dgm:t>
    </dgm:pt>
    <dgm:pt modelId="{FA75E8A8-FF4C-42B8-9A93-A3781989017B}" type="sibTrans" cxnId="{9C359BED-E0D4-4EBB-807B-5F5B840FBD2E}">
      <dgm:prSet/>
      <dgm:spPr/>
      <dgm:t>
        <a:bodyPr/>
        <a:lstStyle/>
        <a:p>
          <a:endParaRPr lang="en-US"/>
        </a:p>
      </dgm:t>
    </dgm:pt>
    <dgm:pt modelId="{DA09AA02-EC23-42F3-B054-C6D577CF3479}">
      <dgm:prSet phldrT="[Text]" custT="1"/>
      <dgm:spPr/>
      <dgm:t>
        <a:bodyPr/>
        <a:lstStyle/>
        <a:p>
          <a:r>
            <a:rPr lang="en-US" sz="1050" b="1" dirty="0" err="1" smtClean="0">
              <a:solidFill>
                <a:srgbClr val="FF0000"/>
              </a:solidFill>
            </a:rPr>
            <a:t>SubSystem</a:t>
          </a:r>
          <a:r>
            <a:rPr lang="en-US" sz="1050" b="1" dirty="0" smtClean="0">
              <a:solidFill>
                <a:srgbClr val="FF0000"/>
              </a:solidFill>
            </a:rPr>
            <a:t> Design Description</a:t>
          </a:r>
          <a:endParaRPr lang="en-US" sz="1050" b="1" dirty="0">
            <a:solidFill>
              <a:srgbClr val="FF0000"/>
            </a:solidFill>
          </a:endParaRPr>
        </a:p>
      </dgm:t>
    </dgm:pt>
    <dgm:pt modelId="{A79BD181-247A-4296-9CFE-2DC915DDDCBA}" type="parTrans" cxnId="{21912978-F5F7-47F8-9F52-F9A16EB91BFD}">
      <dgm:prSet/>
      <dgm:spPr/>
      <dgm:t>
        <a:bodyPr/>
        <a:lstStyle/>
        <a:p>
          <a:endParaRPr lang="en-US"/>
        </a:p>
      </dgm:t>
    </dgm:pt>
    <dgm:pt modelId="{4EB5B069-663D-4C4E-BB4D-3CEE3FC85D2C}" type="sibTrans" cxnId="{21912978-F5F7-47F8-9F52-F9A16EB91BFD}">
      <dgm:prSet/>
      <dgm:spPr/>
      <dgm:t>
        <a:bodyPr/>
        <a:lstStyle/>
        <a:p>
          <a:endParaRPr lang="en-US"/>
        </a:p>
      </dgm:t>
    </dgm:pt>
    <dgm:pt modelId="{19EA7E0A-3FED-4EA9-B06B-DFCB4B097233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ACL Documents</a:t>
          </a:r>
          <a:endParaRPr lang="en-US" sz="1050" b="1" dirty="0">
            <a:solidFill>
              <a:srgbClr val="FF0000"/>
            </a:solidFill>
          </a:endParaRPr>
        </a:p>
      </dgm:t>
    </dgm:pt>
    <dgm:pt modelId="{278C7899-5AF7-4150-96D7-1F2803045146}" type="parTrans" cxnId="{0E56FE40-8B25-4BAD-AD4D-68BA31C664B5}">
      <dgm:prSet/>
      <dgm:spPr/>
      <dgm:t>
        <a:bodyPr/>
        <a:lstStyle/>
        <a:p>
          <a:endParaRPr lang="en-US"/>
        </a:p>
      </dgm:t>
    </dgm:pt>
    <dgm:pt modelId="{0E512D69-CEC1-4A3A-806D-47C61E53E31B}" type="sibTrans" cxnId="{0E56FE40-8B25-4BAD-AD4D-68BA31C664B5}">
      <dgm:prSet/>
      <dgm:spPr/>
      <dgm:t>
        <a:bodyPr/>
        <a:lstStyle/>
        <a:p>
          <a:endParaRPr lang="en-US"/>
        </a:p>
      </dgm:t>
    </dgm:pt>
    <dgm:pt modelId="{35C8D095-F16D-4DDE-B2B6-E5117116370F}">
      <dgm:prSet phldrT="[Text]" custT="1"/>
      <dgm:spPr/>
      <dgm:t>
        <a:bodyPr/>
        <a:lstStyle/>
        <a:p>
          <a:r>
            <a:rPr lang="en-US" sz="1050" dirty="0" smtClean="0"/>
            <a:t>Detail Engineering Design/Implementation</a:t>
          </a:r>
          <a:endParaRPr lang="en-US" sz="1050" dirty="0"/>
        </a:p>
      </dgm:t>
    </dgm:pt>
    <dgm:pt modelId="{466063B3-17F5-4B57-AC58-898E8A0BE319}" type="parTrans" cxnId="{92DB3212-7044-44D7-A9E2-78B89348BEF1}">
      <dgm:prSet/>
      <dgm:spPr/>
      <dgm:t>
        <a:bodyPr/>
        <a:lstStyle/>
        <a:p>
          <a:endParaRPr lang="en-US"/>
        </a:p>
      </dgm:t>
    </dgm:pt>
    <dgm:pt modelId="{CC7A0797-9D9E-4CC5-A641-ABC1501212B2}" type="sibTrans" cxnId="{92DB3212-7044-44D7-A9E2-78B89348BEF1}">
      <dgm:prSet/>
      <dgm:spPr/>
      <dgm:t>
        <a:bodyPr/>
        <a:lstStyle/>
        <a:p>
          <a:endParaRPr lang="en-US"/>
        </a:p>
      </dgm:t>
    </dgm:pt>
    <dgm:pt modelId="{6D04D39B-7EBA-4746-B057-842A0521D9DA}">
      <dgm:prSet phldrT="[Text]" custT="1"/>
      <dgm:spPr/>
      <dgm:t>
        <a:bodyPr/>
        <a:lstStyle/>
        <a:p>
          <a:r>
            <a:rPr lang="en-US" sz="1050" dirty="0" smtClean="0"/>
            <a:t>Installation</a:t>
          </a:r>
          <a:endParaRPr lang="en-US" sz="1050" dirty="0"/>
        </a:p>
      </dgm:t>
    </dgm:pt>
    <dgm:pt modelId="{6432B077-27B6-4100-88C7-48457A40FB1E}" type="parTrans" cxnId="{55A36502-AB05-43B5-B27D-EF7140C91233}">
      <dgm:prSet/>
      <dgm:spPr/>
      <dgm:t>
        <a:bodyPr/>
        <a:lstStyle/>
        <a:p>
          <a:endParaRPr lang="en-US"/>
        </a:p>
      </dgm:t>
    </dgm:pt>
    <dgm:pt modelId="{E8F66FA2-4051-4821-A6D7-02452E983515}" type="sibTrans" cxnId="{55A36502-AB05-43B5-B27D-EF7140C91233}">
      <dgm:prSet/>
      <dgm:spPr/>
      <dgm:t>
        <a:bodyPr/>
        <a:lstStyle/>
        <a:p>
          <a:endParaRPr lang="en-US"/>
        </a:p>
      </dgm:t>
    </dgm:pt>
    <dgm:pt modelId="{39B3725F-952E-4673-A22E-880BD6D5B697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Engineering Design Description (EDD)</a:t>
          </a:r>
          <a:endParaRPr lang="en-US" sz="1050" b="1" dirty="0">
            <a:solidFill>
              <a:srgbClr val="FF0000"/>
            </a:solidFill>
          </a:endParaRPr>
        </a:p>
      </dgm:t>
    </dgm:pt>
    <dgm:pt modelId="{D06789A7-AC4B-4992-A349-455BF2FCE269}" type="parTrans" cxnId="{33F6E418-7FF8-4648-ABA0-6C7ED9AC55BE}">
      <dgm:prSet/>
      <dgm:spPr/>
      <dgm:t>
        <a:bodyPr/>
        <a:lstStyle/>
        <a:p>
          <a:endParaRPr lang="en-US"/>
        </a:p>
      </dgm:t>
    </dgm:pt>
    <dgm:pt modelId="{A8C4B238-4847-4743-8EFD-76FC047AFD8E}" type="sibTrans" cxnId="{33F6E418-7FF8-4648-ABA0-6C7ED9AC55BE}">
      <dgm:prSet/>
      <dgm:spPr/>
      <dgm:t>
        <a:bodyPr/>
        <a:lstStyle/>
        <a:p>
          <a:endParaRPr lang="en-US"/>
        </a:p>
      </dgm:t>
    </dgm:pt>
    <dgm:pt modelId="{4EADFA79-439F-473C-B50B-D9369A387B88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Test and Verification report</a:t>
          </a:r>
          <a:endParaRPr lang="en-US" sz="1050" b="1" dirty="0">
            <a:solidFill>
              <a:srgbClr val="FF0000"/>
            </a:solidFill>
          </a:endParaRPr>
        </a:p>
      </dgm:t>
    </dgm:pt>
    <dgm:pt modelId="{A0F7172C-5E74-42B7-981A-D7B88D5472A8}" type="parTrans" cxnId="{1A516A57-4D25-4A12-B708-5C991268B6A8}">
      <dgm:prSet/>
      <dgm:spPr/>
      <dgm:t>
        <a:bodyPr/>
        <a:lstStyle/>
        <a:p>
          <a:endParaRPr lang="en-US"/>
        </a:p>
      </dgm:t>
    </dgm:pt>
    <dgm:pt modelId="{17C828C8-0B30-48BB-8237-CFCBA02BBB1E}" type="sibTrans" cxnId="{1A516A57-4D25-4A12-B708-5C991268B6A8}">
      <dgm:prSet/>
      <dgm:spPr/>
      <dgm:t>
        <a:bodyPr/>
        <a:lstStyle/>
        <a:p>
          <a:endParaRPr lang="en-US"/>
        </a:p>
      </dgm:t>
    </dgm:pt>
    <dgm:pt modelId="{A11393CA-3544-40AA-8EAA-0E404B17FDDC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Gate Review Report (Project Complete?)</a:t>
          </a:r>
          <a:endParaRPr lang="en-US" sz="1050" b="1" dirty="0">
            <a:solidFill>
              <a:srgbClr val="FF0000"/>
            </a:solidFill>
          </a:endParaRPr>
        </a:p>
      </dgm:t>
    </dgm:pt>
    <dgm:pt modelId="{A389C72F-ED68-44FE-9E97-2EA3A3FCF669}" type="sibTrans" cxnId="{82966D77-CF86-40A2-A3E7-05BDE4780D1C}">
      <dgm:prSet/>
      <dgm:spPr/>
      <dgm:t>
        <a:bodyPr/>
        <a:lstStyle/>
        <a:p>
          <a:endParaRPr lang="en-US"/>
        </a:p>
      </dgm:t>
    </dgm:pt>
    <dgm:pt modelId="{FF97C13F-F21D-454B-AE26-33D3DA8CE227}" type="parTrans" cxnId="{82966D77-CF86-40A2-A3E7-05BDE4780D1C}">
      <dgm:prSet/>
      <dgm:spPr/>
      <dgm:t>
        <a:bodyPr/>
        <a:lstStyle/>
        <a:p>
          <a:endParaRPr lang="en-US"/>
        </a:p>
      </dgm:t>
    </dgm:pt>
    <dgm:pt modelId="{E88EE972-2173-479D-896C-365C171E4083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Interface Document</a:t>
          </a:r>
        </a:p>
      </dgm:t>
    </dgm:pt>
    <dgm:pt modelId="{E8C6493C-F39E-47F7-8BB8-194C2938BD03}" type="parTrans" cxnId="{183FB85B-18F7-4B74-B19B-E550A9398B7F}">
      <dgm:prSet/>
      <dgm:spPr/>
      <dgm:t>
        <a:bodyPr/>
        <a:lstStyle/>
        <a:p>
          <a:endParaRPr lang="en-US"/>
        </a:p>
      </dgm:t>
    </dgm:pt>
    <dgm:pt modelId="{128A97E2-F4C3-44B3-8710-9A8F8B953FD3}" type="sibTrans" cxnId="{183FB85B-18F7-4B74-B19B-E550A9398B7F}">
      <dgm:prSet/>
      <dgm:spPr/>
      <dgm:t>
        <a:bodyPr/>
        <a:lstStyle/>
        <a:p>
          <a:endParaRPr lang="en-US"/>
        </a:p>
      </dgm:t>
    </dgm:pt>
    <dgm:pt modelId="{8DB9725A-49EF-4B54-A3DF-B7A1B9C624F2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SOW Documents</a:t>
          </a:r>
          <a:endParaRPr lang="en-US" sz="1050" b="1" dirty="0">
            <a:solidFill>
              <a:srgbClr val="FF0000"/>
            </a:solidFill>
          </a:endParaRPr>
        </a:p>
      </dgm:t>
    </dgm:pt>
    <dgm:pt modelId="{2B90B3BF-D269-4ED0-A676-5B53418D05AE}" type="parTrans" cxnId="{EE54F791-AB93-4F80-8555-75B978BE4ED4}">
      <dgm:prSet/>
      <dgm:spPr/>
      <dgm:t>
        <a:bodyPr/>
        <a:lstStyle/>
        <a:p>
          <a:endParaRPr lang="en-US"/>
        </a:p>
      </dgm:t>
    </dgm:pt>
    <dgm:pt modelId="{3F73EF06-0FF8-437F-8D9F-CED19FC6DB63}" type="sibTrans" cxnId="{EE54F791-AB93-4F80-8555-75B978BE4ED4}">
      <dgm:prSet/>
      <dgm:spPr/>
      <dgm:t>
        <a:bodyPr/>
        <a:lstStyle/>
        <a:p>
          <a:endParaRPr lang="en-US"/>
        </a:p>
      </dgm:t>
    </dgm:pt>
    <dgm:pt modelId="{B10AE3D6-5AD4-4633-8CF6-400E937E04E2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Installation Test</a:t>
          </a:r>
          <a:endParaRPr lang="en-US" sz="1050" b="1" dirty="0">
            <a:solidFill>
              <a:srgbClr val="FF0000"/>
            </a:solidFill>
          </a:endParaRPr>
        </a:p>
      </dgm:t>
    </dgm:pt>
    <dgm:pt modelId="{BD551241-FD43-47D4-8FF5-2E3215CDD38E}" type="parTrans" cxnId="{252B26DB-E1A8-4EC7-B46C-C13D2464A780}">
      <dgm:prSet/>
      <dgm:spPr/>
      <dgm:t>
        <a:bodyPr/>
        <a:lstStyle/>
        <a:p>
          <a:endParaRPr lang="en-US"/>
        </a:p>
      </dgm:t>
    </dgm:pt>
    <dgm:pt modelId="{FEFCCF28-5E05-4217-A8F3-1F5E7237FD43}" type="sibTrans" cxnId="{252B26DB-E1A8-4EC7-B46C-C13D2464A780}">
      <dgm:prSet/>
      <dgm:spPr/>
      <dgm:t>
        <a:bodyPr/>
        <a:lstStyle/>
        <a:p>
          <a:endParaRPr lang="en-US"/>
        </a:p>
      </dgm:t>
    </dgm:pt>
    <dgm:pt modelId="{DE1E83F5-3F2B-4892-A4B0-2B480598D444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Component/Connection Testing (verify interlocks, </a:t>
          </a:r>
          <a:r>
            <a:rPr lang="en-US" sz="1050" b="1" dirty="0" err="1" smtClean="0">
              <a:solidFill>
                <a:srgbClr val="FF0000"/>
              </a:solidFill>
            </a:rPr>
            <a:t>setpoints</a:t>
          </a:r>
          <a:r>
            <a:rPr lang="en-US" sz="1050" b="1" dirty="0" smtClean="0">
              <a:solidFill>
                <a:srgbClr val="FF0000"/>
              </a:solidFill>
            </a:rPr>
            <a:t> and control interface w/ other groups)</a:t>
          </a:r>
          <a:endParaRPr lang="en-US" sz="1050" b="1" dirty="0">
            <a:solidFill>
              <a:srgbClr val="FF0000"/>
            </a:solidFill>
          </a:endParaRPr>
        </a:p>
      </dgm:t>
    </dgm:pt>
    <dgm:pt modelId="{3B0E5336-9928-4EA5-B8B4-5F5353C5D126}" type="parTrans" cxnId="{8E03832C-4FB6-4436-AB7E-1A7AF47E3E4E}">
      <dgm:prSet/>
      <dgm:spPr/>
      <dgm:t>
        <a:bodyPr/>
        <a:lstStyle/>
        <a:p>
          <a:endParaRPr lang="en-US"/>
        </a:p>
      </dgm:t>
    </dgm:pt>
    <dgm:pt modelId="{EC84DF0D-F168-45B3-B4B5-47C56322200D}" type="sibTrans" cxnId="{8E03832C-4FB6-4436-AB7E-1A7AF47E3E4E}">
      <dgm:prSet/>
      <dgm:spPr/>
      <dgm:t>
        <a:bodyPr/>
        <a:lstStyle/>
        <a:p>
          <a:endParaRPr lang="en-US"/>
        </a:p>
      </dgm:t>
    </dgm:pt>
    <dgm:pt modelId="{4BAFF0D3-0C39-4C99-B140-8A35A12F0922}">
      <dgm:prSet phldrT="[Text]" custT="1"/>
      <dgm:spPr/>
      <dgm:t>
        <a:bodyPr/>
        <a:lstStyle/>
        <a:p>
          <a:r>
            <a:rPr lang="en-US" sz="1050" dirty="0" smtClean="0"/>
            <a:t>Unit/Component/Bench Test</a:t>
          </a:r>
        </a:p>
      </dgm:t>
    </dgm:pt>
    <dgm:pt modelId="{5C630279-11A7-4105-AE1D-F1ADC3DB1E5D}" type="parTrans" cxnId="{2B09DB58-C606-440F-ADAB-E4578DC65CA0}">
      <dgm:prSet/>
      <dgm:spPr/>
      <dgm:t>
        <a:bodyPr/>
        <a:lstStyle/>
        <a:p>
          <a:endParaRPr lang="en-US"/>
        </a:p>
      </dgm:t>
    </dgm:pt>
    <dgm:pt modelId="{FDEAC4EF-31DD-4510-94BA-68F8F2D67DC8}" type="sibTrans" cxnId="{2B09DB58-C606-440F-ADAB-E4578DC65CA0}">
      <dgm:prSet/>
      <dgm:spPr/>
      <dgm:t>
        <a:bodyPr/>
        <a:lstStyle/>
        <a:p>
          <a:endParaRPr lang="en-US"/>
        </a:p>
      </dgm:t>
    </dgm:pt>
    <dgm:pt modelId="{B84FE0EE-3E8E-4AAE-853C-FE0DA2F0CEA7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Schematic Package in Adept</a:t>
          </a:r>
          <a:endParaRPr lang="en-US" sz="1050" b="1" dirty="0">
            <a:solidFill>
              <a:srgbClr val="FF0000"/>
            </a:solidFill>
          </a:endParaRPr>
        </a:p>
      </dgm:t>
    </dgm:pt>
    <dgm:pt modelId="{717C013F-3E5D-49B2-B252-B98A9338EBCC}" type="parTrans" cxnId="{230F1C31-DF52-4203-982F-A2922BFE7002}">
      <dgm:prSet/>
      <dgm:spPr/>
      <dgm:t>
        <a:bodyPr/>
        <a:lstStyle/>
        <a:p>
          <a:endParaRPr lang="en-US"/>
        </a:p>
      </dgm:t>
    </dgm:pt>
    <dgm:pt modelId="{09EAFB96-7651-420A-8584-9C455B6AEAE6}" type="sibTrans" cxnId="{230F1C31-DF52-4203-982F-A2922BFE7002}">
      <dgm:prSet/>
      <dgm:spPr/>
      <dgm:t>
        <a:bodyPr/>
        <a:lstStyle/>
        <a:p>
          <a:endParaRPr lang="en-US"/>
        </a:p>
      </dgm:t>
    </dgm:pt>
    <dgm:pt modelId="{5C05AEA1-61DB-47CC-8CC6-77AB195E15FF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Signal List</a:t>
          </a:r>
        </a:p>
      </dgm:t>
    </dgm:pt>
    <dgm:pt modelId="{E2F3882E-E779-4BE4-B2AD-61E53E019A77}" type="parTrans" cxnId="{ED88A05B-7213-420C-AAB0-21F31F55AF36}">
      <dgm:prSet/>
      <dgm:spPr/>
      <dgm:t>
        <a:bodyPr/>
        <a:lstStyle/>
        <a:p>
          <a:endParaRPr lang="en-US"/>
        </a:p>
      </dgm:t>
    </dgm:pt>
    <dgm:pt modelId="{4E845573-3AE3-4B3C-AC8F-B8E9493A0FFE}" type="sibTrans" cxnId="{ED88A05B-7213-420C-AAB0-21F31F55AF36}">
      <dgm:prSet/>
      <dgm:spPr/>
      <dgm:t>
        <a:bodyPr/>
        <a:lstStyle/>
        <a:p>
          <a:endParaRPr lang="en-US"/>
        </a:p>
      </dgm:t>
    </dgm:pt>
    <dgm:pt modelId="{417B5A9B-5D50-2A46-987C-AFD4C58E3519}" type="pres">
      <dgm:prSet presAssocID="{49776885-8AD1-3C46-9D21-DF038D0621B1}" presName="layout" presStyleCnt="0">
        <dgm:presLayoutVars>
          <dgm:chMax/>
          <dgm:chPref/>
          <dgm:dir/>
          <dgm:resizeHandles/>
        </dgm:presLayoutVars>
      </dgm:prSet>
      <dgm:spPr/>
    </dgm:pt>
    <dgm:pt modelId="{0A5F3045-660A-9946-8D59-39C1683157B8}" type="pres">
      <dgm:prSet presAssocID="{7FCFCB4E-2072-334E-AD5A-5C28F156D5D2}" presName="root" presStyleCnt="0">
        <dgm:presLayoutVars>
          <dgm:chMax/>
          <dgm:chPref/>
        </dgm:presLayoutVars>
      </dgm:prSet>
      <dgm:spPr/>
    </dgm:pt>
    <dgm:pt modelId="{5E7CAC69-04E5-FD43-B400-3B9011914ABF}" type="pres">
      <dgm:prSet presAssocID="{7FCFCB4E-2072-334E-AD5A-5C28F156D5D2}" presName="rootComposite" presStyleCnt="0">
        <dgm:presLayoutVars/>
      </dgm:prSet>
      <dgm:spPr/>
    </dgm:pt>
    <dgm:pt modelId="{48F6F8D9-5BF8-4144-B0E4-07920FBE9DBD}" type="pres">
      <dgm:prSet presAssocID="{7FCFCB4E-2072-334E-AD5A-5C28F156D5D2}" presName="ParentAccent" presStyleLbl="alignNode1" presStyleIdx="0" presStyleCnt="4"/>
      <dgm:spPr/>
    </dgm:pt>
    <dgm:pt modelId="{692C8EC7-7329-2C4B-BF6D-110F0C6DDC6A}" type="pres">
      <dgm:prSet presAssocID="{7FCFCB4E-2072-334E-AD5A-5C28F156D5D2}" presName="ParentSmallAccent" presStyleLbl="fgAcc1" presStyleIdx="0" presStyleCnt="4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prstGeom prst="stripedRightArrow">
          <a:avLst/>
        </a:prstGeom>
        <a:solidFill>
          <a:schemeClr val="accent4">
            <a:lumMod val="75000"/>
          </a:schemeClr>
        </a:solidFill>
        <a:ln>
          <a:solidFill>
            <a:schemeClr val="accent4">
              <a:lumMod val="50000"/>
            </a:schemeClr>
          </a:solidFill>
        </a:ln>
      </dgm:spPr>
    </dgm:pt>
    <dgm:pt modelId="{23730AD5-9F90-2A4D-871F-45927AA70EC0}" type="pres">
      <dgm:prSet presAssocID="{7FCFCB4E-2072-334E-AD5A-5C28F156D5D2}" presName="Parent" presStyleLbl="revTx" presStyleIdx="0" presStyleCnt="3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9BA3E-205A-3A48-9350-0B1411402D46}" type="pres">
      <dgm:prSet presAssocID="{7FCFCB4E-2072-334E-AD5A-5C28F156D5D2}" presName="childShape" presStyleCnt="0">
        <dgm:presLayoutVars>
          <dgm:chMax val="0"/>
          <dgm:chPref val="0"/>
        </dgm:presLayoutVars>
      </dgm:prSet>
      <dgm:spPr/>
    </dgm:pt>
    <dgm:pt modelId="{44DC6A52-E3A2-0648-99A4-4B4F83D86A17}" type="pres">
      <dgm:prSet presAssocID="{9F25950F-746C-504C-9AAA-B04691C22017}" presName="childComposite" presStyleCnt="0">
        <dgm:presLayoutVars>
          <dgm:chMax val="0"/>
          <dgm:chPref val="0"/>
        </dgm:presLayoutVars>
      </dgm:prSet>
      <dgm:spPr/>
    </dgm:pt>
    <dgm:pt modelId="{2A5121B5-03AE-8347-A8B5-580FFDE59C4C}" type="pres">
      <dgm:prSet presAssocID="{9F25950F-746C-504C-9AAA-B04691C22017}" presName="ChildAccent" presStyleLbl="solidFgAcc1" presStyleIdx="0" presStyleCnt="33"/>
      <dgm:spPr/>
    </dgm:pt>
    <dgm:pt modelId="{C027C443-AB7D-5F48-A343-55DA63701102}" type="pres">
      <dgm:prSet presAssocID="{9F25950F-746C-504C-9AAA-B04691C22017}" presName="Child" presStyleLbl="revTx" presStyleIdx="1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8D538E-5274-1E42-A6EB-85A0679AEE42}" type="pres">
      <dgm:prSet presAssocID="{4413824D-C700-3B41-A7EB-D23381D65B7D}" presName="childComposite" presStyleCnt="0">
        <dgm:presLayoutVars>
          <dgm:chMax val="0"/>
          <dgm:chPref val="0"/>
        </dgm:presLayoutVars>
      </dgm:prSet>
      <dgm:spPr/>
    </dgm:pt>
    <dgm:pt modelId="{F23856BE-F02B-184F-A18B-C1466A3E09BE}" type="pres">
      <dgm:prSet presAssocID="{4413824D-C700-3B41-A7EB-D23381D65B7D}" presName="ChildAccent" presStyleLbl="solidFgAcc1" presStyleIdx="1" presStyleCnt="33"/>
      <dgm:spPr/>
    </dgm:pt>
    <dgm:pt modelId="{D1526D86-82AA-5244-984D-7E624F8ABF1E}" type="pres">
      <dgm:prSet presAssocID="{4413824D-C700-3B41-A7EB-D23381D65B7D}" presName="Child" presStyleLbl="revTx" presStyleIdx="2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E5E8FF-55B4-614E-AF48-64A95B20F598}" type="pres">
      <dgm:prSet presAssocID="{7E20A7E5-4987-EA41-958D-58E1ABA3E30E}" presName="childComposite" presStyleCnt="0">
        <dgm:presLayoutVars>
          <dgm:chMax val="0"/>
          <dgm:chPref val="0"/>
        </dgm:presLayoutVars>
      </dgm:prSet>
      <dgm:spPr/>
    </dgm:pt>
    <dgm:pt modelId="{A45CA235-AF3E-FA41-8629-AAE6434F9B81}" type="pres">
      <dgm:prSet presAssocID="{7E20A7E5-4987-EA41-958D-58E1ABA3E30E}" presName="ChildAccent" presStyleLbl="solidFgAcc1" presStyleIdx="2" presStyleCnt="33"/>
      <dgm:spPr/>
    </dgm:pt>
    <dgm:pt modelId="{0BD4827F-6FD2-7F4F-A53D-6E9FB7EDA1E2}" type="pres">
      <dgm:prSet presAssocID="{7E20A7E5-4987-EA41-958D-58E1ABA3E30E}" presName="Child" presStyleLbl="revTx" presStyleIdx="3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42CCF-5260-6B41-9941-6D0320C2DA20}" type="pres">
      <dgm:prSet presAssocID="{34A09081-6998-B84A-8BE9-3A3E67AA83DC}" presName="childComposite" presStyleCnt="0">
        <dgm:presLayoutVars>
          <dgm:chMax val="0"/>
          <dgm:chPref val="0"/>
        </dgm:presLayoutVars>
      </dgm:prSet>
      <dgm:spPr/>
    </dgm:pt>
    <dgm:pt modelId="{62FE6696-6D42-5349-847C-CFEDEA59D362}" type="pres">
      <dgm:prSet presAssocID="{34A09081-6998-B84A-8BE9-3A3E67AA83DC}" presName="ChildAccent" presStyleLbl="solidFgAcc1" presStyleIdx="3" presStyleCnt="33"/>
      <dgm:spPr>
        <a:prstGeom prst="smileyFace">
          <a:avLst/>
        </a:prstGeom>
      </dgm:spPr>
    </dgm:pt>
    <dgm:pt modelId="{72E73390-0227-A140-9288-71C10F26FF5E}" type="pres">
      <dgm:prSet presAssocID="{34A09081-6998-B84A-8BE9-3A3E67AA83DC}" presName="Child" presStyleLbl="revTx" presStyleIdx="4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ABD2B3-ED16-4EEB-A9D3-4ECB3D576D6A}" type="pres">
      <dgm:prSet presAssocID="{E88EE972-2173-479D-896C-365C171E4083}" presName="childComposite" presStyleCnt="0">
        <dgm:presLayoutVars>
          <dgm:chMax val="0"/>
          <dgm:chPref val="0"/>
        </dgm:presLayoutVars>
      </dgm:prSet>
      <dgm:spPr/>
    </dgm:pt>
    <dgm:pt modelId="{D6A3723D-1401-4FCE-8D01-E496225331F5}" type="pres">
      <dgm:prSet presAssocID="{E88EE972-2173-479D-896C-365C171E4083}" presName="ChildAccent" presStyleLbl="solidFgAcc1" presStyleIdx="4" presStyleCnt="33"/>
      <dgm:spPr>
        <a:prstGeom prst="smileyFace">
          <a:avLst/>
        </a:prstGeom>
      </dgm:spPr>
    </dgm:pt>
    <dgm:pt modelId="{2F537D0D-77BA-40B0-8EBE-47BCB173750B}" type="pres">
      <dgm:prSet presAssocID="{E88EE972-2173-479D-896C-365C171E4083}" presName="Child" presStyleLbl="revTx" presStyleIdx="5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39529-401C-449B-9D88-300636387E2B}" type="pres">
      <dgm:prSet presAssocID="{5C05AEA1-61DB-47CC-8CC6-77AB195E15FF}" presName="childComposite" presStyleCnt="0">
        <dgm:presLayoutVars>
          <dgm:chMax val="0"/>
          <dgm:chPref val="0"/>
        </dgm:presLayoutVars>
      </dgm:prSet>
      <dgm:spPr/>
    </dgm:pt>
    <dgm:pt modelId="{548371B3-CFA6-43A6-B418-FBF6BE583584}" type="pres">
      <dgm:prSet presAssocID="{5C05AEA1-61DB-47CC-8CC6-77AB195E15FF}" presName="ChildAccent" presStyleLbl="solidFgAcc1" presStyleIdx="5" presStyleCnt="33"/>
      <dgm:spPr>
        <a:prstGeom prst="smileyFace">
          <a:avLst/>
        </a:prstGeom>
      </dgm:spPr>
    </dgm:pt>
    <dgm:pt modelId="{9534094B-2F0D-493C-AE0D-F9F19A819E2B}" type="pres">
      <dgm:prSet presAssocID="{5C05AEA1-61DB-47CC-8CC6-77AB195E15FF}" presName="Child" presStyleLbl="revTx" presStyleIdx="6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C05F6-2B21-1B4F-B910-BAB17841B4DB}" type="pres">
      <dgm:prSet presAssocID="{B838F79C-0132-C149-9FA2-67EAC74CD997}" presName="childComposite" presStyleCnt="0">
        <dgm:presLayoutVars>
          <dgm:chMax val="0"/>
          <dgm:chPref val="0"/>
        </dgm:presLayoutVars>
      </dgm:prSet>
      <dgm:spPr/>
    </dgm:pt>
    <dgm:pt modelId="{F296FC9D-0A01-DA46-B6C1-E3E1EFA8A916}" type="pres">
      <dgm:prSet presAssocID="{B838F79C-0132-C149-9FA2-67EAC74CD997}" presName="ChildAccent" presStyleLbl="solidFgAcc1" presStyleIdx="6" presStyleCnt="33"/>
      <dgm:spPr>
        <a:prstGeom prst="curvedRightArrow">
          <a:avLst/>
        </a:prstGeom>
      </dgm:spPr>
    </dgm:pt>
    <dgm:pt modelId="{CE7405E6-5FFB-9242-AF58-B0DB89EBA657}" type="pres">
      <dgm:prSet presAssocID="{B838F79C-0132-C149-9FA2-67EAC74CD997}" presName="Child" presStyleLbl="revTx" presStyleIdx="7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97DE72-87A9-A042-A74C-4A0C3969565D}" type="pres">
      <dgm:prSet presAssocID="{BA073608-DEBD-854A-BE5A-D616AFFCA036}" presName="childComposite" presStyleCnt="0">
        <dgm:presLayoutVars>
          <dgm:chMax val="0"/>
          <dgm:chPref val="0"/>
        </dgm:presLayoutVars>
      </dgm:prSet>
      <dgm:spPr/>
    </dgm:pt>
    <dgm:pt modelId="{C5B431C0-F6AB-A547-8E14-ABEA417AC0F6}" type="pres">
      <dgm:prSet presAssocID="{BA073608-DEBD-854A-BE5A-D616AFFCA036}" presName="ChildAccent" presStyleLbl="solidFgAcc1" presStyleIdx="7" presStyleCnt="33"/>
      <dgm:spPr>
        <a:prstGeom prst="heart">
          <a:avLst/>
        </a:prstGeom>
      </dgm:spPr>
    </dgm:pt>
    <dgm:pt modelId="{84F485B9-4A40-3047-A48B-C1304C5D802D}" type="pres">
      <dgm:prSet presAssocID="{BA073608-DEBD-854A-BE5A-D616AFFCA036}" presName="Child" presStyleLbl="revTx" presStyleIdx="8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C620CD-D076-B34B-9C67-E54160DD78D2}" type="pres">
      <dgm:prSet presAssocID="{ACED17EB-37B9-E040-BF8C-A8359B07BC44}" presName="root" presStyleCnt="0">
        <dgm:presLayoutVars>
          <dgm:chMax/>
          <dgm:chPref/>
        </dgm:presLayoutVars>
      </dgm:prSet>
      <dgm:spPr/>
    </dgm:pt>
    <dgm:pt modelId="{23C6B515-8947-F140-AF66-D2E73F7E209F}" type="pres">
      <dgm:prSet presAssocID="{ACED17EB-37B9-E040-BF8C-A8359B07BC44}" presName="rootComposite" presStyleCnt="0">
        <dgm:presLayoutVars/>
      </dgm:prSet>
      <dgm:spPr/>
    </dgm:pt>
    <dgm:pt modelId="{DF43B636-A103-1B44-976E-D7B9FA9C5EE8}" type="pres">
      <dgm:prSet presAssocID="{ACED17EB-37B9-E040-BF8C-A8359B07BC44}" presName="ParentAccent" presStyleLbl="alignNode1" presStyleIdx="1" presStyleCnt="4"/>
      <dgm:spPr/>
    </dgm:pt>
    <dgm:pt modelId="{AE3F4AE9-5233-E947-B2D6-C13A78D0FACE}" type="pres">
      <dgm:prSet presAssocID="{ACED17EB-37B9-E040-BF8C-A8359B07BC44}" presName="ParentSmallAccent" presStyleLbl="fgAcc1" presStyleIdx="1" presStyleCnt="4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prstGeom prst="notchedRightArrow">
          <a:avLst/>
        </a:prstGeom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</dgm:pt>
    <dgm:pt modelId="{C178EE39-CD7F-D34D-91F4-755FE113F6E9}" type="pres">
      <dgm:prSet presAssocID="{ACED17EB-37B9-E040-BF8C-A8359B07BC44}" presName="Parent" presStyleLbl="revTx" presStyleIdx="9" presStyleCnt="3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232040-06B0-E947-996F-BE97ED8C0455}" type="pres">
      <dgm:prSet presAssocID="{ACED17EB-37B9-E040-BF8C-A8359B07BC44}" presName="childShape" presStyleCnt="0">
        <dgm:presLayoutVars>
          <dgm:chMax val="0"/>
          <dgm:chPref val="0"/>
        </dgm:presLayoutVars>
      </dgm:prSet>
      <dgm:spPr/>
    </dgm:pt>
    <dgm:pt modelId="{A53C15AF-FD5B-DE47-B7E5-CD1AB0B17B96}" type="pres">
      <dgm:prSet presAssocID="{534AFA55-011B-304E-BD12-448574784AA5}" presName="childComposite" presStyleCnt="0">
        <dgm:presLayoutVars>
          <dgm:chMax val="0"/>
          <dgm:chPref val="0"/>
        </dgm:presLayoutVars>
      </dgm:prSet>
      <dgm:spPr/>
    </dgm:pt>
    <dgm:pt modelId="{ACDF61DD-78A2-3D40-AE35-727AA356D360}" type="pres">
      <dgm:prSet presAssocID="{534AFA55-011B-304E-BD12-448574784AA5}" presName="ChildAccent" presStyleLbl="solidFgAcc1" presStyleIdx="8" presStyleCnt="33"/>
      <dgm:spPr/>
    </dgm:pt>
    <dgm:pt modelId="{5B751EB8-6D2E-F54D-A825-994252452BA8}" type="pres">
      <dgm:prSet presAssocID="{534AFA55-011B-304E-BD12-448574784AA5}" presName="Child" presStyleLbl="revTx" presStyleIdx="10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2A5F9-CB23-49CC-9D1D-D0A9EF1DD7A1}" type="pres">
      <dgm:prSet presAssocID="{BA178D7A-6121-47CD-AB2A-F37B75FB04E5}" presName="childComposite" presStyleCnt="0">
        <dgm:presLayoutVars>
          <dgm:chMax val="0"/>
          <dgm:chPref val="0"/>
        </dgm:presLayoutVars>
      </dgm:prSet>
      <dgm:spPr/>
    </dgm:pt>
    <dgm:pt modelId="{12E8FE25-5F57-4EC8-A7A8-E314305873FF}" type="pres">
      <dgm:prSet presAssocID="{BA178D7A-6121-47CD-AB2A-F37B75FB04E5}" presName="ChildAccent" presStyleLbl="solidFgAcc1" presStyleIdx="9" presStyleCnt="33"/>
      <dgm:spPr/>
    </dgm:pt>
    <dgm:pt modelId="{3069EAAB-52BB-4C4D-9143-797C7AA4CB2C}" type="pres">
      <dgm:prSet presAssocID="{BA178D7A-6121-47CD-AB2A-F37B75FB04E5}" presName="Child" presStyleLbl="revTx" presStyleIdx="11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13E2DC-44A4-4AE0-A513-75348B3D1FB5}" type="pres">
      <dgm:prSet presAssocID="{4CE50F99-89DA-43CE-B6C3-EABC9B7D6254}" presName="childComposite" presStyleCnt="0">
        <dgm:presLayoutVars>
          <dgm:chMax val="0"/>
          <dgm:chPref val="0"/>
        </dgm:presLayoutVars>
      </dgm:prSet>
      <dgm:spPr/>
    </dgm:pt>
    <dgm:pt modelId="{C1A4B883-1D45-4A5F-804B-2C262F55D8A4}" type="pres">
      <dgm:prSet presAssocID="{4CE50F99-89DA-43CE-B6C3-EABC9B7D6254}" presName="ChildAccent" presStyleLbl="solidFgAcc1" presStyleIdx="10" presStyleCnt="33"/>
      <dgm:spPr/>
    </dgm:pt>
    <dgm:pt modelId="{BC968298-A4EB-4012-9782-0E44F86885D1}" type="pres">
      <dgm:prSet presAssocID="{4CE50F99-89DA-43CE-B6C3-EABC9B7D6254}" presName="Child" presStyleLbl="revTx" presStyleIdx="12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804D1-2244-414C-B7E8-04E32DE70817}" type="pres">
      <dgm:prSet presAssocID="{84331AB5-0EBD-5549-B5C4-2AE1524597D5}" presName="childComposite" presStyleCnt="0">
        <dgm:presLayoutVars>
          <dgm:chMax val="0"/>
          <dgm:chPref val="0"/>
        </dgm:presLayoutVars>
      </dgm:prSet>
      <dgm:spPr/>
    </dgm:pt>
    <dgm:pt modelId="{E837C026-1C4A-2D43-A65F-44A37C2296DC}" type="pres">
      <dgm:prSet presAssocID="{84331AB5-0EBD-5549-B5C4-2AE1524597D5}" presName="ChildAccent" presStyleLbl="solidFgAcc1" presStyleIdx="11" presStyleCnt="33"/>
      <dgm:spPr>
        <a:prstGeom prst="curvedRightArrow">
          <a:avLst/>
        </a:prstGeom>
      </dgm:spPr>
    </dgm:pt>
    <dgm:pt modelId="{996C153E-E963-BD41-A777-0B966C9C2B4E}" type="pres">
      <dgm:prSet presAssocID="{84331AB5-0EBD-5549-B5C4-2AE1524597D5}" presName="Child" presStyleLbl="revTx" presStyleIdx="13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F4EC6-395B-4A99-8438-340E7EC55C32}" type="pres">
      <dgm:prSet presAssocID="{DA09AA02-EC23-42F3-B054-C6D577CF3479}" presName="childComposite" presStyleCnt="0">
        <dgm:presLayoutVars>
          <dgm:chMax val="0"/>
          <dgm:chPref val="0"/>
        </dgm:presLayoutVars>
      </dgm:prSet>
      <dgm:spPr/>
    </dgm:pt>
    <dgm:pt modelId="{40D8E3DC-9639-4323-BBEA-A5E3EE5E3DD9}" type="pres">
      <dgm:prSet presAssocID="{DA09AA02-EC23-42F3-B054-C6D577CF3479}" presName="ChildAccent" presStyleLbl="solidFgAcc1" presStyleIdx="12" presStyleCnt="33"/>
      <dgm:spPr>
        <a:prstGeom prst="smileyFace">
          <a:avLst/>
        </a:prstGeom>
      </dgm:spPr>
    </dgm:pt>
    <dgm:pt modelId="{1766B898-D5C5-4133-A13A-1396EC338BDB}" type="pres">
      <dgm:prSet presAssocID="{DA09AA02-EC23-42F3-B054-C6D577CF3479}" presName="Child" presStyleLbl="revTx" presStyleIdx="14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B8B08-F3F5-4D33-AEC5-3570AAAAC5F3}" type="pres">
      <dgm:prSet presAssocID="{19EA7E0A-3FED-4EA9-B06B-DFCB4B097233}" presName="childComposite" presStyleCnt="0">
        <dgm:presLayoutVars>
          <dgm:chMax val="0"/>
          <dgm:chPref val="0"/>
        </dgm:presLayoutVars>
      </dgm:prSet>
      <dgm:spPr/>
    </dgm:pt>
    <dgm:pt modelId="{B3B52451-A3BD-4E01-A0C8-DF1A524C83F8}" type="pres">
      <dgm:prSet presAssocID="{19EA7E0A-3FED-4EA9-B06B-DFCB4B097233}" presName="ChildAccent" presStyleLbl="solidFgAcc1" presStyleIdx="13" presStyleCnt="33"/>
      <dgm:spPr>
        <a:prstGeom prst="sun">
          <a:avLst/>
        </a:prstGeom>
      </dgm:spPr>
    </dgm:pt>
    <dgm:pt modelId="{A3CE9FF7-59E2-4FF0-8FC0-A622562FAD23}" type="pres">
      <dgm:prSet presAssocID="{19EA7E0A-3FED-4EA9-B06B-DFCB4B097233}" presName="Child" presStyleLbl="revTx" presStyleIdx="15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A4E73-8ED6-CC4F-9C7A-1EBADB6EF221}" type="pres">
      <dgm:prSet presAssocID="{81CADD98-B033-624D-B364-AD8D02BC4622}" presName="childComposite" presStyleCnt="0">
        <dgm:presLayoutVars>
          <dgm:chMax val="0"/>
          <dgm:chPref val="0"/>
        </dgm:presLayoutVars>
      </dgm:prSet>
      <dgm:spPr/>
    </dgm:pt>
    <dgm:pt modelId="{B05CC769-72AD-3346-B201-E2B577ADE474}" type="pres">
      <dgm:prSet presAssocID="{81CADD98-B033-624D-B364-AD8D02BC4622}" presName="ChildAccent" presStyleLbl="solidFgAcc1" presStyleIdx="14" presStyleCnt="33"/>
      <dgm:spPr>
        <a:prstGeom prst="heart">
          <a:avLst/>
        </a:prstGeom>
      </dgm:spPr>
    </dgm:pt>
    <dgm:pt modelId="{F5560422-3F69-C349-AE01-06E29DBB5004}" type="pres">
      <dgm:prSet presAssocID="{81CADD98-B033-624D-B364-AD8D02BC4622}" presName="Child" presStyleLbl="revTx" presStyleIdx="16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44EE0-817B-1C48-B838-E399D4444525}" type="pres">
      <dgm:prSet presAssocID="{7B2FDC06-A2BE-CD4B-8A04-8C26A0D58ECF}" presName="root" presStyleCnt="0">
        <dgm:presLayoutVars>
          <dgm:chMax/>
          <dgm:chPref/>
        </dgm:presLayoutVars>
      </dgm:prSet>
      <dgm:spPr/>
    </dgm:pt>
    <dgm:pt modelId="{6C1BE6F4-7CAE-7349-8379-7ABEB5A35ADE}" type="pres">
      <dgm:prSet presAssocID="{7B2FDC06-A2BE-CD4B-8A04-8C26A0D58ECF}" presName="rootComposite" presStyleCnt="0">
        <dgm:presLayoutVars/>
      </dgm:prSet>
      <dgm:spPr/>
    </dgm:pt>
    <dgm:pt modelId="{9FFECEC3-0F86-B141-AE50-0E3B8ABA9E0A}" type="pres">
      <dgm:prSet presAssocID="{7B2FDC06-A2BE-CD4B-8A04-8C26A0D58ECF}" presName="ParentAccent" presStyleLbl="alignNode1" presStyleIdx="2" presStyleCnt="4"/>
      <dgm:spPr/>
    </dgm:pt>
    <dgm:pt modelId="{72E6CE40-B571-F340-945F-21AADB36689B}" type="pres">
      <dgm:prSet presAssocID="{7B2FDC06-A2BE-CD4B-8A04-8C26A0D58ECF}" presName="ParentSmallAccent" presStyleLbl="fgAcc1" presStyleIdx="2" presStyleCnt="4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prstGeom prst="notchedRightArrow">
          <a:avLst/>
        </a:prstGeom>
        <a:solidFill>
          <a:srgbClr val="00B050"/>
        </a:solidFill>
        <a:ln/>
      </dgm:spPr>
    </dgm:pt>
    <dgm:pt modelId="{F44D642D-DE90-B145-AF29-CD32E876A3DA}" type="pres">
      <dgm:prSet presAssocID="{7B2FDC06-A2BE-CD4B-8A04-8C26A0D58ECF}" presName="Parent" presStyleLbl="revTx" presStyleIdx="17" presStyleCnt="3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13661-897B-234B-A12C-2BC1F1927899}" type="pres">
      <dgm:prSet presAssocID="{7B2FDC06-A2BE-CD4B-8A04-8C26A0D58ECF}" presName="childShape" presStyleCnt="0">
        <dgm:presLayoutVars>
          <dgm:chMax val="0"/>
          <dgm:chPref val="0"/>
        </dgm:presLayoutVars>
      </dgm:prSet>
      <dgm:spPr/>
    </dgm:pt>
    <dgm:pt modelId="{69457407-B7ED-4083-975E-46935B436996}" type="pres">
      <dgm:prSet presAssocID="{35C8D095-F16D-4DDE-B2B6-E5117116370F}" presName="childComposite" presStyleCnt="0">
        <dgm:presLayoutVars>
          <dgm:chMax val="0"/>
          <dgm:chPref val="0"/>
        </dgm:presLayoutVars>
      </dgm:prSet>
      <dgm:spPr/>
    </dgm:pt>
    <dgm:pt modelId="{68F3F860-6C37-4865-BDC6-8FD7588FE511}" type="pres">
      <dgm:prSet presAssocID="{35C8D095-F16D-4DDE-B2B6-E5117116370F}" presName="ChildAccent" presStyleLbl="solidFgAcc1" presStyleIdx="15" presStyleCnt="33"/>
      <dgm:spPr/>
    </dgm:pt>
    <dgm:pt modelId="{18BB80EF-F774-4058-AC50-F89546D42AF3}" type="pres">
      <dgm:prSet presAssocID="{35C8D095-F16D-4DDE-B2B6-E5117116370F}" presName="Child" presStyleLbl="revTx" presStyleIdx="18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C0A378-0088-40C5-9A7A-5BDA59760650}" type="pres">
      <dgm:prSet presAssocID="{4BAFF0D3-0C39-4C99-B140-8A35A12F0922}" presName="childComposite" presStyleCnt="0">
        <dgm:presLayoutVars>
          <dgm:chMax val="0"/>
          <dgm:chPref val="0"/>
        </dgm:presLayoutVars>
      </dgm:prSet>
      <dgm:spPr/>
    </dgm:pt>
    <dgm:pt modelId="{F7BC319A-D66A-416E-BDA5-64B033421FCD}" type="pres">
      <dgm:prSet presAssocID="{4BAFF0D3-0C39-4C99-B140-8A35A12F0922}" presName="ChildAccent" presStyleLbl="solidFgAcc1" presStyleIdx="16" presStyleCnt="33"/>
      <dgm:spPr/>
    </dgm:pt>
    <dgm:pt modelId="{D9AEEFD7-6CEA-4CD9-9D0E-CD73E3782754}" type="pres">
      <dgm:prSet presAssocID="{4BAFF0D3-0C39-4C99-B140-8A35A12F0922}" presName="Child" presStyleLbl="revTx" presStyleIdx="19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65FAE-7565-4CA0-8EA3-73631C9F562C}" type="pres">
      <dgm:prSet presAssocID="{6D04D39B-7EBA-4746-B057-842A0521D9DA}" presName="childComposite" presStyleCnt="0">
        <dgm:presLayoutVars>
          <dgm:chMax val="0"/>
          <dgm:chPref val="0"/>
        </dgm:presLayoutVars>
      </dgm:prSet>
      <dgm:spPr/>
    </dgm:pt>
    <dgm:pt modelId="{07870113-2BB5-4CF7-A897-B5BBDF5CAD27}" type="pres">
      <dgm:prSet presAssocID="{6D04D39B-7EBA-4746-B057-842A0521D9DA}" presName="ChildAccent" presStyleLbl="solidFgAcc1" presStyleIdx="17" presStyleCnt="33"/>
      <dgm:spPr/>
    </dgm:pt>
    <dgm:pt modelId="{3B65B071-8936-4AF3-BB2B-A99130BB0AEC}" type="pres">
      <dgm:prSet presAssocID="{6D04D39B-7EBA-4746-B057-842A0521D9DA}" presName="Child" presStyleLbl="revTx" presStyleIdx="20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7AA76-99E0-46B7-887D-80226D0C7AA9}" type="pres">
      <dgm:prSet presAssocID="{B84FE0EE-3E8E-4AAE-853C-FE0DA2F0CEA7}" presName="childComposite" presStyleCnt="0">
        <dgm:presLayoutVars>
          <dgm:chMax val="0"/>
          <dgm:chPref val="0"/>
        </dgm:presLayoutVars>
      </dgm:prSet>
      <dgm:spPr/>
    </dgm:pt>
    <dgm:pt modelId="{D57FE82A-FC64-4A30-978F-73D70D27516F}" type="pres">
      <dgm:prSet presAssocID="{B84FE0EE-3E8E-4AAE-853C-FE0DA2F0CEA7}" presName="ChildAccent" presStyleLbl="solidFgAcc1" presStyleIdx="18" presStyleCnt="33"/>
      <dgm:spPr/>
    </dgm:pt>
    <dgm:pt modelId="{A4D55413-52C9-4102-8898-0C06EE736756}" type="pres">
      <dgm:prSet presAssocID="{B84FE0EE-3E8E-4AAE-853C-FE0DA2F0CEA7}" presName="Child" presStyleLbl="revTx" presStyleIdx="21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BA7701-352E-42DB-A750-3B3219D07FEE}" type="pres">
      <dgm:prSet presAssocID="{B10AE3D6-5AD4-4633-8CF6-400E937E04E2}" presName="childComposite" presStyleCnt="0">
        <dgm:presLayoutVars>
          <dgm:chMax val="0"/>
          <dgm:chPref val="0"/>
        </dgm:presLayoutVars>
      </dgm:prSet>
      <dgm:spPr/>
    </dgm:pt>
    <dgm:pt modelId="{42F0FD4B-DFC3-4836-9554-6A90A67EFDA1}" type="pres">
      <dgm:prSet presAssocID="{B10AE3D6-5AD4-4633-8CF6-400E937E04E2}" presName="ChildAccent" presStyleLbl="solidFgAcc1" presStyleIdx="19" presStyleCnt="33" custLinFactNeighborY="-29904"/>
      <dgm:spPr/>
    </dgm:pt>
    <dgm:pt modelId="{007A3BCB-16B6-464B-8E97-72966E235398}" type="pres">
      <dgm:prSet presAssocID="{B10AE3D6-5AD4-4633-8CF6-400E937E04E2}" presName="Child" presStyleLbl="revTx" presStyleIdx="22" presStyleCnt="37" custLinFactNeighborY="-128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B09A1-B7A7-45E3-A984-A3734F72F389}" type="pres">
      <dgm:prSet presAssocID="{DE1E83F5-3F2B-4892-A4B0-2B480598D444}" presName="childComposite" presStyleCnt="0">
        <dgm:presLayoutVars>
          <dgm:chMax val="0"/>
          <dgm:chPref val="0"/>
        </dgm:presLayoutVars>
      </dgm:prSet>
      <dgm:spPr/>
    </dgm:pt>
    <dgm:pt modelId="{ECDE70DD-1C1E-4700-A287-788C9B233DAA}" type="pres">
      <dgm:prSet presAssocID="{DE1E83F5-3F2B-4892-A4B0-2B480598D444}" presName="ChildAccent" presStyleLbl="solidFgAcc1" presStyleIdx="20" presStyleCnt="33"/>
      <dgm:spPr/>
    </dgm:pt>
    <dgm:pt modelId="{DD381F72-D44B-41C5-9B69-24F82E7AE5B9}" type="pres">
      <dgm:prSet presAssocID="{DE1E83F5-3F2B-4892-A4B0-2B480598D444}" presName="Child" presStyleLbl="revTx" presStyleIdx="23" presStyleCnt="37" custScaleY="184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43FAE2-0077-47BB-A58E-5FC5F9C38D79}" type="pres">
      <dgm:prSet presAssocID="{B3430914-4A61-4966-83A8-2188A2027207}" presName="childComposite" presStyleCnt="0">
        <dgm:presLayoutVars>
          <dgm:chMax val="0"/>
          <dgm:chPref val="0"/>
        </dgm:presLayoutVars>
      </dgm:prSet>
      <dgm:spPr/>
    </dgm:pt>
    <dgm:pt modelId="{529C9A9D-F65F-4D94-A64D-A3693D95A7F6}" type="pres">
      <dgm:prSet presAssocID="{B3430914-4A61-4966-83A8-2188A2027207}" presName="ChildAccent" presStyleLbl="solidFgAcc1" presStyleIdx="21" presStyleCnt="33" custLinFactNeighborY="29904"/>
      <dgm:spPr/>
    </dgm:pt>
    <dgm:pt modelId="{21C2092A-70FD-44D9-995C-9A0F6FFFDB99}" type="pres">
      <dgm:prSet presAssocID="{B3430914-4A61-4966-83A8-2188A2027207}" presName="Child" presStyleLbl="revTx" presStyleIdx="24" presStyleCnt="37" custScaleY="163735" custLinFactNeighborY="128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35327-BED4-4B1A-8982-36BAE4BDC9BD}" type="pres">
      <dgm:prSet presAssocID="{39B3725F-952E-4673-A22E-880BD6D5B697}" presName="childComposite" presStyleCnt="0">
        <dgm:presLayoutVars>
          <dgm:chMax val="0"/>
          <dgm:chPref val="0"/>
        </dgm:presLayoutVars>
      </dgm:prSet>
      <dgm:spPr/>
    </dgm:pt>
    <dgm:pt modelId="{18187923-4FC2-4532-8200-6490DE2561B4}" type="pres">
      <dgm:prSet presAssocID="{39B3725F-952E-4673-A22E-880BD6D5B697}" presName="ChildAccent" presStyleLbl="solidFgAcc1" presStyleIdx="22" presStyleCnt="33"/>
      <dgm:spPr>
        <a:prstGeom prst="smileyFace">
          <a:avLst/>
        </a:prstGeom>
      </dgm:spPr>
    </dgm:pt>
    <dgm:pt modelId="{6F2D876F-6F66-45F2-B89D-F24F70F132AE}" type="pres">
      <dgm:prSet presAssocID="{39B3725F-952E-4673-A22E-880BD6D5B697}" presName="Child" presStyleLbl="revTx" presStyleIdx="25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24B27-3B79-4A78-A33C-B015CB941E35}" type="pres">
      <dgm:prSet presAssocID="{8DB9725A-49EF-4B54-A3DF-B7A1B9C624F2}" presName="childComposite" presStyleCnt="0">
        <dgm:presLayoutVars>
          <dgm:chMax val="0"/>
          <dgm:chPref val="0"/>
        </dgm:presLayoutVars>
      </dgm:prSet>
      <dgm:spPr/>
    </dgm:pt>
    <dgm:pt modelId="{F59193CA-75A6-46B2-89F5-7B19478CA6A4}" type="pres">
      <dgm:prSet presAssocID="{8DB9725A-49EF-4B54-A3DF-B7A1B9C624F2}" presName="ChildAccent" presStyleLbl="solidFgAcc1" presStyleIdx="23" presStyleCnt="33"/>
      <dgm:spPr>
        <a:prstGeom prst="smileyFace">
          <a:avLst/>
        </a:prstGeom>
      </dgm:spPr>
    </dgm:pt>
    <dgm:pt modelId="{EE60260B-5EB4-43ED-B7DA-EA048349AD43}" type="pres">
      <dgm:prSet presAssocID="{8DB9725A-49EF-4B54-A3DF-B7A1B9C624F2}" presName="Child" presStyleLbl="revTx" presStyleIdx="26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5B40A0-7E80-4DA9-A665-EDEE317A7781}" type="pres">
      <dgm:prSet presAssocID="{8A6F3518-48E2-461E-A9BB-6D467ACE1375}" presName="childComposite" presStyleCnt="0">
        <dgm:presLayoutVars>
          <dgm:chMax val="0"/>
          <dgm:chPref val="0"/>
        </dgm:presLayoutVars>
      </dgm:prSet>
      <dgm:spPr/>
    </dgm:pt>
    <dgm:pt modelId="{8FA031D1-DFC4-4D64-AC5C-0E59563D0301}" type="pres">
      <dgm:prSet presAssocID="{8A6F3518-48E2-461E-A9BB-6D467ACE1375}" presName="ChildAccent" presStyleLbl="solidFgAcc1" presStyleIdx="24" presStyleCnt="33"/>
      <dgm:spPr>
        <a:prstGeom prst="smileyFace">
          <a:avLst/>
        </a:prstGeom>
      </dgm:spPr>
    </dgm:pt>
    <dgm:pt modelId="{38E61254-365C-4D8C-AF6C-C2D1FF4F38C7}" type="pres">
      <dgm:prSet presAssocID="{8A6F3518-48E2-461E-A9BB-6D467ACE1375}" presName="Child" presStyleLbl="revTx" presStyleIdx="27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0D62C-6E86-4FD5-B470-C392EF07A01F}" type="pres">
      <dgm:prSet presAssocID="{4EADFA79-439F-473C-B50B-D9369A387B88}" presName="childComposite" presStyleCnt="0">
        <dgm:presLayoutVars>
          <dgm:chMax val="0"/>
          <dgm:chPref val="0"/>
        </dgm:presLayoutVars>
      </dgm:prSet>
      <dgm:spPr/>
    </dgm:pt>
    <dgm:pt modelId="{67918CC6-7184-4C22-96CA-487D5B4F8E84}" type="pres">
      <dgm:prSet presAssocID="{4EADFA79-439F-473C-B50B-D9369A387B88}" presName="ChildAccent" presStyleLbl="solidFgAcc1" presStyleIdx="25" presStyleCnt="33"/>
      <dgm:spPr>
        <a:prstGeom prst="su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249BA1A-A22A-4485-B2EA-B13EBE4018B9}" type="pres">
      <dgm:prSet presAssocID="{4EADFA79-439F-473C-B50B-D9369A387B88}" presName="Child" presStyleLbl="revTx" presStyleIdx="28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C65B5-E3CD-4F86-B2B6-779C9073A354}" type="pres">
      <dgm:prSet presAssocID="{C7783E5B-5FC3-42E6-A89C-84C762F8C3E9}" presName="childComposite" presStyleCnt="0">
        <dgm:presLayoutVars>
          <dgm:chMax val="0"/>
          <dgm:chPref val="0"/>
        </dgm:presLayoutVars>
      </dgm:prSet>
      <dgm:spPr/>
    </dgm:pt>
    <dgm:pt modelId="{2B878ECC-FA67-4277-9561-0C410F330DA4}" type="pres">
      <dgm:prSet presAssocID="{C7783E5B-5FC3-42E6-A89C-84C762F8C3E9}" presName="ChildAccent" presStyleLbl="solidFgAcc1" presStyleIdx="26" presStyleCnt="33"/>
      <dgm:spPr>
        <a:prstGeom prst="heart">
          <a:avLst/>
        </a:prstGeom>
      </dgm:spPr>
    </dgm:pt>
    <dgm:pt modelId="{B0D9157B-78CE-4463-9E6A-C57C796C685C}" type="pres">
      <dgm:prSet presAssocID="{C7783E5B-5FC3-42E6-A89C-84C762F8C3E9}" presName="Child" presStyleLbl="revTx" presStyleIdx="29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FC0670-93D6-434C-96A9-1BAD07C63FA2}" type="pres">
      <dgm:prSet presAssocID="{B33681FD-94D8-1048-B19F-E3CFA7C537CC}" presName="root" presStyleCnt="0">
        <dgm:presLayoutVars>
          <dgm:chMax/>
          <dgm:chPref/>
        </dgm:presLayoutVars>
      </dgm:prSet>
      <dgm:spPr/>
    </dgm:pt>
    <dgm:pt modelId="{68FBE246-BECB-C346-B6B7-B51FB534E645}" type="pres">
      <dgm:prSet presAssocID="{B33681FD-94D8-1048-B19F-E3CFA7C537CC}" presName="rootComposite" presStyleCnt="0">
        <dgm:presLayoutVars/>
      </dgm:prSet>
      <dgm:spPr/>
    </dgm:pt>
    <dgm:pt modelId="{A11206B5-DA20-5B42-800E-A4FC2BB5DDF0}" type="pres">
      <dgm:prSet presAssocID="{B33681FD-94D8-1048-B19F-E3CFA7C537CC}" presName="ParentAccent" presStyleLbl="alignNode1" presStyleIdx="3" presStyleCnt="4"/>
      <dgm:spPr/>
    </dgm:pt>
    <dgm:pt modelId="{662E798E-406A-4F40-903F-E6DFF6F1B59F}" type="pres">
      <dgm:prSet presAssocID="{B33681FD-94D8-1048-B19F-E3CFA7C537CC}" presName="ParentSmallAccent" presStyleLbl="fgAcc1" presStyleIdx="3" presStyleCnt="4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prstGeom prst="smileyFace">
          <a:avLst/>
        </a:prstGeom>
        <a:solidFill>
          <a:srgbClr val="18FC23"/>
        </a:solidFill>
        <a:ln/>
      </dgm:spPr>
    </dgm:pt>
    <dgm:pt modelId="{69520A3A-FAD3-FC47-9F15-425D79CF94A5}" type="pres">
      <dgm:prSet presAssocID="{B33681FD-94D8-1048-B19F-E3CFA7C537CC}" presName="Parent" presStyleLbl="revTx" presStyleIdx="30" presStyleCnt="3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1ADAE-65C5-FC4A-9630-3C40A8D10D84}" type="pres">
      <dgm:prSet presAssocID="{B33681FD-94D8-1048-B19F-E3CFA7C537CC}" presName="childShape" presStyleCnt="0">
        <dgm:presLayoutVars>
          <dgm:chMax val="0"/>
          <dgm:chPref val="0"/>
        </dgm:presLayoutVars>
      </dgm:prSet>
      <dgm:spPr/>
    </dgm:pt>
    <dgm:pt modelId="{A6C99250-18A6-4303-BBD8-7D43A6B2546B}" type="pres">
      <dgm:prSet presAssocID="{0F90A47D-1095-4FBE-8815-071EB4CA5F5F}" presName="childComposite" presStyleCnt="0">
        <dgm:presLayoutVars>
          <dgm:chMax val="0"/>
          <dgm:chPref val="0"/>
        </dgm:presLayoutVars>
      </dgm:prSet>
      <dgm:spPr/>
    </dgm:pt>
    <dgm:pt modelId="{05CDE5BA-BB57-4718-A57F-E7979FA92DE4}" type="pres">
      <dgm:prSet presAssocID="{0F90A47D-1095-4FBE-8815-071EB4CA5F5F}" presName="ChildAccent" presStyleLbl="solidFgAcc1" presStyleIdx="27" presStyleCnt="33"/>
      <dgm:spPr/>
    </dgm:pt>
    <dgm:pt modelId="{B5E8D80E-4481-4376-A6F4-BB827C9B1044}" type="pres">
      <dgm:prSet presAssocID="{0F90A47D-1095-4FBE-8815-071EB4CA5F5F}" presName="Child" presStyleLbl="revTx" presStyleIdx="31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494D3-BA7B-4FC2-A68F-01891B7217DB}" type="pres">
      <dgm:prSet presAssocID="{8108C19A-FE70-41CA-9780-9E0389A6C62B}" presName="childComposite" presStyleCnt="0">
        <dgm:presLayoutVars>
          <dgm:chMax val="0"/>
          <dgm:chPref val="0"/>
        </dgm:presLayoutVars>
      </dgm:prSet>
      <dgm:spPr/>
    </dgm:pt>
    <dgm:pt modelId="{FAD7AF97-CCFB-4CD4-ACFE-4F5095BFC358}" type="pres">
      <dgm:prSet presAssocID="{8108C19A-FE70-41CA-9780-9E0389A6C62B}" presName="ChildAccent" presStyleLbl="solidFgAcc1" presStyleIdx="28" presStyleCnt="33"/>
      <dgm:spPr/>
    </dgm:pt>
    <dgm:pt modelId="{D8CE4E50-696B-4623-9A69-52B060380E7A}" type="pres">
      <dgm:prSet presAssocID="{8108C19A-FE70-41CA-9780-9E0389A6C62B}" presName="Child" presStyleLbl="revTx" presStyleIdx="32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D5C0D1-6BE3-43CE-82FA-F6D2BE3550D6}" type="pres">
      <dgm:prSet presAssocID="{E44EE9BB-24E2-4B78-B150-68EE0F5C05CF}" presName="childComposite" presStyleCnt="0">
        <dgm:presLayoutVars>
          <dgm:chMax val="0"/>
          <dgm:chPref val="0"/>
        </dgm:presLayoutVars>
      </dgm:prSet>
      <dgm:spPr/>
    </dgm:pt>
    <dgm:pt modelId="{E7D46856-D5B8-4533-8334-516694DD8BD7}" type="pres">
      <dgm:prSet presAssocID="{E44EE9BB-24E2-4B78-B150-68EE0F5C05CF}" presName="ChildAccent" presStyleLbl="solidFgAcc1" presStyleIdx="29" presStyleCnt="33"/>
      <dgm:spPr/>
    </dgm:pt>
    <dgm:pt modelId="{5D2C70EB-60B8-4196-B47D-779F3EB33EDA}" type="pres">
      <dgm:prSet presAssocID="{E44EE9BB-24E2-4B78-B150-68EE0F5C05CF}" presName="Child" presStyleLbl="revTx" presStyleIdx="33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18DBC1-7D69-4AD8-9CA7-7824088903E9}" type="pres">
      <dgm:prSet presAssocID="{583FE7BF-975B-4D87-998A-0A27196E72E4}" presName="childComposite" presStyleCnt="0">
        <dgm:presLayoutVars>
          <dgm:chMax val="0"/>
          <dgm:chPref val="0"/>
        </dgm:presLayoutVars>
      </dgm:prSet>
      <dgm:spPr/>
    </dgm:pt>
    <dgm:pt modelId="{C86E2868-E7B1-499A-B0D4-539A71ECF467}" type="pres">
      <dgm:prSet presAssocID="{583FE7BF-975B-4D87-998A-0A27196E72E4}" presName="ChildAccent" presStyleLbl="solidFgAcc1" presStyleIdx="30" presStyleCnt="33"/>
      <dgm:spPr>
        <a:prstGeom prst="sun">
          <a:avLst/>
        </a:prstGeom>
      </dgm:spPr>
    </dgm:pt>
    <dgm:pt modelId="{F96A588D-9309-440E-A775-17383417C3FE}" type="pres">
      <dgm:prSet presAssocID="{583FE7BF-975B-4D87-998A-0A27196E72E4}" presName="Child" presStyleLbl="revTx" presStyleIdx="34" presStyleCnt="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CECFC6-F393-4CF1-89FD-BE317F05A09C}" type="pres">
      <dgm:prSet presAssocID="{E6E70588-CDBB-4F37-9993-22A1D3FA613B}" presName="childComposite" presStyleCnt="0">
        <dgm:presLayoutVars>
          <dgm:chMax val="0"/>
          <dgm:chPref val="0"/>
        </dgm:presLayoutVars>
      </dgm:prSet>
      <dgm:spPr/>
    </dgm:pt>
    <dgm:pt modelId="{E7F4EB8E-5B77-405E-B765-1F9DDA5EF050}" type="pres">
      <dgm:prSet presAssocID="{E6E70588-CDBB-4F37-9993-22A1D3FA613B}" presName="ChildAccent" presStyleLbl="solidFgAcc1" presStyleIdx="31" presStyleCnt="33" custLinFactNeighborY="59808"/>
      <dgm:spPr>
        <a:prstGeom prst="smileyFace">
          <a:avLst/>
        </a:prstGeom>
      </dgm:spPr>
    </dgm:pt>
    <dgm:pt modelId="{24036621-69C5-4E4F-9D71-0FFA874259BD}" type="pres">
      <dgm:prSet presAssocID="{E6E70588-CDBB-4F37-9993-22A1D3FA613B}" presName="Child" presStyleLbl="revTx" presStyleIdx="35" presStyleCnt="37" custLinFactNeighborY="256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60151-2DD3-4A64-85F6-FD4BB134A6C2}" type="pres">
      <dgm:prSet presAssocID="{A11393CA-3544-40AA-8EAA-0E404B17FDDC}" presName="childComposite" presStyleCnt="0">
        <dgm:presLayoutVars>
          <dgm:chMax val="0"/>
          <dgm:chPref val="0"/>
        </dgm:presLayoutVars>
      </dgm:prSet>
      <dgm:spPr/>
    </dgm:pt>
    <dgm:pt modelId="{0C5354A1-D9C1-4984-939A-811479EF2D26}" type="pres">
      <dgm:prSet presAssocID="{A11393CA-3544-40AA-8EAA-0E404B17FDDC}" presName="ChildAccent" presStyleLbl="solidFgAcc1" presStyleIdx="32" presStyleCnt="33" custLinFactNeighborY="74760"/>
      <dgm:spPr>
        <a:prstGeom prst="smileyFace">
          <a:avLst/>
        </a:prstGeom>
      </dgm:spPr>
    </dgm:pt>
    <dgm:pt modelId="{B52B1692-CCE0-4904-84DE-BC5BED243A1E}" type="pres">
      <dgm:prSet presAssocID="{A11393CA-3544-40AA-8EAA-0E404B17FDDC}" presName="Child" presStyleLbl="revTx" presStyleIdx="36" presStyleCnt="37" custLinFactNeighborY="32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B18AE0-9ED4-4919-8168-04D24246E0B4}" type="presOf" srcId="{8A6F3518-48E2-461E-A9BB-6D467ACE1375}" destId="{38E61254-365C-4D8C-AF6C-C2D1FF4F38C7}" srcOrd="0" destOrd="0" presId="urn:microsoft.com/office/officeart/2008/layout/SquareAccentList"/>
    <dgm:cxn modelId="{E8259B0C-FD1B-48A8-A36F-8B38799F4F54}" type="presOf" srcId="{35C8D095-F16D-4DDE-B2B6-E5117116370F}" destId="{18BB80EF-F774-4058-AC50-F89546D42AF3}" srcOrd="0" destOrd="0" presId="urn:microsoft.com/office/officeart/2008/layout/SquareAccentList"/>
    <dgm:cxn modelId="{ED5E80D2-7A51-4325-BD5F-DCE2C5CEEA91}" type="presOf" srcId="{C7783E5B-5FC3-42E6-A89C-84C762F8C3E9}" destId="{B0D9157B-78CE-4463-9E6A-C57C796C685C}" srcOrd="0" destOrd="0" presId="urn:microsoft.com/office/officeart/2008/layout/SquareAccentList"/>
    <dgm:cxn modelId="{BE695AE5-3DE7-764C-A981-E6DFD373D662}" srcId="{7FCFCB4E-2072-334E-AD5A-5C28F156D5D2}" destId="{BA073608-DEBD-854A-BE5A-D616AFFCA036}" srcOrd="7" destOrd="0" parTransId="{206785FE-E29F-0245-BE5E-647B73C2E79D}" sibTransId="{CB3197A9-AF70-B34F-AA16-9895510C8860}"/>
    <dgm:cxn modelId="{FCD9D106-4B7E-4272-8F9E-F8E96A5ECD83}" type="presOf" srcId="{39B3725F-952E-4673-A22E-880BD6D5B697}" destId="{6F2D876F-6F66-45F2-B89D-F24F70F132AE}" srcOrd="0" destOrd="0" presId="urn:microsoft.com/office/officeart/2008/layout/SquareAccentList"/>
    <dgm:cxn modelId="{EB8BF6EC-6740-41BE-968A-7C1F4D21127D}" type="presOf" srcId="{7B2FDC06-A2BE-CD4B-8A04-8C26A0D58ECF}" destId="{F44D642D-DE90-B145-AF29-CD32E876A3DA}" srcOrd="0" destOrd="0" presId="urn:microsoft.com/office/officeart/2008/layout/SquareAccentList"/>
    <dgm:cxn modelId="{429BF5BB-40CB-4650-B74B-12BB3C3B8BF8}" type="presOf" srcId="{E6E70588-CDBB-4F37-9993-22A1D3FA613B}" destId="{24036621-69C5-4E4F-9D71-0FFA874259BD}" srcOrd="0" destOrd="0" presId="urn:microsoft.com/office/officeart/2008/layout/SquareAccentList"/>
    <dgm:cxn modelId="{17BA33A2-7D9D-405C-B4AA-C05E7C9BCD95}" type="presOf" srcId="{19EA7E0A-3FED-4EA9-B06B-DFCB4B097233}" destId="{A3CE9FF7-59E2-4FF0-8FC0-A622562FAD23}" srcOrd="0" destOrd="0" presId="urn:microsoft.com/office/officeart/2008/layout/SquareAccentList"/>
    <dgm:cxn modelId="{236A6986-90CF-8642-8E45-F39F5072BB25}" srcId="{ACED17EB-37B9-E040-BF8C-A8359B07BC44}" destId="{534AFA55-011B-304E-BD12-448574784AA5}" srcOrd="0" destOrd="0" parTransId="{C27DE12F-3FB7-2F46-AC5D-E22EB32DF7AF}" sibTransId="{9DF4015A-4FE0-974D-9E80-C47F9588B23B}"/>
    <dgm:cxn modelId="{8B1FC39B-D0A3-4A13-9397-047D60C263A1}" type="presOf" srcId="{81CADD98-B033-624D-B364-AD8D02BC4622}" destId="{F5560422-3F69-C349-AE01-06E29DBB5004}" srcOrd="0" destOrd="0" presId="urn:microsoft.com/office/officeart/2008/layout/SquareAccentList"/>
    <dgm:cxn modelId="{0C6C1316-133C-45C0-BE55-B99464F3CEB6}" srcId="{7B2FDC06-A2BE-CD4B-8A04-8C26A0D58ECF}" destId="{B3430914-4A61-4966-83A8-2188A2027207}" srcOrd="6" destOrd="0" parTransId="{4D63C5CB-9C42-403F-9BCD-8CB0AAA083C4}" sibTransId="{EC02AD3D-0D78-4BF9-A656-F2360B220D88}"/>
    <dgm:cxn modelId="{E4A284A7-FFEA-4A5D-AC41-67E855410FD8}" srcId="{B33681FD-94D8-1048-B19F-E3CFA7C537CC}" destId="{E44EE9BB-24E2-4B78-B150-68EE0F5C05CF}" srcOrd="2" destOrd="0" parTransId="{B54414E5-9655-4A95-B04C-4A30B993F10D}" sibTransId="{2EFD0F99-7976-424A-BC52-9B1745C4D692}"/>
    <dgm:cxn modelId="{6A131B36-874D-4538-8B79-4047F6EE43D5}" type="presOf" srcId="{7FCFCB4E-2072-334E-AD5A-5C28F156D5D2}" destId="{23730AD5-9F90-2A4D-871F-45927AA70EC0}" srcOrd="0" destOrd="0" presId="urn:microsoft.com/office/officeart/2008/layout/SquareAccentList"/>
    <dgm:cxn modelId="{D690A256-60D6-D048-9D6B-94EF27F9D39B}" srcId="{ACED17EB-37B9-E040-BF8C-A8359B07BC44}" destId="{84331AB5-0EBD-5549-B5C4-2AE1524597D5}" srcOrd="3" destOrd="0" parTransId="{1A2EFB93-864D-AE46-9BCE-833D991E3823}" sibTransId="{F985B528-A459-884A-A18C-D53E32E6AB5A}"/>
    <dgm:cxn modelId="{416278D7-4BAD-4275-A6E7-6E358E4E6EA6}" srcId="{B33681FD-94D8-1048-B19F-E3CFA7C537CC}" destId="{8108C19A-FE70-41CA-9780-9E0389A6C62B}" srcOrd="1" destOrd="0" parTransId="{E23BE818-AF15-4702-8BC1-7F90945562D9}" sibTransId="{1A9C43E6-AC23-485F-8C6A-DBE896630B64}"/>
    <dgm:cxn modelId="{92DB3212-7044-44D7-A9E2-78B89348BEF1}" srcId="{7B2FDC06-A2BE-CD4B-8A04-8C26A0D58ECF}" destId="{35C8D095-F16D-4DDE-B2B6-E5117116370F}" srcOrd="0" destOrd="0" parTransId="{466063B3-17F5-4B57-AC58-898E8A0BE319}" sibTransId="{CC7A0797-9D9E-4CC5-A641-ABC1501212B2}"/>
    <dgm:cxn modelId="{D853C851-842E-44D2-83C4-E3AD348BDA58}" type="presOf" srcId="{84331AB5-0EBD-5549-B5C4-2AE1524597D5}" destId="{996C153E-E963-BD41-A777-0B966C9C2B4E}" srcOrd="0" destOrd="0" presId="urn:microsoft.com/office/officeart/2008/layout/SquareAccentList"/>
    <dgm:cxn modelId="{5F331581-FF33-4EED-AD64-59C1C84DE221}" srcId="{B33681FD-94D8-1048-B19F-E3CFA7C537CC}" destId="{0F90A47D-1095-4FBE-8815-071EB4CA5F5F}" srcOrd="0" destOrd="0" parTransId="{016E5C00-188E-4CB7-AEB4-D74735406B4B}" sibTransId="{5A61BA85-2723-47A5-91D3-3B45699799E1}"/>
    <dgm:cxn modelId="{252B26DB-E1A8-4EC7-B46C-C13D2464A780}" srcId="{7B2FDC06-A2BE-CD4B-8A04-8C26A0D58ECF}" destId="{B10AE3D6-5AD4-4633-8CF6-400E937E04E2}" srcOrd="4" destOrd="0" parTransId="{BD551241-FD43-47D4-8FF5-2E3215CDD38E}" sibTransId="{FEFCCF28-5E05-4217-A8F3-1F5E7237FD43}"/>
    <dgm:cxn modelId="{601B5983-DF52-1743-AEC5-94F6916CE899}" srcId="{49776885-8AD1-3C46-9D21-DF038D0621B1}" destId="{7B2FDC06-A2BE-CD4B-8A04-8C26A0D58ECF}" srcOrd="2" destOrd="0" parTransId="{F73EAAD9-4F8B-4D46-A5FC-160A6F536A71}" sibTransId="{5A4A0D71-8E4A-E44C-BFEC-717BE84CC63C}"/>
    <dgm:cxn modelId="{1214FF16-A3F7-4206-8C61-BB4ED98CE6F5}" type="presOf" srcId="{4CE50F99-89DA-43CE-B6C3-EABC9B7D6254}" destId="{BC968298-A4EB-4012-9782-0E44F86885D1}" srcOrd="0" destOrd="0" presId="urn:microsoft.com/office/officeart/2008/layout/SquareAccentList"/>
    <dgm:cxn modelId="{1BC31BC5-434F-4803-92A0-6A78292E2A5A}" type="presOf" srcId="{4EADFA79-439F-473C-B50B-D9369A387B88}" destId="{5249BA1A-A22A-4485-B2EA-B13EBE4018B9}" srcOrd="0" destOrd="0" presId="urn:microsoft.com/office/officeart/2008/layout/SquareAccentList"/>
    <dgm:cxn modelId="{92E49D55-4157-4900-BF10-BF2F2AF7E59A}" type="presOf" srcId="{B33681FD-94D8-1048-B19F-E3CFA7C537CC}" destId="{69520A3A-FAD3-FC47-9F15-425D79CF94A5}" srcOrd="0" destOrd="0" presId="urn:microsoft.com/office/officeart/2008/layout/SquareAccentList"/>
    <dgm:cxn modelId="{5A9E389E-6ACC-4B5D-9A89-D59356F11B3F}" type="presOf" srcId="{B84FE0EE-3E8E-4AAE-853C-FE0DA2F0CEA7}" destId="{A4D55413-52C9-4102-8898-0C06EE736756}" srcOrd="0" destOrd="0" presId="urn:microsoft.com/office/officeart/2008/layout/SquareAccentList"/>
    <dgm:cxn modelId="{F999F331-21C7-4252-A2D8-CDC819802ED1}" type="presOf" srcId="{B3430914-4A61-4966-83A8-2188A2027207}" destId="{21C2092A-70FD-44D9-995C-9A0F6FFFDB99}" srcOrd="0" destOrd="0" presId="urn:microsoft.com/office/officeart/2008/layout/SquareAccentList"/>
    <dgm:cxn modelId="{2B09DB58-C606-440F-ADAB-E4578DC65CA0}" srcId="{7B2FDC06-A2BE-CD4B-8A04-8C26A0D58ECF}" destId="{4BAFF0D3-0C39-4C99-B140-8A35A12F0922}" srcOrd="1" destOrd="0" parTransId="{5C630279-11A7-4105-AE1D-F1ADC3DB1E5D}" sibTransId="{FDEAC4EF-31DD-4510-94BA-68F8F2D67DC8}"/>
    <dgm:cxn modelId="{A67E0797-7D7F-4F75-BCE1-44851DBEEB35}" type="presOf" srcId="{9F25950F-746C-504C-9AAA-B04691C22017}" destId="{C027C443-AB7D-5F48-A343-55DA63701102}" srcOrd="0" destOrd="0" presId="urn:microsoft.com/office/officeart/2008/layout/SquareAccentList"/>
    <dgm:cxn modelId="{076BF64D-CABD-4C21-8A68-67088BAD6C8B}" type="presOf" srcId="{0F90A47D-1095-4FBE-8815-071EB4CA5F5F}" destId="{B5E8D80E-4481-4376-A6F4-BB827C9B1044}" srcOrd="0" destOrd="0" presId="urn:microsoft.com/office/officeart/2008/layout/SquareAccentList"/>
    <dgm:cxn modelId="{E8913DBE-B4E9-9345-B5B0-1F1C2B59AB8A}" srcId="{ACED17EB-37B9-E040-BF8C-A8359B07BC44}" destId="{81CADD98-B033-624D-B364-AD8D02BC4622}" srcOrd="6" destOrd="0" parTransId="{F8715AB3-1300-3945-AC05-A77E1EAD2D97}" sibTransId="{54F2198B-834F-0947-8B9A-4E9AF62702A8}"/>
    <dgm:cxn modelId="{FBCABD94-A81B-49A0-B15B-667009FF7DD8}" type="presOf" srcId="{DE1E83F5-3F2B-4892-A4B0-2B480598D444}" destId="{DD381F72-D44B-41C5-9B69-24F82E7AE5B9}" srcOrd="0" destOrd="0" presId="urn:microsoft.com/office/officeart/2008/layout/SquareAccentList"/>
    <dgm:cxn modelId="{ED88A05B-7213-420C-AAB0-21F31F55AF36}" srcId="{7FCFCB4E-2072-334E-AD5A-5C28F156D5D2}" destId="{5C05AEA1-61DB-47CC-8CC6-77AB195E15FF}" srcOrd="5" destOrd="0" parTransId="{E2F3882E-E779-4BE4-B2AD-61E53E019A77}" sibTransId="{4E845573-3AE3-4B3C-AC8F-B8E9493A0FFE}"/>
    <dgm:cxn modelId="{E01AAAF5-7CF0-724A-B246-0C541C99E03E}" srcId="{7FCFCB4E-2072-334E-AD5A-5C28F156D5D2}" destId="{4413824D-C700-3B41-A7EB-D23381D65B7D}" srcOrd="1" destOrd="0" parTransId="{A48CDD6C-A247-D946-8F1D-823C45BA3FCD}" sibTransId="{D1AB238A-6107-ED44-9B4C-E1DF3AB62FDE}"/>
    <dgm:cxn modelId="{2406BF50-0D48-4F58-BCCA-A07C969C5C8D}" type="presOf" srcId="{7E20A7E5-4987-EA41-958D-58E1ABA3E30E}" destId="{0BD4827F-6FD2-7F4F-A53D-6E9FB7EDA1E2}" srcOrd="0" destOrd="0" presId="urn:microsoft.com/office/officeart/2008/layout/SquareAccentList"/>
    <dgm:cxn modelId="{B059169D-B49F-6F49-938E-328FA9ECF419}" srcId="{7FCFCB4E-2072-334E-AD5A-5C28F156D5D2}" destId="{7E20A7E5-4987-EA41-958D-58E1ABA3E30E}" srcOrd="2" destOrd="0" parTransId="{54A77CAA-C2ED-354B-BFC4-A4B47479562A}" sibTransId="{28AFD24E-A465-A14C-8ED2-651824334019}"/>
    <dgm:cxn modelId="{5B210833-3C19-F54A-9F56-2C95E016A20B}" srcId="{7FCFCB4E-2072-334E-AD5A-5C28F156D5D2}" destId="{34A09081-6998-B84A-8BE9-3A3E67AA83DC}" srcOrd="3" destOrd="0" parTransId="{E1E87786-70CA-8E45-A705-10FB11EAD180}" sibTransId="{3048B3B1-4D83-934A-939C-CE12BDDB80FE}"/>
    <dgm:cxn modelId="{C15715ED-D6A2-354B-9E97-20573F1A1412}" srcId="{49776885-8AD1-3C46-9D21-DF038D0621B1}" destId="{ACED17EB-37B9-E040-BF8C-A8359B07BC44}" srcOrd="1" destOrd="0" parTransId="{A6A15096-8CF5-5D40-B5A1-F498904F4EA8}" sibTransId="{8DECE2D5-2067-EF42-9DF4-29AD19B91B3B}"/>
    <dgm:cxn modelId="{F59283AA-1944-4726-9EBF-21AD69F758CC}" type="presOf" srcId="{5C05AEA1-61DB-47CC-8CC6-77AB195E15FF}" destId="{9534094B-2F0D-493C-AE0D-F9F19A819E2B}" srcOrd="0" destOrd="0" presId="urn:microsoft.com/office/officeart/2008/layout/SquareAccentList"/>
    <dgm:cxn modelId="{0468A745-CF22-6C45-8FBA-7141858009A5}" srcId="{7FCFCB4E-2072-334E-AD5A-5C28F156D5D2}" destId="{9F25950F-746C-504C-9AAA-B04691C22017}" srcOrd="0" destOrd="0" parTransId="{9DE1674F-824D-B64C-AB38-B65C179D50B9}" sibTransId="{4640B84A-FDF6-5B43-9A4C-E3335EC74843}"/>
    <dgm:cxn modelId="{8D67E282-649E-4449-9D08-253AF1EEF61C}" type="presOf" srcId="{B10AE3D6-5AD4-4633-8CF6-400E937E04E2}" destId="{007A3BCB-16B6-464B-8E97-72966E235398}" srcOrd="0" destOrd="0" presId="urn:microsoft.com/office/officeart/2008/layout/SquareAccentList"/>
    <dgm:cxn modelId="{0F44F6AE-161B-4FBB-83B5-AAC45DDFAFA1}" type="presOf" srcId="{34A09081-6998-B84A-8BE9-3A3E67AA83DC}" destId="{72E73390-0227-A140-9288-71C10F26FF5E}" srcOrd="0" destOrd="0" presId="urn:microsoft.com/office/officeart/2008/layout/SquareAccentList"/>
    <dgm:cxn modelId="{EEE82080-A320-48E4-98BA-F4AD00DADAB1}" type="presOf" srcId="{534AFA55-011B-304E-BD12-448574784AA5}" destId="{5B751EB8-6D2E-F54D-A825-994252452BA8}" srcOrd="0" destOrd="0" presId="urn:microsoft.com/office/officeart/2008/layout/SquareAccentList"/>
    <dgm:cxn modelId="{E36262C5-2E66-B84E-A9AD-32DD0CC62AE3}" srcId="{7FCFCB4E-2072-334E-AD5A-5C28F156D5D2}" destId="{B838F79C-0132-C149-9FA2-67EAC74CD997}" srcOrd="6" destOrd="0" parTransId="{09026D29-1656-3C44-803B-0F71081C47D7}" sibTransId="{E7A8C27B-F7BB-6044-AEF8-9BB3A5A40BB1}"/>
    <dgm:cxn modelId="{BB11469A-A2F2-4B3E-8605-B9B2123D8FB6}" srcId="{B33681FD-94D8-1048-B19F-E3CFA7C537CC}" destId="{E6E70588-CDBB-4F37-9993-22A1D3FA613B}" srcOrd="4" destOrd="0" parTransId="{0438D8EA-0E5C-48A3-B562-028D2B71FB6F}" sibTransId="{7549C4EC-D4D3-4C6C-BAAD-AB8CD592AC7C}"/>
    <dgm:cxn modelId="{5F195561-01C5-E24C-839B-4EEF1E92D73F}" srcId="{49776885-8AD1-3C46-9D21-DF038D0621B1}" destId="{7FCFCB4E-2072-334E-AD5A-5C28F156D5D2}" srcOrd="0" destOrd="0" parTransId="{012DB317-B662-AE4A-A4A1-7E4ACB3CE65F}" sibTransId="{A68C2E95-2026-684C-96E8-CB29A67C879F}"/>
    <dgm:cxn modelId="{1A516A57-4D25-4A12-B708-5C991268B6A8}" srcId="{7B2FDC06-A2BE-CD4B-8A04-8C26A0D58ECF}" destId="{4EADFA79-439F-473C-B50B-D9369A387B88}" srcOrd="10" destOrd="0" parTransId="{A0F7172C-5E74-42B7-981A-D7B88D5472A8}" sibTransId="{17C828C8-0B30-48BB-8237-CFCBA02BBB1E}"/>
    <dgm:cxn modelId="{9430E843-F35A-4545-B18E-45600C4591BF}" type="presOf" srcId="{B838F79C-0132-C149-9FA2-67EAC74CD997}" destId="{CE7405E6-5FFB-9242-AF58-B0DB89EBA657}" srcOrd="0" destOrd="0" presId="urn:microsoft.com/office/officeart/2008/layout/SquareAccentList"/>
    <dgm:cxn modelId="{9C359BED-E0D4-4EBB-807B-5F5B840FBD2E}" srcId="{ACED17EB-37B9-E040-BF8C-A8359B07BC44}" destId="{4CE50F99-89DA-43CE-B6C3-EABC9B7D6254}" srcOrd="2" destOrd="0" parTransId="{873D4695-4BCC-41AD-B681-CF8920F6AF50}" sibTransId="{FA75E8A8-FF4C-42B8-9A93-A3781989017B}"/>
    <dgm:cxn modelId="{83705974-B31F-4220-9EC2-318B71ECC644}" type="presOf" srcId="{E88EE972-2173-479D-896C-365C171E4083}" destId="{2F537D0D-77BA-40B0-8EBE-47BCB173750B}" srcOrd="0" destOrd="0" presId="urn:microsoft.com/office/officeart/2008/layout/SquareAccentList"/>
    <dgm:cxn modelId="{8C46A961-E47A-43D4-91E8-88869275C7DF}" type="presOf" srcId="{4BAFF0D3-0C39-4C99-B140-8A35A12F0922}" destId="{D9AEEFD7-6CEA-4CD9-9D0E-CD73E3782754}" srcOrd="0" destOrd="0" presId="urn:microsoft.com/office/officeart/2008/layout/SquareAccentList"/>
    <dgm:cxn modelId="{B2585D08-10DC-46E3-A077-D22D466F2A0A}" type="presOf" srcId="{DA09AA02-EC23-42F3-B054-C6D577CF3479}" destId="{1766B898-D5C5-4133-A13A-1396EC338BDB}" srcOrd="0" destOrd="0" presId="urn:microsoft.com/office/officeart/2008/layout/SquareAccentList"/>
    <dgm:cxn modelId="{FE9AF591-D5B0-FB42-97C8-A90AFE910E7A}" srcId="{49776885-8AD1-3C46-9D21-DF038D0621B1}" destId="{B33681FD-94D8-1048-B19F-E3CFA7C537CC}" srcOrd="3" destOrd="0" parTransId="{3F2C2852-929E-2D43-BD67-3480EF70E378}" sibTransId="{4AF98ACB-EAB8-EA41-A08B-21CFBA1218A7}"/>
    <dgm:cxn modelId="{4780CE43-A3F9-4D16-AA5A-B5898691E59C}" srcId="{B33681FD-94D8-1048-B19F-E3CFA7C537CC}" destId="{583FE7BF-975B-4D87-998A-0A27196E72E4}" srcOrd="3" destOrd="0" parTransId="{3AFAE296-6BBC-485A-A991-2D6431F16900}" sibTransId="{AB242A4C-EF05-491B-A79A-A8522526B7EE}"/>
    <dgm:cxn modelId="{55855138-17EC-4C81-B3FD-398A11E82116}" srcId="{ACED17EB-37B9-E040-BF8C-A8359B07BC44}" destId="{BA178D7A-6121-47CD-AB2A-F37B75FB04E5}" srcOrd="1" destOrd="0" parTransId="{2E5C7F30-C4C5-4761-93C6-6378C72599E4}" sibTransId="{97484966-DF11-4FDE-BE8D-F43F66CA5198}"/>
    <dgm:cxn modelId="{8FB98BC6-141A-4A1C-A6FF-196FC0CCBCED}" type="presOf" srcId="{A11393CA-3544-40AA-8EAA-0E404B17FDDC}" destId="{B52B1692-CCE0-4904-84DE-BC5BED243A1E}" srcOrd="0" destOrd="0" presId="urn:microsoft.com/office/officeart/2008/layout/SquareAccentList"/>
    <dgm:cxn modelId="{EE54F791-AB93-4F80-8555-75B978BE4ED4}" srcId="{7B2FDC06-A2BE-CD4B-8A04-8C26A0D58ECF}" destId="{8DB9725A-49EF-4B54-A3DF-B7A1B9C624F2}" srcOrd="8" destOrd="0" parTransId="{2B90B3BF-D269-4ED0-A676-5B53418D05AE}" sibTransId="{3F73EF06-0FF8-437F-8D9F-CED19FC6DB63}"/>
    <dgm:cxn modelId="{2053E9E4-4B98-4C02-9B33-261A06F05677}" type="presOf" srcId="{8DB9725A-49EF-4B54-A3DF-B7A1B9C624F2}" destId="{EE60260B-5EB4-43ED-B7DA-EA048349AD43}" srcOrd="0" destOrd="0" presId="urn:microsoft.com/office/officeart/2008/layout/SquareAccentList"/>
    <dgm:cxn modelId="{5BDB9FBC-6C30-4615-BAB7-117EB23F886D}" type="presOf" srcId="{6D04D39B-7EBA-4746-B057-842A0521D9DA}" destId="{3B65B071-8936-4AF3-BB2B-A99130BB0AEC}" srcOrd="0" destOrd="0" presId="urn:microsoft.com/office/officeart/2008/layout/SquareAccentList"/>
    <dgm:cxn modelId="{0090076B-B0B3-410C-ABAF-65EC0577A8B5}" type="presOf" srcId="{BA073608-DEBD-854A-BE5A-D616AFFCA036}" destId="{84F485B9-4A40-3047-A48B-C1304C5D802D}" srcOrd="0" destOrd="0" presId="urn:microsoft.com/office/officeart/2008/layout/SquareAccentList"/>
    <dgm:cxn modelId="{21912978-F5F7-47F8-9F52-F9A16EB91BFD}" srcId="{ACED17EB-37B9-E040-BF8C-A8359B07BC44}" destId="{DA09AA02-EC23-42F3-B054-C6D577CF3479}" srcOrd="4" destOrd="0" parTransId="{A79BD181-247A-4296-9CFE-2DC915DDDCBA}" sibTransId="{4EB5B069-663D-4C4E-BB4D-3CEE3FC85D2C}"/>
    <dgm:cxn modelId="{7A368926-1C95-4CEA-9D03-4D3F03CEC4A8}" type="presOf" srcId="{BA178D7A-6121-47CD-AB2A-F37B75FB04E5}" destId="{3069EAAB-52BB-4C4D-9143-797C7AA4CB2C}" srcOrd="0" destOrd="0" presId="urn:microsoft.com/office/officeart/2008/layout/SquareAccentList"/>
    <dgm:cxn modelId="{FD0AD23E-91A7-4A54-A74C-4BE361B5EAE3}" type="presOf" srcId="{ACED17EB-37B9-E040-BF8C-A8359B07BC44}" destId="{C178EE39-CD7F-D34D-91F4-755FE113F6E9}" srcOrd="0" destOrd="0" presId="urn:microsoft.com/office/officeart/2008/layout/SquareAccentList"/>
    <dgm:cxn modelId="{BE578005-2853-431C-B3E1-85FF16C58D14}" type="presOf" srcId="{8108C19A-FE70-41CA-9780-9E0389A6C62B}" destId="{D8CE4E50-696B-4623-9A69-52B060380E7A}" srcOrd="0" destOrd="0" presId="urn:microsoft.com/office/officeart/2008/layout/SquareAccentList"/>
    <dgm:cxn modelId="{11CB554B-1DFA-4160-BFC9-0B99BE3F9D4A}" type="presOf" srcId="{4413824D-C700-3B41-A7EB-D23381D65B7D}" destId="{D1526D86-82AA-5244-984D-7E624F8ABF1E}" srcOrd="0" destOrd="0" presId="urn:microsoft.com/office/officeart/2008/layout/SquareAccentList"/>
    <dgm:cxn modelId="{0A885829-39ED-48B6-B8F7-83784F473641}" srcId="{7B2FDC06-A2BE-CD4B-8A04-8C26A0D58ECF}" destId="{C7783E5B-5FC3-42E6-A89C-84C762F8C3E9}" srcOrd="11" destOrd="0" parTransId="{041A0E32-5B3A-46EC-88AD-3029F5A06188}" sibTransId="{B769F39D-64BD-44D7-9B67-746F2CAF718B}"/>
    <dgm:cxn modelId="{8E03832C-4FB6-4436-AB7E-1A7AF47E3E4E}" srcId="{7B2FDC06-A2BE-CD4B-8A04-8C26A0D58ECF}" destId="{DE1E83F5-3F2B-4892-A4B0-2B480598D444}" srcOrd="5" destOrd="0" parTransId="{3B0E5336-9928-4EA5-B8B4-5F5353C5D126}" sibTransId="{EC84DF0D-F168-45B3-B4B5-47C56322200D}"/>
    <dgm:cxn modelId="{55A36502-AB05-43B5-B27D-EF7140C91233}" srcId="{7B2FDC06-A2BE-CD4B-8A04-8C26A0D58ECF}" destId="{6D04D39B-7EBA-4746-B057-842A0521D9DA}" srcOrd="2" destOrd="0" parTransId="{6432B077-27B6-4100-88C7-48457A40FB1E}" sibTransId="{E8F66FA2-4051-4821-A6D7-02452E983515}"/>
    <dgm:cxn modelId="{6372707C-A1A2-42F3-A707-6654776E4A62}" type="presOf" srcId="{583FE7BF-975B-4D87-998A-0A27196E72E4}" destId="{F96A588D-9309-440E-A775-17383417C3FE}" srcOrd="0" destOrd="0" presId="urn:microsoft.com/office/officeart/2008/layout/SquareAccentList"/>
    <dgm:cxn modelId="{E9F8F96B-3169-4F46-810E-FA13934DDCAA}" type="presOf" srcId="{E44EE9BB-24E2-4B78-B150-68EE0F5C05CF}" destId="{5D2C70EB-60B8-4196-B47D-779F3EB33EDA}" srcOrd="0" destOrd="0" presId="urn:microsoft.com/office/officeart/2008/layout/SquareAccentList"/>
    <dgm:cxn modelId="{33F6E418-7FF8-4648-ABA0-6C7ED9AC55BE}" srcId="{7B2FDC06-A2BE-CD4B-8A04-8C26A0D58ECF}" destId="{39B3725F-952E-4673-A22E-880BD6D5B697}" srcOrd="7" destOrd="0" parTransId="{D06789A7-AC4B-4992-A349-455BF2FCE269}" sibTransId="{A8C4B238-4847-4743-8EFD-76FC047AFD8E}"/>
    <dgm:cxn modelId="{230F1C31-DF52-4203-982F-A2922BFE7002}" srcId="{7B2FDC06-A2BE-CD4B-8A04-8C26A0D58ECF}" destId="{B84FE0EE-3E8E-4AAE-853C-FE0DA2F0CEA7}" srcOrd="3" destOrd="0" parTransId="{717C013F-3E5D-49B2-B252-B98A9338EBCC}" sibTransId="{09EAFB96-7651-420A-8584-9C455B6AEAE6}"/>
    <dgm:cxn modelId="{75FA76B2-6A21-4ACE-8525-FD7BC2DEDB34}" type="presOf" srcId="{49776885-8AD1-3C46-9D21-DF038D0621B1}" destId="{417B5A9B-5D50-2A46-987C-AFD4C58E3519}" srcOrd="0" destOrd="0" presId="urn:microsoft.com/office/officeart/2008/layout/SquareAccentList"/>
    <dgm:cxn modelId="{183FB85B-18F7-4B74-B19B-E550A9398B7F}" srcId="{7FCFCB4E-2072-334E-AD5A-5C28F156D5D2}" destId="{E88EE972-2173-479D-896C-365C171E4083}" srcOrd="4" destOrd="0" parTransId="{E8C6493C-F39E-47F7-8BB8-194C2938BD03}" sibTransId="{128A97E2-F4C3-44B3-8710-9A8F8B953FD3}"/>
    <dgm:cxn modelId="{AA4AA1C0-B78D-403A-A89E-A0CD8064F69B}" srcId="{7B2FDC06-A2BE-CD4B-8A04-8C26A0D58ECF}" destId="{8A6F3518-48E2-461E-A9BB-6D467ACE1375}" srcOrd="9" destOrd="0" parTransId="{C446BCE0-C81E-4DD0-9B34-8C9C9490CA09}" sibTransId="{582865C6-763A-4366-B53C-C2B136DC0DE5}"/>
    <dgm:cxn modelId="{0E56FE40-8B25-4BAD-AD4D-68BA31C664B5}" srcId="{ACED17EB-37B9-E040-BF8C-A8359B07BC44}" destId="{19EA7E0A-3FED-4EA9-B06B-DFCB4B097233}" srcOrd="5" destOrd="0" parTransId="{278C7899-5AF7-4150-96D7-1F2803045146}" sibTransId="{0E512D69-CEC1-4A3A-806D-47C61E53E31B}"/>
    <dgm:cxn modelId="{82966D77-CF86-40A2-A3E7-05BDE4780D1C}" srcId="{B33681FD-94D8-1048-B19F-E3CFA7C537CC}" destId="{A11393CA-3544-40AA-8EAA-0E404B17FDDC}" srcOrd="5" destOrd="0" parTransId="{FF97C13F-F21D-454B-AE26-33D3DA8CE227}" sibTransId="{A389C72F-ED68-44FE-9E97-2EA3A3FCF669}"/>
    <dgm:cxn modelId="{4E256293-FDDE-41A8-8A7C-372A6566D779}" type="presParOf" srcId="{417B5A9B-5D50-2A46-987C-AFD4C58E3519}" destId="{0A5F3045-660A-9946-8D59-39C1683157B8}" srcOrd="0" destOrd="0" presId="urn:microsoft.com/office/officeart/2008/layout/SquareAccentList"/>
    <dgm:cxn modelId="{F2C7D625-FAD6-41CA-8018-EBDD5266168A}" type="presParOf" srcId="{0A5F3045-660A-9946-8D59-39C1683157B8}" destId="{5E7CAC69-04E5-FD43-B400-3B9011914ABF}" srcOrd="0" destOrd="0" presId="urn:microsoft.com/office/officeart/2008/layout/SquareAccentList"/>
    <dgm:cxn modelId="{FCCB60DC-B7F8-46BC-8067-29AFBCE95773}" type="presParOf" srcId="{5E7CAC69-04E5-FD43-B400-3B9011914ABF}" destId="{48F6F8D9-5BF8-4144-B0E4-07920FBE9DBD}" srcOrd="0" destOrd="0" presId="urn:microsoft.com/office/officeart/2008/layout/SquareAccentList"/>
    <dgm:cxn modelId="{E38BB75D-0C2F-4160-9625-216BD99D4CB6}" type="presParOf" srcId="{5E7CAC69-04E5-FD43-B400-3B9011914ABF}" destId="{692C8EC7-7329-2C4B-BF6D-110F0C6DDC6A}" srcOrd="1" destOrd="0" presId="urn:microsoft.com/office/officeart/2008/layout/SquareAccentList"/>
    <dgm:cxn modelId="{05A78965-640D-453D-A3EC-603EE3874E4F}" type="presParOf" srcId="{5E7CAC69-04E5-FD43-B400-3B9011914ABF}" destId="{23730AD5-9F90-2A4D-871F-45927AA70EC0}" srcOrd="2" destOrd="0" presId="urn:microsoft.com/office/officeart/2008/layout/SquareAccentList"/>
    <dgm:cxn modelId="{A29AA3C4-DAC3-4539-AC47-7407B30D5B2E}" type="presParOf" srcId="{0A5F3045-660A-9946-8D59-39C1683157B8}" destId="{6579BA3E-205A-3A48-9350-0B1411402D46}" srcOrd="1" destOrd="0" presId="urn:microsoft.com/office/officeart/2008/layout/SquareAccentList"/>
    <dgm:cxn modelId="{F922014D-6E01-4124-8DC6-18884063528D}" type="presParOf" srcId="{6579BA3E-205A-3A48-9350-0B1411402D46}" destId="{44DC6A52-E3A2-0648-99A4-4B4F83D86A17}" srcOrd="0" destOrd="0" presId="urn:microsoft.com/office/officeart/2008/layout/SquareAccentList"/>
    <dgm:cxn modelId="{1B8CE955-51FB-4F2C-9657-A833D3402BBA}" type="presParOf" srcId="{44DC6A52-E3A2-0648-99A4-4B4F83D86A17}" destId="{2A5121B5-03AE-8347-A8B5-580FFDE59C4C}" srcOrd="0" destOrd="0" presId="urn:microsoft.com/office/officeart/2008/layout/SquareAccentList"/>
    <dgm:cxn modelId="{E7B5CB2F-828B-45A5-8B47-59FDC8EFAAAB}" type="presParOf" srcId="{44DC6A52-E3A2-0648-99A4-4B4F83D86A17}" destId="{C027C443-AB7D-5F48-A343-55DA63701102}" srcOrd="1" destOrd="0" presId="urn:microsoft.com/office/officeart/2008/layout/SquareAccentList"/>
    <dgm:cxn modelId="{35935CF5-B408-4F7C-B9FB-272D61051A85}" type="presParOf" srcId="{6579BA3E-205A-3A48-9350-0B1411402D46}" destId="{E68D538E-5274-1E42-A6EB-85A0679AEE42}" srcOrd="1" destOrd="0" presId="urn:microsoft.com/office/officeart/2008/layout/SquareAccentList"/>
    <dgm:cxn modelId="{F383B08D-DC95-404E-AAEB-BAF91AD316C0}" type="presParOf" srcId="{E68D538E-5274-1E42-A6EB-85A0679AEE42}" destId="{F23856BE-F02B-184F-A18B-C1466A3E09BE}" srcOrd="0" destOrd="0" presId="urn:microsoft.com/office/officeart/2008/layout/SquareAccentList"/>
    <dgm:cxn modelId="{97BE2FD1-503D-43D0-9F9C-A86D0899EE65}" type="presParOf" srcId="{E68D538E-5274-1E42-A6EB-85A0679AEE42}" destId="{D1526D86-82AA-5244-984D-7E624F8ABF1E}" srcOrd="1" destOrd="0" presId="urn:microsoft.com/office/officeart/2008/layout/SquareAccentList"/>
    <dgm:cxn modelId="{BA3F0239-DCB8-4941-B54F-852B64E1A930}" type="presParOf" srcId="{6579BA3E-205A-3A48-9350-0B1411402D46}" destId="{54E5E8FF-55B4-614E-AF48-64A95B20F598}" srcOrd="2" destOrd="0" presId="urn:microsoft.com/office/officeart/2008/layout/SquareAccentList"/>
    <dgm:cxn modelId="{CD5CA49A-B275-490F-9709-2BD1543DA966}" type="presParOf" srcId="{54E5E8FF-55B4-614E-AF48-64A95B20F598}" destId="{A45CA235-AF3E-FA41-8629-AAE6434F9B81}" srcOrd="0" destOrd="0" presId="urn:microsoft.com/office/officeart/2008/layout/SquareAccentList"/>
    <dgm:cxn modelId="{3E14C8AC-8B8D-40D0-A58A-9E938C1AB6F3}" type="presParOf" srcId="{54E5E8FF-55B4-614E-AF48-64A95B20F598}" destId="{0BD4827F-6FD2-7F4F-A53D-6E9FB7EDA1E2}" srcOrd="1" destOrd="0" presId="urn:microsoft.com/office/officeart/2008/layout/SquareAccentList"/>
    <dgm:cxn modelId="{17C4A781-5454-4D33-B4B4-76D1B1A45525}" type="presParOf" srcId="{6579BA3E-205A-3A48-9350-0B1411402D46}" destId="{F3442CCF-5260-6B41-9941-6D0320C2DA20}" srcOrd="3" destOrd="0" presId="urn:microsoft.com/office/officeart/2008/layout/SquareAccentList"/>
    <dgm:cxn modelId="{31E0134A-90EB-4F4A-968C-BADFD9CBE909}" type="presParOf" srcId="{F3442CCF-5260-6B41-9941-6D0320C2DA20}" destId="{62FE6696-6D42-5349-847C-CFEDEA59D362}" srcOrd="0" destOrd="0" presId="urn:microsoft.com/office/officeart/2008/layout/SquareAccentList"/>
    <dgm:cxn modelId="{DFB3061F-0B26-4C4C-8784-18A7C0796D53}" type="presParOf" srcId="{F3442CCF-5260-6B41-9941-6D0320C2DA20}" destId="{72E73390-0227-A140-9288-71C10F26FF5E}" srcOrd="1" destOrd="0" presId="urn:microsoft.com/office/officeart/2008/layout/SquareAccentList"/>
    <dgm:cxn modelId="{2C66DC82-A919-4C47-853C-CB77842262E9}" type="presParOf" srcId="{6579BA3E-205A-3A48-9350-0B1411402D46}" destId="{F4ABD2B3-ED16-4EEB-A9D3-4ECB3D576D6A}" srcOrd="4" destOrd="0" presId="urn:microsoft.com/office/officeart/2008/layout/SquareAccentList"/>
    <dgm:cxn modelId="{FEFD46C6-69F2-4872-961C-5C72A8AEAF43}" type="presParOf" srcId="{F4ABD2B3-ED16-4EEB-A9D3-4ECB3D576D6A}" destId="{D6A3723D-1401-4FCE-8D01-E496225331F5}" srcOrd="0" destOrd="0" presId="urn:microsoft.com/office/officeart/2008/layout/SquareAccentList"/>
    <dgm:cxn modelId="{36E67106-6513-4158-96BC-08B20B8172C7}" type="presParOf" srcId="{F4ABD2B3-ED16-4EEB-A9D3-4ECB3D576D6A}" destId="{2F537D0D-77BA-40B0-8EBE-47BCB173750B}" srcOrd="1" destOrd="0" presId="urn:microsoft.com/office/officeart/2008/layout/SquareAccentList"/>
    <dgm:cxn modelId="{6B8145C4-D5A8-4DDB-9EE5-7361B6E21AB8}" type="presParOf" srcId="{6579BA3E-205A-3A48-9350-0B1411402D46}" destId="{8D539529-401C-449B-9D88-300636387E2B}" srcOrd="5" destOrd="0" presId="urn:microsoft.com/office/officeart/2008/layout/SquareAccentList"/>
    <dgm:cxn modelId="{1FFEB998-502E-4439-8811-5EC59EAB6B02}" type="presParOf" srcId="{8D539529-401C-449B-9D88-300636387E2B}" destId="{548371B3-CFA6-43A6-B418-FBF6BE583584}" srcOrd="0" destOrd="0" presId="urn:microsoft.com/office/officeart/2008/layout/SquareAccentList"/>
    <dgm:cxn modelId="{5FFE8AB6-BC39-4E15-8CF7-B980B04CDC01}" type="presParOf" srcId="{8D539529-401C-449B-9D88-300636387E2B}" destId="{9534094B-2F0D-493C-AE0D-F9F19A819E2B}" srcOrd="1" destOrd="0" presId="urn:microsoft.com/office/officeart/2008/layout/SquareAccentList"/>
    <dgm:cxn modelId="{DA11C280-FA75-446F-B727-6246FFA48D5F}" type="presParOf" srcId="{6579BA3E-205A-3A48-9350-0B1411402D46}" destId="{827C05F6-2B21-1B4F-B910-BAB17841B4DB}" srcOrd="6" destOrd="0" presId="urn:microsoft.com/office/officeart/2008/layout/SquareAccentList"/>
    <dgm:cxn modelId="{BBD00A2A-D7E8-459B-B440-F270EC0594CB}" type="presParOf" srcId="{827C05F6-2B21-1B4F-B910-BAB17841B4DB}" destId="{F296FC9D-0A01-DA46-B6C1-E3E1EFA8A916}" srcOrd="0" destOrd="0" presId="urn:microsoft.com/office/officeart/2008/layout/SquareAccentList"/>
    <dgm:cxn modelId="{ADFBB63E-3FB9-4A43-841F-D8240A443578}" type="presParOf" srcId="{827C05F6-2B21-1B4F-B910-BAB17841B4DB}" destId="{CE7405E6-5FFB-9242-AF58-B0DB89EBA657}" srcOrd="1" destOrd="0" presId="urn:microsoft.com/office/officeart/2008/layout/SquareAccentList"/>
    <dgm:cxn modelId="{A2429B01-B123-4B3B-83C0-EB7A0BE217BE}" type="presParOf" srcId="{6579BA3E-205A-3A48-9350-0B1411402D46}" destId="{D997DE72-87A9-A042-A74C-4A0C3969565D}" srcOrd="7" destOrd="0" presId="urn:microsoft.com/office/officeart/2008/layout/SquareAccentList"/>
    <dgm:cxn modelId="{6EAB8E8E-F27D-4E9E-B85E-77F7B9E94847}" type="presParOf" srcId="{D997DE72-87A9-A042-A74C-4A0C3969565D}" destId="{C5B431C0-F6AB-A547-8E14-ABEA417AC0F6}" srcOrd="0" destOrd="0" presId="urn:microsoft.com/office/officeart/2008/layout/SquareAccentList"/>
    <dgm:cxn modelId="{2D47A652-0538-4090-ABEA-B9EFC6695CF5}" type="presParOf" srcId="{D997DE72-87A9-A042-A74C-4A0C3969565D}" destId="{84F485B9-4A40-3047-A48B-C1304C5D802D}" srcOrd="1" destOrd="0" presId="urn:microsoft.com/office/officeart/2008/layout/SquareAccentList"/>
    <dgm:cxn modelId="{C964AD56-3103-4EA5-8C3A-BC21F1CF76B9}" type="presParOf" srcId="{417B5A9B-5D50-2A46-987C-AFD4C58E3519}" destId="{84C620CD-D076-B34B-9C67-E54160DD78D2}" srcOrd="1" destOrd="0" presId="urn:microsoft.com/office/officeart/2008/layout/SquareAccentList"/>
    <dgm:cxn modelId="{98C7D0CA-9E06-4740-B919-F0C6F015F77C}" type="presParOf" srcId="{84C620CD-D076-B34B-9C67-E54160DD78D2}" destId="{23C6B515-8947-F140-AF66-D2E73F7E209F}" srcOrd="0" destOrd="0" presId="urn:microsoft.com/office/officeart/2008/layout/SquareAccentList"/>
    <dgm:cxn modelId="{AC26FEBA-08CA-479F-B402-823DFB8329B0}" type="presParOf" srcId="{23C6B515-8947-F140-AF66-D2E73F7E209F}" destId="{DF43B636-A103-1B44-976E-D7B9FA9C5EE8}" srcOrd="0" destOrd="0" presId="urn:microsoft.com/office/officeart/2008/layout/SquareAccentList"/>
    <dgm:cxn modelId="{30A142F2-1802-48F9-BF5F-B002AE5507AD}" type="presParOf" srcId="{23C6B515-8947-F140-AF66-D2E73F7E209F}" destId="{AE3F4AE9-5233-E947-B2D6-C13A78D0FACE}" srcOrd="1" destOrd="0" presId="urn:microsoft.com/office/officeart/2008/layout/SquareAccentList"/>
    <dgm:cxn modelId="{80B62E98-647A-45C8-8F20-5F013BE87B53}" type="presParOf" srcId="{23C6B515-8947-F140-AF66-D2E73F7E209F}" destId="{C178EE39-CD7F-D34D-91F4-755FE113F6E9}" srcOrd="2" destOrd="0" presId="urn:microsoft.com/office/officeart/2008/layout/SquareAccentList"/>
    <dgm:cxn modelId="{F8AEF2AD-8E25-4C75-9F2C-8F6770EEC2E5}" type="presParOf" srcId="{84C620CD-D076-B34B-9C67-E54160DD78D2}" destId="{CE232040-06B0-E947-996F-BE97ED8C0455}" srcOrd="1" destOrd="0" presId="urn:microsoft.com/office/officeart/2008/layout/SquareAccentList"/>
    <dgm:cxn modelId="{3F0B997B-D983-4088-8350-FD9DBEA52067}" type="presParOf" srcId="{CE232040-06B0-E947-996F-BE97ED8C0455}" destId="{A53C15AF-FD5B-DE47-B7E5-CD1AB0B17B96}" srcOrd="0" destOrd="0" presId="urn:microsoft.com/office/officeart/2008/layout/SquareAccentList"/>
    <dgm:cxn modelId="{8D0575C4-320E-47D4-A510-7AB64DEC608B}" type="presParOf" srcId="{A53C15AF-FD5B-DE47-B7E5-CD1AB0B17B96}" destId="{ACDF61DD-78A2-3D40-AE35-727AA356D360}" srcOrd="0" destOrd="0" presId="urn:microsoft.com/office/officeart/2008/layout/SquareAccentList"/>
    <dgm:cxn modelId="{6C305C06-2685-4AB1-86CB-CDEF71C407DA}" type="presParOf" srcId="{A53C15AF-FD5B-DE47-B7E5-CD1AB0B17B96}" destId="{5B751EB8-6D2E-F54D-A825-994252452BA8}" srcOrd="1" destOrd="0" presId="urn:microsoft.com/office/officeart/2008/layout/SquareAccentList"/>
    <dgm:cxn modelId="{B0A16283-19E8-4D3A-8527-FCC315C3BB83}" type="presParOf" srcId="{CE232040-06B0-E947-996F-BE97ED8C0455}" destId="{28F2A5F9-CB23-49CC-9D1D-D0A9EF1DD7A1}" srcOrd="1" destOrd="0" presId="urn:microsoft.com/office/officeart/2008/layout/SquareAccentList"/>
    <dgm:cxn modelId="{5E23BC3B-5149-4AA5-8733-45A0279E9ECE}" type="presParOf" srcId="{28F2A5F9-CB23-49CC-9D1D-D0A9EF1DD7A1}" destId="{12E8FE25-5F57-4EC8-A7A8-E314305873FF}" srcOrd="0" destOrd="0" presId="urn:microsoft.com/office/officeart/2008/layout/SquareAccentList"/>
    <dgm:cxn modelId="{6CFAB87E-8F7B-4BA5-8F0E-2B4A5FBDBEA7}" type="presParOf" srcId="{28F2A5F9-CB23-49CC-9D1D-D0A9EF1DD7A1}" destId="{3069EAAB-52BB-4C4D-9143-797C7AA4CB2C}" srcOrd="1" destOrd="0" presId="urn:microsoft.com/office/officeart/2008/layout/SquareAccentList"/>
    <dgm:cxn modelId="{94E4CCF2-1822-4136-B95C-6C5FA0A42CC6}" type="presParOf" srcId="{CE232040-06B0-E947-996F-BE97ED8C0455}" destId="{C413E2DC-44A4-4AE0-A513-75348B3D1FB5}" srcOrd="2" destOrd="0" presId="urn:microsoft.com/office/officeart/2008/layout/SquareAccentList"/>
    <dgm:cxn modelId="{895C080B-1E35-436D-85D8-194C1FAA64AB}" type="presParOf" srcId="{C413E2DC-44A4-4AE0-A513-75348B3D1FB5}" destId="{C1A4B883-1D45-4A5F-804B-2C262F55D8A4}" srcOrd="0" destOrd="0" presId="urn:microsoft.com/office/officeart/2008/layout/SquareAccentList"/>
    <dgm:cxn modelId="{CB5FD50C-EC27-421A-8C4C-157D670716E3}" type="presParOf" srcId="{C413E2DC-44A4-4AE0-A513-75348B3D1FB5}" destId="{BC968298-A4EB-4012-9782-0E44F86885D1}" srcOrd="1" destOrd="0" presId="urn:microsoft.com/office/officeart/2008/layout/SquareAccentList"/>
    <dgm:cxn modelId="{E71B22D8-5C73-4CB6-A471-C6187770C285}" type="presParOf" srcId="{CE232040-06B0-E947-996F-BE97ED8C0455}" destId="{A6E804D1-2244-414C-B7E8-04E32DE70817}" srcOrd="3" destOrd="0" presId="urn:microsoft.com/office/officeart/2008/layout/SquareAccentList"/>
    <dgm:cxn modelId="{693342D2-253E-4162-A00E-89F0544822AF}" type="presParOf" srcId="{A6E804D1-2244-414C-B7E8-04E32DE70817}" destId="{E837C026-1C4A-2D43-A65F-44A37C2296DC}" srcOrd="0" destOrd="0" presId="urn:microsoft.com/office/officeart/2008/layout/SquareAccentList"/>
    <dgm:cxn modelId="{B5EC1279-A4CC-43F5-81E7-36BD80E5199E}" type="presParOf" srcId="{A6E804D1-2244-414C-B7E8-04E32DE70817}" destId="{996C153E-E963-BD41-A777-0B966C9C2B4E}" srcOrd="1" destOrd="0" presId="urn:microsoft.com/office/officeart/2008/layout/SquareAccentList"/>
    <dgm:cxn modelId="{D65C2FE0-DEA7-4132-BA06-33975B51CAAD}" type="presParOf" srcId="{CE232040-06B0-E947-996F-BE97ED8C0455}" destId="{64DF4EC6-395B-4A99-8438-340E7EC55C32}" srcOrd="4" destOrd="0" presId="urn:microsoft.com/office/officeart/2008/layout/SquareAccentList"/>
    <dgm:cxn modelId="{8D519775-C25D-4B79-A3B2-32011B5B2980}" type="presParOf" srcId="{64DF4EC6-395B-4A99-8438-340E7EC55C32}" destId="{40D8E3DC-9639-4323-BBEA-A5E3EE5E3DD9}" srcOrd="0" destOrd="0" presId="urn:microsoft.com/office/officeart/2008/layout/SquareAccentList"/>
    <dgm:cxn modelId="{0D614AF1-F358-41AC-B765-EB2A480CCEA6}" type="presParOf" srcId="{64DF4EC6-395B-4A99-8438-340E7EC55C32}" destId="{1766B898-D5C5-4133-A13A-1396EC338BDB}" srcOrd="1" destOrd="0" presId="urn:microsoft.com/office/officeart/2008/layout/SquareAccentList"/>
    <dgm:cxn modelId="{90174DDA-F9B8-49A6-B610-40F949A192FB}" type="presParOf" srcId="{CE232040-06B0-E947-996F-BE97ED8C0455}" destId="{8BBB8B08-F3F5-4D33-AEC5-3570AAAAC5F3}" srcOrd="5" destOrd="0" presId="urn:microsoft.com/office/officeart/2008/layout/SquareAccentList"/>
    <dgm:cxn modelId="{35CDDD95-1A35-4B25-A19C-9827D3360596}" type="presParOf" srcId="{8BBB8B08-F3F5-4D33-AEC5-3570AAAAC5F3}" destId="{B3B52451-A3BD-4E01-A0C8-DF1A524C83F8}" srcOrd="0" destOrd="0" presId="urn:microsoft.com/office/officeart/2008/layout/SquareAccentList"/>
    <dgm:cxn modelId="{085B23FC-3771-4334-A6BF-CF167AE85754}" type="presParOf" srcId="{8BBB8B08-F3F5-4D33-AEC5-3570AAAAC5F3}" destId="{A3CE9FF7-59E2-4FF0-8FC0-A622562FAD23}" srcOrd="1" destOrd="0" presId="urn:microsoft.com/office/officeart/2008/layout/SquareAccentList"/>
    <dgm:cxn modelId="{EA0644BA-9925-4C64-8344-4B47FBBDD20B}" type="presParOf" srcId="{CE232040-06B0-E947-996F-BE97ED8C0455}" destId="{228A4E73-8ED6-CC4F-9C7A-1EBADB6EF221}" srcOrd="6" destOrd="0" presId="urn:microsoft.com/office/officeart/2008/layout/SquareAccentList"/>
    <dgm:cxn modelId="{FFB6063D-65DB-4C0A-B481-ADBC914097E1}" type="presParOf" srcId="{228A4E73-8ED6-CC4F-9C7A-1EBADB6EF221}" destId="{B05CC769-72AD-3346-B201-E2B577ADE474}" srcOrd="0" destOrd="0" presId="urn:microsoft.com/office/officeart/2008/layout/SquareAccentList"/>
    <dgm:cxn modelId="{B796AE8A-EEB3-4916-B940-13CA8772F52C}" type="presParOf" srcId="{228A4E73-8ED6-CC4F-9C7A-1EBADB6EF221}" destId="{F5560422-3F69-C349-AE01-06E29DBB5004}" srcOrd="1" destOrd="0" presId="urn:microsoft.com/office/officeart/2008/layout/SquareAccentList"/>
    <dgm:cxn modelId="{9F0D9BB6-F66C-40B4-97D9-9C037BA16887}" type="presParOf" srcId="{417B5A9B-5D50-2A46-987C-AFD4C58E3519}" destId="{CC744EE0-817B-1C48-B838-E399D4444525}" srcOrd="2" destOrd="0" presId="urn:microsoft.com/office/officeart/2008/layout/SquareAccentList"/>
    <dgm:cxn modelId="{87C59EDD-55E5-4D45-92FA-22E1A84722DC}" type="presParOf" srcId="{CC744EE0-817B-1C48-B838-E399D4444525}" destId="{6C1BE6F4-7CAE-7349-8379-7ABEB5A35ADE}" srcOrd="0" destOrd="0" presId="urn:microsoft.com/office/officeart/2008/layout/SquareAccentList"/>
    <dgm:cxn modelId="{37E9DD7C-1285-410F-B182-43EFBA746EF2}" type="presParOf" srcId="{6C1BE6F4-7CAE-7349-8379-7ABEB5A35ADE}" destId="{9FFECEC3-0F86-B141-AE50-0E3B8ABA9E0A}" srcOrd="0" destOrd="0" presId="urn:microsoft.com/office/officeart/2008/layout/SquareAccentList"/>
    <dgm:cxn modelId="{8BAAE8B6-3DB7-479E-AFDF-4C23F69DD1B8}" type="presParOf" srcId="{6C1BE6F4-7CAE-7349-8379-7ABEB5A35ADE}" destId="{72E6CE40-B571-F340-945F-21AADB36689B}" srcOrd="1" destOrd="0" presId="urn:microsoft.com/office/officeart/2008/layout/SquareAccentList"/>
    <dgm:cxn modelId="{BBE12558-9B5A-406B-9FA4-6AB291F7C8EB}" type="presParOf" srcId="{6C1BE6F4-7CAE-7349-8379-7ABEB5A35ADE}" destId="{F44D642D-DE90-B145-AF29-CD32E876A3DA}" srcOrd="2" destOrd="0" presId="urn:microsoft.com/office/officeart/2008/layout/SquareAccentList"/>
    <dgm:cxn modelId="{02D0DD5B-6342-4D34-BE20-D534A0ED2657}" type="presParOf" srcId="{CC744EE0-817B-1C48-B838-E399D4444525}" destId="{BFE13661-897B-234B-A12C-2BC1F1927899}" srcOrd="1" destOrd="0" presId="urn:microsoft.com/office/officeart/2008/layout/SquareAccentList"/>
    <dgm:cxn modelId="{2D7DDE84-5547-4CDC-94CB-72CDFF25CE40}" type="presParOf" srcId="{BFE13661-897B-234B-A12C-2BC1F1927899}" destId="{69457407-B7ED-4083-975E-46935B436996}" srcOrd="0" destOrd="0" presId="urn:microsoft.com/office/officeart/2008/layout/SquareAccentList"/>
    <dgm:cxn modelId="{24B0346E-43F4-473D-897D-2CA7AABC6CD5}" type="presParOf" srcId="{69457407-B7ED-4083-975E-46935B436996}" destId="{68F3F860-6C37-4865-BDC6-8FD7588FE511}" srcOrd="0" destOrd="0" presId="urn:microsoft.com/office/officeart/2008/layout/SquareAccentList"/>
    <dgm:cxn modelId="{85451FC9-7DF0-4DB9-85E3-31AB7607941A}" type="presParOf" srcId="{69457407-B7ED-4083-975E-46935B436996}" destId="{18BB80EF-F774-4058-AC50-F89546D42AF3}" srcOrd="1" destOrd="0" presId="urn:microsoft.com/office/officeart/2008/layout/SquareAccentList"/>
    <dgm:cxn modelId="{4DE2E21D-9E37-4468-B0C7-180157BD7761}" type="presParOf" srcId="{BFE13661-897B-234B-A12C-2BC1F1927899}" destId="{59C0A378-0088-40C5-9A7A-5BDA59760650}" srcOrd="1" destOrd="0" presId="urn:microsoft.com/office/officeart/2008/layout/SquareAccentList"/>
    <dgm:cxn modelId="{BBF42965-C350-499F-8995-EC47990BD846}" type="presParOf" srcId="{59C0A378-0088-40C5-9A7A-5BDA59760650}" destId="{F7BC319A-D66A-416E-BDA5-64B033421FCD}" srcOrd="0" destOrd="0" presId="urn:microsoft.com/office/officeart/2008/layout/SquareAccentList"/>
    <dgm:cxn modelId="{310B36E9-2997-4006-A24B-720BF55536E1}" type="presParOf" srcId="{59C0A378-0088-40C5-9A7A-5BDA59760650}" destId="{D9AEEFD7-6CEA-4CD9-9D0E-CD73E3782754}" srcOrd="1" destOrd="0" presId="urn:microsoft.com/office/officeart/2008/layout/SquareAccentList"/>
    <dgm:cxn modelId="{080D6845-0C3E-42B7-B89B-EC77FFAB3FFB}" type="presParOf" srcId="{BFE13661-897B-234B-A12C-2BC1F1927899}" destId="{58F65FAE-7565-4CA0-8EA3-73631C9F562C}" srcOrd="2" destOrd="0" presId="urn:microsoft.com/office/officeart/2008/layout/SquareAccentList"/>
    <dgm:cxn modelId="{AC3C8FEB-859D-441D-BD87-EF40083CAAA7}" type="presParOf" srcId="{58F65FAE-7565-4CA0-8EA3-73631C9F562C}" destId="{07870113-2BB5-4CF7-A897-B5BBDF5CAD27}" srcOrd="0" destOrd="0" presId="urn:microsoft.com/office/officeart/2008/layout/SquareAccentList"/>
    <dgm:cxn modelId="{8F24FF45-9E49-4EDC-BFF4-99B3E92BBC3F}" type="presParOf" srcId="{58F65FAE-7565-4CA0-8EA3-73631C9F562C}" destId="{3B65B071-8936-4AF3-BB2B-A99130BB0AEC}" srcOrd="1" destOrd="0" presId="urn:microsoft.com/office/officeart/2008/layout/SquareAccentList"/>
    <dgm:cxn modelId="{31ECFFF8-1D9B-4D98-9304-55A9AE9A5BA3}" type="presParOf" srcId="{BFE13661-897B-234B-A12C-2BC1F1927899}" destId="{50F7AA76-99E0-46B7-887D-80226D0C7AA9}" srcOrd="3" destOrd="0" presId="urn:microsoft.com/office/officeart/2008/layout/SquareAccentList"/>
    <dgm:cxn modelId="{7450F0C1-2A1A-47B5-9D34-851B9F113534}" type="presParOf" srcId="{50F7AA76-99E0-46B7-887D-80226D0C7AA9}" destId="{D57FE82A-FC64-4A30-978F-73D70D27516F}" srcOrd="0" destOrd="0" presId="urn:microsoft.com/office/officeart/2008/layout/SquareAccentList"/>
    <dgm:cxn modelId="{17171436-9F36-4AB7-ABB2-BB86D524448F}" type="presParOf" srcId="{50F7AA76-99E0-46B7-887D-80226D0C7AA9}" destId="{A4D55413-52C9-4102-8898-0C06EE736756}" srcOrd="1" destOrd="0" presId="urn:microsoft.com/office/officeart/2008/layout/SquareAccentList"/>
    <dgm:cxn modelId="{9A8B2640-CAB9-4E21-8909-9B70A1F2FE59}" type="presParOf" srcId="{BFE13661-897B-234B-A12C-2BC1F1927899}" destId="{87BA7701-352E-42DB-A750-3B3219D07FEE}" srcOrd="4" destOrd="0" presId="urn:microsoft.com/office/officeart/2008/layout/SquareAccentList"/>
    <dgm:cxn modelId="{E9BC2C89-2B18-446B-A8F7-4D276B277A32}" type="presParOf" srcId="{87BA7701-352E-42DB-A750-3B3219D07FEE}" destId="{42F0FD4B-DFC3-4836-9554-6A90A67EFDA1}" srcOrd="0" destOrd="0" presId="urn:microsoft.com/office/officeart/2008/layout/SquareAccentList"/>
    <dgm:cxn modelId="{9717147D-0ADF-4C95-9C7A-0CC163101D37}" type="presParOf" srcId="{87BA7701-352E-42DB-A750-3B3219D07FEE}" destId="{007A3BCB-16B6-464B-8E97-72966E235398}" srcOrd="1" destOrd="0" presId="urn:microsoft.com/office/officeart/2008/layout/SquareAccentList"/>
    <dgm:cxn modelId="{C1334C85-FB75-4081-923E-AA8AF69675EC}" type="presParOf" srcId="{BFE13661-897B-234B-A12C-2BC1F1927899}" destId="{6A0B09A1-B7A7-45E3-A984-A3734F72F389}" srcOrd="5" destOrd="0" presId="urn:microsoft.com/office/officeart/2008/layout/SquareAccentList"/>
    <dgm:cxn modelId="{E6007088-26DB-4040-998E-4BBCF418C966}" type="presParOf" srcId="{6A0B09A1-B7A7-45E3-A984-A3734F72F389}" destId="{ECDE70DD-1C1E-4700-A287-788C9B233DAA}" srcOrd="0" destOrd="0" presId="urn:microsoft.com/office/officeart/2008/layout/SquareAccentList"/>
    <dgm:cxn modelId="{0200531C-0161-4357-B228-16CCE9C1CF4F}" type="presParOf" srcId="{6A0B09A1-B7A7-45E3-A984-A3734F72F389}" destId="{DD381F72-D44B-41C5-9B69-24F82E7AE5B9}" srcOrd="1" destOrd="0" presId="urn:microsoft.com/office/officeart/2008/layout/SquareAccentList"/>
    <dgm:cxn modelId="{6AF89A33-073D-4B31-A241-495473C01C27}" type="presParOf" srcId="{BFE13661-897B-234B-A12C-2BC1F1927899}" destId="{1043FAE2-0077-47BB-A58E-5FC5F9C38D79}" srcOrd="6" destOrd="0" presId="urn:microsoft.com/office/officeart/2008/layout/SquareAccentList"/>
    <dgm:cxn modelId="{2B593B61-FF30-4CC4-863B-A3902ED64120}" type="presParOf" srcId="{1043FAE2-0077-47BB-A58E-5FC5F9C38D79}" destId="{529C9A9D-F65F-4D94-A64D-A3693D95A7F6}" srcOrd="0" destOrd="0" presId="urn:microsoft.com/office/officeart/2008/layout/SquareAccentList"/>
    <dgm:cxn modelId="{1EC17E09-64B6-443A-916F-38B6FCD90987}" type="presParOf" srcId="{1043FAE2-0077-47BB-A58E-5FC5F9C38D79}" destId="{21C2092A-70FD-44D9-995C-9A0F6FFFDB99}" srcOrd="1" destOrd="0" presId="urn:microsoft.com/office/officeart/2008/layout/SquareAccentList"/>
    <dgm:cxn modelId="{464C5F70-CE10-43F7-B41E-A3BC261BBFA4}" type="presParOf" srcId="{BFE13661-897B-234B-A12C-2BC1F1927899}" destId="{B2535327-BED4-4B1A-8982-36BAE4BDC9BD}" srcOrd="7" destOrd="0" presId="urn:microsoft.com/office/officeart/2008/layout/SquareAccentList"/>
    <dgm:cxn modelId="{06F3EF2B-CAF7-415A-83E6-ABC1E4DFE678}" type="presParOf" srcId="{B2535327-BED4-4B1A-8982-36BAE4BDC9BD}" destId="{18187923-4FC2-4532-8200-6490DE2561B4}" srcOrd="0" destOrd="0" presId="urn:microsoft.com/office/officeart/2008/layout/SquareAccentList"/>
    <dgm:cxn modelId="{59A595F3-F0F3-480A-B37A-555B7AF23995}" type="presParOf" srcId="{B2535327-BED4-4B1A-8982-36BAE4BDC9BD}" destId="{6F2D876F-6F66-45F2-B89D-F24F70F132AE}" srcOrd="1" destOrd="0" presId="urn:microsoft.com/office/officeart/2008/layout/SquareAccentList"/>
    <dgm:cxn modelId="{E6F8EDBD-8339-4C33-B93F-1A6CB48CCAEC}" type="presParOf" srcId="{BFE13661-897B-234B-A12C-2BC1F1927899}" destId="{EA624B27-3B79-4A78-A33C-B015CB941E35}" srcOrd="8" destOrd="0" presId="urn:microsoft.com/office/officeart/2008/layout/SquareAccentList"/>
    <dgm:cxn modelId="{F5414755-7417-4FD3-8E57-439A52CD9E85}" type="presParOf" srcId="{EA624B27-3B79-4A78-A33C-B015CB941E35}" destId="{F59193CA-75A6-46B2-89F5-7B19478CA6A4}" srcOrd="0" destOrd="0" presId="urn:microsoft.com/office/officeart/2008/layout/SquareAccentList"/>
    <dgm:cxn modelId="{F5C37FB7-11B4-4D5E-A409-A69834E07CCF}" type="presParOf" srcId="{EA624B27-3B79-4A78-A33C-B015CB941E35}" destId="{EE60260B-5EB4-43ED-B7DA-EA048349AD43}" srcOrd="1" destOrd="0" presId="urn:microsoft.com/office/officeart/2008/layout/SquareAccentList"/>
    <dgm:cxn modelId="{8BDCE6FA-EF73-4F87-A5C4-74160D8EB70C}" type="presParOf" srcId="{BFE13661-897B-234B-A12C-2BC1F1927899}" destId="{805B40A0-7E80-4DA9-A665-EDEE317A7781}" srcOrd="9" destOrd="0" presId="urn:microsoft.com/office/officeart/2008/layout/SquareAccentList"/>
    <dgm:cxn modelId="{8AD524F6-D7A9-450A-A5BB-0011A86FCE8E}" type="presParOf" srcId="{805B40A0-7E80-4DA9-A665-EDEE317A7781}" destId="{8FA031D1-DFC4-4D64-AC5C-0E59563D0301}" srcOrd="0" destOrd="0" presId="urn:microsoft.com/office/officeart/2008/layout/SquareAccentList"/>
    <dgm:cxn modelId="{7165697E-4576-4D4F-B204-4F9186086CB4}" type="presParOf" srcId="{805B40A0-7E80-4DA9-A665-EDEE317A7781}" destId="{38E61254-365C-4D8C-AF6C-C2D1FF4F38C7}" srcOrd="1" destOrd="0" presId="urn:microsoft.com/office/officeart/2008/layout/SquareAccentList"/>
    <dgm:cxn modelId="{8DE560D3-859E-4E4E-86D5-C3F6C543647B}" type="presParOf" srcId="{BFE13661-897B-234B-A12C-2BC1F1927899}" destId="{3E90D62C-6E86-4FD5-B470-C392EF07A01F}" srcOrd="10" destOrd="0" presId="urn:microsoft.com/office/officeart/2008/layout/SquareAccentList"/>
    <dgm:cxn modelId="{EB97BA89-CAFD-4E20-8F34-F5CB29E5EB78}" type="presParOf" srcId="{3E90D62C-6E86-4FD5-B470-C392EF07A01F}" destId="{67918CC6-7184-4C22-96CA-487D5B4F8E84}" srcOrd="0" destOrd="0" presId="urn:microsoft.com/office/officeart/2008/layout/SquareAccentList"/>
    <dgm:cxn modelId="{01269C2E-10CA-4445-8245-3B4D653C02FF}" type="presParOf" srcId="{3E90D62C-6E86-4FD5-B470-C392EF07A01F}" destId="{5249BA1A-A22A-4485-B2EA-B13EBE4018B9}" srcOrd="1" destOrd="0" presId="urn:microsoft.com/office/officeart/2008/layout/SquareAccentList"/>
    <dgm:cxn modelId="{D783B65E-6F4C-4153-8D56-0C1D5C507AB7}" type="presParOf" srcId="{BFE13661-897B-234B-A12C-2BC1F1927899}" destId="{B4FC65B5-E3CD-4F86-B2B6-779C9073A354}" srcOrd="11" destOrd="0" presId="urn:microsoft.com/office/officeart/2008/layout/SquareAccentList"/>
    <dgm:cxn modelId="{BCD448C0-ABF9-4852-8B30-BE88553BDBF0}" type="presParOf" srcId="{B4FC65B5-E3CD-4F86-B2B6-779C9073A354}" destId="{2B878ECC-FA67-4277-9561-0C410F330DA4}" srcOrd="0" destOrd="0" presId="urn:microsoft.com/office/officeart/2008/layout/SquareAccentList"/>
    <dgm:cxn modelId="{2932BA62-B51D-4C1C-A61D-8A8A9B655669}" type="presParOf" srcId="{B4FC65B5-E3CD-4F86-B2B6-779C9073A354}" destId="{B0D9157B-78CE-4463-9E6A-C57C796C685C}" srcOrd="1" destOrd="0" presId="urn:microsoft.com/office/officeart/2008/layout/SquareAccentList"/>
    <dgm:cxn modelId="{7CF6818E-EC40-44BA-B06A-352180A77054}" type="presParOf" srcId="{417B5A9B-5D50-2A46-987C-AFD4C58E3519}" destId="{94FC0670-93D6-434C-96A9-1BAD07C63FA2}" srcOrd="3" destOrd="0" presId="urn:microsoft.com/office/officeart/2008/layout/SquareAccentList"/>
    <dgm:cxn modelId="{C6D360C1-2B1E-430F-8D0C-007CE57DA888}" type="presParOf" srcId="{94FC0670-93D6-434C-96A9-1BAD07C63FA2}" destId="{68FBE246-BECB-C346-B6B7-B51FB534E645}" srcOrd="0" destOrd="0" presId="urn:microsoft.com/office/officeart/2008/layout/SquareAccentList"/>
    <dgm:cxn modelId="{D900AD76-2A96-44A2-A79B-70EB30956BF6}" type="presParOf" srcId="{68FBE246-BECB-C346-B6B7-B51FB534E645}" destId="{A11206B5-DA20-5B42-800E-A4FC2BB5DDF0}" srcOrd="0" destOrd="0" presId="urn:microsoft.com/office/officeart/2008/layout/SquareAccentList"/>
    <dgm:cxn modelId="{B09317C2-B726-4943-A21B-2CF21DAC5B0A}" type="presParOf" srcId="{68FBE246-BECB-C346-B6B7-B51FB534E645}" destId="{662E798E-406A-4F40-903F-E6DFF6F1B59F}" srcOrd="1" destOrd="0" presId="urn:microsoft.com/office/officeart/2008/layout/SquareAccentList"/>
    <dgm:cxn modelId="{47F8099E-0351-46DA-B59E-D7FEE9DAA406}" type="presParOf" srcId="{68FBE246-BECB-C346-B6B7-B51FB534E645}" destId="{69520A3A-FAD3-FC47-9F15-425D79CF94A5}" srcOrd="2" destOrd="0" presId="urn:microsoft.com/office/officeart/2008/layout/SquareAccentList"/>
    <dgm:cxn modelId="{13C72716-1FCD-4786-8391-BCA9870857E1}" type="presParOf" srcId="{94FC0670-93D6-434C-96A9-1BAD07C63FA2}" destId="{0A21ADAE-65C5-FC4A-9630-3C40A8D10D84}" srcOrd="1" destOrd="0" presId="urn:microsoft.com/office/officeart/2008/layout/SquareAccentList"/>
    <dgm:cxn modelId="{22992B28-F105-4896-9A60-8B55963A4C18}" type="presParOf" srcId="{0A21ADAE-65C5-FC4A-9630-3C40A8D10D84}" destId="{A6C99250-18A6-4303-BBD8-7D43A6B2546B}" srcOrd="0" destOrd="0" presId="urn:microsoft.com/office/officeart/2008/layout/SquareAccentList"/>
    <dgm:cxn modelId="{98A557A3-52A1-4519-8AF2-F23B21485F04}" type="presParOf" srcId="{A6C99250-18A6-4303-BBD8-7D43A6B2546B}" destId="{05CDE5BA-BB57-4718-A57F-E7979FA92DE4}" srcOrd="0" destOrd="0" presId="urn:microsoft.com/office/officeart/2008/layout/SquareAccentList"/>
    <dgm:cxn modelId="{C3E254A7-AE24-4625-9966-41A38FDB5D22}" type="presParOf" srcId="{A6C99250-18A6-4303-BBD8-7D43A6B2546B}" destId="{B5E8D80E-4481-4376-A6F4-BB827C9B1044}" srcOrd="1" destOrd="0" presId="urn:microsoft.com/office/officeart/2008/layout/SquareAccentList"/>
    <dgm:cxn modelId="{CD84F15D-18C0-45E7-977A-3E8CAD1880F2}" type="presParOf" srcId="{0A21ADAE-65C5-FC4A-9630-3C40A8D10D84}" destId="{4AF494D3-BA7B-4FC2-A68F-01891B7217DB}" srcOrd="1" destOrd="0" presId="urn:microsoft.com/office/officeart/2008/layout/SquareAccentList"/>
    <dgm:cxn modelId="{76E51BA8-083B-43AC-AB70-079706049CB4}" type="presParOf" srcId="{4AF494D3-BA7B-4FC2-A68F-01891B7217DB}" destId="{FAD7AF97-CCFB-4CD4-ACFE-4F5095BFC358}" srcOrd="0" destOrd="0" presId="urn:microsoft.com/office/officeart/2008/layout/SquareAccentList"/>
    <dgm:cxn modelId="{D5D7AF95-081C-48EE-B919-A2D552826B29}" type="presParOf" srcId="{4AF494D3-BA7B-4FC2-A68F-01891B7217DB}" destId="{D8CE4E50-696B-4623-9A69-52B060380E7A}" srcOrd="1" destOrd="0" presId="urn:microsoft.com/office/officeart/2008/layout/SquareAccentList"/>
    <dgm:cxn modelId="{C3F543A5-023D-4A45-980B-8F45C4B11370}" type="presParOf" srcId="{0A21ADAE-65C5-FC4A-9630-3C40A8D10D84}" destId="{ABD5C0D1-6BE3-43CE-82FA-F6D2BE3550D6}" srcOrd="2" destOrd="0" presId="urn:microsoft.com/office/officeart/2008/layout/SquareAccentList"/>
    <dgm:cxn modelId="{2BBD6828-E510-404F-B8A1-055013B05A57}" type="presParOf" srcId="{ABD5C0D1-6BE3-43CE-82FA-F6D2BE3550D6}" destId="{E7D46856-D5B8-4533-8334-516694DD8BD7}" srcOrd="0" destOrd="0" presId="urn:microsoft.com/office/officeart/2008/layout/SquareAccentList"/>
    <dgm:cxn modelId="{FD596B30-54DC-43F1-A6BD-87EDA281C7C2}" type="presParOf" srcId="{ABD5C0D1-6BE3-43CE-82FA-F6D2BE3550D6}" destId="{5D2C70EB-60B8-4196-B47D-779F3EB33EDA}" srcOrd="1" destOrd="0" presId="urn:microsoft.com/office/officeart/2008/layout/SquareAccentList"/>
    <dgm:cxn modelId="{7928188E-E048-4F2B-A955-001011F709B0}" type="presParOf" srcId="{0A21ADAE-65C5-FC4A-9630-3C40A8D10D84}" destId="{6D18DBC1-7D69-4AD8-9CA7-7824088903E9}" srcOrd="3" destOrd="0" presId="urn:microsoft.com/office/officeart/2008/layout/SquareAccentList"/>
    <dgm:cxn modelId="{861E9A1D-0BC6-47EF-8128-A549AA1074D0}" type="presParOf" srcId="{6D18DBC1-7D69-4AD8-9CA7-7824088903E9}" destId="{C86E2868-E7B1-499A-B0D4-539A71ECF467}" srcOrd="0" destOrd="0" presId="urn:microsoft.com/office/officeart/2008/layout/SquareAccentList"/>
    <dgm:cxn modelId="{FA2313D6-9BAC-447D-9134-96F1C4A643BD}" type="presParOf" srcId="{6D18DBC1-7D69-4AD8-9CA7-7824088903E9}" destId="{F96A588D-9309-440E-A775-17383417C3FE}" srcOrd="1" destOrd="0" presId="urn:microsoft.com/office/officeart/2008/layout/SquareAccentList"/>
    <dgm:cxn modelId="{35997A96-3083-48B5-A928-D25988ABEE9C}" type="presParOf" srcId="{0A21ADAE-65C5-FC4A-9630-3C40A8D10D84}" destId="{B3CECFC6-F393-4CF1-89FD-BE317F05A09C}" srcOrd="4" destOrd="0" presId="urn:microsoft.com/office/officeart/2008/layout/SquareAccentList"/>
    <dgm:cxn modelId="{D4B247AE-B3FC-4E8D-961B-4E86A7B60F99}" type="presParOf" srcId="{B3CECFC6-F393-4CF1-89FD-BE317F05A09C}" destId="{E7F4EB8E-5B77-405E-B765-1F9DDA5EF050}" srcOrd="0" destOrd="0" presId="urn:microsoft.com/office/officeart/2008/layout/SquareAccentList"/>
    <dgm:cxn modelId="{9545B907-497C-48A4-9E83-E60AB27C0580}" type="presParOf" srcId="{B3CECFC6-F393-4CF1-89FD-BE317F05A09C}" destId="{24036621-69C5-4E4F-9D71-0FFA874259BD}" srcOrd="1" destOrd="0" presId="urn:microsoft.com/office/officeart/2008/layout/SquareAccentList"/>
    <dgm:cxn modelId="{FA617625-3DB9-4FBC-B3E7-7AE92AA0F5E8}" type="presParOf" srcId="{0A21ADAE-65C5-FC4A-9630-3C40A8D10D84}" destId="{71F60151-2DD3-4A64-85F6-FD4BB134A6C2}" srcOrd="5" destOrd="0" presId="urn:microsoft.com/office/officeart/2008/layout/SquareAccentList"/>
    <dgm:cxn modelId="{5BE8B3E5-00EC-4A97-A39A-56D026CBB6CD}" type="presParOf" srcId="{71F60151-2DD3-4A64-85F6-FD4BB134A6C2}" destId="{0C5354A1-D9C1-4984-939A-811479EF2D26}" srcOrd="0" destOrd="0" presId="urn:microsoft.com/office/officeart/2008/layout/SquareAccentList"/>
    <dgm:cxn modelId="{BE6DE06A-30B1-4926-9070-405E0251F4E7}" type="presParOf" srcId="{71F60151-2DD3-4A64-85F6-FD4BB134A6C2}" destId="{B52B1692-CCE0-4904-84DE-BC5BED243A1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776885-8AD1-3C46-9D21-DF038D0621B1}" type="doc">
      <dgm:prSet loTypeId="urn:microsoft.com/office/officeart/2008/layout/SquareAccentList" loCatId="" qsTypeId="urn:microsoft.com/office/officeart/2005/8/quickstyle/simple4" qsCatId="simple" csTypeId="urn:microsoft.com/office/officeart/2005/8/colors/accent1_2" csCatId="accent1" phldr="1"/>
      <dgm:spPr/>
    </dgm:pt>
    <dgm:pt modelId="{ACED17EB-37B9-E040-BF8C-A8359B07BC44}">
      <dgm:prSet phldrT="[Text]"/>
      <dgm:spPr/>
      <dgm:t>
        <a:bodyPr/>
        <a:lstStyle/>
        <a:p>
          <a:r>
            <a:rPr lang="en-US" dirty="0" smtClean="0"/>
            <a:t>Legend</a:t>
          </a:r>
          <a:endParaRPr lang="en-US" dirty="0"/>
        </a:p>
      </dgm:t>
    </dgm:pt>
    <dgm:pt modelId="{A6A15096-8CF5-5D40-B5A1-F498904F4EA8}" type="parTrans" cxnId="{C15715ED-D6A2-354B-9E97-20573F1A1412}">
      <dgm:prSet/>
      <dgm:spPr/>
      <dgm:t>
        <a:bodyPr/>
        <a:lstStyle/>
        <a:p>
          <a:endParaRPr lang="en-US"/>
        </a:p>
      </dgm:t>
    </dgm:pt>
    <dgm:pt modelId="{8DECE2D5-2067-EF42-9DF4-29AD19B91B3B}" type="sibTrans" cxnId="{C15715ED-D6A2-354B-9E97-20573F1A1412}">
      <dgm:prSet/>
      <dgm:spPr/>
      <dgm:t>
        <a:bodyPr/>
        <a:lstStyle/>
        <a:p>
          <a:endParaRPr lang="en-US"/>
        </a:p>
      </dgm:t>
    </dgm:pt>
    <dgm:pt modelId="{81CADD98-B033-624D-B364-AD8D02BC4622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Gate review</a:t>
          </a:r>
          <a:endParaRPr lang="en-US" sz="800" b="1" dirty="0">
            <a:solidFill>
              <a:srgbClr val="FF0000"/>
            </a:solidFill>
          </a:endParaRPr>
        </a:p>
      </dgm:t>
    </dgm:pt>
    <dgm:pt modelId="{F8715AB3-1300-3945-AC05-A77E1EAD2D97}" type="parTrans" cxnId="{E8913DBE-B4E9-9345-B5B0-1F1C2B59AB8A}">
      <dgm:prSet/>
      <dgm:spPr/>
      <dgm:t>
        <a:bodyPr/>
        <a:lstStyle/>
        <a:p>
          <a:endParaRPr lang="en-US"/>
        </a:p>
      </dgm:t>
    </dgm:pt>
    <dgm:pt modelId="{54F2198B-834F-0947-8B9A-4E9AF62702A8}" type="sibTrans" cxnId="{E8913DBE-B4E9-9345-B5B0-1F1C2B59AB8A}">
      <dgm:prSet/>
      <dgm:spPr/>
      <dgm:t>
        <a:bodyPr/>
        <a:lstStyle/>
        <a:p>
          <a:endParaRPr lang="en-US"/>
        </a:p>
      </dgm:t>
    </dgm:pt>
    <dgm:pt modelId="{84331AB5-0EBD-5549-B5C4-2AE1524597D5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Living document</a:t>
          </a:r>
          <a:endParaRPr lang="en-US" sz="1050" b="1" dirty="0">
            <a:solidFill>
              <a:srgbClr val="FF0000"/>
            </a:solidFill>
          </a:endParaRPr>
        </a:p>
      </dgm:t>
    </dgm:pt>
    <dgm:pt modelId="{1A2EFB93-864D-AE46-9BCE-833D991E3823}" type="parTrans" cxnId="{D690A256-60D6-D048-9D6B-94EF27F9D39B}">
      <dgm:prSet/>
      <dgm:spPr/>
      <dgm:t>
        <a:bodyPr/>
        <a:lstStyle/>
        <a:p>
          <a:endParaRPr lang="en-US"/>
        </a:p>
      </dgm:t>
    </dgm:pt>
    <dgm:pt modelId="{F985B528-A459-884A-A18C-D53E32E6AB5A}" type="sibTrans" cxnId="{D690A256-60D6-D048-9D6B-94EF27F9D39B}">
      <dgm:prSet/>
      <dgm:spPr/>
      <dgm:t>
        <a:bodyPr/>
        <a:lstStyle/>
        <a:p>
          <a:endParaRPr lang="en-US"/>
        </a:p>
      </dgm:t>
    </dgm:pt>
    <dgm:pt modelId="{DA09AA02-EC23-42F3-B054-C6D577CF3479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Engineering Document</a:t>
          </a:r>
          <a:endParaRPr lang="en-US" sz="1050" b="1" dirty="0">
            <a:solidFill>
              <a:srgbClr val="FF0000"/>
            </a:solidFill>
          </a:endParaRPr>
        </a:p>
      </dgm:t>
    </dgm:pt>
    <dgm:pt modelId="{A79BD181-247A-4296-9CFE-2DC915DDDCBA}" type="parTrans" cxnId="{21912978-F5F7-47F8-9F52-F9A16EB91BFD}">
      <dgm:prSet/>
      <dgm:spPr/>
      <dgm:t>
        <a:bodyPr/>
        <a:lstStyle/>
        <a:p>
          <a:endParaRPr lang="en-US"/>
        </a:p>
      </dgm:t>
    </dgm:pt>
    <dgm:pt modelId="{4EB5B069-663D-4C4E-BB4D-3CEE3FC85D2C}" type="sibTrans" cxnId="{21912978-F5F7-47F8-9F52-F9A16EB91BFD}">
      <dgm:prSet/>
      <dgm:spPr/>
      <dgm:t>
        <a:bodyPr/>
        <a:lstStyle/>
        <a:p>
          <a:endParaRPr lang="en-US"/>
        </a:p>
      </dgm:t>
    </dgm:pt>
    <dgm:pt modelId="{19EA7E0A-3FED-4EA9-B06B-DFCB4B097233}">
      <dgm:prSet phldrT="[Text]" custT="1"/>
      <dgm:spPr/>
      <dgm:t>
        <a:bodyPr/>
        <a:lstStyle/>
        <a:p>
          <a:r>
            <a:rPr lang="en-US" sz="1050" b="1" dirty="0" smtClean="0">
              <a:solidFill>
                <a:srgbClr val="FF0000"/>
              </a:solidFill>
            </a:rPr>
            <a:t>Q/A document</a:t>
          </a:r>
          <a:endParaRPr lang="en-US" sz="1050" b="1" dirty="0">
            <a:solidFill>
              <a:srgbClr val="FF0000"/>
            </a:solidFill>
          </a:endParaRPr>
        </a:p>
      </dgm:t>
    </dgm:pt>
    <dgm:pt modelId="{278C7899-5AF7-4150-96D7-1F2803045146}" type="parTrans" cxnId="{0E56FE40-8B25-4BAD-AD4D-68BA31C664B5}">
      <dgm:prSet/>
      <dgm:spPr/>
      <dgm:t>
        <a:bodyPr/>
        <a:lstStyle/>
        <a:p>
          <a:endParaRPr lang="en-US"/>
        </a:p>
      </dgm:t>
    </dgm:pt>
    <dgm:pt modelId="{0E512D69-CEC1-4A3A-806D-47C61E53E31B}" type="sibTrans" cxnId="{0E56FE40-8B25-4BAD-AD4D-68BA31C664B5}">
      <dgm:prSet/>
      <dgm:spPr/>
      <dgm:t>
        <a:bodyPr/>
        <a:lstStyle/>
        <a:p>
          <a:endParaRPr lang="en-US"/>
        </a:p>
      </dgm:t>
    </dgm:pt>
    <dgm:pt modelId="{417B5A9B-5D50-2A46-987C-AFD4C58E3519}" type="pres">
      <dgm:prSet presAssocID="{49776885-8AD1-3C46-9D21-DF038D0621B1}" presName="layout" presStyleCnt="0">
        <dgm:presLayoutVars>
          <dgm:chMax/>
          <dgm:chPref/>
          <dgm:dir/>
          <dgm:resizeHandles/>
        </dgm:presLayoutVars>
      </dgm:prSet>
      <dgm:spPr/>
    </dgm:pt>
    <dgm:pt modelId="{84C620CD-D076-B34B-9C67-E54160DD78D2}" type="pres">
      <dgm:prSet presAssocID="{ACED17EB-37B9-E040-BF8C-A8359B07BC44}" presName="root" presStyleCnt="0">
        <dgm:presLayoutVars>
          <dgm:chMax/>
          <dgm:chPref/>
        </dgm:presLayoutVars>
      </dgm:prSet>
      <dgm:spPr/>
    </dgm:pt>
    <dgm:pt modelId="{23C6B515-8947-F140-AF66-D2E73F7E209F}" type="pres">
      <dgm:prSet presAssocID="{ACED17EB-37B9-E040-BF8C-A8359B07BC44}" presName="rootComposite" presStyleCnt="0">
        <dgm:presLayoutVars/>
      </dgm:prSet>
      <dgm:spPr/>
    </dgm:pt>
    <dgm:pt modelId="{DF43B636-A103-1B44-976E-D7B9FA9C5EE8}" type="pres">
      <dgm:prSet presAssocID="{ACED17EB-37B9-E040-BF8C-A8359B07BC44}" presName="ParentAccent" presStyleLbl="alignNode1" presStyleIdx="0" presStyleCnt="1"/>
      <dgm:spPr/>
    </dgm:pt>
    <dgm:pt modelId="{AE3F4AE9-5233-E947-B2D6-C13A78D0FACE}" type="pres">
      <dgm:prSet presAssocID="{ACED17EB-37B9-E040-BF8C-A8359B07BC44}" presName="ParentSmallAccent" presStyleLbl="fgAcc1" presStyleIdx="0" presStyleCn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prstGeom prst="notchedRightArrow">
          <a:avLst/>
        </a:prstGeom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</dgm:pt>
    <dgm:pt modelId="{C178EE39-CD7F-D34D-91F4-755FE113F6E9}" type="pres">
      <dgm:prSet presAssocID="{ACED17EB-37B9-E040-BF8C-A8359B07BC44}" presName="Parent" presStyleLbl="revTx" presStyleIdx="0" presStyleCnt="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232040-06B0-E947-996F-BE97ED8C0455}" type="pres">
      <dgm:prSet presAssocID="{ACED17EB-37B9-E040-BF8C-A8359B07BC44}" presName="childShape" presStyleCnt="0">
        <dgm:presLayoutVars>
          <dgm:chMax val="0"/>
          <dgm:chPref val="0"/>
        </dgm:presLayoutVars>
      </dgm:prSet>
      <dgm:spPr/>
    </dgm:pt>
    <dgm:pt modelId="{A6E804D1-2244-414C-B7E8-04E32DE70817}" type="pres">
      <dgm:prSet presAssocID="{84331AB5-0EBD-5549-B5C4-2AE1524597D5}" presName="childComposite" presStyleCnt="0">
        <dgm:presLayoutVars>
          <dgm:chMax val="0"/>
          <dgm:chPref val="0"/>
        </dgm:presLayoutVars>
      </dgm:prSet>
      <dgm:spPr/>
    </dgm:pt>
    <dgm:pt modelId="{E837C026-1C4A-2D43-A65F-44A37C2296DC}" type="pres">
      <dgm:prSet presAssocID="{84331AB5-0EBD-5549-B5C4-2AE1524597D5}" presName="ChildAccent" presStyleLbl="solidFgAcc1" presStyleIdx="0" presStyleCnt="4"/>
      <dgm:spPr>
        <a:prstGeom prst="curvedRightArrow">
          <a:avLst/>
        </a:prstGeom>
      </dgm:spPr>
    </dgm:pt>
    <dgm:pt modelId="{996C153E-E963-BD41-A777-0B966C9C2B4E}" type="pres">
      <dgm:prSet presAssocID="{84331AB5-0EBD-5549-B5C4-2AE1524597D5}" presName="Child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F4EC6-395B-4A99-8438-340E7EC55C32}" type="pres">
      <dgm:prSet presAssocID="{DA09AA02-EC23-42F3-B054-C6D577CF3479}" presName="childComposite" presStyleCnt="0">
        <dgm:presLayoutVars>
          <dgm:chMax val="0"/>
          <dgm:chPref val="0"/>
        </dgm:presLayoutVars>
      </dgm:prSet>
      <dgm:spPr/>
    </dgm:pt>
    <dgm:pt modelId="{40D8E3DC-9639-4323-BBEA-A5E3EE5E3DD9}" type="pres">
      <dgm:prSet presAssocID="{DA09AA02-EC23-42F3-B054-C6D577CF3479}" presName="ChildAccent" presStyleLbl="solidFgAcc1" presStyleIdx="1" presStyleCnt="4"/>
      <dgm:spPr>
        <a:prstGeom prst="smileyFace">
          <a:avLst/>
        </a:prstGeom>
      </dgm:spPr>
    </dgm:pt>
    <dgm:pt modelId="{1766B898-D5C5-4133-A13A-1396EC338BDB}" type="pres">
      <dgm:prSet presAssocID="{DA09AA02-EC23-42F3-B054-C6D577CF3479}" presName="Child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BB8B08-F3F5-4D33-AEC5-3570AAAAC5F3}" type="pres">
      <dgm:prSet presAssocID="{19EA7E0A-3FED-4EA9-B06B-DFCB4B097233}" presName="childComposite" presStyleCnt="0">
        <dgm:presLayoutVars>
          <dgm:chMax val="0"/>
          <dgm:chPref val="0"/>
        </dgm:presLayoutVars>
      </dgm:prSet>
      <dgm:spPr/>
    </dgm:pt>
    <dgm:pt modelId="{B3B52451-A3BD-4E01-A0C8-DF1A524C83F8}" type="pres">
      <dgm:prSet presAssocID="{19EA7E0A-3FED-4EA9-B06B-DFCB4B097233}" presName="ChildAccent" presStyleLbl="solidFgAcc1" presStyleIdx="2" presStyleCnt="4"/>
      <dgm:spPr>
        <a:prstGeom prst="sun">
          <a:avLst/>
        </a:prstGeom>
      </dgm:spPr>
    </dgm:pt>
    <dgm:pt modelId="{A3CE9FF7-59E2-4FF0-8FC0-A622562FAD23}" type="pres">
      <dgm:prSet presAssocID="{19EA7E0A-3FED-4EA9-B06B-DFCB4B097233}" presName="Child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A4E73-8ED6-CC4F-9C7A-1EBADB6EF221}" type="pres">
      <dgm:prSet presAssocID="{81CADD98-B033-624D-B364-AD8D02BC4622}" presName="childComposite" presStyleCnt="0">
        <dgm:presLayoutVars>
          <dgm:chMax val="0"/>
          <dgm:chPref val="0"/>
        </dgm:presLayoutVars>
      </dgm:prSet>
      <dgm:spPr/>
    </dgm:pt>
    <dgm:pt modelId="{B05CC769-72AD-3346-B201-E2B577ADE474}" type="pres">
      <dgm:prSet presAssocID="{81CADD98-B033-624D-B364-AD8D02BC4622}" presName="ChildAccent" presStyleLbl="solidFgAcc1" presStyleIdx="3" presStyleCnt="4"/>
      <dgm:spPr>
        <a:prstGeom prst="heart">
          <a:avLst/>
        </a:prstGeom>
      </dgm:spPr>
    </dgm:pt>
    <dgm:pt modelId="{F5560422-3F69-C349-AE01-06E29DBB5004}" type="pres">
      <dgm:prSet presAssocID="{81CADD98-B033-624D-B364-AD8D02BC4622}" presName="Child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90A256-60D6-D048-9D6B-94EF27F9D39B}" srcId="{ACED17EB-37B9-E040-BF8C-A8359B07BC44}" destId="{84331AB5-0EBD-5549-B5C4-2AE1524597D5}" srcOrd="0" destOrd="0" parTransId="{1A2EFB93-864D-AE46-9BCE-833D991E3823}" sibTransId="{F985B528-A459-884A-A18C-D53E32E6AB5A}"/>
    <dgm:cxn modelId="{0DC04752-172D-45E2-B8E1-BBCBD30A5EBB}" type="presOf" srcId="{81CADD98-B033-624D-B364-AD8D02BC4622}" destId="{F5560422-3F69-C349-AE01-06E29DBB5004}" srcOrd="0" destOrd="0" presId="urn:microsoft.com/office/officeart/2008/layout/SquareAccentList"/>
    <dgm:cxn modelId="{0E56FE40-8B25-4BAD-AD4D-68BA31C664B5}" srcId="{ACED17EB-37B9-E040-BF8C-A8359B07BC44}" destId="{19EA7E0A-3FED-4EA9-B06B-DFCB4B097233}" srcOrd="2" destOrd="0" parTransId="{278C7899-5AF7-4150-96D7-1F2803045146}" sibTransId="{0E512D69-CEC1-4A3A-806D-47C61E53E31B}"/>
    <dgm:cxn modelId="{21912978-F5F7-47F8-9F52-F9A16EB91BFD}" srcId="{ACED17EB-37B9-E040-BF8C-A8359B07BC44}" destId="{DA09AA02-EC23-42F3-B054-C6D577CF3479}" srcOrd="1" destOrd="0" parTransId="{A79BD181-247A-4296-9CFE-2DC915DDDCBA}" sibTransId="{4EB5B069-663D-4C4E-BB4D-3CEE3FC85D2C}"/>
    <dgm:cxn modelId="{CFF0D2DF-8CD1-4CD0-BA46-38564FDC3B1B}" type="presOf" srcId="{DA09AA02-EC23-42F3-B054-C6D577CF3479}" destId="{1766B898-D5C5-4133-A13A-1396EC338BDB}" srcOrd="0" destOrd="0" presId="urn:microsoft.com/office/officeart/2008/layout/SquareAccentList"/>
    <dgm:cxn modelId="{7FA2A6C9-96B4-41D0-8B66-09A42B870623}" type="presOf" srcId="{84331AB5-0EBD-5549-B5C4-2AE1524597D5}" destId="{996C153E-E963-BD41-A777-0B966C9C2B4E}" srcOrd="0" destOrd="0" presId="urn:microsoft.com/office/officeart/2008/layout/SquareAccentList"/>
    <dgm:cxn modelId="{965906E5-0EB8-408F-9C1A-9A202B060ABA}" type="presOf" srcId="{49776885-8AD1-3C46-9D21-DF038D0621B1}" destId="{417B5A9B-5D50-2A46-987C-AFD4C58E3519}" srcOrd="0" destOrd="0" presId="urn:microsoft.com/office/officeart/2008/layout/SquareAccentList"/>
    <dgm:cxn modelId="{C15715ED-D6A2-354B-9E97-20573F1A1412}" srcId="{49776885-8AD1-3C46-9D21-DF038D0621B1}" destId="{ACED17EB-37B9-E040-BF8C-A8359B07BC44}" srcOrd="0" destOrd="0" parTransId="{A6A15096-8CF5-5D40-B5A1-F498904F4EA8}" sibTransId="{8DECE2D5-2067-EF42-9DF4-29AD19B91B3B}"/>
    <dgm:cxn modelId="{82173537-5E7B-4508-89AC-18E6FC88FA57}" type="presOf" srcId="{19EA7E0A-3FED-4EA9-B06B-DFCB4B097233}" destId="{A3CE9FF7-59E2-4FF0-8FC0-A622562FAD23}" srcOrd="0" destOrd="0" presId="urn:microsoft.com/office/officeart/2008/layout/SquareAccentList"/>
    <dgm:cxn modelId="{E8913DBE-B4E9-9345-B5B0-1F1C2B59AB8A}" srcId="{ACED17EB-37B9-E040-BF8C-A8359B07BC44}" destId="{81CADD98-B033-624D-B364-AD8D02BC4622}" srcOrd="3" destOrd="0" parTransId="{F8715AB3-1300-3945-AC05-A77E1EAD2D97}" sibTransId="{54F2198B-834F-0947-8B9A-4E9AF62702A8}"/>
    <dgm:cxn modelId="{D5073DCB-2CDC-4348-8232-7AE52A8F0394}" type="presOf" srcId="{ACED17EB-37B9-E040-BF8C-A8359B07BC44}" destId="{C178EE39-CD7F-D34D-91F4-755FE113F6E9}" srcOrd="0" destOrd="0" presId="urn:microsoft.com/office/officeart/2008/layout/SquareAccentList"/>
    <dgm:cxn modelId="{D975A519-B1AF-41C3-8C49-A196943211E0}" type="presParOf" srcId="{417B5A9B-5D50-2A46-987C-AFD4C58E3519}" destId="{84C620CD-D076-B34B-9C67-E54160DD78D2}" srcOrd="0" destOrd="0" presId="urn:microsoft.com/office/officeart/2008/layout/SquareAccentList"/>
    <dgm:cxn modelId="{66D267FA-1125-48D7-B895-22DD5847ED8C}" type="presParOf" srcId="{84C620CD-D076-B34B-9C67-E54160DD78D2}" destId="{23C6B515-8947-F140-AF66-D2E73F7E209F}" srcOrd="0" destOrd="0" presId="urn:microsoft.com/office/officeart/2008/layout/SquareAccentList"/>
    <dgm:cxn modelId="{D51C07CC-1CDD-441F-9BDC-A836ECA9A006}" type="presParOf" srcId="{23C6B515-8947-F140-AF66-D2E73F7E209F}" destId="{DF43B636-A103-1B44-976E-D7B9FA9C5EE8}" srcOrd="0" destOrd="0" presId="urn:microsoft.com/office/officeart/2008/layout/SquareAccentList"/>
    <dgm:cxn modelId="{A449FFE3-B995-49E3-B2A4-C3B9ED229897}" type="presParOf" srcId="{23C6B515-8947-F140-AF66-D2E73F7E209F}" destId="{AE3F4AE9-5233-E947-B2D6-C13A78D0FACE}" srcOrd="1" destOrd="0" presId="urn:microsoft.com/office/officeart/2008/layout/SquareAccentList"/>
    <dgm:cxn modelId="{85D984B9-2B0D-4189-A8F3-D08BA0CC3776}" type="presParOf" srcId="{23C6B515-8947-F140-AF66-D2E73F7E209F}" destId="{C178EE39-CD7F-D34D-91F4-755FE113F6E9}" srcOrd="2" destOrd="0" presId="urn:microsoft.com/office/officeart/2008/layout/SquareAccentList"/>
    <dgm:cxn modelId="{D000F8E4-A8C4-4BB4-B498-E6BF5CDB777B}" type="presParOf" srcId="{84C620CD-D076-B34B-9C67-E54160DD78D2}" destId="{CE232040-06B0-E947-996F-BE97ED8C0455}" srcOrd="1" destOrd="0" presId="urn:microsoft.com/office/officeart/2008/layout/SquareAccentList"/>
    <dgm:cxn modelId="{C4494838-E586-448F-BAAF-7D8AF8419FC2}" type="presParOf" srcId="{CE232040-06B0-E947-996F-BE97ED8C0455}" destId="{A6E804D1-2244-414C-B7E8-04E32DE70817}" srcOrd="0" destOrd="0" presId="urn:microsoft.com/office/officeart/2008/layout/SquareAccentList"/>
    <dgm:cxn modelId="{6D5663E6-973F-404C-BBAA-2F089AF11B02}" type="presParOf" srcId="{A6E804D1-2244-414C-B7E8-04E32DE70817}" destId="{E837C026-1C4A-2D43-A65F-44A37C2296DC}" srcOrd="0" destOrd="0" presId="urn:microsoft.com/office/officeart/2008/layout/SquareAccentList"/>
    <dgm:cxn modelId="{16E0CE25-F8EC-440E-A18C-0417E0BF87DC}" type="presParOf" srcId="{A6E804D1-2244-414C-B7E8-04E32DE70817}" destId="{996C153E-E963-BD41-A777-0B966C9C2B4E}" srcOrd="1" destOrd="0" presId="urn:microsoft.com/office/officeart/2008/layout/SquareAccentList"/>
    <dgm:cxn modelId="{DA091395-C356-48D0-8817-6408A354FDC1}" type="presParOf" srcId="{CE232040-06B0-E947-996F-BE97ED8C0455}" destId="{64DF4EC6-395B-4A99-8438-340E7EC55C32}" srcOrd="1" destOrd="0" presId="urn:microsoft.com/office/officeart/2008/layout/SquareAccentList"/>
    <dgm:cxn modelId="{4D1CE699-48D9-4DF6-ADA6-815A04CAED76}" type="presParOf" srcId="{64DF4EC6-395B-4A99-8438-340E7EC55C32}" destId="{40D8E3DC-9639-4323-BBEA-A5E3EE5E3DD9}" srcOrd="0" destOrd="0" presId="urn:microsoft.com/office/officeart/2008/layout/SquareAccentList"/>
    <dgm:cxn modelId="{0DD786EE-9C61-4389-A6CF-3557498F59BF}" type="presParOf" srcId="{64DF4EC6-395B-4A99-8438-340E7EC55C32}" destId="{1766B898-D5C5-4133-A13A-1396EC338BDB}" srcOrd="1" destOrd="0" presId="urn:microsoft.com/office/officeart/2008/layout/SquareAccentList"/>
    <dgm:cxn modelId="{E4717717-5E70-4EFD-9505-BA7540C6F16D}" type="presParOf" srcId="{CE232040-06B0-E947-996F-BE97ED8C0455}" destId="{8BBB8B08-F3F5-4D33-AEC5-3570AAAAC5F3}" srcOrd="2" destOrd="0" presId="urn:microsoft.com/office/officeart/2008/layout/SquareAccentList"/>
    <dgm:cxn modelId="{4BBDB270-89F4-4AAF-A5BF-6A055F2D23A3}" type="presParOf" srcId="{8BBB8B08-F3F5-4D33-AEC5-3570AAAAC5F3}" destId="{B3B52451-A3BD-4E01-A0C8-DF1A524C83F8}" srcOrd="0" destOrd="0" presId="urn:microsoft.com/office/officeart/2008/layout/SquareAccentList"/>
    <dgm:cxn modelId="{9A9E95E7-C35E-469D-8212-A9369EDA06D0}" type="presParOf" srcId="{8BBB8B08-F3F5-4D33-AEC5-3570AAAAC5F3}" destId="{A3CE9FF7-59E2-4FF0-8FC0-A622562FAD23}" srcOrd="1" destOrd="0" presId="urn:microsoft.com/office/officeart/2008/layout/SquareAccentList"/>
    <dgm:cxn modelId="{0A4C9A7A-EA56-473D-AA11-293A9992C4C3}" type="presParOf" srcId="{CE232040-06B0-E947-996F-BE97ED8C0455}" destId="{228A4E73-8ED6-CC4F-9C7A-1EBADB6EF221}" srcOrd="3" destOrd="0" presId="urn:microsoft.com/office/officeart/2008/layout/SquareAccentList"/>
    <dgm:cxn modelId="{B093187E-B699-4E4C-B800-D1D2B4958592}" type="presParOf" srcId="{228A4E73-8ED6-CC4F-9C7A-1EBADB6EF221}" destId="{B05CC769-72AD-3346-B201-E2B577ADE474}" srcOrd="0" destOrd="0" presId="urn:microsoft.com/office/officeart/2008/layout/SquareAccentList"/>
    <dgm:cxn modelId="{2AB3B476-3DC1-4240-9C2A-6E460E060135}" type="presParOf" srcId="{228A4E73-8ED6-CC4F-9C7A-1EBADB6EF221}" destId="{F5560422-3F69-C349-AE01-06E29DBB5004}" srcOrd="1" destOrd="0" presId="urn:microsoft.com/office/officeart/2008/layout/SquareAccentList"/>
  </dgm:cxnLst>
  <dgm:bg>
    <a:solidFill>
      <a:srgbClr val="CCFF99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6F8D9-5BF8-4144-B0E4-07920FBE9DBD}">
      <dsp:nvSpPr>
        <dsp:cNvPr id="0" name=""/>
        <dsp:cNvSpPr/>
      </dsp:nvSpPr>
      <dsp:spPr>
        <a:xfrm>
          <a:off x="266662" y="391941"/>
          <a:ext cx="1854524" cy="2181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C8EC7-7329-2C4B-BF6D-110F0C6DDC6A}">
      <dsp:nvSpPr>
        <dsp:cNvPr id="0" name=""/>
        <dsp:cNvSpPr/>
      </dsp:nvSpPr>
      <dsp:spPr>
        <a:xfrm>
          <a:off x="266662" y="473881"/>
          <a:ext cx="136240" cy="136240"/>
        </a:xfrm>
        <a:prstGeom prst="stripedRightArrow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23730AD5-9F90-2A4D-871F-45927AA70EC0}">
      <dsp:nvSpPr>
        <dsp:cNvPr id="0" name=""/>
        <dsp:cNvSpPr/>
      </dsp:nvSpPr>
      <dsp:spPr>
        <a:xfrm>
          <a:off x="266662" y="0"/>
          <a:ext cx="1854524" cy="391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Initiation (ECO/New)</a:t>
          </a:r>
          <a:endParaRPr lang="en-US" sz="1300" kern="1200" dirty="0"/>
        </a:p>
      </dsp:txBody>
      <dsp:txXfrm>
        <a:off x="266662" y="0"/>
        <a:ext cx="1854524" cy="391941"/>
      </dsp:txXfrm>
    </dsp:sp>
    <dsp:sp modelId="{2A5121B5-03AE-8347-A8B5-580FFDE59C4C}">
      <dsp:nvSpPr>
        <dsp:cNvPr id="0" name=""/>
        <dsp:cNvSpPr/>
      </dsp:nvSpPr>
      <dsp:spPr>
        <a:xfrm>
          <a:off x="266662" y="791452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27C443-AB7D-5F48-A343-55DA63701102}">
      <dsp:nvSpPr>
        <dsp:cNvPr id="0" name=""/>
        <dsp:cNvSpPr/>
      </dsp:nvSpPr>
      <dsp:spPr>
        <a:xfrm>
          <a:off x="396478" y="700786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Requirement Development</a:t>
          </a:r>
          <a:endParaRPr lang="en-US" sz="1050" kern="1200" dirty="0"/>
        </a:p>
      </dsp:txBody>
      <dsp:txXfrm>
        <a:off x="396478" y="700786"/>
        <a:ext cx="1724707" cy="317568"/>
      </dsp:txXfrm>
    </dsp:sp>
    <dsp:sp modelId="{F23856BE-F02B-184F-A18B-C1466A3E09BE}">
      <dsp:nvSpPr>
        <dsp:cNvPr id="0" name=""/>
        <dsp:cNvSpPr/>
      </dsp:nvSpPr>
      <dsp:spPr>
        <a:xfrm>
          <a:off x="266662" y="1109020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26D86-82AA-5244-984D-7E624F8ABF1E}">
      <dsp:nvSpPr>
        <dsp:cNvPr id="0" name=""/>
        <dsp:cNvSpPr/>
      </dsp:nvSpPr>
      <dsp:spPr>
        <a:xfrm>
          <a:off x="396478" y="1018354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Supporting Analysis</a:t>
          </a:r>
          <a:endParaRPr lang="en-US" sz="1050" kern="1200" dirty="0"/>
        </a:p>
      </dsp:txBody>
      <dsp:txXfrm>
        <a:off x="396478" y="1018354"/>
        <a:ext cx="1724707" cy="317568"/>
      </dsp:txXfrm>
    </dsp:sp>
    <dsp:sp modelId="{A45CA235-AF3E-FA41-8629-AAE6434F9B81}">
      <dsp:nvSpPr>
        <dsp:cNvPr id="0" name=""/>
        <dsp:cNvSpPr/>
      </dsp:nvSpPr>
      <dsp:spPr>
        <a:xfrm>
          <a:off x="266662" y="1426588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D4827F-6FD2-7F4F-A53D-6E9FB7EDA1E2}">
      <dsp:nvSpPr>
        <dsp:cNvPr id="0" name=""/>
        <dsp:cNvSpPr/>
      </dsp:nvSpPr>
      <dsp:spPr>
        <a:xfrm>
          <a:off x="396478" y="1335922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Risk Analysis</a:t>
          </a:r>
          <a:endParaRPr lang="en-US" sz="1050" kern="1200" dirty="0"/>
        </a:p>
      </dsp:txBody>
      <dsp:txXfrm>
        <a:off x="396478" y="1335922"/>
        <a:ext cx="1724707" cy="317568"/>
      </dsp:txXfrm>
    </dsp:sp>
    <dsp:sp modelId="{62FE6696-6D42-5349-847C-CFEDEA59D362}">
      <dsp:nvSpPr>
        <dsp:cNvPr id="0" name=""/>
        <dsp:cNvSpPr/>
      </dsp:nvSpPr>
      <dsp:spPr>
        <a:xfrm>
          <a:off x="266662" y="1744156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73390-0227-A140-9288-71C10F26FF5E}">
      <dsp:nvSpPr>
        <dsp:cNvPr id="0" name=""/>
        <dsp:cNvSpPr/>
      </dsp:nvSpPr>
      <dsp:spPr>
        <a:xfrm>
          <a:off x="396478" y="165349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Approved Subsystem Requirement Specification (</a:t>
          </a:r>
          <a:r>
            <a:rPr lang="en-US" sz="1050" b="1" kern="1200" dirty="0" err="1" smtClean="0">
              <a:solidFill>
                <a:srgbClr val="FF0000"/>
              </a:solidFill>
            </a:rPr>
            <a:t>SubSyRS</a:t>
          </a:r>
          <a:r>
            <a:rPr lang="en-US" sz="1050" b="1" kern="1200" dirty="0" smtClean="0">
              <a:solidFill>
                <a:srgbClr val="FF0000"/>
              </a:solidFill>
            </a:rPr>
            <a:t>)</a:t>
          </a:r>
        </a:p>
      </dsp:txBody>
      <dsp:txXfrm>
        <a:off x="396478" y="1653491"/>
        <a:ext cx="1724707" cy="317568"/>
      </dsp:txXfrm>
    </dsp:sp>
    <dsp:sp modelId="{D6A3723D-1401-4FCE-8D01-E496225331F5}">
      <dsp:nvSpPr>
        <dsp:cNvPr id="0" name=""/>
        <dsp:cNvSpPr/>
      </dsp:nvSpPr>
      <dsp:spPr>
        <a:xfrm>
          <a:off x="266662" y="2061724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37D0D-77BA-40B0-8EBE-47BCB173750B}">
      <dsp:nvSpPr>
        <dsp:cNvPr id="0" name=""/>
        <dsp:cNvSpPr/>
      </dsp:nvSpPr>
      <dsp:spPr>
        <a:xfrm>
          <a:off x="396478" y="1971059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Interface Document</a:t>
          </a:r>
        </a:p>
      </dsp:txBody>
      <dsp:txXfrm>
        <a:off x="396478" y="1971059"/>
        <a:ext cx="1724707" cy="317568"/>
      </dsp:txXfrm>
    </dsp:sp>
    <dsp:sp modelId="{548371B3-CFA6-43A6-B418-FBF6BE583584}">
      <dsp:nvSpPr>
        <dsp:cNvPr id="0" name=""/>
        <dsp:cNvSpPr/>
      </dsp:nvSpPr>
      <dsp:spPr>
        <a:xfrm>
          <a:off x="266662" y="2379292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34094B-2F0D-493C-AE0D-F9F19A819E2B}">
      <dsp:nvSpPr>
        <dsp:cNvPr id="0" name=""/>
        <dsp:cNvSpPr/>
      </dsp:nvSpPr>
      <dsp:spPr>
        <a:xfrm>
          <a:off x="396478" y="2288627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Signal List</a:t>
          </a:r>
        </a:p>
      </dsp:txBody>
      <dsp:txXfrm>
        <a:off x="396478" y="2288627"/>
        <a:ext cx="1724707" cy="317568"/>
      </dsp:txXfrm>
    </dsp:sp>
    <dsp:sp modelId="{F296FC9D-0A01-DA46-B6C1-E3E1EFA8A916}">
      <dsp:nvSpPr>
        <dsp:cNvPr id="0" name=""/>
        <dsp:cNvSpPr/>
      </dsp:nvSpPr>
      <dsp:spPr>
        <a:xfrm>
          <a:off x="266662" y="2696860"/>
          <a:ext cx="136236" cy="136236"/>
        </a:xfrm>
        <a:prstGeom prst="curvedRight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405E6-5FFB-9242-AF58-B0DB89EBA657}">
      <dsp:nvSpPr>
        <dsp:cNvPr id="0" name=""/>
        <dsp:cNvSpPr/>
      </dsp:nvSpPr>
      <dsp:spPr>
        <a:xfrm>
          <a:off x="396478" y="2606195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Preliminary Project Plan (P6)</a:t>
          </a:r>
        </a:p>
      </dsp:txBody>
      <dsp:txXfrm>
        <a:off x="396478" y="2606195"/>
        <a:ext cx="1724707" cy="317568"/>
      </dsp:txXfrm>
    </dsp:sp>
    <dsp:sp modelId="{C5B431C0-F6AB-A547-8E14-ABEA417AC0F6}">
      <dsp:nvSpPr>
        <dsp:cNvPr id="0" name=""/>
        <dsp:cNvSpPr/>
      </dsp:nvSpPr>
      <dsp:spPr>
        <a:xfrm>
          <a:off x="266662" y="3014428"/>
          <a:ext cx="136236" cy="136236"/>
        </a:xfrm>
        <a:prstGeom prst="hear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485B9-4A40-3047-A48B-C1304C5D802D}">
      <dsp:nvSpPr>
        <dsp:cNvPr id="0" name=""/>
        <dsp:cNvSpPr/>
      </dsp:nvSpPr>
      <dsp:spPr>
        <a:xfrm>
          <a:off x="396478" y="2923763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Gate review report  (doable or not)</a:t>
          </a:r>
        </a:p>
      </dsp:txBody>
      <dsp:txXfrm>
        <a:off x="396478" y="2923763"/>
        <a:ext cx="1724707" cy="317568"/>
      </dsp:txXfrm>
    </dsp:sp>
    <dsp:sp modelId="{DF43B636-A103-1B44-976E-D7B9FA9C5EE8}">
      <dsp:nvSpPr>
        <dsp:cNvPr id="0" name=""/>
        <dsp:cNvSpPr/>
      </dsp:nvSpPr>
      <dsp:spPr>
        <a:xfrm>
          <a:off x="2213912" y="391941"/>
          <a:ext cx="1854524" cy="2181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3F4AE9-5233-E947-B2D6-C13A78D0FACE}">
      <dsp:nvSpPr>
        <dsp:cNvPr id="0" name=""/>
        <dsp:cNvSpPr/>
      </dsp:nvSpPr>
      <dsp:spPr>
        <a:xfrm>
          <a:off x="2213912" y="473881"/>
          <a:ext cx="136240" cy="136240"/>
        </a:xfrm>
        <a:prstGeom prst="notchedRightArrow">
          <a:avLst/>
        </a:prstGeom>
        <a:solidFill>
          <a:schemeClr val="accent4">
            <a:lumMod val="60000"/>
            <a:lumOff val="40000"/>
          </a:schemeClr>
        </a:solidFill>
        <a:ln w="9525" cap="flat" cmpd="sng" algn="ctr">
          <a:solidFill>
            <a:schemeClr val="accent4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C178EE39-CD7F-D34D-91F4-755FE113F6E9}">
      <dsp:nvSpPr>
        <dsp:cNvPr id="0" name=""/>
        <dsp:cNvSpPr/>
      </dsp:nvSpPr>
      <dsp:spPr>
        <a:xfrm>
          <a:off x="2213912" y="0"/>
          <a:ext cx="1854524" cy="391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Elaboration</a:t>
          </a:r>
          <a:endParaRPr lang="en-US" sz="1300" kern="1200" dirty="0"/>
        </a:p>
      </dsp:txBody>
      <dsp:txXfrm>
        <a:off x="2213912" y="0"/>
        <a:ext cx="1854524" cy="391941"/>
      </dsp:txXfrm>
    </dsp:sp>
    <dsp:sp modelId="{ACDF61DD-78A2-3D40-AE35-727AA356D360}">
      <dsp:nvSpPr>
        <dsp:cNvPr id="0" name=""/>
        <dsp:cNvSpPr/>
      </dsp:nvSpPr>
      <dsp:spPr>
        <a:xfrm>
          <a:off x="2213912" y="791452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51EB8-6D2E-F54D-A825-994252452BA8}">
      <dsp:nvSpPr>
        <dsp:cNvPr id="0" name=""/>
        <dsp:cNvSpPr/>
      </dsp:nvSpPr>
      <dsp:spPr>
        <a:xfrm>
          <a:off x="2343729" y="700786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Engineering evaluation</a:t>
          </a:r>
        </a:p>
      </dsp:txBody>
      <dsp:txXfrm>
        <a:off x="2343729" y="700786"/>
        <a:ext cx="1724707" cy="317568"/>
      </dsp:txXfrm>
    </dsp:sp>
    <dsp:sp modelId="{12E8FE25-5F57-4EC8-A7A8-E314305873FF}">
      <dsp:nvSpPr>
        <dsp:cNvPr id="0" name=""/>
        <dsp:cNvSpPr/>
      </dsp:nvSpPr>
      <dsp:spPr>
        <a:xfrm>
          <a:off x="2213912" y="1109020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9EAAB-52BB-4C4D-9143-797C7AA4CB2C}">
      <dsp:nvSpPr>
        <dsp:cNvPr id="0" name=""/>
        <dsp:cNvSpPr/>
      </dsp:nvSpPr>
      <dsp:spPr>
        <a:xfrm>
          <a:off x="2343729" y="1018354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Detail planning</a:t>
          </a:r>
        </a:p>
      </dsp:txBody>
      <dsp:txXfrm>
        <a:off x="2343729" y="1018354"/>
        <a:ext cx="1724707" cy="317568"/>
      </dsp:txXfrm>
    </dsp:sp>
    <dsp:sp modelId="{C1A4B883-1D45-4A5F-804B-2C262F55D8A4}">
      <dsp:nvSpPr>
        <dsp:cNvPr id="0" name=""/>
        <dsp:cNvSpPr/>
      </dsp:nvSpPr>
      <dsp:spPr>
        <a:xfrm>
          <a:off x="2213912" y="1426588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68298-A4EB-4012-9782-0E44F86885D1}">
      <dsp:nvSpPr>
        <dsp:cNvPr id="0" name=""/>
        <dsp:cNvSpPr/>
      </dsp:nvSpPr>
      <dsp:spPr>
        <a:xfrm>
          <a:off x="2343729" y="1335922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Architectural Design/Key technology selection</a:t>
          </a:r>
        </a:p>
      </dsp:txBody>
      <dsp:txXfrm>
        <a:off x="2343729" y="1335922"/>
        <a:ext cx="1724707" cy="317568"/>
      </dsp:txXfrm>
    </dsp:sp>
    <dsp:sp modelId="{E837C026-1C4A-2D43-A65F-44A37C2296DC}">
      <dsp:nvSpPr>
        <dsp:cNvPr id="0" name=""/>
        <dsp:cNvSpPr/>
      </dsp:nvSpPr>
      <dsp:spPr>
        <a:xfrm>
          <a:off x="2213912" y="1744156"/>
          <a:ext cx="136236" cy="136236"/>
        </a:xfrm>
        <a:prstGeom prst="curvedRight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C153E-E963-BD41-A777-0B966C9C2B4E}">
      <dsp:nvSpPr>
        <dsp:cNvPr id="0" name=""/>
        <dsp:cNvSpPr/>
      </dsp:nvSpPr>
      <dsp:spPr>
        <a:xfrm>
          <a:off x="2343729" y="165349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Approved Project Plan (P6)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2343729" y="1653491"/>
        <a:ext cx="1724707" cy="317568"/>
      </dsp:txXfrm>
    </dsp:sp>
    <dsp:sp modelId="{40D8E3DC-9639-4323-BBEA-A5E3EE5E3DD9}">
      <dsp:nvSpPr>
        <dsp:cNvPr id="0" name=""/>
        <dsp:cNvSpPr/>
      </dsp:nvSpPr>
      <dsp:spPr>
        <a:xfrm>
          <a:off x="2213912" y="2061724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6B898-D5C5-4133-A13A-1396EC338BDB}">
      <dsp:nvSpPr>
        <dsp:cNvPr id="0" name=""/>
        <dsp:cNvSpPr/>
      </dsp:nvSpPr>
      <dsp:spPr>
        <a:xfrm>
          <a:off x="2343729" y="1971059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err="1" smtClean="0">
              <a:solidFill>
                <a:srgbClr val="FF0000"/>
              </a:solidFill>
            </a:rPr>
            <a:t>SubSystem</a:t>
          </a:r>
          <a:r>
            <a:rPr lang="en-US" sz="1050" b="1" kern="1200" dirty="0" smtClean="0">
              <a:solidFill>
                <a:srgbClr val="FF0000"/>
              </a:solidFill>
            </a:rPr>
            <a:t> Design Description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2343729" y="1971059"/>
        <a:ext cx="1724707" cy="317568"/>
      </dsp:txXfrm>
    </dsp:sp>
    <dsp:sp modelId="{B3B52451-A3BD-4E01-A0C8-DF1A524C83F8}">
      <dsp:nvSpPr>
        <dsp:cNvPr id="0" name=""/>
        <dsp:cNvSpPr/>
      </dsp:nvSpPr>
      <dsp:spPr>
        <a:xfrm>
          <a:off x="2213912" y="2379292"/>
          <a:ext cx="136236" cy="136236"/>
        </a:xfrm>
        <a:prstGeom prst="su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E9FF7-59E2-4FF0-8FC0-A622562FAD23}">
      <dsp:nvSpPr>
        <dsp:cNvPr id="0" name=""/>
        <dsp:cNvSpPr/>
      </dsp:nvSpPr>
      <dsp:spPr>
        <a:xfrm>
          <a:off x="2343729" y="2288627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ACL Documents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2343729" y="2288627"/>
        <a:ext cx="1724707" cy="317568"/>
      </dsp:txXfrm>
    </dsp:sp>
    <dsp:sp modelId="{B05CC769-72AD-3346-B201-E2B577ADE474}">
      <dsp:nvSpPr>
        <dsp:cNvPr id="0" name=""/>
        <dsp:cNvSpPr/>
      </dsp:nvSpPr>
      <dsp:spPr>
        <a:xfrm>
          <a:off x="2213912" y="2696860"/>
          <a:ext cx="136236" cy="136236"/>
        </a:xfrm>
        <a:prstGeom prst="hear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60422-3F69-C349-AE01-06E29DBB5004}">
      <dsp:nvSpPr>
        <dsp:cNvPr id="0" name=""/>
        <dsp:cNvSpPr/>
      </dsp:nvSpPr>
      <dsp:spPr>
        <a:xfrm>
          <a:off x="2343729" y="2606195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Gate review (ready to implement?)</a:t>
          </a:r>
          <a:endParaRPr lang="en-US" sz="800" b="1" kern="1200" dirty="0">
            <a:solidFill>
              <a:srgbClr val="FF0000"/>
            </a:solidFill>
          </a:endParaRPr>
        </a:p>
      </dsp:txBody>
      <dsp:txXfrm>
        <a:off x="2343729" y="2606195"/>
        <a:ext cx="1724707" cy="317568"/>
      </dsp:txXfrm>
    </dsp:sp>
    <dsp:sp modelId="{9FFECEC3-0F86-B141-AE50-0E3B8ABA9E0A}">
      <dsp:nvSpPr>
        <dsp:cNvPr id="0" name=""/>
        <dsp:cNvSpPr/>
      </dsp:nvSpPr>
      <dsp:spPr>
        <a:xfrm>
          <a:off x="4161163" y="391941"/>
          <a:ext cx="1854524" cy="2181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E6CE40-B571-F340-945F-21AADB36689B}">
      <dsp:nvSpPr>
        <dsp:cNvPr id="0" name=""/>
        <dsp:cNvSpPr/>
      </dsp:nvSpPr>
      <dsp:spPr>
        <a:xfrm>
          <a:off x="4161163" y="473881"/>
          <a:ext cx="136240" cy="136240"/>
        </a:xfrm>
        <a:prstGeom prst="notchedRightArrow">
          <a:avLst/>
        </a:prstGeom>
        <a:solidFill>
          <a:srgbClr val="00B050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F44D642D-DE90-B145-AF29-CD32E876A3DA}">
      <dsp:nvSpPr>
        <dsp:cNvPr id="0" name=""/>
        <dsp:cNvSpPr/>
      </dsp:nvSpPr>
      <dsp:spPr>
        <a:xfrm>
          <a:off x="4161163" y="0"/>
          <a:ext cx="1854524" cy="391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Implementation</a:t>
          </a:r>
          <a:endParaRPr lang="en-US" sz="1300" kern="1200" dirty="0"/>
        </a:p>
      </dsp:txBody>
      <dsp:txXfrm>
        <a:off x="4161163" y="0"/>
        <a:ext cx="1854524" cy="391941"/>
      </dsp:txXfrm>
    </dsp:sp>
    <dsp:sp modelId="{68F3F860-6C37-4865-BDC6-8FD7588FE511}">
      <dsp:nvSpPr>
        <dsp:cNvPr id="0" name=""/>
        <dsp:cNvSpPr/>
      </dsp:nvSpPr>
      <dsp:spPr>
        <a:xfrm>
          <a:off x="4161163" y="791452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B80EF-F774-4058-AC50-F89546D42AF3}">
      <dsp:nvSpPr>
        <dsp:cNvPr id="0" name=""/>
        <dsp:cNvSpPr/>
      </dsp:nvSpPr>
      <dsp:spPr>
        <a:xfrm>
          <a:off x="4290979" y="700786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Detail Engineering Design/Implementation</a:t>
          </a:r>
          <a:endParaRPr lang="en-US" sz="1050" kern="1200" dirty="0"/>
        </a:p>
      </dsp:txBody>
      <dsp:txXfrm>
        <a:off x="4290979" y="700786"/>
        <a:ext cx="1724707" cy="317568"/>
      </dsp:txXfrm>
    </dsp:sp>
    <dsp:sp modelId="{F7BC319A-D66A-416E-BDA5-64B033421FCD}">
      <dsp:nvSpPr>
        <dsp:cNvPr id="0" name=""/>
        <dsp:cNvSpPr/>
      </dsp:nvSpPr>
      <dsp:spPr>
        <a:xfrm>
          <a:off x="4161163" y="1109020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AEEFD7-6CEA-4CD9-9D0E-CD73E3782754}">
      <dsp:nvSpPr>
        <dsp:cNvPr id="0" name=""/>
        <dsp:cNvSpPr/>
      </dsp:nvSpPr>
      <dsp:spPr>
        <a:xfrm>
          <a:off x="4290979" y="1018354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Unit/Component/Bench Test</a:t>
          </a:r>
        </a:p>
      </dsp:txBody>
      <dsp:txXfrm>
        <a:off x="4290979" y="1018354"/>
        <a:ext cx="1724707" cy="317568"/>
      </dsp:txXfrm>
    </dsp:sp>
    <dsp:sp modelId="{07870113-2BB5-4CF7-A897-B5BBDF5CAD27}">
      <dsp:nvSpPr>
        <dsp:cNvPr id="0" name=""/>
        <dsp:cNvSpPr/>
      </dsp:nvSpPr>
      <dsp:spPr>
        <a:xfrm>
          <a:off x="4161163" y="1426588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5B071-8936-4AF3-BB2B-A99130BB0AEC}">
      <dsp:nvSpPr>
        <dsp:cNvPr id="0" name=""/>
        <dsp:cNvSpPr/>
      </dsp:nvSpPr>
      <dsp:spPr>
        <a:xfrm>
          <a:off x="4290979" y="1335922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Installation</a:t>
          </a:r>
          <a:endParaRPr lang="en-US" sz="1050" kern="1200" dirty="0"/>
        </a:p>
      </dsp:txBody>
      <dsp:txXfrm>
        <a:off x="4290979" y="1335922"/>
        <a:ext cx="1724707" cy="317568"/>
      </dsp:txXfrm>
    </dsp:sp>
    <dsp:sp modelId="{D57FE82A-FC64-4A30-978F-73D70D27516F}">
      <dsp:nvSpPr>
        <dsp:cNvPr id="0" name=""/>
        <dsp:cNvSpPr/>
      </dsp:nvSpPr>
      <dsp:spPr>
        <a:xfrm>
          <a:off x="4161163" y="1744156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D55413-52C9-4102-8898-0C06EE736756}">
      <dsp:nvSpPr>
        <dsp:cNvPr id="0" name=""/>
        <dsp:cNvSpPr/>
      </dsp:nvSpPr>
      <dsp:spPr>
        <a:xfrm>
          <a:off x="4290979" y="165349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Schematic Package in Adept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1653491"/>
        <a:ext cx="1724707" cy="317568"/>
      </dsp:txXfrm>
    </dsp:sp>
    <dsp:sp modelId="{42F0FD4B-DFC3-4836-9554-6A90A67EFDA1}">
      <dsp:nvSpPr>
        <dsp:cNvPr id="0" name=""/>
        <dsp:cNvSpPr/>
      </dsp:nvSpPr>
      <dsp:spPr>
        <a:xfrm>
          <a:off x="4161163" y="2020984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A3BCB-16B6-464B-8E97-72966E235398}">
      <dsp:nvSpPr>
        <dsp:cNvPr id="0" name=""/>
        <dsp:cNvSpPr/>
      </dsp:nvSpPr>
      <dsp:spPr>
        <a:xfrm>
          <a:off x="4290979" y="193032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Installation Test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1930321"/>
        <a:ext cx="1724707" cy="317568"/>
      </dsp:txXfrm>
    </dsp:sp>
    <dsp:sp modelId="{ECDE70DD-1C1E-4700-A287-788C9B233DAA}">
      <dsp:nvSpPr>
        <dsp:cNvPr id="0" name=""/>
        <dsp:cNvSpPr/>
      </dsp:nvSpPr>
      <dsp:spPr>
        <a:xfrm>
          <a:off x="4161163" y="2512992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381F72-D44B-41C5-9B69-24F82E7AE5B9}">
      <dsp:nvSpPr>
        <dsp:cNvPr id="0" name=""/>
        <dsp:cNvSpPr/>
      </dsp:nvSpPr>
      <dsp:spPr>
        <a:xfrm>
          <a:off x="4290979" y="2288627"/>
          <a:ext cx="1724707" cy="584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Component/Connection Testing (verify interlocks, </a:t>
          </a:r>
          <a:r>
            <a:rPr lang="en-US" sz="1050" b="1" kern="1200" dirty="0" err="1" smtClean="0">
              <a:solidFill>
                <a:srgbClr val="FF0000"/>
              </a:solidFill>
            </a:rPr>
            <a:t>setpoints</a:t>
          </a:r>
          <a:r>
            <a:rPr lang="en-US" sz="1050" b="1" kern="1200" dirty="0" smtClean="0">
              <a:solidFill>
                <a:srgbClr val="FF0000"/>
              </a:solidFill>
            </a:rPr>
            <a:t> and control interface w/ other groups)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2288627"/>
        <a:ext cx="1724707" cy="584966"/>
      </dsp:txXfrm>
    </dsp:sp>
    <dsp:sp modelId="{529C9A9D-F65F-4D94-A64D-A3693D95A7F6}">
      <dsp:nvSpPr>
        <dsp:cNvPr id="0" name=""/>
        <dsp:cNvSpPr/>
      </dsp:nvSpPr>
      <dsp:spPr>
        <a:xfrm>
          <a:off x="4161163" y="3106200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2092A-70FD-44D9-995C-9A0F6FFFDB99}">
      <dsp:nvSpPr>
        <dsp:cNvPr id="0" name=""/>
        <dsp:cNvSpPr/>
      </dsp:nvSpPr>
      <dsp:spPr>
        <a:xfrm>
          <a:off x="4290979" y="2914331"/>
          <a:ext cx="1724707" cy="519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Integration test and verification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2914331"/>
        <a:ext cx="1724707" cy="519970"/>
      </dsp:txXfrm>
    </dsp:sp>
    <dsp:sp modelId="{18187923-4FC2-4532-8200-6490DE2561B4}">
      <dsp:nvSpPr>
        <dsp:cNvPr id="0" name=""/>
        <dsp:cNvSpPr/>
      </dsp:nvSpPr>
      <dsp:spPr>
        <a:xfrm>
          <a:off x="4161163" y="3484229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D876F-6F66-45F2-B89D-F24F70F132AE}">
      <dsp:nvSpPr>
        <dsp:cNvPr id="0" name=""/>
        <dsp:cNvSpPr/>
      </dsp:nvSpPr>
      <dsp:spPr>
        <a:xfrm>
          <a:off x="4290979" y="3393563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Engineering Design Description (EDD)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3393563"/>
        <a:ext cx="1724707" cy="317568"/>
      </dsp:txXfrm>
    </dsp:sp>
    <dsp:sp modelId="{F59193CA-75A6-46B2-89F5-7B19478CA6A4}">
      <dsp:nvSpPr>
        <dsp:cNvPr id="0" name=""/>
        <dsp:cNvSpPr/>
      </dsp:nvSpPr>
      <dsp:spPr>
        <a:xfrm>
          <a:off x="4161163" y="3801797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0260B-5EB4-43ED-B7DA-EA048349AD43}">
      <dsp:nvSpPr>
        <dsp:cNvPr id="0" name=""/>
        <dsp:cNvSpPr/>
      </dsp:nvSpPr>
      <dsp:spPr>
        <a:xfrm>
          <a:off x="4290979" y="371113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SOW Documents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3711131"/>
        <a:ext cx="1724707" cy="317568"/>
      </dsp:txXfrm>
    </dsp:sp>
    <dsp:sp modelId="{8FA031D1-DFC4-4D64-AC5C-0E59563D0301}">
      <dsp:nvSpPr>
        <dsp:cNvPr id="0" name=""/>
        <dsp:cNvSpPr/>
      </dsp:nvSpPr>
      <dsp:spPr>
        <a:xfrm>
          <a:off x="4161163" y="4119365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E61254-365C-4D8C-AF6C-C2D1FF4F38C7}">
      <dsp:nvSpPr>
        <dsp:cNvPr id="0" name=""/>
        <dsp:cNvSpPr/>
      </dsp:nvSpPr>
      <dsp:spPr>
        <a:xfrm>
          <a:off x="4290979" y="4028700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User manual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4028700"/>
        <a:ext cx="1724707" cy="317568"/>
      </dsp:txXfrm>
    </dsp:sp>
    <dsp:sp modelId="{67918CC6-7184-4C22-96CA-487D5B4F8E84}">
      <dsp:nvSpPr>
        <dsp:cNvPr id="0" name=""/>
        <dsp:cNvSpPr/>
      </dsp:nvSpPr>
      <dsp:spPr>
        <a:xfrm>
          <a:off x="4161163" y="4436933"/>
          <a:ext cx="136236" cy="136236"/>
        </a:xfrm>
        <a:prstGeom prst="su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9BA1A-A22A-4485-B2EA-B13EBE4018B9}">
      <dsp:nvSpPr>
        <dsp:cNvPr id="0" name=""/>
        <dsp:cNvSpPr/>
      </dsp:nvSpPr>
      <dsp:spPr>
        <a:xfrm>
          <a:off x="4290979" y="4346268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Test and Verification report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4290979" y="4346268"/>
        <a:ext cx="1724707" cy="317568"/>
      </dsp:txXfrm>
    </dsp:sp>
    <dsp:sp modelId="{2B878ECC-FA67-4277-9561-0C410F330DA4}">
      <dsp:nvSpPr>
        <dsp:cNvPr id="0" name=""/>
        <dsp:cNvSpPr/>
      </dsp:nvSpPr>
      <dsp:spPr>
        <a:xfrm>
          <a:off x="4161163" y="4754501"/>
          <a:ext cx="136236" cy="136236"/>
        </a:xfrm>
        <a:prstGeom prst="hear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9157B-78CE-4463-9E6A-C57C796C685C}">
      <dsp:nvSpPr>
        <dsp:cNvPr id="0" name=""/>
        <dsp:cNvSpPr/>
      </dsp:nvSpPr>
      <dsp:spPr>
        <a:xfrm>
          <a:off x="4290979" y="4663836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Gate Review report (ready for production?)</a:t>
          </a:r>
          <a:endParaRPr lang="en-US" sz="800" b="1" kern="1200" dirty="0" smtClean="0">
            <a:solidFill>
              <a:srgbClr val="FF0000"/>
            </a:solidFill>
          </a:endParaRPr>
        </a:p>
      </dsp:txBody>
      <dsp:txXfrm>
        <a:off x="4290979" y="4663836"/>
        <a:ext cx="1724707" cy="317568"/>
      </dsp:txXfrm>
    </dsp:sp>
    <dsp:sp modelId="{A11206B5-DA20-5B42-800E-A4FC2BB5DDF0}">
      <dsp:nvSpPr>
        <dsp:cNvPr id="0" name=""/>
        <dsp:cNvSpPr/>
      </dsp:nvSpPr>
      <dsp:spPr>
        <a:xfrm>
          <a:off x="6108413" y="391941"/>
          <a:ext cx="1854524" cy="2181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2E798E-406A-4F40-903F-E6DFF6F1B59F}">
      <dsp:nvSpPr>
        <dsp:cNvPr id="0" name=""/>
        <dsp:cNvSpPr/>
      </dsp:nvSpPr>
      <dsp:spPr>
        <a:xfrm>
          <a:off x="6108413" y="473881"/>
          <a:ext cx="136240" cy="136240"/>
        </a:xfrm>
        <a:prstGeom prst="smileyFace">
          <a:avLst/>
        </a:prstGeom>
        <a:solidFill>
          <a:srgbClr val="18FC23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69520A3A-FAD3-FC47-9F15-425D79CF94A5}">
      <dsp:nvSpPr>
        <dsp:cNvPr id="0" name=""/>
        <dsp:cNvSpPr/>
      </dsp:nvSpPr>
      <dsp:spPr>
        <a:xfrm>
          <a:off x="6108413" y="0"/>
          <a:ext cx="1854524" cy="391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Production/Maintenance</a:t>
          </a:r>
          <a:endParaRPr lang="en-US" sz="1300" kern="1200" dirty="0"/>
        </a:p>
      </dsp:txBody>
      <dsp:txXfrm>
        <a:off x="6108413" y="0"/>
        <a:ext cx="1854524" cy="391941"/>
      </dsp:txXfrm>
    </dsp:sp>
    <dsp:sp modelId="{05CDE5BA-BB57-4718-A57F-E7979FA92DE4}">
      <dsp:nvSpPr>
        <dsp:cNvPr id="0" name=""/>
        <dsp:cNvSpPr/>
      </dsp:nvSpPr>
      <dsp:spPr>
        <a:xfrm>
          <a:off x="6108413" y="791452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E8D80E-4481-4376-A6F4-BB827C9B1044}">
      <dsp:nvSpPr>
        <dsp:cNvPr id="0" name=""/>
        <dsp:cNvSpPr/>
      </dsp:nvSpPr>
      <dsp:spPr>
        <a:xfrm>
          <a:off x="6238230" y="700786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Manufacturing and Acceptance Test (HW) </a:t>
          </a:r>
          <a:endParaRPr lang="en-US" sz="1050" kern="1200" dirty="0"/>
        </a:p>
      </dsp:txBody>
      <dsp:txXfrm>
        <a:off x="6238230" y="700786"/>
        <a:ext cx="1724707" cy="317568"/>
      </dsp:txXfrm>
    </dsp:sp>
    <dsp:sp modelId="{FAD7AF97-CCFB-4CD4-ACFE-4F5095BFC358}">
      <dsp:nvSpPr>
        <dsp:cNvPr id="0" name=""/>
        <dsp:cNvSpPr/>
      </dsp:nvSpPr>
      <dsp:spPr>
        <a:xfrm>
          <a:off x="6108413" y="1109020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CE4E50-696B-4623-9A69-52B060380E7A}">
      <dsp:nvSpPr>
        <dsp:cNvPr id="0" name=""/>
        <dsp:cNvSpPr/>
      </dsp:nvSpPr>
      <dsp:spPr>
        <a:xfrm>
          <a:off x="6238230" y="1018354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Deployment</a:t>
          </a:r>
          <a:endParaRPr lang="en-US" sz="1050" kern="1200" dirty="0"/>
        </a:p>
      </dsp:txBody>
      <dsp:txXfrm>
        <a:off x="6238230" y="1018354"/>
        <a:ext cx="1724707" cy="317568"/>
      </dsp:txXfrm>
    </dsp:sp>
    <dsp:sp modelId="{E7D46856-D5B8-4533-8334-516694DD8BD7}">
      <dsp:nvSpPr>
        <dsp:cNvPr id="0" name=""/>
        <dsp:cNvSpPr/>
      </dsp:nvSpPr>
      <dsp:spPr>
        <a:xfrm>
          <a:off x="6108413" y="1426588"/>
          <a:ext cx="136236" cy="136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2C70EB-60B8-4196-B47D-779F3EB33EDA}">
      <dsp:nvSpPr>
        <dsp:cNvPr id="0" name=""/>
        <dsp:cNvSpPr/>
      </dsp:nvSpPr>
      <dsp:spPr>
        <a:xfrm>
          <a:off x="6238230" y="1335922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0" kern="1200" dirty="0" smtClean="0">
              <a:solidFill>
                <a:schemeClr val="tx1"/>
              </a:solidFill>
            </a:rPr>
            <a:t>User Training</a:t>
          </a:r>
          <a:endParaRPr lang="en-US" sz="1050" b="0" kern="1200" dirty="0">
            <a:solidFill>
              <a:schemeClr val="tx1"/>
            </a:solidFill>
          </a:endParaRPr>
        </a:p>
      </dsp:txBody>
      <dsp:txXfrm>
        <a:off x="6238230" y="1335922"/>
        <a:ext cx="1724707" cy="317568"/>
      </dsp:txXfrm>
    </dsp:sp>
    <dsp:sp modelId="{C86E2868-E7B1-499A-B0D4-539A71ECF467}">
      <dsp:nvSpPr>
        <dsp:cNvPr id="0" name=""/>
        <dsp:cNvSpPr/>
      </dsp:nvSpPr>
      <dsp:spPr>
        <a:xfrm>
          <a:off x="6108413" y="1744156"/>
          <a:ext cx="136236" cy="136236"/>
        </a:xfrm>
        <a:prstGeom prst="su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6A588D-9309-440E-A775-17383417C3FE}">
      <dsp:nvSpPr>
        <dsp:cNvPr id="0" name=""/>
        <dsp:cNvSpPr/>
      </dsp:nvSpPr>
      <dsp:spPr>
        <a:xfrm>
          <a:off x="6238230" y="165349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Acceptance Test Report (ARR, documented in Global Database)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6238230" y="1653491"/>
        <a:ext cx="1724707" cy="317568"/>
      </dsp:txXfrm>
    </dsp:sp>
    <dsp:sp modelId="{E7F4EB8E-5B77-405E-B765-1F9DDA5EF050}">
      <dsp:nvSpPr>
        <dsp:cNvPr id="0" name=""/>
        <dsp:cNvSpPr/>
      </dsp:nvSpPr>
      <dsp:spPr>
        <a:xfrm>
          <a:off x="6108413" y="2143205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036621-69C5-4E4F-9D71-0FFA874259BD}">
      <dsp:nvSpPr>
        <dsp:cNvPr id="0" name=""/>
        <dsp:cNvSpPr/>
      </dsp:nvSpPr>
      <dsp:spPr>
        <a:xfrm>
          <a:off x="6238230" y="2052534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Installation and service manual (if applicable, may be same as EDD)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6238230" y="2052534"/>
        <a:ext cx="1724707" cy="317568"/>
      </dsp:txXfrm>
    </dsp:sp>
    <dsp:sp modelId="{0C5354A1-D9C1-4984-939A-811479EF2D26}">
      <dsp:nvSpPr>
        <dsp:cNvPr id="0" name=""/>
        <dsp:cNvSpPr/>
      </dsp:nvSpPr>
      <dsp:spPr>
        <a:xfrm>
          <a:off x="6108413" y="2481143"/>
          <a:ext cx="136236" cy="136236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2B1692-CCE0-4904-84DE-BC5BED243A1E}">
      <dsp:nvSpPr>
        <dsp:cNvPr id="0" name=""/>
        <dsp:cNvSpPr/>
      </dsp:nvSpPr>
      <dsp:spPr>
        <a:xfrm>
          <a:off x="6238230" y="2390471"/>
          <a:ext cx="1724707" cy="317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Gate Review Report (Project Complete?)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6238230" y="2390471"/>
        <a:ext cx="1724707" cy="317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3B636-A103-1B44-976E-D7B9FA9C5EE8}">
      <dsp:nvSpPr>
        <dsp:cNvPr id="0" name=""/>
        <dsp:cNvSpPr/>
      </dsp:nvSpPr>
      <dsp:spPr>
        <a:xfrm>
          <a:off x="248415" y="353603"/>
          <a:ext cx="1673120" cy="1968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3F4AE9-5233-E947-B2D6-C13A78D0FACE}">
      <dsp:nvSpPr>
        <dsp:cNvPr id="0" name=""/>
        <dsp:cNvSpPr/>
      </dsp:nvSpPr>
      <dsp:spPr>
        <a:xfrm>
          <a:off x="248415" y="427527"/>
          <a:ext cx="122913" cy="122913"/>
        </a:xfrm>
        <a:prstGeom prst="notchedRightArrow">
          <a:avLst/>
        </a:prstGeom>
        <a:solidFill>
          <a:schemeClr val="accent4">
            <a:lumMod val="60000"/>
            <a:lumOff val="40000"/>
          </a:schemeClr>
        </a:solidFill>
        <a:ln w="9525" cap="flat" cmpd="sng" algn="ctr">
          <a:solidFill>
            <a:schemeClr val="accent4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C178EE39-CD7F-D34D-91F4-755FE113F6E9}">
      <dsp:nvSpPr>
        <dsp:cNvPr id="0" name=""/>
        <dsp:cNvSpPr/>
      </dsp:nvSpPr>
      <dsp:spPr>
        <a:xfrm>
          <a:off x="248415" y="0"/>
          <a:ext cx="1673120" cy="353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Legend</a:t>
          </a:r>
          <a:endParaRPr lang="en-US" sz="2200" kern="1200" dirty="0"/>
        </a:p>
      </dsp:txBody>
      <dsp:txXfrm>
        <a:off x="248415" y="0"/>
        <a:ext cx="1673120" cy="353603"/>
      </dsp:txXfrm>
    </dsp:sp>
    <dsp:sp modelId="{E837C026-1C4A-2D43-A65F-44A37C2296DC}">
      <dsp:nvSpPr>
        <dsp:cNvPr id="0" name=""/>
        <dsp:cNvSpPr/>
      </dsp:nvSpPr>
      <dsp:spPr>
        <a:xfrm>
          <a:off x="248415" y="714035"/>
          <a:ext cx="122910" cy="122910"/>
        </a:xfrm>
        <a:prstGeom prst="curvedRight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C153E-E963-BD41-A777-0B966C9C2B4E}">
      <dsp:nvSpPr>
        <dsp:cNvPr id="0" name=""/>
        <dsp:cNvSpPr/>
      </dsp:nvSpPr>
      <dsp:spPr>
        <a:xfrm>
          <a:off x="365534" y="632238"/>
          <a:ext cx="1556002" cy="28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Living document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365534" y="632238"/>
        <a:ext cx="1556002" cy="286504"/>
      </dsp:txXfrm>
    </dsp:sp>
    <dsp:sp modelId="{40D8E3DC-9639-4323-BBEA-A5E3EE5E3DD9}">
      <dsp:nvSpPr>
        <dsp:cNvPr id="0" name=""/>
        <dsp:cNvSpPr/>
      </dsp:nvSpPr>
      <dsp:spPr>
        <a:xfrm>
          <a:off x="248415" y="1000539"/>
          <a:ext cx="122910" cy="122910"/>
        </a:xfrm>
        <a:prstGeom prst="smileyFac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6B898-D5C5-4133-A13A-1396EC338BDB}">
      <dsp:nvSpPr>
        <dsp:cNvPr id="0" name=""/>
        <dsp:cNvSpPr/>
      </dsp:nvSpPr>
      <dsp:spPr>
        <a:xfrm>
          <a:off x="365534" y="918742"/>
          <a:ext cx="1556002" cy="28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Engineering Document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365534" y="918742"/>
        <a:ext cx="1556002" cy="286504"/>
      </dsp:txXfrm>
    </dsp:sp>
    <dsp:sp modelId="{B3B52451-A3BD-4E01-A0C8-DF1A524C83F8}">
      <dsp:nvSpPr>
        <dsp:cNvPr id="0" name=""/>
        <dsp:cNvSpPr/>
      </dsp:nvSpPr>
      <dsp:spPr>
        <a:xfrm>
          <a:off x="248415" y="1287044"/>
          <a:ext cx="122910" cy="122910"/>
        </a:xfrm>
        <a:prstGeom prst="su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E9FF7-59E2-4FF0-8FC0-A622562FAD23}">
      <dsp:nvSpPr>
        <dsp:cNvPr id="0" name=""/>
        <dsp:cNvSpPr/>
      </dsp:nvSpPr>
      <dsp:spPr>
        <a:xfrm>
          <a:off x="365534" y="1205247"/>
          <a:ext cx="1556002" cy="28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Q/A document</a:t>
          </a:r>
          <a:endParaRPr lang="en-US" sz="1050" b="1" kern="1200" dirty="0">
            <a:solidFill>
              <a:srgbClr val="FF0000"/>
            </a:solidFill>
          </a:endParaRPr>
        </a:p>
      </dsp:txBody>
      <dsp:txXfrm>
        <a:off x="365534" y="1205247"/>
        <a:ext cx="1556002" cy="286504"/>
      </dsp:txXfrm>
    </dsp:sp>
    <dsp:sp modelId="{B05CC769-72AD-3346-B201-E2B577ADE474}">
      <dsp:nvSpPr>
        <dsp:cNvPr id="0" name=""/>
        <dsp:cNvSpPr/>
      </dsp:nvSpPr>
      <dsp:spPr>
        <a:xfrm>
          <a:off x="248415" y="1573548"/>
          <a:ext cx="122910" cy="122910"/>
        </a:xfrm>
        <a:prstGeom prst="hear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60422-3F69-C349-AE01-06E29DBB5004}">
      <dsp:nvSpPr>
        <dsp:cNvPr id="0" name=""/>
        <dsp:cNvSpPr/>
      </dsp:nvSpPr>
      <dsp:spPr>
        <a:xfrm>
          <a:off x="365534" y="1491751"/>
          <a:ext cx="1556002" cy="28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rgbClr val="FF0000"/>
              </a:solidFill>
            </a:rPr>
            <a:t>Gate review</a:t>
          </a:r>
          <a:endParaRPr lang="en-US" sz="800" b="1" kern="1200" dirty="0">
            <a:solidFill>
              <a:srgbClr val="FF0000"/>
            </a:solidFill>
          </a:endParaRPr>
        </a:p>
      </dsp:txBody>
      <dsp:txXfrm>
        <a:off x="365534" y="1491751"/>
        <a:ext cx="1556002" cy="286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79978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79978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6067" tIns="48033" rIns="96067" bIns="48033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613"/>
            <a:ext cx="5852160" cy="4319797"/>
          </a:xfrm>
          <a:prstGeom prst="rect">
            <a:avLst/>
          </a:prstGeom>
        </p:spPr>
        <p:txBody>
          <a:bodyPr vert="horz" wrap="square" lIns="96067" tIns="48033" rIns="96067" bIns="4803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573"/>
            <a:ext cx="3169920" cy="479977"/>
          </a:xfrm>
          <a:prstGeom prst="rect">
            <a:avLst/>
          </a:prstGeom>
        </p:spPr>
        <p:txBody>
          <a:bodyPr vert="horz" wrap="square" lIns="96067" tIns="48033" rIns="96067" bIns="4803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573"/>
            <a:ext cx="3169920" cy="479977"/>
          </a:xfrm>
          <a:prstGeom prst="rect">
            <a:avLst/>
          </a:prstGeom>
        </p:spPr>
        <p:txBody>
          <a:bodyPr vert="horz" wrap="square" lIns="96067" tIns="48033" rIns="96067" bIns="48033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06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34463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6761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46947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36075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11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7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38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471295"/>
            <a:ext cx="1600200" cy="20438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2575"/>
            <a:ext cx="9137923" cy="725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4007" r:id="rId3"/>
    <p:sldLayoutId id="2147483992" r:id="rId4"/>
    <p:sldLayoutId id="2147483993" r:id="rId5"/>
    <p:sldLayoutId id="2147483994" r:id="rId6"/>
    <p:sldLayoutId id="2147483995" r:id="rId7"/>
    <p:sldLayoutId id="2147483996" r:id="rId8"/>
  </p:sldLayoutIdLst>
  <p:hf hdr="0" dt="0"/>
  <p:txStyles>
    <p:titleStyle>
      <a:lvl1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5.jpg"/><Relationship Id="rId7" Type="http://schemas.openxmlformats.org/officeDocument/2006/relationships/image" Target="../media/image18.jpg"/><Relationship Id="rId2" Type="http://schemas.openxmlformats.org/officeDocument/2006/relationships/hyperlink" Target="https://portal.frib.msu.edu/revvis/reviews/201503%20DOE-SC%20Office%20of%20Project%20Assessment%20Review/Document%20Library/1/Memory%20Stick/DCC/T30203-TD-000657-R0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hyperlink" Target="https://portal.frib.msu.edu/revvis/reviews/201503%20DOE-SC%20Office%20of%20Project%20Assessment%20Review/Document%20Library/1/Memory%20Stick/DCC/T30203-TD-000304-R001.pdf" TargetMode="External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Kelly Davidson</a:t>
            </a:r>
          </a:p>
          <a:p>
            <a:r>
              <a:rPr lang="en-US" smtClean="0"/>
              <a:t>Controls Department Deputy Manager</a:t>
            </a:r>
            <a:endParaRPr lang="en-US" dirty="0" smtClean="0"/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71438" y="2930621"/>
            <a:ext cx="9001124" cy="911935"/>
          </a:xfrm>
        </p:spPr>
        <p:txBody>
          <a:bodyPr/>
          <a:lstStyle/>
          <a:p>
            <a:r>
              <a:rPr lang="en-US" dirty="0" smtClean="0"/>
              <a:t>Facility for Rare Isotope Beam (FRIB) </a:t>
            </a:r>
            <a:r>
              <a:rPr lang="en-US" dirty="0" smtClean="0"/>
              <a:t>PLC Control Systems </a:t>
            </a:r>
            <a:r>
              <a:rPr lang="en-US" dirty="0" smtClean="0"/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8991600" cy="5027414"/>
          </a:xfrm>
        </p:spPr>
        <p:txBody>
          <a:bodyPr>
            <a:normAutofit/>
          </a:bodyPr>
          <a:lstStyle/>
          <a:p>
            <a:r>
              <a:rPr lang="en-US" dirty="0" smtClean="0"/>
              <a:t>PLCs have a large </a:t>
            </a:r>
            <a:r>
              <a:rPr lang="en-US" dirty="0"/>
              <a:t>scope and </a:t>
            </a:r>
            <a:r>
              <a:rPr lang="en-US" dirty="0" smtClean="0"/>
              <a:t>application</a:t>
            </a:r>
            <a:r>
              <a:rPr lang="en-US" dirty="0" smtClean="0"/>
              <a:t> within FRIB</a:t>
            </a:r>
            <a:endParaRPr lang="en-US" dirty="0" smtClean="0"/>
          </a:p>
          <a:p>
            <a:r>
              <a:rPr lang="en-US" dirty="0" smtClean="0"/>
              <a:t>PLC </a:t>
            </a:r>
            <a:r>
              <a:rPr lang="en-US" dirty="0"/>
              <a:t>Architecture </a:t>
            </a:r>
            <a:r>
              <a:rPr lang="en-US" dirty="0" smtClean="0"/>
              <a:t>has been determined, made use of time saving designs and has been a very stable platform</a:t>
            </a:r>
            <a:endParaRPr lang="en-US" dirty="0"/>
          </a:p>
          <a:p>
            <a:r>
              <a:rPr lang="en-US" dirty="0" smtClean="0"/>
              <a:t>Control </a:t>
            </a:r>
            <a:r>
              <a:rPr lang="en-US" dirty="0"/>
              <a:t>Engineering </a:t>
            </a:r>
            <a:r>
              <a:rPr lang="en-US" dirty="0" smtClean="0"/>
              <a:t>Process defined</a:t>
            </a:r>
            <a:endParaRPr lang="en-US" dirty="0"/>
          </a:p>
          <a:p>
            <a:r>
              <a:rPr lang="en-US" dirty="0"/>
              <a:t>Management of change </a:t>
            </a:r>
            <a:r>
              <a:rPr lang="en-US" dirty="0" smtClean="0"/>
              <a:t>workflow is defined and undergoing improvements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029200" y="6356450"/>
            <a:ext cx="33528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62449"/>
            <a:ext cx="9067800" cy="47840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953000" y="6356450"/>
            <a:ext cx="34290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8991600" cy="5027414"/>
          </a:xfrm>
        </p:spPr>
        <p:txBody>
          <a:bodyPr>
            <a:normAutofit/>
          </a:bodyPr>
          <a:lstStyle/>
          <a:p>
            <a:r>
              <a:rPr lang="en-US" dirty="0" smtClean="0"/>
              <a:t>FRIB project introduced</a:t>
            </a:r>
          </a:p>
          <a:p>
            <a:r>
              <a:rPr lang="en-US" dirty="0" smtClean="0"/>
              <a:t>PLC scope and application defined</a:t>
            </a:r>
          </a:p>
          <a:p>
            <a:r>
              <a:rPr lang="en-US" dirty="0" smtClean="0"/>
              <a:t>PLC A</a:t>
            </a:r>
            <a:r>
              <a:rPr lang="en-US" dirty="0" smtClean="0"/>
              <a:t>rchitecture defined</a:t>
            </a:r>
          </a:p>
          <a:p>
            <a:r>
              <a:rPr lang="en-US" dirty="0" smtClean="0"/>
              <a:t>Control Engineering Process defined</a:t>
            </a:r>
          </a:p>
          <a:p>
            <a:r>
              <a:rPr lang="en-US" dirty="0"/>
              <a:t>Management of change </a:t>
            </a:r>
            <a:r>
              <a:rPr lang="en-US" dirty="0" smtClean="0"/>
              <a:t>workflow defined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029200" y="6356450"/>
            <a:ext cx="33528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76200" y="289331"/>
            <a:ext cx="8991600" cy="478624"/>
          </a:xfrm>
        </p:spPr>
        <p:txBody>
          <a:bodyPr/>
          <a:lstStyle/>
          <a:p>
            <a:r>
              <a:rPr lang="en-US" dirty="0" smtClean="0"/>
              <a:t>FRIB Introduction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1" y="993449"/>
            <a:ext cx="3733201" cy="28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1"/>
          <p:cNvSpPr>
            <a:spLocks noGrp="1"/>
          </p:cNvSpPr>
          <p:nvPr/>
        </p:nvSpPr>
        <p:spPr bwMode="auto">
          <a:xfrm>
            <a:off x="4035552" y="1041682"/>
            <a:ext cx="5108448" cy="270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800" dirty="0"/>
              <a:t>The FRIB, is a new heavy ion accelerator facility currently under construction at Michigan State </a:t>
            </a:r>
            <a:r>
              <a:rPr lang="en-GB" sz="1800" dirty="0" smtClean="0"/>
              <a:t>University</a:t>
            </a:r>
          </a:p>
          <a:p>
            <a:pPr lvl="1">
              <a:spcBef>
                <a:spcPts val="0"/>
              </a:spcBef>
            </a:pPr>
            <a:r>
              <a:rPr lang="en-GB" sz="1600" dirty="0" smtClean="0"/>
              <a:t>Replaces existing coupled cyclotrons in the National Superconducting Cyclotron Lab</a:t>
            </a:r>
          </a:p>
          <a:p>
            <a:pPr>
              <a:spcBef>
                <a:spcPts val="600"/>
              </a:spcBef>
            </a:pPr>
            <a:r>
              <a:rPr lang="en-GB" sz="1800" dirty="0" smtClean="0"/>
              <a:t>It </a:t>
            </a:r>
            <a:r>
              <a:rPr lang="en-GB" sz="1800" dirty="0"/>
              <a:t>is being built to provide intense beams of rare </a:t>
            </a:r>
            <a:r>
              <a:rPr lang="en-GB" sz="1800" dirty="0" smtClean="0"/>
              <a:t>isotopes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Funded by DOE–SC Office of Nuclear Physics with contributions and cost share from Michigan State </a:t>
            </a:r>
            <a:r>
              <a:rPr lang="en-US" sz="1800" dirty="0" smtClean="0"/>
              <a:t>University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953000" y="6356450"/>
            <a:ext cx="34290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Content Placeholder 13" descr="F342r1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86400" y="3596779"/>
            <a:ext cx="3581400" cy="257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1"/>
          <p:cNvSpPr>
            <a:spLocks noGrp="1"/>
          </p:cNvSpPr>
          <p:nvPr/>
        </p:nvSpPr>
        <p:spPr bwMode="auto">
          <a:xfrm>
            <a:off x="94882" y="3987288"/>
            <a:ext cx="5391518" cy="227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78" indent="-180178" algn="l" defTabSz="803293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800" dirty="0" smtClean="0"/>
              <a:t>Serving </a:t>
            </a:r>
            <a:r>
              <a:rPr lang="en-US" sz="1800" dirty="0"/>
              <a:t>over 1,400 users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Key </a:t>
            </a:r>
            <a:r>
              <a:rPr lang="en-US" sz="1800" dirty="0"/>
              <a:t>feature is 400 kW beam power for all ions, from H to </a:t>
            </a:r>
            <a:r>
              <a:rPr lang="en-US" sz="1800" kern="0" baseline="30000" dirty="0" smtClean="0">
                <a:solidFill>
                  <a:schemeClr val="accent4">
                    <a:lumMod val="50000"/>
                  </a:schemeClr>
                </a:solidFill>
                <a:ea typeface="ＭＳ Ｐゴシック" charset="-128"/>
                <a:cs typeface="ＭＳ Ｐゴシック"/>
              </a:rPr>
              <a:t>238</a:t>
            </a:r>
            <a:r>
              <a:rPr lang="en-US" sz="1800" kern="0" dirty="0" smtClean="0">
                <a:solidFill>
                  <a:schemeClr val="accent4">
                    <a:lumMod val="50000"/>
                  </a:schemeClr>
                </a:solidFill>
                <a:ea typeface="ＭＳ Ｐゴシック" charset="-128"/>
                <a:cs typeface="ＭＳ Ｐゴシック"/>
              </a:rPr>
              <a:t>U with e</a:t>
            </a:r>
            <a:r>
              <a:rPr lang="en-US" sz="1800" kern="0" dirty="0" smtClean="0">
                <a:solidFill>
                  <a:schemeClr val="accent4">
                    <a:lumMod val="50000"/>
                  </a:schemeClr>
                </a:solidFill>
              </a:rPr>
              <a:t>nergies </a:t>
            </a:r>
            <a:r>
              <a:rPr lang="en-US" sz="1800" kern="0" dirty="0">
                <a:solidFill>
                  <a:schemeClr val="accent4">
                    <a:lumMod val="50000"/>
                  </a:schemeClr>
                </a:solidFill>
              </a:rPr>
              <a:t>of no less than 200 MeV/u </a:t>
            </a:r>
            <a:endParaRPr lang="en-US" sz="1800" kern="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dirty="0" smtClean="0"/>
              <a:t>Provides separation of rare isotopes in-flight 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Supplying fast, stopped, and reaccelerated beams to </a:t>
            </a:r>
            <a:r>
              <a:rPr lang="en-US" sz="1600" dirty="0" smtClean="0"/>
              <a:t>experimenters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Scheduled completion, 2022</a:t>
            </a:r>
            <a:endParaRPr lang="en-US" sz="1800" dirty="0" smtClean="0"/>
          </a:p>
          <a:p>
            <a:pPr>
              <a:spcBef>
                <a:spcPts val="0"/>
              </a:spcBef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800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latin typeface="Arial" pitchFamily="34" charset="0"/>
                <a:ea typeface="ＭＳ Ｐゴシック"/>
                <a:cs typeface="ＭＳ Ｐゴシック"/>
              </a:rPr>
              <a:t>Based on </a:t>
            </a:r>
            <a:r>
              <a:rPr lang="en-US" sz="1600" dirty="0" smtClean="0">
                <a:cs typeface="ＭＳ Ｐゴシック"/>
              </a:rPr>
              <a:t>EPICS </a:t>
            </a:r>
            <a:r>
              <a:rPr lang="en-US" sz="1600" dirty="0" smtClean="0">
                <a:latin typeface="Arial" pitchFamily="34" charset="0"/>
                <a:ea typeface="ＭＳ Ｐゴシック"/>
                <a:cs typeface="ＭＳ Ｐゴシック"/>
              </a:rPr>
              <a:t>and </a:t>
            </a:r>
            <a:r>
              <a:rPr lang="en-US" sz="1600" dirty="0">
                <a:latin typeface="Arial" pitchFamily="34" charset="0"/>
                <a:ea typeface="ＭＳ Ｐゴシック"/>
                <a:cs typeface="ＭＳ Ｐゴシック"/>
              </a:rPr>
              <a:t>industrial </a:t>
            </a:r>
            <a:r>
              <a:rPr lang="en-US" sz="1600" dirty="0" smtClean="0">
                <a:latin typeface="Arial" pitchFamily="34" charset="0"/>
                <a:ea typeface="ＭＳ Ｐゴシック"/>
                <a:cs typeface="ＭＳ Ｐゴシック"/>
              </a:rPr>
              <a:t>PLC control systems</a:t>
            </a:r>
          </a:p>
          <a:p>
            <a:pPr lvl="1"/>
            <a:r>
              <a:rPr lang="en-US" sz="1400" dirty="0" smtClean="0">
                <a:latin typeface="Arial" pitchFamily="34" charset="0"/>
                <a:ea typeface="ＭＳ Ｐゴシック"/>
              </a:rPr>
              <a:t>(Items in green are within the scope of </a:t>
            </a:r>
            <a:r>
              <a:rPr lang="en-US" sz="1400" dirty="0" smtClean="0">
                <a:latin typeface="Arial" pitchFamily="34" charset="0"/>
                <a:ea typeface="ＭＳ Ｐゴシック"/>
              </a:rPr>
              <a:t>Low Level </a:t>
            </a:r>
            <a:r>
              <a:rPr lang="en-US" sz="1400" dirty="0" smtClean="0">
                <a:latin typeface="Arial" pitchFamily="34" charset="0"/>
                <a:ea typeface="ＭＳ Ｐゴシック"/>
              </a:rPr>
              <a:t>Controls</a:t>
            </a:r>
            <a:r>
              <a:rPr lang="en-US" sz="1400" dirty="0" smtClean="0">
                <a:latin typeface="Arial" pitchFamily="34" charset="0"/>
                <a:ea typeface="ＭＳ Ｐゴシック"/>
              </a:rPr>
              <a:t>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89843"/>
            <a:ext cx="8991600" cy="1236973"/>
          </a:xfrm>
        </p:spPr>
        <p:txBody>
          <a:bodyPr/>
          <a:lstStyle/>
          <a:p>
            <a:r>
              <a:rPr lang="en-US" altLang="ja-JP" dirty="0" smtClean="0"/>
              <a:t>FRIB Low Level </a:t>
            </a:r>
            <a:r>
              <a:rPr lang="en-US" altLang="ja-JP" dirty="0" smtClean="0"/>
              <a:t>Controls </a:t>
            </a:r>
            <a:r>
              <a:rPr lang="en-US" altLang="ja-JP" dirty="0" smtClean="0"/>
              <a:t>Scope and Application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sz="2400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909456" y="6356450"/>
            <a:ext cx="3472545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A7FFDB4C-E762-4CB3-9103-8DC8B36DEA6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056" y="3646453"/>
            <a:ext cx="1905000" cy="18288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b" anchorCtr="1">
            <a:noAutofit/>
          </a:bodyPr>
          <a:lstStyle/>
          <a:p>
            <a:r>
              <a:rPr kumimoji="1" lang="en-US" altLang="ja-JP" sz="1200" dirty="0" smtClean="0"/>
              <a:t>Vacuum Control</a:t>
            </a:r>
            <a:endParaRPr kumimoji="1" lang="ja-JP" alt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2038130" y="3657599"/>
            <a:ext cx="1358212" cy="2133601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b" anchorCtr="1">
            <a:noAutofit/>
          </a:bodyPr>
          <a:lstStyle/>
          <a:p>
            <a:pPr algn="ctr"/>
            <a:r>
              <a:rPr kumimoji="1" lang="en-US" altLang="ja-JP" sz="1200" dirty="0" smtClean="0"/>
              <a:t>Power Supply Control</a:t>
            </a:r>
            <a:endParaRPr kumimoji="1" lang="ja-JP" altLang="en-US" sz="1200" dirty="0"/>
          </a:p>
        </p:txBody>
      </p:sp>
      <p:sp>
        <p:nvSpPr>
          <p:cNvPr id="124" name="Line 4"/>
          <p:cNvSpPr>
            <a:spLocks noChangeShapeType="1"/>
          </p:cNvSpPr>
          <p:nvPr/>
        </p:nvSpPr>
        <p:spPr bwMode="auto">
          <a:xfrm flipV="1">
            <a:off x="247650" y="2586811"/>
            <a:ext cx="8591550" cy="0"/>
          </a:xfrm>
          <a:prstGeom prst="line">
            <a:avLst/>
          </a:prstGeom>
          <a:noFill/>
          <a:ln w="28575" cmpd="sng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5" name="Line 5"/>
          <p:cNvSpPr>
            <a:spLocks noChangeShapeType="1"/>
          </p:cNvSpPr>
          <p:nvPr/>
        </p:nvSpPr>
        <p:spPr bwMode="auto">
          <a:xfrm flipV="1">
            <a:off x="236538" y="3089276"/>
            <a:ext cx="8831268" cy="269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7" name="Line 7"/>
          <p:cNvSpPr>
            <a:spLocks noChangeShapeType="1"/>
          </p:cNvSpPr>
          <p:nvPr/>
        </p:nvSpPr>
        <p:spPr bwMode="auto">
          <a:xfrm>
            <a:off x="685800" y="2366480"/>
            <a:ext cx="0" cy="7402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28" name="Text Box 8"/>
          <p:cNvSpPr txBox="1">
            <a:spLocks noChangeArrowheads="1"/>
          </p:cNvSpPr>
          <p:nvPr/>
        </p:nvSpPr>
        <p:spPr bwMode="auto">
          <a:xfrm>
            <a:off x="0" y="2725371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1200" b="1" dirty="0">
                <a:latin typeface="Arial" charset="0"/>
              </a:rPr>
              <a:t>Ethernet – EPICS Channel </a:t>
            </a:r>
            <a:r>
              <a:rPr lang="en-US" sz="1200" b="1" dirty="0" smtClean="0">
                <a:latin typeface="Arial" charset="0"/>
              </a:rPr>
              <a:t>Access, Precision Time Protocol (PTP)/Network Time Protocol (NTP) Timing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129" name="Text Box 9"/>
          <p:cNvSpPr txBox="1">
            <a:spLocks noChangeArrowheads="1"/>
          </p:cNvSpPr>
          <p:nvPr/>
        </p:nvSpPr>
        <p:spPr bwMode="auto">
          <a:xfrm>
            <a:off x="4544509" y="2320925"/>
            <a:ext cx="16384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sz="1200" dirty="0" smtClean="0">
                <a:solidFill>
                  <a:srgbClr val="FF9900"/>
                </a:solidFill>
                <a:latin typeface="Arial" charset="0"/>
              </a:rPr>
              <a:t>Fiber Timing Network</a:t>
            </a:r>
            <a:endParaRPr lang="en-US" sz="1200" dirty="0">
              <a:solidFill>
                <a:srgbClr val="FF9900"/>
              </a:solidFill>
              <a:latin typeface="Arial" charset="0"/>
            </a:endParaRPr>
          </a:p>
        </p:txBody>
      </p:sp>
      <p:sp>
        <p:nvSpPr>
          <p:cNvPr id="130" name="Line 10"/>
          <p:cNvSpPr>
            <a:spLocks noChangeShapeType="1"/>
          </p:cNvSpPr>
          <p:nvPr/>
        </p:nvSpPr>
        <p:spPr bwMode="auto">
          <a:xfrm>
            <a:off x="1641078" y="2386012"/>
            <a:ext cx="12700" cy="7159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66" name="Text Box 46"/>
          <p:cNvSpPr txBox="1">
            <a:spLocks noChangeArrowheads="1"/>
          </p:cNvSpPr>
          <p:nvPr/>
        </p:nvSpPr>
        <p:spPr bwMode="auto">
          <a:xfrm>
            <a:off x="76200" y="1533235"/>
            <a:ext cx="2057400" cy="2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r>
              <a:rPr lang="en-US" sz="1200" dirty="0">
                <a:latin typeface="Arial" charset="0"/>
              </a:rPr>
              <a:t>Operator stations: </a:t>
            </a:r>
            <a:r>
              <a:rPr lang="en-US" sz="1200" dirty="0" smtClean="0">
                <a:latin typeface="Arial" charset="0"/>
              </a:rPr>
              <a:t>Displays </a:t>
            </a:r>
            <a:endParaRPr lang="en-US" sz="1200" b="1" dirty="0">
              <a:latin typeface="Arial" charset="0"/>
            </a:endParaRPr>
          </a:p>
        </p:txBody>
      </p:sp>
      <p:sp>
        <p:nvSpPr>
          <p:cNvPr id="192" name="Line 119"/>
          <p:cNvSpPr>
            <a:spLocks noChangeShapeType="1"/>
          </p:cNvSpPr>
          <p:nvPr/>
        </p:nvSpPr>
        <p:spPr bwMode="auto">
          <a:xfrm flipH="1" flipV="1">
            <a:off x="3664810" y="2586811"/>
            <a:ext cx="0" cy="217627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pic>
        <p:nvPicPr>
          <p:cNvPr id="238" name="Picture 2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83245"/>
            <a:ext cx="807245" cy="655155"/>
          </a:xfrm>
          <a:prstGeom prst="rect">
            <a:avLst/>
          </a:prstGeom>
        </p:spPr>
      </p:pic>
      <p:pic>
        <p:nvPicPr>
          <p:cNvPr id="239" name="Picture 2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55" y="1783245"/>
            <a:ext cx="807245" cy="655155"/>
          </a:xfrm>
          <a:prstGeom prst="rect">
            <a:avLst/>
          </a:prstGeom>
        </p:spPr>
      </p:pic>
      <p:pic>
        <p:nvPicPr>
          <p:cNvPr id="240" name="Picture 2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632" y="1943609"/>
            <a:ext cx="1896567" cy="428308"/>
          </a:xfrm>
          <a:prstGeom prst="rect">
            <a:avLst/>
          </a:prstGeom>
        </p:spPr>
      </p:pic>
      <p:sp>
        <p:nvSpPr>
          <p:cNvPr id="241" name="Rectangle 240"/>
          <p:cNvSpPr/>
          <p:nvPr/>
        </p:nvSpPr>
        <p:spPr>
          <a:xfrm>
            <a:off x="2135231" y="1530730"/>
            <a:ext cx="2438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charset="0"/>
              </a:rPr>
              <a:t>Archiving</a:t>
            </a:r>
            <a:r>
              <a:rPr lang="en-US" altLang="ja-JP" sz="1200" dirty="0">
                <a:latin typeface="Arial" charset="0"/>
              </a:rPr>
              <a:t>, Alarm Management, Strip charts, Save/Restore Utility</a:t>
            </a:r>
            <a:endParaRPr lang="en-US" altLang="ja-JP" sz="1200" b="1" dirty="0">
              <a:latin typeface="Arial" charset="0"/>
            </a:endParaRPr>
          </a:p>
        </p:txBody>
      </p:sp>
      <p:sp>
        <p:nvSpPr>
          <p:cNvPr id="242" name="Line 10"/>
          <p:cNvSpPr>
            <a:spLocks noChangeShapeType="1"/>
          </p:cNvSpPr>
          <p:nvPr/>
        </p:nvSpPr>
        <p:spPr bwMode="auto">
          <a:xfrm>
            <a:off x="3278232" y="2336993"/>
            <a:ext cx="12700" cy="7159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64" name="Text Box 44"/>
          <p:cNvSpPr txBox="1">
            <a:spLocks noChangeArrowheads="1"/>
          </p:cNvSpPr>
          <p:nvPr/>
        </p:nvSpPr>
        <p:spPr bwMode="auto">
          <a:xfrm>
            <a:off x="152400" y="4724400"/>
            <a:ext cx="1600200" cy="3970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Vacuum Controller </a:t>
            </a:r>
            <a:r>
              <a:rPr lang="en-US" sz="1000" dirty="0" smtClean="0">
                <a:latin typeface="Arial" charset="0"/>
              </a:rPr>
              <a:t>(Pump, Gauge, Valve, …)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247" name="Line 50"/>
          <p:cNvSpPr>
            <a:spLocks noChangeShapeType="1"/>
          </p:cNvSpPr>
          <p:nvPr/>
        </p:nvSpPr>
        <p:spPr bwMode="auto">
          <a:xfrm flipH="1">
            <a:off x="304800" y="3105150"/>
            <a:ext cx="0" cy="57785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248" name="Line 50"/>
          <p:cNvSpPr>
            <a:spLocks noChangeShapeType="1"/>
          </p:cNvSpPr>
          <p:nvPr/>
        </p:nvSpPr>
        <p:spPr bwMode="auto">
          <a:xfrm flipH="1">
            <a:off x="762000" y="3105150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249" name="Line 50"/>
          <p:cNvSpPr>
            <a:spLocks noChangeShapeType="1"/>
          </p:cNvSpPr>
          <p:nvPr/>
        </p:nvSpPr>
        <p:spPr bwMode="auto">
          <a:xfrm flipH="1">
            <a:off x="1467535" y="3144036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252" name="TextBox 251"/>
          <p:cNvSpPr txBox="1"/>
          <p:nvPr/>
        </p:nvSpPr>
        <p:spPr>
          <a:xfrm>
            <a:off x="401079" y="3697069"/>
            <a:ext cx="647356" cy="646331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MOXA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(AI, AO,</a:t>
            </a:r>
            <a:br>
              <a:rPr kumimoji="1" lang="en-US" altLang="ja-JP" sz="10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Protocol)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53" name="Line 82"/>
          <p:cNvSpPr>
            <a:spLocks noChangeShapeType="1"/>
          </p:cNvSpPr>
          <p:nvPr/>
        </p:nvSpPr>
        <p:spPr bwMode="auto">
          <a:xfrm flipH="1" flipV="1">
            <a:off x="1371600" y="4343400"/>
            <a:ext cx="0" cy="36576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254" name="TextBox 253"/>
          <p:cNvSpPr txBox="1"/>
          <p:nvPr/>
        </p:nvSpPr>
        <p:spPr>
          <a:xfrm>
            <a:off x="1091979" y="3702050"/>
            <a:ext cx="838200" cy="64135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lIns="0" rIns="0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PLC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(DI, DO, Temp, Interlock)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3697069"/>
            <a:ext cx="228600" cy="646331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I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200" dirty="0" smtClean="0">
                <a:solidFill>
                  <a:schemeClr val="bg1"/>
                </a:solidFill>
              </a:rPr>
              <a:t>OC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52" name="Line 82"/>
          <p:cNvSpPr>
            <a:spLocks noChangeShapeType="1"/>
          </p:cNvSpPr>
          <p:nvPr/>
        </p:nvSpPr>
        <p:spPr bwMode="auto">
          <a:xfrm flipH="1" flipV="1">
            <a:off x="685800" y="4343400"/>
            <a:ext cx="0" cy="36576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64" name="Text Box 44"/>
          <p:cNvSpPr txBox="1">
            <a:spLocks noChangeArrowheads="1"/>
          </p:cNvSpPr>
          <p:nvPr/>
        </p:nvSpPr>
        <p:spPr bwMode="auto">
          <a:xfrm>
            <a:off x="2160376" y="4667468"/>
            <a:ext cx="659024" cy="381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Power Supply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66" name="Line 50"/>
          <p:cNvSpPr>
            <a:spLocks noChangeShapeType="1"/>
          </p:cNvSpPr>
          <p:nvPr/>
        </p:nvSpPr>
        <p:spPr bwMode="auto">
          <a:xfrm flipH="1">
            <a:off x="2309171" y="3134169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67" name="Line 50"/>
          <p:cNvSpPr>
            <a:spLocks noChangeShapeType="1"/>
          </p:cNvSpPr>
          <p:nvPr/>
        </p:nvSpPr>
        <p:spPr bwMode="auto">
          <a:xfrm flipH="1">
            <a:off x="2947435" y="3110706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2159688" y="3716119"/>
            <a:ext cx="323678" cy="646331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IOC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(AI, 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AO)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69" name="Line 82"/>
          <p:cNvSpPr>
            <a:spLocks noChangeShapeType="1"/>
          </p:cNvSpPr>
          <p:nvPr/>
        </p:nvSpPr>
        <p:spPr bwMode="auto">
          <a:xfrm flipH="1" flipV="1">
            <a:off x="2717236" y="4351302"/>
            <a:ext cx="0" cy="316166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2552262" y="3736340"/>
            <a:ext cx="761312" cy="64135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PLC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(DI, DO, Interlock)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72" name="Line 82"/>
          <p:cNvSpPr>
            <a:spLocks noChangeShapeType="1"/>
          </p:cNvSpPr>
          <p:nvPr/>
        </p:nvSpPr>
        <p:spPr bwMode="auto">
          <a:xfrm flipH="1" flipV="1">
            <a:off x="2530490" y="3131002"/>
            <a:ext cx="0" cy="1536466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2" name="Text Box 44"/>
          <p:cNvSpPr txBox="1">
            <a:spLocks noChangeArrowheads="1"/>
          </p:cNvSpPr>
          <p:nvPr/>
        </p:nvSpPr>
        <p:spPr bwMode="auto">
          <a:xfrm>
            <a:off x="2159688" y="5154468"/>
            <a:ext cx="850212" cy="228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Magnet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468866" y="3657600"/>
            <a:ext cx="1440590" cy="18288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b" anchorCtr="1">
            <a:noAutofit/>
          </a:bodyPr>
          <a:lstStyle/>
          <a:p>
            <a:r>
              <a:rPr kumimoji="1" lang="en-US" altLang="ja-JP" sz="1200" dirty="0" smtClean="0"/>
              <a:t>RF Control</a:t>
            </a:r>
            <a:endParaRPr kumimoji="1" lang="ja-JP" altLang="en-US" sz="1200" dirty="0"/>
          </a:p>
        </p:txBody>
      </p:sp>
      <p:sp>
        <p:nvSpPr>
          <p:cNvPr id="91" name="Text Box 44"/>
          <p:cNvSpPr txBox="1">
            <a:spLocks noChangeArrowheads="1"/>
          </p:cNvSpPr>
          <p:nvPr/>
        </p:nvSpPr>
        <p:spPr bwMode="auto">
          <a:xfrm>
            <a:off x="3601998" y="4743450"/>
            <a:ext cx="500220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LLRF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92" name="Line 50"/>
          <p:cNvSpPr>
            <a:spLocks noChangeShapeType="1"/>
          </p:cNvSpPr>
          <p:nvPr/>
        </p:nvSpPr>
        <p:spPr bwMode="auto">
          <a:xfrm flipH="1">
            <a:off x="4020066" y="3124200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93" name="Line 50"/>
          <p:cNvSpPr>
            <a:spLocks noChangeShapeType="1"/>
          </p:cNvSpPr>
          <p:nvPr/>
        </p:nvSpPr>
        <p:spPr bwMode="auto">
          <a:xfrm flipH="1">
            <a:off x="4744310" y="3132137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4522871" y="3720108"/>
            <a:ext cx="329545" cy="56515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IOC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(AI,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AO)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792843" y="3709200"/>
            <a:ext cx="612664" cy="81708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PLC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(DI, DO, Interlock)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97" name="Line 82"/>
          <p:cNvSpPr>
            <a:spLocks noChangeShapeType="1"/>
          </p:cNvSpPr>
          <p:nvPr/>
        </p:nvSpPr>
        <p:spPr bwMode="auto">
          <a:xfrm flipV="1">
            <a:off x="3745156" y="3089276"/>
            <a:ext cx="13820" cy="1658143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98" name="Text Box 44"/>
          <p:cNvSpPr txBox="1">
            <a:spLocks noChangeArrowheads="1"/>
          </p:cNvSpPr>
          <p:nvPr/>
        </p:nvSpPr>
        <p:spPr bwMode="auto">
          <a:xfrm>
            <a:off x="4255894" y="4743450"/>
            <a:ext cx="596522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RF Amp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95" name="Line 82"/>
          <p:cNvSpPr>
            <a:spLocks noChangeShapeType="1"/>
          </p:cNvSpPr>
          <p:nvPr/>
        </p:nvSpPr>
        <p:spPr bwMode="auto">
          <a:xfrm flipH="1">
            <a:off x="4099172" y="4922698"/>
            <a:ext cx="156721" cy="2443"/>
          </a:xfrm>
          <a:prstGeom prst="line">
            <a:avLst/>
          </a:prstGeom>
          <a:noFill/>
          <a:ln w="12700">
            <a:solidFill>
              <a:srgbClr val="33CC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03" name="Line 119"/>
          <p:cNvSpPr>
            <a:spLocks noChangeShapeType="1"/>
          </p:cNvSpPr>
          <p:nvPr/>
        </p:nvSpPr>
        <p:spPr bwMode="auto">
          <a:xfrm flipH="1" flipV="1">
            <a:off x="6810244" y="2579549"/>
            <a:ext cx="0" cy="208483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04" name="TextBox 103"/>
          <p:cNvSpPr txBox="1"/>
          <p:nvPr/>
        </p:nvSpPr>
        <p:spPr>
          <a:xfrm>
            <a:off x="6660667" y="3650338"/>
            <a:ext cx="2407139" cy="2303563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b" anchorCtr="1">
            <a:noAutofit/>
          </a:bodyPr>
          <a:lstStyle/>
          <a:p>
            <a:r>
              <a:rPr kumimoji="1" lang="en-US" altLang="ja-JP" sz="1200" dirty="0" smtClean="0"/>
              <a:t>Diagnostic Control</a:t>
            </a:r>
            <a:endParaRPr kumimoji="1" lang="ja-JP" altLang="en-US" sz="1200" dirty="0"/>
          </a:p>
        </p:txBody>
      </p:sp>
      <p:sp>
        <p:nvSpPr>
          <p:cNvPr id="105" name="Text Box 44"/>
          <p:cNvSpPr txBox="1">
            <a:spLocks noChangeArrowheads="1"/>
          </p:cNvSpPr>
          <p:nvPr/>
        </p:nvSpPr>
        <p:spPr bwMode="auto">
          <a:xfrm>
            <a:off x="6750255" y="5234746"/>
            <a:ext cx="722868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Analog Front End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06" name="Line 50"/>
          <p:cNvSpPr>
            <a:spLocks noChangeShapeType="1"/>
          </p:cNvSpPr>
          <p:nvPr/>
        </p:nvSpPr>
        <p:spPr bwMode="auto">
          <a:xfrm flipH="1">
            <a:off x="7168323" y="3116938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07" name="Line 50"/>
          <p:cNvSpPr>
            <a:spLocks noChangeShapeType="1"/>
          </p:cNvSpPr>
          <p:nvPr/>
        </p:nvSpPr>
        <p:spPr bwMode="auto">
          <a:xfrm>
            <a:off x="8525973" y="4330686"/>
            <a:ext cx="0" cy="946164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6889267" y="3708857"/>
            <a:ext cx="647356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/>
              <a:t>IOC</a:t>
            </a:r>
            <a:br>
              <a:rPr kumimoji="1" lang="en-US" altLang="ja-JP" sz="1200" dirty="0" smtClean="0"/>
            </a:br>
            <a:r>
              <a:rPr kumimoji="1" lang="en-US" altLang="ja-JP" sz="1000" dirty="0" smtClean="0"/>
              <a:t>(AI, AO)</a:t>
            </a:r>
            <a:endParaRPr kumimoji="1" lang="ja-JP" altLang="en-US" sz="1000" dirty="0"/>
          </a:p>
        </p:txBody>
      </p:sp>
      <p:sp>
        <p:nvSpPr>
          <p:cNvPr id="109" name="Line 82"/>
          <p:cNvSpPr>
            <a:spLocks noChangeShapeType="1"/>
          </p:cNvSpPr>
          <p:nvPr/>
        </p:nvSpPr>
        <p:spPr bwMode="auto">
          <a:xfrm flipH="1" flipV="1">
            <a:off x="7874866" y="4355188"/>
            <a:ext cx="0" cy="36576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10" name="TextBox 109"/>
          <p:cNvSpPr txBox="1"/>
          <p:nvPr/>
        </p:nvSpPr>
        <p:spPr>
          <a:xfrm>
            <a:off x="7671321" y="3703663"/>
            <a:ext cx="1066112" cy="64135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PLC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(DI, DO, Temp, Interlock)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11" name="Line 82"/>
          <p:cNvSpPr>
            <a:spLocks noChangeShapeType="1"/>
          </p:cNvSpPr>
          <p:nvPr/>
        </p:nvSpPr>
        <p:spPr bwMode="auto">
          <a:xfrm flipH="1" flipV="1">
            <a:off x="7194755" y="4355188"/>
            <a:ext cx="0" cy="365760"/>
          </a:xfrm>
          <a:prstGeom prst="line">
            <a:avLst/>
          </a:prstGeom>
          <a:noFill/>
          <a:ln w="12700">
            <a:solidFill>
              <a:srgbClr val="33CC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12" name="Text Box 44"/>
          <p:cNvSpPr txBox="1">
            <a:spLocks noChangeArrowheads="1"/>
          </p:cNvSpPr>
          <p:nvPr/>
        </p:nvSpPr>
        <p:spPr bwMode="auto">
          <a:xfrm>
            <a:off x="7803668" y="5276850"/>
            <a:ext cx="838199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Motor, Limits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17" name="Text Box 44"/>
          <p:cNvSpPr txBox="1">
            <a:spLocks noChangeArrowheads="1"/>
          </p:cNvSpPr>
          <p:nvPr/>
        </p:nvSpPr>
        <p:spPr bwMode="auto">
          <a:xfrm>
            <a:off x="6750255" y="4713149"/>
            <a:ext cx="722868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Digitizer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18" name="Text Box 44"/>
          <p:cNvSpPr txBox="1">
            <a:spLocks noChangeArrowheads="1"/>
          </p:cNvSpPr>
          <p:nvPr/>
        </p:nvSpPr>
        <p:spPr bwMode="auto">
          <a:xfrm>
            <a:off x="7498869" y="4713149"/>
            <a:ext cx="883138" cy="419100"/>
          </a:xfrm>
          <a:prstGeom prst="rect">
            <a:avLst/>
          </a:prstGeom>
          <a:solidFill>
            <a:srgbClr val="0643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charset="0"/>
              </a:rPr>
              <a:t>Motor Controller</a:t>
            </a:r>
            <a:endParaRPr lang="en-US" sz="1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01106" y="3698336"/>
            <a:ext cx="228600" cy="646331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I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200" dirty="0" smtClean="0">
                <a:solidFill>
                  <a:schemeClr val="bg1"/>
                </a:solidFill>
              </a:rPr>
              <a:t>OC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80" name="Line 50"/>
          <p:cNvSpPr>
            <a:spLocks noChangeShapeType="1"/>
          </p:cNvSpPr>
          <p:nvPr/>
        </p:nvSpPr>
        <p:spPr bwMode="auto">
          <a:xfrm flipH="1">
            <a:off x="8920207" y="3128796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3" name="Line 50"/>
          <p:cNvSpPr>
            <a:spLocks noChangeShapeType="1"/>
          </p:cNvSpPr>
          <p:nvPr/>
        </p:nvSpPr>
        <p:spPr bwMode="auto">
          <a:xfrm flipH="1">
            <a:off x="7635743" y="3113624"/>
            <a:ext cx="0" cy="1607324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5" name="Line 82"/>
          <p:cNvSpPr>
            <a:spLocks noChangeShapeType="1"/>
          </p:cNvSpPr>
          <p:nvPr/>
        </p:nvSpPr>
        <p:spPr bwMode="auto">
          <a:xfrm flipV="1">
            <a:off x="8210410" y="5097674"/>
            <a:ext cx="0" cy="274143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7" name="Line 82"/>
          <p:cNvSpPr>
            <a:spLocks noChangeShapeType="1"/>
          </p:cNvSpPr>
          <p:nvPr/>
        </p:nvSpPr>
        <p:spPr bwMode="auto">
          <a:xfrm flipV="1">
            <a:off x="3932978" y="4560570"/>
            <a:ext cx="0" cy="18288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73" name="Line 82"/>
          <p:cNvSpPr>
            <a:spLocks noChangeShapeType="1"/>
          </p:cNvSpPr>
          <p:nvPr/>
        </p:nvSpPr>
        <p:spPr bwMode="auto">
          <a:xfrm flipV="1">
            <a:off x="2943118" y="4377668"/>
            <a:ext cx="0" cy="798721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77" name="Line 82"/>
          <p:cNvSpPr>
            <a:spLocks noChangeShapeType="1"/>
          </p:cNvSpPr>
          <p:nvPr/>
        </p:nvSpPr>
        <p:spPr bwMode="auto">
          <a:xfrm flipV="1">
            <a:off x="2483366" y="5048468"/>
            <a:ext cx="6522" cy="127922"/>
          </a:xfrm>
          <a:prstGeom prst="line">
            <a:avLst/>
          </a:prstGeom>
          <a:noFill/>
          <a:ln w="12700">
            <a:solidFill>
              <a:srgbClr val="33CC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78" name="Line 50"/>
          <p:cNvSpPr>
            <a:spLocks noChangeShapeType="1"/>
          </p:cNvSpPr>
          <p:nvPr/>
        </p:nvSpPr>
        <p:spPr bwMode="auto">
          <a:xfrm flipH="1">
            <a:off x="8204377" y="3116938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4985658" y="3627552"/>
            <a:ext cx="1603876" cy="246844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b" anchorCtr="1">
            <a:noAutofit/>
          </a:bodyPr>
          <a:lstStyle/>
          <a:p>
            <a:r>
              <a:rPr kumimoji="1" lang="en-US" altLang="ja-JP" sz="1200" dirty="0" smtClean="0"/>
              <a:t>Cryomodule</a:t>
            </a:r>
            <a:endParaRPr kumimoji="1" lang="ja-JP" altLang="en-US" sz="1200" dirty="0"/>
          </a:p>
        </p:txBody>
      </p:sp>
      <p:sp>
        <p:nvSpPr>
          <p:cNvPr id="84" name="Text Box 44"/>
          <p:cNvSpPr txBox="1">
            <a:spLocks noChangeArrowheads="1"/>
          </p:cNvSpPr>
          <p:nvPr/>
        </p:nvSpPr>
        <p:spPr bwMode="auto">
          <a:xfrm>
            <a:off x="5214725" y="5406738"/>
            <a:ext cx="696217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Instrumentation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88" name="Line 50"/>
          <p:cNvSpPr>
            <a:spLocks noChangeShapeType="1"/>
          </p:cNvSpPr>
          <p:nvPr/>
        </p:nvSpPr>
        <p:spPr bwMode="auto">
          <a:xfrm flipH="1">
            <a:off x="5757308" y="3138287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89" name="Line 50"/>
          <p:cNvSpPr>
            <a:spLocks noChangeShapeType="1"/>
          </p:cNvSpPr>
          <p:nvPr/>
        </p:nvSpPr>
        <p:spPr bwMode="auto">
          <a:xfrm flipH="1">
            <a:off x="6267306" y="3146224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99" name="TextBox 98"/>
          <p:cNvSpPr txBox="1"/>
          <p:nvPr/>
        </p:nvSpPr>
        <p:spPr>
          <a:xfrm>
            <a:off x="6159402" y="3734195"/>
            <a:ext cx="329545" cy="56515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IOC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(AI,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AO)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56122" y="3723287"/>
            <a:ext cx="551235" cy="817080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PLC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(DI, DO, AI)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01" name="Text Box 44"/>
          <p:cNvSpPr txBox="1">
            <a:spLocks noChangeArrowheads="1"/>
          </p:cNvSpPr>
          <p:nvPr/>
        </p:nvSpPr>
        <p:spPr bwMode="auto">
          <a:xfrm>
            <a:off x="6058242" y="5416970"/>
            <a:ext cx="446909" cy="4191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44450" rIns="0" bIns="44450" anchor="ctr" anchorCtr="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latin typeface="Arial" charset="0"/>
              </a:rPr>
              <a:t>Valves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13" name="Line 82"/>
          <p:cNvSpPr>
            <a:spLocks noChangeShapeType="1"/>
          </p:cNvSpPr>
          <p:nvPr/>
        </p:nvSpPr>
        <p:spPr bwMode="auto">
          <a:xfrm flipV="1">
            <a:off x="5352830" y="4541999"/>
            <a:ext cx="0" cy="182880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32" name="Text Box 44"/>
          <p:cNvSpPr txBox="1">
            <a:spLocks noChangeArrowheads="1"/>
          </p:cNvSpPr>
          <p:nvPr/>
        </p:nvSpPr>
        <p:spPr bwMode="auto">
          <a:xfrm>
            <a:off x="5128015" y="4728210"/>
            <a:ext cx="1153682" cy="524381"/>
          </a:xfrm>
          <a:prstGeom prst="rect">
            <a:avLst/>
          </a:prstGeom>
          <a:solidFill>
            <a:srgbClr val="0643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0" tIns="44450" rIns="0" bIns="44450">
            <a:noAutofit/>
          </a:bodyPr>
          <a:lstStyle>
            <a:lvl1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1pPr>
            <a:lvl2pPr marL="742950" indent="-28575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2pPr>
            <a:lvl3pPr marL="11430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3pPr>
            <a:lvl4pPr marL="16002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4pPr>
            <a:lvl5pPr marL="2057400" indent="-228600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folHlink"/>
              </a:buClr>
              <a:buSzPct val="135000"/>
              <a:defRPr sz="3600">
                <a:solidFill>
                  <a:schemeClr val="tx1"/>
                </a:solidFill>
                <a:latin typeface="Arial Narrow" charset="0"/>
                <a:ea typeface="Osaka" charset="0"/>
                <a:cs typeface="Osaka" charset="0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charset="0"/>
              </a:rPr>
              <a:t>Cryogenic Instrumentation Interfaces</a:t>
            </a:r>
            <a:endParaRPr lang="en-US" sz="1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071394" y="3697069"/>
            <a:ext cx="415006" cy="829211"/>
          </a:xfrm>
          <a:prstGeom prst="rect">
            <a:avLst/>
          </a:prstGeom>
          <a:solidFill>
            <a:srgbClr val="064308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kumimoji="1" lang="en-US" altLang="ja-JP" sz="1200" dirty="0" smtClean="0">
                <a:solidFill>
                  <a:schemeClr val="bg1"/>
                </a:solidFill>
              </a:rPr>
              <a:t>MOXA</a:t>
            </a:r>
            <a:br>
              <a:rPr kumimoji="1" lang="en-US" altLang="ja-JP" sz="12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(AI, </a:t>
            </a: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</a:rPr>
              <a:t>AO,</a:t>
            </a:r>
            <a:br>
              <a:rPr kumimoji="1" lang="en-US" altLang="ja-JP" sz="1000" dirty="0" smtClean="0">
                <a:solidFill>
                  <a:schemeClr val="bg1"/>
                </a:solidFill>
              </a:rPr>
            </a:br>
            <a:r>
              <a:rPr kumimoji="1" lang="en-US" altLang="ja-JP" sz="1000" dirty="0" smtClean="0">
                <a:solidFill>
                  <a:schemeClr val="bg1"/>
                </a:solidFill>
              </a:rPr>
              <a:t>Protocol)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34" name="Line 50"/>
          <p:cNvSpPr>
            <a:spLocks noChangeShapeType="1"/>
          </p:cNvSpPr>
          <p:nvPr/>
        </p:nvSpPr>
        <p:spPr bwMode="auto">
          <a:xfrm flipH="1">
            <a:off x="5233233" y="3113624"/>
            <a:ext cx="0" cy="576072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35" name="Line 82"/>
          <p:cNvSpPr>
            <a:spLocks noChangeShapeType="1"/>
          </p:cNvSpPr>
          <p:nvPr/>
        </p:nvSpPr>
        <p:spPr bwMode="auto">
          <a:xfrm flipH="1">
            <a:off x="6378964" y="4443549"/>
            <a:ext cx="10885" cy="963189"/>
          </a:xfrm>
          <a:prstGeom prst="line">
            <a:avLst/>
          </a:prstGeom>
          <a:ln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36" name="Line 82"/>
          <p:cNvSpPr>
            <a:spLocks noChangeShapeType="1"/>
          </p:cNvSpPr>
          <p:nvPr/>
        </p:nvSpPr>
        <p:spPr bwMode="auto">
          <a:xfrm flipH="1" flipV="1">
            <a:off x="6092322" y="4443549"/>
            <a:ext cx="308477" cy="0"/>
          </a:xfrm>
          <a:prstGeom prst="line">
            <a:avLst/>
          </a:prstGeom>
          <a:ln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38" name="Line 82"/>
          <p:cNvSpPr>
            <a:spLocks noChangeShapeType="1"/>
          </p:cNvSpPr>
          <p:nvPr/>
        </p:nvSpPr>
        <p:spPr bwMode="auto">
          <a:xfrm flipV="1">
            <a:off x="5556121" y="5252590"/>
            <a:ext cx="0" cy="165034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39" name="Line 82"/>
          <p:cNvSpPr>
            <a:spLocks noChangeShapeType="1"/>
          </p:cNvSpPr>
          <p:nvPr/>
        </p:nvSpPr>
        <p:spPr bwMode="auto">
          <a:xfrm flipH="1" flipV="1">
            <a:off x="5831737" y="4534142"/>
            <a:ext cx="1" cy="190258"/>
          </a:xfrm>
          <a:prstGeom prst="line">
            <a:avLst/>
          </a:prstGeom>
          <a:ln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7108428" y="5106823"/>
            <a:ext cx="6522" cy="127922"/>
          </a:xfrm>
          <a:prstGeom prst="line">
            <a:avLst/>
          </a:prstGeom>
          <a:noFill/>
          <a:ln w="12700">
            <a:solidFill>
              <a:srgbClr val="33CC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488" tIns="44450" rIns="90488" bIns="44450">
            <a:spAutoFit/>
          </a:bodyPr>
          <a:lstStyle/>
          <a:p>
            <a:endParaRPr lang="ja-JP" altLang="en-US"/>
          </a:p>
        </p:txBody>
      </p:sp>
      <p:sp>
        <p:nvSpPr>
          <p:cNvPr id="102" name="Content Placeholder 1"/>
          <p:cNvSpPr txBox="1">
            <a:spLocks/>
          </p:cNvSpPr>
          <p:nvPr/>
        </p:nvSpPr>
        <p:spPr bwMode="auto">
          <a:xfrm>
            <a:off x="5242840" y="990600"/>
            <a:ext cx="3824960" cy="147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80178" indent="-180178" algn="l" defTabSz="803293" rtl="0" eaLnBrk="0" fontAlgn="base" hangingPunct="0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0" fontAlgn="base" hangingPunct="0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sz="2300" dirty="0">
                <a:latin typeface="Arial" pitchFamily="34" charset="0"/>
                <a:ea typeface="ＭＳ Ｐゴシック"/>
              </a:rPr>
              <a:t>FRIB will have ~50 </a:t>
            </a:r>
            <a:r>
              <a:rPr lang="en-US" sz="2300" dirty="0" err="1">
                <a:latin typeface="Arial" pitchFamily="34" charset="0"/>
                <a:ea typeface="ＭＳ Ｐゴシック"/>
              </a:rPr>
              <a:t>ControlLogix</a:t>
            </a:r>
            <a:r>
              <a:rPr lang="en-US" sz="2300" dirty="0">
                <a:latin typeface="Arial" pitchFamily="34" charset="0"/>
                <a:ea typeface="ＭＳ Ｐゴシック"/>
              </a:rPr>
              <a:t> </a:t>
            </a:r>
            <a:r>
              <a:rPr lang="en-US" sz="2300" dirty="0" smtClean="0">
                <a:latin typeface="Arial" pitchFamily="34" charset="0"/>
                <a:ea typeface="ＭＳ Ｐゴシック"/>
              </a:rPr>
              <a:t>PLCs</a:t>
            </a:r>
          </a:p>
          <a:p>
            <a:pPr lvl="1"/>
            <a:r>
              <a:rPr lang="en-US" dirty="0" smtClean="0">
                <a:latin typeface="Arial" pitchFamily="34" charset="0"/>
                <a:ea typeface="ＭＳ Ｐゴシック"/>
              </a:rPr>
              <a:t>NSCL has a similar number with ~12K I/O points</a:t>
            </a:r>
          </a:p>
          <a:p>
            <a:pPr lvl="1"/>
            <a:r>
              <a:rPr lang="en-US" dirty="0" smtClean="0">
                <a:latin typeface="Arial" pitchFamily="34" charset="0"/>
                <a:ea typeface="ＭＳ Ｐゴシック"/>
              </a:rPr>
              <a:t>Includes control of </a:t>
            </a:r>
            <a:r>
              <a:rPr lang="en-US" dirty="0" err="1" smtClean="0">
                <a:latin typeface="Arial" pitchFamily="34" charset="0"/>
                <a:ea typeface="ＭＳ Ｐゴシック"/>
              </a:rPr>
              <a:t>Cryoplant</a:t>
            </a:r>
            <a:r>
              <a:rPr lang="en-US" dirty="0" smtClean="0">
                <a:latin typeface="Arial" pitchFamily="34" charset="0"/>
                <a:ea typeface="ＭＳ Ｐゴシック"/>
              </a:rPr>
              <a:t> process, </a:t>
            </a:r>
            <a:r>
              <a:rPr lang="en-US" dirty="0" err="1" smtClean="0">
                <a:latin typeface="Arial" pitchFamily="34" charset="0"/>
                <a:ea typeface="ＭＳ Ｐゴシック"/>
              </a:rPr>
              <a:t>cryodistribution</a:t>
            </a:r>
            <a:r>
              <a:rPr lang="en-US" dirty="0" smtClean="0">
                <a:latin typeface="Arial" pitchFamily="34" charset="0"/>
                <a:ea typeface="ＭＳ Ｐゴシック"/>
              </a:rPr>
              <a:t> and beamline systems</a:t>
            </a:r>
            <a:endParaRPr lang="en-US" dirty="0">
              <a:latin typeface="Arial" pitchFamily="34" charset="0"/>
              <a:ea typeface="ＭＳ Ｐゴシック"/>
            </a:endParaRPr>
          </a:p>
          <a:p>
            <a:pPr>
              <a:spcBef>
                <a:spcPts val="600"/>
              </a:spcBef>
            </a:pPr>
            <a:r>
              <a:rPr lang="en-US" sz="2300" kern="0" dirty="0" smtClean="0"/>
              <a:t>PLC Controls used for hardwired control signals, interlocks and analog read and process controls</a:t>
            </a:r>
          </a:p>
          <a:p>
            <a:pPr lvl="2"/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70452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76200" y="1067099"/>
            <a:ext cx="4408715" cy="5060985"/>
          </a:xfrm>
        </p:spPr>
        <p:txBody>
          <a:bodyPr>
            <a:noAutofit/>
          </a:bodyPr>
          <a:lstStyle/>
          <a:p>
            <a:pPr>
              <a:spcBef>
                <a:spcPts val="201"/>
              </a:spcBef>
            </a:pPr>
            <a:r>
              <a:rPr lang="en-US" sz="1600" dirty="0" smtClean="0"/>
              <a:t>Allen Bradley </a:t>
            </a:r>
            <a:r>
              <a:rPr lang="en-US" sz="1600" dirty="0" smtClean="0"/>
              <a:t>(AB) </a:t>
            </a:r>
            <a:r>
              <a:rPr lang="en-US" sz="1600" dirty="0" err="1" smtClean="0"/>
              <a:t>ControlLogix</a:t>
            </a:r>
            <a:r>
              <a:rPr lang="en-US" sz="1600" dirty="0" smtClean="0"/>
              <a:t> </a:t>
            </a:r>
            <a:r>
              <a:rPr lang="en-US" sz="1600" dirty="0" smtClean="0"/>
              <a:t>PLC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/>
              <a:t>Large </a:t>
            </a:r>
            <a:r>
              <a:rPr lang="en-US" sz="1400" dirty="0"/>
              <a:t>installed base in </a:t>
            </a:r>
            <a:r>
              <a:rPr lang="en-US" sz="1400" dirty="0" smtClean="0"/>
              <a:t>local industry</a:t>
            </a: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Already deployed and established as standard for </a:t>
            </a:r>
            <a:r>
              <a:rPr lang="en-US" sz="1400" dirty="0" smtClean="0"/>
              <a:t>NSCL projects since </a:t>
            </a:r>
            <a:r>
              <a:rPr lang="en-US" sz="1400" dirty="0" smtClean="0"/>
              <a:t>2004</a:t>
            </a:r>
            <a:endParaRPr lang="en-US" sz="14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Used at </a:t>
            </a:r>
            <a:r>
              <a:rPr lang="en-US" sz="1400" dirty="0" smtClean="0"/>
              <a:t>several other National labs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/>
              <a:t>Existing </a:t>
            </a:r>
            <a:r>
              <a:rPr lang="en-US" sz="1400" dirty="0"/>
              <a:t>in-house expertise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Excellent local support from </a:t>
            </a:r>
            <a:r>
              <a:rPr lang="en-US" sz="1400" dirty="0" smtClean="0"/>
              <a:t>manufacturer</a:t>
            </a:r>
          </a:p>
          <a:p>
            <a:pPr>
              <a:spcBef>
                <a:spcPts val="201"/>
              </a:spcBef>
            </a:pPr>
            <a:r>
              <a:rPr lang="en-US" sz="1600" dirty="0"/>
              <a:t>Provides the direct interface to the process devices via modular I/O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Interfaces with discrete logic signals via 24 VDC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Interfaces with analog signals via 4..20 mA current loops or +/- 10 VDC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Other signaling levels can be translated through appropriate signal conditioning</a:t>
            </a:r>
          </a:p>
          <a:p>
            <a:pPr>
              <a:spcBef>
                <a:spcPts val="201"/>
              </a:spcBef>
            </a:pPr>
            <a:r>
              <a:rPr lang="en-US" sz="1600" dirty="0"/>
              <a:t>Remote I/O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Ethernet connected chassis house I/O modules for host controllers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Use of off-chassis I/O transparent to the programmer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Programmable failure modes for loss-of-communication </a:t>
            </a:r>
            <a:r>
              <a:rPr lang="en-US" sz="1400" dirty="0" smtClean="0"/>
              <a:t>faults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Use AB </a:t>
            </a:r>
            <a:r>
              <a:rPr lang="en-US" sz="1600" dirty="0" err="1" smtClean="0"/>
              <a:t>AssetCentre</a:t>
            </a:r>
            <a:r>
              <a:rPr lang="en-US" sz="1600" dirty="0" smtClean="0"/>
              <a:t> for version control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/>
              <a:t>Nightly compares verifies no unauthorized changes</a:t>
            </a:r>
            <a:endParaRPr lang="en-US" sz="1400" dirty="0" smtClean="0"/>
          </a:p>
          <a:p>
            <a:pPr marL="211709" lvl="1" indent="0">
              <a:buNone/>
            </a:pPr>
            <a:endParaRPr lang="en-US" dirty="0"/>
          </a:p>
          <a:p>
            <a:endParaRPr lang="en-US" sz="2600" dirty="0" smtClean="0"/>
          </a:p>
        </p:txBody>
      </p:sp>
      <p:sp>
        <p:nvSpPr>
          <p:cNvPr id="12291" name="Title 4"/>
          <p:cNvSpPr>
            <a:spLocks noGrp="1"/>
          </p:cNvSpPr>
          <p:nvPr>
            <p:ph type="title"/>
          </p:nvPr>
        </p:nvSpPr>
        <p:spPr>
          <a:xfrm>
            <a:off x="76200" y="289332"/>
            <a:ext cx="8991600" cy="478624"/>
          </a:xfrm>
        </p:spPr>
        <p:txBody>
          <a:bodyPr/>
          <a:lstStyle/>
          <a:p>
            <a:r>
              <a:rPr lang="en-US" dirty="0" smtClean="0"/>
              <a:t>FRIB </a:t>
            </a:r>
            <a:r>
              <a:rPr lang="en-US" dirty="0" smtClean="0"/>
              <a:t>PLC </a:t>
            </a:r>
            <a:r>
              <a:rPr lang="en-US" dirty="0" smtClean="0"/>
              <a:t>Architecture Defined [1]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-10881" y="2667000"/>
            <a:ext cx="8991592" cy="3461084"/>
          </a:xfrm>
          <a:prstGeom prst="rect">
            <a:avLst/>
          </a:prstGeom>
        </p:spPr>
        <p:txBody>
          <a:bodyPr/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endParaRPr lang="en-US" sz="1500" kern="0" dirty="0"/>
          </a:p>
        </p:txBody>
      </p:sp>
      <p:pic>
        <p:nvPicPr>
          <p:cNvPr id="11" name="Picture 2" descr="I:\Groups\Controls\FRIB Projects\Vacuum\VacuumWorkshop 11-14\104_07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467" b="29251"/>
          <a:stretch/>
        </p:blipFill>
        <p:spPr bwMode="auto">
          <a:xfrm>
            <a:off x="4416121" y="1162451"/>
            <a:ext cx="2514242" cy="96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7"/>
          <p:cNvSpPr txBox="1">
            <a:spLocks/>
          </p:cNvSpPr>
          <p:nvPr/>
        </p:nvSpPr>
        <p:spPr bwMode="auto">
          <a:xfrm>
            <a:off x="4554067" y="3424986"/>
            <a:ext cx="4659890" cy="269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1500"/>
              </a:spcBef>
            </a:pPr>
            <a:r>
              <a:rPr lang="en-US" sz="1600" dirty="0"/>
              <a:t>Baseline I/O Modules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Analog Input – 1756-IF16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Analog Output – 1756-OF8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Digital Input – </a:t>
            </a:r>
            <a:r>
              <a:rPr lang="en-US" sz="1400" dirty="0" smtClean="0"/>
              <a:t>1756-IB16IF</a:t>
            </a:r>
            <a:endParaRPr lang="en-US" sz="1400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Digital Output – </a:t>
            </a:r>
            <a:r>
              <a:rPr lang="en-US" sz="1400" dirty="0" smtClean="0"/>
              <a:t>1756-OB16IEF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 smtClean="0"/>
              <a:t>RTD Input – 1756-IRT8I</a:t>
            </a:r>
            <a:endParaRPr lang="en-US" sz="1400" dirty="0"/>
          </a:p>
          <a:p>
            <a:pPr>
              <a:lnSpc>
                <a:spcPct val="110000"/>
              </a:lnSpc>
            </a:pPr>
            <a:r>
              <a:rPr lang="en-US" sz="1600" dirty="0" smtClean="0"/>
              <a:t>Using </a:t>
            </a:r>
            <a:r>
              <a:rPr lang="en-US" sz="1600" dirty="0"/>
              <a:t>High Speed Digital I/O modules </a:t>
            </a:r>
            <a:endParaRPr lang="en-US" sz="1600" dirty="0" smtClean="0"/>
          </a:p>
          <a:p>
            <a:pPr lvl="1">
              <a:lnSpc>
                <a:spcPct val="110000"/>
              </a:lnSpc>
            </a:pPr>
            <a:r>
              <a:rPr lang="en-US" sz="1400" dirty="0" smtClean="0"/>
              <a:t>Lower Cost than diagnostic modules</a:t>
            </a:r>
            <a:endParaRPr lang="en-US" sz="1400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Modules </a:t>
            </a:r>
            <a:r>
              <a:rPr lang="en-US" sz="1400" dirty="0" smtClean="0"/>
              <a:t>can place </a:t>
            </a:r>
            <a:r>
              <a:rPr lang="en-US" sz="1400" dirty="0"/>
              <a:t>timestamps on data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400" dirty="0"/>
              <a:t>Ability for higher speed  reaction to inputs with bypassing </a:t>
            </a:r>
            <a:r>
              <a:rPr lang="en-US" sz="1400" dirty="0" smtClean="0"/>
              <a:t>CPU (&lt;= 150 </a:t>
            </a:r>
            <a:r>
              <a:rPr lang="en-US" sz="1400" dirty="0">
                <a:sym typeface="Symbol"/>
              </a:rPr>
              <a:t> </a:t>
            </a:r>
            <a:r>
              <a:rPr lang="en-US" sz="1400" dirty="0" smtClean="0"/>
              <a:t>S, Tested at 40-60 </a:t>
            </a:r>
            <a:r>
              <a:rPr lang="en-US" sz="1400" dirty="0" smtClean="0">
                <a:sym typeface="Symbol"/>
              </a:rPr>
              <a:t></a:t>
            </a:r>
            <a:r>
              <a:rPr lang="en-US" sz="1400" dirty="0" smtClean="0"/>
              <a:t>S)</a:t>
            </a:r>
            <a:endParaRPr lang="en-US" sz="1400" dirty="0"/>
          </a:p>
        </p:txBody>
      </p:sp>
      <p:pic>
        <p:nvPicPr>
          <p:cNvPr id="12" name="Picture 11" descr="C:\Users\joseph\Desktop\IMAG031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2" t="7150" r="26281" b="14204"/>
          <a:stretch/>
        </p:blipFill>
        <p:spPr bwMode="auto">
          <a:xfrm>
            <a:off x="6989254" y="1781009"/>
            <a:ext cx="2100943" cy="17573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0" y="6356450"/>
            <a:ext cx="30480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7"/>
          <p:cNvSpPr>
            <a:spLocks noGrp="1"/>
          </p:cNvSpPr>
          <p:nvPr>
            <p:ph idx="1"/>
          </p:nvPr>
        </p:nvSpPr>
        <p:spPr>
          <a:xfrm>
            <a:off x="73152" y="1069848"/>
            <a:ext cx="6377940" cy="53658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Interface Modules (IFMs) will be used as the connection point between the 1756 </a:t>
            </a:r>
            <a:r>
              <a:rPr lang="en-US" sz="2400" dirty="0" err="1" smtClean="0"/>
              <a:t>ControlLogix</a:t>
            </a:r>
            <a:r>
              <a:rPr lang="en-US" sz="2400" dirty="0" smtClean="0"/>
              <a:t> PLC Input and Output modules and signals from devices in the field</a:t>
            </a:r>
          </a:p>
          <a:p>
            <a:pPr lvl="1">
              <a:lnSpc>
                <a:spcPct val="120000"/>
              </a:lnSpc>
            </a:pPr>
            <a:r>
              <a:rPr lang="en-US" sz="2100" dirty="0" smtClean="0"/>
              <a:t>Designed to interface with specific Allen Bradley I/O modules and pre-wired terminal blocks</a:t>
            </a:r>
          </a:p>
          <a:p>
            <a:pPr lvl="2">
              <a:lnSpc>
                <a:spcPct val="120000"/>
              </a:lnSpc>
            </a:pPr>
            <a:r>
              <a:rPr lang="en-US" sz="1900" dirty="0"/>
              <a:t>Reduces cabinet installation time from ~40 hours to </a:t>
            </a:r>
            <a:r>
              <a:rPr lang="en-US" sz="1900" dirty="0" smtClean="0"/>
              <a:t>10 </a:t>
            </a:r>
            <a:r>
              <a:rPr lang="en-US" sz="1900" dirty="0"/>
              <a:t>hours</a:t>
            </a:r>
          </a:p>
          <a:p>
            <a:pPr lvl="2">
              <a:lnSpc>
                <a:spcPct val="120000"/>
              </a:lnSpc>
            </a:pPr>
            <a:r>
              <a:rPr lang="en-US" sz="1900" dirty="0"/>
              <a:t>Reduces wiring errors</a:t>
            </a:r>
          </a:p>
          <a:p>
            <a:pPr lvl="2">
              <a:lnSpc>
                <a:spcPct val="120000"/>
              </a:lnSpc>
            </a:pPr>
            <a:r>
              <a:rPr lang="en-US" sz="1900" dirty="0"/>
              <a:t>Reduces cost vs commercial option</a:t>
            </a:r>
          </a:p>
          <a:p>
            <a:pPr lvl="2">
              <a:lnSpc>
                <a:spcPct val="120000"/>
              </a:lnSpc>
            </a:pPr>
            <a:r>
              <a:rPr lang="en-US" sz="1900" dirty="0"/>
              <a:t>Provides 24 V or Com for every signal (Module Type Dependent)</a:t>
            </a:r>
          </a:p>
          <a:p>
            <a:pPr lvl="2">
              <a:lnSpc>
                <a:spcPct val="120000"/>
              </a:lnSpc>
            </a:pPr>
            <a:r>
              <a:rPr lang="en-US" sz="1900" dirty="0"/>
              <a:t>Provides extra 24 V, Com </a:t>
            </a:r>
            <a:r>
              <a:rPr lang="en-US" sz="1900" dirty="0" smtClean="0"/>
              <a:t>Connections</a:t>
            </a:r>
            <a:endParaRPr lang="en-US" sz="1700" dirty="0" smtClean="0"/>
          </a:p>
          <a:p>
            <a:pPr lvl="1">
              <a:lnSpc>
                <a:spcPct val="120000"/>
              </a:lnSpc>
            </a:pPr>
            <a:r>
              <a:rPr lang="en-US" sz="2100" dirty="0" smtClean="0"/>
              <a:t>One module for each IO type</a:t>
            </a:r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Analog Input</a:t>
            </a:r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Analog Output</a:t>
            </a:r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Digital Input</a:t>
            </a:r>
          </a:p>
          <a:p>
            <a:pPr lvl="2">
              <a:lnSpc>
                <a:spcPct val="120000"/>
              </a:lnSpc>
            </a:pPr>
            <a:r>
              <a:rPr lang="en-US" sz="1900" dirty="0" smtClean="0"/>
              <a:t>Digital Output</a:t>
            </a:r>
          </a:p>
          <a:p>
            <a:pPr lvl="1">
              <a:lnSpc>
                <a:spcPct val="120000"/>
              </a:lnSpc>
            </a:pPr>
            <a:r>
              <a:rPr lang="en-US" sz="2100" dirty="0" smtClean="0"/>
              <a:t>Uniform design across PLC systems for simplified spare inventory</a:t>
            </a:r>
          </a:p>
          <a:p>
            <a:pPr lvl="1">
              <a:lnSpc>
                <a:spcPct val="120000"/>
              </a:lnSpc>
            </a:pPr>
            <a:r>
              <a:rPr lang="en-US" sz="2100" dirty="0"/>
              <a:t>Uses </a:t>
            </a:r>
            <a:r>
              <a:rPr lang="en-US" sz="2100" dirty="0" smtClean="0"/>
              <a:t>commercial </a:t>
            </a:r>
            <a:r>
              <a:rPr lang="en-US" sz="2100" dirty="0"/>
              <a:t>pre-wired cables from I/O module to terminal </a:t>
            </a:r>
            <a:r>
              <a:rPr lang="en-US" sz="2100" dirty="0" smtClean="0"/>
              <a:t>blocks</a:t>
            </a:r>
            <a:endParaRPr lang="en-US" sz="2100" dirty="0"/>
          </a:p>
        </p:txBody>
      </p:sp>
      <p:sp>
        <p:nvSpPr>
          <p:cNvPr id="12291" name="Title 4"/>
          <p:cNvSpPr>
            <a:spLocks noGrp="1"/>
          </p:cNvSpPr>
          <p:nvPr>
            <p:ph type="title"/>
          </p:nvPr>
        </p:nvSpPr>
        <p:spPr>
          <a:xfrm>
            <a:off x="76200" y="289332"/>
            <a:ext cx="8991600" cy="478624"/>
          </a:xfrm>
        </p:spPr>
        <p:txBody>
          <a:bodyPr/>
          <a:lstStyle/>
          <a:p>
            <a:r>
              <a:rPr lang="en-US" dirty="0" smtClean="0"/>
              <a:t>PLC </a:t>
            </a:r>
            <a:r>
              <a:rPr lang="en-US" dirty="0"/>
              <a:t>Architecture </a:t>
            </a:r>
            <a:r>
              <a:rPr lang="en-US" dirty="0" smtClean="0"/>
              <a:t>Defined [2</a:t>
            </a:r>
            <a:r>
              <a:rPr lang="en-US" dirty="0" smtClean="0"/>
              <a:t>]</a:t>
            </a:r>
            <a:endParaRPr lang="en-US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4" t="4679" r="22587" b="9064"/>
          <a:stretch/>
        </p:blipFill>
        <p:spPr>
          <a:xfrm>
            <a:off x="7239000" y="915283"/>
            <a:ext cx="1384515" cy="1775791"/>
          </a:xfrm>
          <a:prstGeom prst="rect">
            <a:avLst/>
          </a:prstGeom>
        </p:spPr>
      </p:pic>
      <p:pic>
        <p:nvPicPr>
          <p:cNvPr id="15" name="Picture 2" descr="C:\Users\Kelly\AppData\Local\Microsoft\Windows\Temporary Internet Files\Content.Outlook\FEJ8DAVO\IMAG00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820471"/>
            <a:ext cx="1828800" cy="323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356450"/>
            <a:ext cx="3429001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6" t="9746" r="4477" b="2380"/>
          <a:stretch/>
        </p:blipFill>
        <p:spPr bwMode="auto">
          <a:xfrm>
            <a:off x="5750481" y="3752773"/>
            <a:ext cx="1401221" cy="111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4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661" y="299251"/>
            <a:ext cx="8991600" cy="478624"/>
          </a:xfrm>
        </p:spPr>
        <p:txBody>
          <a:bodyPr/>
          <a:lstStyle/>
          <a:p>
            <a:r>
              <a:rPr lang="en-US" dirty="0" smtClean="0"/>
              <a:t>FRIB Controls Engineering Workflow, SOP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181601" y="6356350"/>
            <a:ext cx="3352800" cy="365125"/>
          </a:xfrm>
        </p:spPr>
        <p:txBody>
          <a:bodyPr/>
          <a:lstStyle/>
          <a:p>
            <a:r>
              <a:rPr lang="en-US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0"/>
            <a:ext cx="609600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mtClean="0"/>
              <a:t>, Slide </a:t>
            </a:r>
            <a:fld id="{1D2CDB64-C772-4C10-8066-C769534B205C}" type="slidenum">
              <a:rPr lang="en-US" smtClean="0"/>
              <a:pPr algn="l"/>
              <a:t>7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457200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8571" y="4648835"/>
            <a:ext cx="44678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Hardware and big project will have longer</a:t>
            </a:r>
          </a:p>
          <a:p>
            <a:r>
              <a:rPr lang="en-US" dirty="0" smtClean="0"/>
              <a:t>Initiation/Elaboration phases.</a:t>
            </a:r>
          </a:p>
          <a:p>
            <a:r>
              <a:rPr lang="en-US" dirty="0" smtClean="0"/>
              <a:t>Software (quick evolving) project will have</a:t>
            </a:r>
          </a:p>
          <a:p>
            <a:r>
              <a:rPr lang="en-US" dirty="0" smtClean="0"/>
              <a:t>short first two phases to form a baseline.</a:t>
            </a:r>
          </a:p>
          <a:p>
            <a:r>
              <a:rPr lang="en-US" dirty="0" smtClean="0"/>
              <a:t>ECO process covered by FRIB Document</a:t>
            </a:r>
            <a:endParaRPr lang="en-US" dirty="0"/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/>
          </p:nvPr>
        </p:nvGraphicFramePr>
        <p:xfrm>
          <a:off x="6705600" y="4575460"/>
          <a:ext cx="2169952" cy="1780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564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060313"/>
            <a:ext cx="1714557" cy="22117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9331"/>
            <a:ext cx="8991600" cy="478624"/>
          </a:xfrm>
        </p:spPr>
        <p:txBody>
          <a:bodyPr/>
          <a:lstStyle/>
          <a:p>
            <a:r>
              <a:rPr lang="en-US" dirty="0" smtClean="0"/>
              <a:t>Controls Engineering Deliverables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76200" y="1031230"/>
            <a:ext cx="5676928" cy="354077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US" dirty="0" smtClean="0"/>
              <a:t>Final designs include</a:t>
            </a:r>
            <a:r>
              <a:rPr lang="en-US" dirty="0"/>
              <a:t>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Interface, requirements, design description documents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Signal lists, interlock, and testing </a:t>
            </a:r>
            <a:r>
              <a:rPr lang="en-US" dirty="0"/>
              <a:t>validation documents, </a:t>
            </a:r>
            <a:r>
              <a:rPr lang="en-US" dirty="0" smtClean="0"/>
              <a:t>support manual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Unique schematics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BOM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Rack </a:t>
            </a:r>
            <a:r>
              <a:rPr lang="en-US" dirty="0" smtClean="0"/>
              <a:t>layouts</a:t>
            </a:r>
            <a:endParaRPr lang="en-US" dirty="0"/>
          </a:p>
        </p:txBody>
      </p:sp>
      <p:pic>
        <p:nvPicPr>
          <p:cNvPr id="11" name="Picture 10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79" y="1881812"/>
            <a:ext cx="1627921" cy="21175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8" y="4485502"/>
            <a:ext cx="2477154" cy="16341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275" y="3931437"/>
            <a:ext cx="2646779" cy="17547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782" y="3261180"/>
            <a:ext cx="4044258" cy="1820635"/>
          </a:xfrm>
          <a:prstGeom prst="rect">
            <a:avLst/>
          </a:prstGeom>
        </p:spPr>
      </p:pic>
      <p:pic>
        <p:nvPicPr>
          <p:cNvPr id="25" name="tabl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7217" y="3944843"/>
            <a:ext cx="3610111" cy="21747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953000" y="6356450"/>
            <a:ext cx="3429001" cy="36462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Work control procedures for control </a:t>
            </a:r>
            <a:r>
              <a:rPr lang="en-US" dirty="0" smtClean="0"/>
              <a:t>changes are </a:t>
            </a:r>
            <a:r>
              <a:rPr lang="en-US" dirty="0" smtClean="0"/>
              <a:t>documented</a:t>
            </a:r>
          </a:p>
          <a:p>
            <a:pPr lvl="1"/>
            <a:r>
              <a:rPr lang="en-US" dirty="0" smtClean="0"/>
              <a:t>Changes are to </a:t>
            </a:r>
            <a:r>
              <a:rPr lang="en-US" dirty="0" smtClean="0"/>
              <a:t>follow both software configuration management </a:t>
            </a:r>
            <a:r>
              <a:rPr lang="en-US" dirty="0"/>
              <a:t>plan</a:t>
            </a:r>
            <a:r>
              <a:rPr lang="en-US" dirty="0" smtClean="0"/>
              <a:t>, or Engineering Change order process, </a:t>
            </a:r>
            <a:r>
              <a:rPr lang="en-US" dirty="0"/>
              <a:t>FRIB/NSCL PLC Change Control Procedure </a:t>
            </a:r>
            <a:r>
              <a:rPr lang="en-US" dirty="0" smtClean="0"/>
              <a:t>and work control plan</a:t>
            </a:r>
          </a:p>
          <a:p>
            <a:pPr lvl="1"/>
            <a:r>
              <a:rPr lang="en-US" dirty="0" smtClean="0"/>
              <a:t>Communication with System Owner defined and required</a:t>
            </a:r>
          </a:p>
          <a:p>
            <a:pPr lvl="2"/>
            <a:r>
              <a:rPr lang="en-US" dirty="0" smtClean="0"/>
              <a:t>Role of System Owner defined</a:t>
            </a:r>
          </a:p>
          <a:p>
            <a:pPr lvl="2"/>
            <a:r>
              <a:rPr lang="en-US" dirty="0" smtClean="0"/>
              <a:t>Area Manager identifies System Owner for the work</a:t>
            </a:r>
          </a:p>
          <a:p>
            <a:pPr lvl="2"/>
            <a:r>
              <a:rPr lang="en-US" dirty="0" smtClean="0"/>
              <a:t>Discussion on the risk with System Owner required</a:t>
            </a:r>
          </a:p>
          <a:p>
            <a:pPr lvl="2"/>
            <a:r>
              <a:rPr lang="en-US" dirty="0" smtClean="0"/>
              <a:t>Ownership handover procedure with System Owner defined</a:t>
            </a:r>
          </a:p>
          <a:p>
            <a:pPr lvl="1"/>
            <a:r>
              <a:rPr lang="en-US" dirty="0" smtClean="0"/>
              <a:t>Peer review required before installation</a:t>
            </a:r>
          </a:p>
          <a:p>
            <a:pPr lvl="1"/>
            <a:r>
              <a:rPr lang="en-US" dirty="0" smtClean="0"/>
              <a:t>Adequate validation after the work </a:t>
            </a:r>
          </a:p>
          <a:p>
            <a:r>
              <a:rPr lang="en-US" dirty="0" smtClean="0"/>
              <a:t>Developing </a:t>
            </a:r>
            <a:r>
              <a:rPr lang="en-US" dirty="0" smtClean="0"/>
              <a:t>online change </a:t>
            </a:r>
            <a:r>
              <a:rPr lang="en-US" dirty="0" smtClean="0"/>
              <a:t>control request system to get system/area managers approval ahead of work planning</a:t>
            </a:r>
          </a:p>
          <a:p>
            <a:r>
              <a:rPr lang="en-US" dirty="0"/>
              <a:t>Access restrictions at various level are in place</a:t>
            </a:r>
          </a:p>
          <a:p>
            <a:pPr lvl="1"/>
            <a:r>
              <a:rPr lang="en-US" dirty="0"/>
              <a:t>Physical access granted only to those with appropriate site training</a:t>
            </a:r>
          </a:p>
          <a:p>
            <a:pPr lvl="1"/>
            <a:r>
              <a:rPr lang="en-US" dirty="0"/>
              <a:t>Work after hours/weekends on FRIB site must be pre-approved</a:t>
            </a:r>
          </a:p>
          <a:p>
            <a:pPr lvl="1"/>
            <a:r>
              <a:rPr lang="en-US" dirty="0"/>
              <a:t>Access to FRIB Controls and Test Network limited to personnel with business need and appropriate qualifications</a:t>
            </a:r>
          </a:p>
          <a:p>
            <a:pPr lvl="1"/>
            <a:r>
              <a:rPr lang="en-US" dirty="0"/>
              <a:t>Access to PLC and GIT repositories are also restricted to appropriate personnel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309873"/>
            <a:ext cx="8991600" cy="478624"/>
          </a:xfrm>
        </p:spPr>
        <p:txBody>
          <a:bodyPr/>
          <a:lstStyle/>
          <a:p>
            <a:r>
              <a:rPr lang="en-US" altLang="ja-JP" dirty="0" smtClean="0"/>
              <a:t>FRIB Work </a:t>
            </a:r>
            <a:r>
              <a:rPr lang="en-US" altLang="ja-JP" dirty="0" smtClean="0"/>
              <a:t>Control </a:t>
            </a:r>
            <a:r>
              <a:rPr lang="en-US" altLang="ja-JP" dirty="0" smtClean="0"/>
              <a:t>Procedures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0" y="6356450"/>
            <a:ext cx="3048001" cy="364628"/>
          </a:xfrm>
        </p:spPr>
        <p:txBody>
          <a:bodyPr/>
          <a:lstStyle/>
          <a:p>
            <a:r>
              <a:rPr lang="en-US" dirty="0" smtClean="0"/>
              <a:t>K. Davidson,  ICALEPCS 2017 Workshop: PLC Based Control Systems, FRIB PLC Controls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, Slide </a:t>
            </a:r>
            <a:fld id="{35AD4620-7552-4207-8973-898801ED21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 PowerPoint Template.pptx" id="{F9D8EFE4-3DAD-43E2-85D0-715CB6229C22}" vid="{1E1D846A-C59C-4820-B358-E1CB3089F2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Archive_x0020_Date xmlns="4D22BE09-3518-4AEC-8F61-0A9D476A6E3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00DD51BC969B438FF5F72B8B8FED82" ma:contentTypeVersion="" ma:contentTypeDescription="Create a new document." ma:contentTypeScope="" ma:versionID="a79fb42721615ccbf3140a0ff9457639">
  <xsd:schema xmlns:xsd="http://www.w3.org/2001/XMLSchema" xmlns:xs="http://www.w3.org/2001/XMLSchema" xmlns:p="http://schemas.microsoft.com/office/2006/metadata/properties" xmlns:ns2="4D22BE09-3518-4AEC-8F61-0A9D476A6E39" targetNamespace="http://schemas.microsoft.com/office/2006/metadata/properties" ma:root="true" ma:fieldsID="23a696e935a1b6bd5b3647cec190eb71" ns2:_="">
    <xsd:import namespace="4D22BE09-3518-4AEC-8F61-0A9D476A6E39"/>
    <xsd:element name="properties">
      <xsd:complexType>
        <xsd:sequence>
          <xsd:element name="documentManagement">
            <xsd:complexType>
              <xsd:all>
                <xsd:element ref="ns2:Archive_x0020_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22BE09-3518-4AEC-8F61-0A9D476A6E39" elementFormDefault="qualified">
    <xsd:import namespace="http://schemas.microsoft.com/office/2006/documentManagement/types"/>
    <xsd:import namespace="http://schemas.microsoft.com/office/infopath/2007/PartnerControls"/>
    <xsd:element name="Archive_x0020_Date" ma:index="8" nillable="true" ma:displayName="Archive Date" ma:format="DateOnly" ma:internalName="Archive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4D22BE09-3518-4AEC-8F61-0A9D476A6E39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7CF104B-5046-491C-A668-2870AE58C3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22BE09-3518-4AEC-8F61-0A9D476A6E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15648</TotalTime>
  <Words>1280</Words>
  <Application>Microsoft Office PowerPoint</Application>
  <PresentationFormat>On-screen Show (4:3)</PresentationFormat>
  <Paragraphs>209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Helvetica</vt:lpstr>
      <vt:lpstr>Lucida Grande</vt:lpstr>
      <vt:lpstr>Osaka</vt:lpstr>
      <vt:lpstr>Symbol</vt:lpstr>
      <vt:lpstr>Wingdings</vt:lpstr>
      <vt:lpstr>ヒラギノ角ゴ Pro W3</vt:lpstr>
      <vt:lpstr>FRIB3</vt:lpstr>
      <vt:lpstr>Facility for Rare Isotope Beam (FRIB) PLC Control Systems Introduction</vt:lpstr>
      <vt:lpstr>Outline</vt:lpstr>
      <vt:lpstr>FRIB Introduction</vt:lpstr>
      <vt:lpstr>FRIB Low Level Controls Scope and Application </vt:lpstr>
      <vt:lpstr>FRIB PLC Architecture Defined [1]</vt:lpstr>
      <vt:lpstr>PLC Architecture Defined [2]</vt:lpstr>
      <vt:lpstr>FRIB Controls Engineering Workflow, SOP</vt:lpstr>
      <vt:lpstr>Controls Engineering Deliverables</vt:lpstr>
      <vt:lpstr>FRIB Work Control Procedures</vt:lpstr>
      <vt:lpstr>Summary</vt:lpstr>
      <vt:lpstr>Backup Slides</vt:lpstr>
    </vt:vector>
  </TitlesOfParts>
  <Company>NSCL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Controls</dc:title>
  <dc:creator>davidson@frib.msu.edu</dc:creator>
  <cp:lastModifiedBy>Kelly Davidson</cp:lastModifiedBy>
  <cp:revision>287</cp:revision>
  <cp:lastPrinted>2017-10-07T00:52:44Z</cp:lastPrinted>
  <dcterms:created xsi:type="dcterms:W3CDTF">2014-10-10T17:49:08Z</dcterms:created>
  <dcterms:modified xsi:type="dcterms:W3CDTF">2017-10-07T00:53:11Z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0x0101000C00DD51BC969B438FF5F72B8B8FED82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