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57" r:id="rId3"/>
    <p:sldId id="261" r:id="rId4"/>
    <p:sldId id="258" r:id="rId5"/>
    <p:sldId id="259" r:id="rId6"/>
    <p:sldId id="262" r:id="rId7"/>
    <p:sldId id="260"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56" autoAdjust="0"/>
  </p:normalViewPr>
  <p:slideViewPr>
    <p:cSldViewPr snapToObjects="1" showGuides="1">
      <p:cViewPr>
        <p:scale>
          <a:sx n="125" d="100"/>
          <a:sy n="125" d="100"/>
        </p:scale>
        <p:origin x="-1168" y="-104"/>
      </p:cViewPr>
      <p:guideLst>
        <p:guide orient="horz" pos="2935"/>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E88ACE-2D38-8444-ABA0-9E48881A768E}" type="doc">
      <dgm:prSet loTypeId="urn:microsoft.com/office/officeart/2005/8/layout/chevron1" loCatId="" qsTypeId="urn:microsoft.com/office/officeart/2005/8/quickstyle/simple5" qsCatId="simple" csTypeId="urn:microsoft.com/office/officeart/2005/8/colors/accent5_2" csCatId="accent5" phldr="1"/>
      <dgm:spPr/>
    </dgm:pt>
    <dgm:pt modelId="{22502591-D251-594C-819E-D7A5AD2821F6}">
      <dgm:prSet phldrT="[Text]"/>
      <dgm:spPr/>
      <dgm:t>
        <a:bodyPr/>
        <a:lstStyle/>
        <a:p>
          <a:r>
            <a:rPr lang="en-US" dirty="0" smtClean="0">
              <a:solidFill>
                <a:schemeClr val="accent2"/>
              </a:solidFill>
            </a:rPr>
            <a:t>Specifications</a:t>
          </a:r>
          <a:endParaRPr lang="en-US" dirty="0">
            <a:solidFill>
              <a:schemeClr val="accent2"/>
            </a:solidFill>
          </a:endParaRPr>
        </a:p>
      </dgm:t>
    </dgm:pt>
    <dgm:pt modelId="{48F17F97-E6F9-184D-A62D-A47297BD0A63}" type="parTrans" cxnId="{BFD2FF00-4753-AF4E-9B06-332C54B62D4F}">
      <dgm:prSet/>
      <dgm:spPr/>
      <dgm:t>
        <a:bodyPr/>
        <a:lstStyle/>
        <a:p>
          <a:endParaRPr lang="en-US"/>
        </a:p>
      </dgm:t>
    </dgm:pt>
    <dgm:pt modelId="{4185E03A-D5DC-6145-A3CC-E8E32962087B}" type="sibTrans" cxnId="{BFD2FF00-4753-AF4E-9B06-332C54B62D4F}">
      <dgm:prSet/>
      <dgm:spPr/>
      <dgm:t>
        <a:bodyPr/>
        <a:lstStyle/>
        <a:p>
          <a:endParaRPr lang="en-US"/>
        </a:p>
      </dgm:t>
    </dgm:pt>
    <dgm:pt modelId="{BCA3B64E-95F8-3546-AD18-F8B86A8E767C}">
      <dgm:prSet phldrT="[Text]"/>
      <dgm:spPr/>
      <dgm:t>
        <a:bodyPr/>
        <a:lstStyle/>
        <a:p>
          <a:r>
            <a:rPr lang="en-US" dirty="0" smtClean="0">
              <a:solidFill>
                <a:srgbClr val="FFFFFF"/>
              </a:solidFill>
            </a:rPr>
            <a:t>Development</a:t>
          </a:r>
          <a:endParaRPr lang="en-US" dirty="0">
            <a:solidFill>
              <a:srgbClr val="FFFFFF"/>
            </a:solidFill>
          </a:endParaRPr>
        </a:p>
      </dgm:t>
    </dgm:pt>
    <dgm:pt modelId="{DBFAB7EC-BE8C-964E-B5A0-7AD23FDBC069}" type="parTrans" cxnId="{85867EAA-7600-A64F-AB4B-15E032808E28}">
      <dgm:prSet/>
      <dgm:spPr/>
      <dgm:t>
        <a:bodyPr/>
        <a:lstStyle/>
        <a:p>
          <a:endParaRPr lang="en-US"/>
        </a:p>
      </dgm:t>
    </dgm:pt>
    <dgm:pt modelId="{3AE81900-8D86-5F49-89AF-898E73E9F450}" type="sibTrans" cxnId="{85867EAA-7600-A64F-AB4B-15E032808E28}">
      <dgm:prSet/>
      <dgm:spPr/>
      <dgm:t>
        <a:bodyPr/>
        <a:lstStyle/>
        <a:p>
          <a:endParaRPr lang="en-US"/>
        </a:p>
      </dgm:t>
    </dgm:pt>
    <dgm:pt modelId="{3D33F433-FB56-6C40-8476-72BFAACFE5DA}">
      <dgm:prSet phldrT="[Text]"/>
      <dgm:spPr/>
      <dgm:t>
        <a:bodyPr/>
        <a:lstStyle/>
        <a:p>
          <a:r>
            <a:rPr lang="en-US" dirty="0" smtClean="0">
              <a:solidFill>
                <a:srgbClr val="FFFFFF"/>
              </a:solidFill>
            </a:rPr>
            <a:t>Management</a:t>
          </a:r>
          <a:endParaRPr lang="en-US" dirty="0">
            <a:solidFill>
              <a:srgbClr val="FFFFFF"/>
            </a:solidFill>
          </a:endParaRPr>
        </a:p>
      </dgm:t>
    </dgm:pt>
    <dgm:pt modelId="{A1E249F6-1AFA-C241-AA35-62E02D930A3A}" type="parTrans" cxnId="{42F08211-CE7A-2943-9FE5-3205578D2D69}">
      <dgm:prSet/>
      <dgm:spPr/>
      <dgm:t>
        <a:bodyPr/>
        <a:lstStyle/>
        <a:p>
          <a:endParaRPr lang="en-US"/>
        </a:p>
      </dgm:t>
    </dgm:pt>
    <dgm:pt modelId="{0BD1B277-6005-6441-953D-016C62B98E20}" type="sibTrans" cxnId="{42F08211-CE7A-2943-9FE5-3205578D2D69}">
      <dgm:prSet/>
      <dgm:spPr/>
      <dgm:t>
        <a:bodyPr/>
        <a:lstStyle/>
        <a:p>
          <a:endParaRPr lang="en-US"/>
        </a:p>
      </dgm:t>
    </dgm:pt>
    <dgm:pt modelId="{28955B99-211B-0A46-AFC3-D1DF16517D4D}">
      <dgm:prSet phldrT="[Text]"/>
      <dgm:spPr/>
      <dgm:t>
        <a:bodyPr/>
        <a:lstStyle/>
        <a:p>
          <a:r>
            <a:rPr lang="en-US" dirty="0" smtClean="0">
              <a:solidFill>
                <a:srgbClr val="FFFFFF"/>
              </a:solidFill>
            </a:rPr>
            <a:t>Testing</a:t>
          </a:r>
          <a:endParaRPr lang="en-US" dirty="0">
            <a:solidFill>
              <a:srgbClr val="FFFFFF"/>
            </a:solidFill>
          </a:endParaRPr>
        </a:p>
      </dgm:t>
    </dgm:pt>
    <dgm:pt modelId="{7D424010-3836-B943-A9DD-17F79446004B}" type="parTrans" cxnId="{78406F1B-E648-6244-A0A6-0961AD58339D}">
      <dgm:prSet/>
      <dgm:spPr/>
      <dgm:t>
        <a:bodyPr/>
        <a:lstStyle/>
        <a:p>
          <a:endParaRPr lang="en-US"/>
        </a:p>
      </dgm:t>
    </dgm:pt>
    <dgm:pt modelId="{B2081117-3802-D743-8289-0E8F9C46B96F}" type="sibTrans" cxnId="{78406F1B-E648-6244-A0A6-0961AD58339D}">
      <dgm:prSet/>
      <dgm:spPr/>
      <dgm:t>
        <a:bodyPr/>
        <a:lstStyle/>
        <a:p>
          <a:endParaRPr lang="en-US"/>
        </a:p>
      </dgm:t>
    </dgm:pt>
    <dgm:pt modelId="{45E430FA-D5C9-4C4B-A86D-68133DFB45BD}" type="pres">
      <dgm:prSet presAssocID="{AEE88ACE-2D38-8444-ABA0-9E48881A768E}" presName="Name0" presStyleCnt="0">
        <dgm:presLayoutVars>
          <dgm:dir/>
          <dgm:animLvl val="lvl"/>
          <dgm:resizeHandles val="exact"/>
        </dgm:presLayoutVars>
      </dgm:prSet>
      <dgm:spPr/>
    </dgm:pt>
    <dgm:pt modelId="{823167CB-651D-A145-81A7-E95D00C66DCC}" type="pres">
      <dgm:prSet presAssocID="{22502591-D251-594C-819E-D7A5AD2821F6}" presName="parTxOnly" presStyleLbl="node1" presStyleIdx="0" presStyleCnt="4">
        <dgm:presLayoutVars>
          <dgm:chMax val="0"/>
          <dgm:chPref val="0"/>
          <dgm:bulletEnabled val="1"/>
        </dgm:presLayoutVars>
      </dgm:prSet>
      <dgm:spPr/>
    </dgm:pt>
    <dgm:pt modelId="{DEB365E7-2B9B-3040-A673-B5D921146EFE}" type="pres">
      <dgm:prSet presAssocID="{4185E03A-D5DC-6145-A3CC-E8E32962087B}" presName="parTxOnlySpace" presStyleCnt="0"/>
      <dgm:spPr/>
    </dgm:pt>
    <dgm:pt modelId="{C92B3299-ACA5-7246-8588-742D707D5E4A}" type="pres">
      <dgm:prSet presAssocID="{BCA3B64E-95F8-3546-AD18-F8B86A8E767C}" presName="parTxOnly" presStyleLbl="node1" presStyleIdx="1" presStyleCnt="4">
        <dgm:presLayoutVars>
          <dgm:chMax val="0"/>
          <dgm:chPref val="0"/>
          <dgm:bulletEnabled val="1"/>
        </dgm:presLayoutVars>
      </dgm:prSet>
      <dgm:spPr/>
      <dgm:t>
        <a:bodyPr/>
        <a:lstStyle/>
        <a:p>
          <a:endParaRPr lang="en-US"/>
        </a:p>
      </dgm:t>
    </dgm:pt>
    <dgm:pt modelId="{18A768DC-7673-5341-BACA-A1460398FBDC}" type="pres">
      <dgm:prSet presAssocID="{3AE81900-8D86-5F49-89AF-898E73E9F450}" presName="parTxOnlySpace" presStyleCnt="0"/>
      <dgm:spPr/>
    </dgm:pt>
    <dgm:pt modelId="{4AD72065-25B1-D44E-904B-546FB064B823}" type="pres">
      <dgm:prSet presAssocID="{28955B99-211B-0A46-AFC3-D1DF16517D4D}" presName="parTxOnly" presStyleLbl="node1" presStyleIdx="2" presStyleCnt="4">
        <dgm:presLayoutVars>
          <dgm:chMax val="0"/>
          <dgm:chPref val="0"/>
          <dgm:bulletEnabled val="1"/>
        </dgm:presLayoutVars>
      </dgm:prSet>
      <dgm:spPr/>
      <dgm:t>
        <a:bodyPr/>
        <a:lstStyle/>
        <a:p>
          <a:endParaRPr lang="en-US"/>
        </a:p>
      </dgm:t>
    </dgm:pt>
    <dgm:pt modelId="{EB3F86F2-325A-9D45-83A3-A20316FF4947}" type="pres">
      <dgm:prSet presAssocID="{B2081117-3802-D743-8289-0E8F9C46B96F}" presName="parTxOnlySpace" presStyleCnt="0"/>
      <dgm:spPr/>
    </dgm:pt>
    <dgm:pt modelId="{F1F65E89-948A-4D4F-BFB0-7FCDC3113253}" type="pres">
      <dgm:prSet presAssocID="{3D33F433-FB56-6C40-8476-72BFAACFE5DA}" presName="parTxOnly" presStyleLbl="node1" presStyleIdx="3" presStyleCnt="4">
        <dgm:presLayoutVars>
          <dgm:chMax val="0"/>
          <dgm:chPref val="0"/>
          <dgm:bulletEnabled val="1"/>
        </dgm:presLayoutVars>
      </dgm:prSet>
      <dgm:spPr/>
      <dgm:t>
        <a:bodyPr/>
        <a:lstStyle/>
        <a:p>
          <a:endParaRPr lang="en-US"/>
        </a:p>
      </dgm:t>
    </dgm:pt>
  </dgm:ptLst>
  <dgm:cxnLst>
    <dgm:cxn modelId="{9129B2BA-95F7-8345-B796-52F77AC822E8}" type="presOf" srcId="{28955B99-211B-0A46-AFC3-D1DF16517D4D}" destId="{4AD72065-25B1-D44E-904B-546FB064B823}" srcOrd="0" destOrd="0" presId="urn:microsoft.com/office/officeart/2005/8/layout/chevron1"/>
    <dgm:cxn modelId="{1B8543FA-123D-7142-887F-5F0D8FCE33D1}" type="presOf" srcId="{BCA3B64E-95F8-3546-AD18-F8B86A8E767C}" destId="{C92B3299-ACA5-7246-8588-742D707D5E4A}" srcOrd="0" destOrd="0" presId="urn:microsoft.com/office/officeart/2005/8/layout/chevron1"/>
    <dgm:cxn modelId="{85867EAA-7600-A64F-AB4B-15E032808E28}" srcId="{AEE88ACE-2D38-8444-ABA0-9E48881A768E}" destId="{BCA3B64E-95F8-3546-AD18-F8B86A8E767C}" srcOrd="1" destOrd="0" parTransId="{DBFAB7EC-BE8C-964E-B5A0-7AD23FDBC069}" sibTransId="{3AE81900-8D86-5F49-89AF-898E73E9F450}"/>
    <dgm:cxn modelId="{AC5DBB01-9767-D549-ACB0-6B222B615855}" type="presOf" srcId="{3D33F433-FB56-6C40-8476-72BFAACFE5DA}" destId="{F1F65E89-948A-4D4F-BFB0-7FCDC3113253}" srcOrd="0" destOrd="0" presId="urn:microsoft.com/office/officeart/2005/8/layout/chevron1"/>
    <dgm:cxn modelId="{42F08211-CE7A-2943-9FE5-3205578D2D69}" srcId="{AEE88ACE-2D38-8444-ABA0-9E48881A768E}" destId="{3D33F433-FB56-6C40-8476-72BFAACFE5DA}" srcOrd="3" destOrd="0" parTransId="{A1E249F6-1AFA-C241-AA35-62E02D930A3A}" sibTransId="{0BD1B277-6005-6441-953D-016C62B98E20}"/>
    <dgm:cxn modelId="{90790E64-DDF4-2E47-A180-230E072071CB}" type="presOf" srcId="{AEE88ACE-2D38-8444-ABA0-9E48881A768E}" destId="{45E430FA-D5C9-4C4B-A86D-68133DFB45BD}" srcOrd="0" destOrd="0" presId="urn:microsoft.com/office/officeart/2005/8/layout/chevron1"/>
    <dgm:cxn modelId="{4507B817-975F-3D4C-AB37-B5FA463D5015}" type="presOf" srcId="{22502591-D251-594C-819E-D7A5AD2821F6}" destId="{823167CB-651D-A145-81A7-E95D00C66DCC}" srcOrd="0" destOrd="0" presId="urn:microsoft.com/office/officeart/2005/8/layout/chevron1"/>
    <dgm:cxn modelId="{78406F1B-E648-6244-A0A6-0961AD58339D}" srcId="{AEE88ACE-2D38-8444-ABA0-9E48881A768E}" destId="{28955B99-211B-0A46-AFC3-D1DF16517D4D}" srcOrd="2" destOrd="0" parTransId="{7D424010-3836-B943-A9DD-17F79446004B}" sibTransId="{B2081117-3802-D743-8289-0E8F9C46B96F}"/>
    <dgm:cxn modelId="{BFD2FF00-4753-AF4E-9B06-332C54B62D4F}" srcId="{AEE88ACE-2D38-8444-ABA0-9E48881A768E}" destId="{22502591-D251-594C-819E-D7A5AD2821F6}" srcOrd="0" destOrd="0" parTransId="{48F17F97-E6F9-184D-A62D-A47297BD0A63}" sibTransId="{4185E03A-D5DC-6145-A3CC-E8E32962087B}"/>
    <dgm:cxn modelId="{BB6C8FFF-177B-EA4B-82FF-27574137DBFD}" type="presParOf" srcId="{45E430FA-D5C9-4C4B-A86D-68133DFB45BD}" destId="{823167CB-651D-A145-81A7-E95D00C66DCC}" srcOrd="0" destOrd="0" presId="urn:microsoft.com/office/officeart/2005/8/layout/chevron1"/>
    <dgm:cxn modelId="{5728B5BF-8E45-4E43-98E3-33A6ABB33A26}" type="presParOf" srcId="{45E430FA-D5C9-4C4B-A86D-68133DFB45BD}" destId="{DEB365E7-2B9B-3040-A673-B5D921146EFE}" srcOrd="1" destOrd="0" presId="urn:microsoft.com/office/officeart/2005/8/layout/chevron1"/>
    <dgm:cxn modelId="{600E2623-D1FC-2F44-A957-B3798CF7CC1A}" type="presParOf" srcId="{45E430FA-D5C9-4C4B-A86D-68133DFB45BD}" destId="{C92B3299-ACA5-7246-8588-742D707D5E4A}" srcOrd="2" destOrd="0" presId="urn:microsoft.com/office/officeart/2005/8/layout/chevron1"/>
    <dgm:cxn modelId="{429E6796-7CAD-EC48-AC9C-F92BE8E9C8EA}" type="presParOf" srcId="{45E430FA-D5C9-4C4B-A86D-68133DFB45BD}" destId="{18A768DC-7673-5341-BACA-A1460398FBDC}" srcOrd="3" destOrd="0" presId="urn:microsoft.com/office/officeart/2005/8/layout/chevron1"/>
    <dgm:cxn modelId="{16BE3E38-032A-6142-A1D7-8D8F8B5B5D25}" type="presParOf" srcId="{45E430FA-D5C9-4C4B-A86D-68133DFB45BD}" destId="{4AD72065-25B1-D44E-904B-546FB064B823}" srcOrd="4" destOrd="0" presId="urn:microsoft.com/office/officeart/2005/8/layout/chevron1"/>
    <dgm:cxn modelId="{D78A3A02-46E0-9D49-8916-18E366888591}" type="presParOf" srcId="{45E430FA-D5C9-4C4B-A86D-68133DFB45BD}" destId="{EB3F86F2-325A-9D45-83A3-A20316FF4947}" srcOrd="5" destOrd="0" presId="urn:microsoft.com/office/officeart/2005/8/layout/chevron1"/>
    <dgm:cxn modelId="{4E2CA663-CD0F-FA47-A900-3D1418B0485D}" type="presParOf" srcId="{45E430FA-D5C9-4C4B-A86D-68133DFB45BD}" destId="{F1F65E89-948A-4D4F-BFB0-7FCDC3113253}"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D85144-2770-F04B-98CB-BAE80664B9F1}"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A441BFA8-44CB-8445-BCF1-C5A5CF5CA728}">
      <dgm:prSet phldrT="[Text]" custT="1"/>
      <dgm:spPr>
        <a:solidFill>
          <a:schemeClr val="tx1">
            <a:lumMod val="60000"/>
            <a:lumOff val="40000"/>
          </a:schemeClr>
        </a:solidFill>
      </dgm:spPr>
      <dgm:t>
        <a:bodyPr/>
        <a:lstStyle/>
        <a:p>
          <a:r>
            <a:rPr lang="en-US" sz="2400" dirty="0" smtClean="0">
              <a:solidFill>
                <a:srgbClr val="FFFFFF"/>
              </a:solidFill>
            </a:rPr>
            <a:t>Specifications</a:t>
          </a:r>
          <a:endParaRPr lang="en-US" sz="2400" dirty="0">
            <a:solidFill>
              <a:srgbClr val="FFFFFF"/>
            </a:solidFill>
          </a:endParaRPr>
        </a:p>
      </dgm:t>
    </dgm:pt>
    <dgm:pt modelId="{A8372356-62A5-9946-9357-B1F2343679D3}" type="parTrans" cxnId="{98D8FE67-183F-C549-B75F-D4BA1CB6391D}">
      <dgm:prSet/>
      <dgm:spPr/>
      <dgm:t>
        <a:bodyPr/>
        <a:lstStyle/>
        <a:p>
          <a:endParaRPr lang="en-US" sz="1400"/>
        </a:p>
      </dgm:t>
    </dgm:pt>
    <dgm:pt modelId="{54095C2A-B52C-704E-B51E-BE7EF585A055}" type="sibTrans" cxnId="{98D8FE67-183F-C549-B75F-D4BA1CB6391D}">
      <dgm:prSet/>
      <dgm:spPr/>
      <dgm:t>
        <a:bodyPr/>
        <a:lstStyle/>
        <a:p>
          <a:endParaRPr lang="en-US" sz="1400"/>
        </a:p>
      </dgm:t>
    </dgm:pt>
    <dgm:pt modelId="{5CD21819-DACB-0644-BBE4-9FED0D287390}">
      <dgm:prSet phldrT="[Text]" custT="1"/>
      <dgm:spPr/>
      <dgm:t>
        <a:bodyPr/>
        <a:lstStyle/>
        <a:p>
          <a:r>
            <a:rPr lang="en-US" sz="1400" dirty="0" smtClean="0"/>
            <a:t>Requirement formalization</a:t>
          </a:r>
          <a:endParaRPr lang="en-US" sz="1400" dirty="0"/>
        </a:p>
      </dgm:t>
    </dgm:pt>
    <dgm:pt modelId="{F43509F5-9375-2C45-8CA4-7746079667BD}" type="parTrans" cxnId="{D282933F-808C-6C44-A818-1FA55C409B6C}">
      <dgm:prSet/>
      <dgm:spPr/>
      <dgm:t>
        <a:bodyPr/>
        <a:lstStyle/>
        <a:p>
          <a:endParaRPr lang="en-US" sz="1400"/>
        </a:p>
      </dgm:t>
    </dgm:pt>
    <dgm:pt modelId="{305828D4-515A-754F-A95C-38B6E46080CF}" type="sibTrans" cxnId="{D282933F-808C-6C44-A818-1FA55C409B6C}">
      <dgm:prSet/>
      <dgm:spPr/>
      <dgm:t>
        <a:bodyPr/>
        <a:lstStyle/>
        <a:p>
          <a:endParaRPr lang="en-US" sz="1400"/>
        </a:p>
      </dgm:t>
    </dgm:pt>
    <dgm:pt modelId="{378D62A2-C7E8-3E4E-9D24-86990CDFFB30}">
      <dgm:prSet phldrT="[Text]" custT="1"/>
      <dgm:spPr/>
      <dgm:t>
        <a:bodyPr/>
        <a:lstStyle/>
        <a:p>
          <a:r>
            <a:rPr lang="en-US" sz="1400" dirty="0" smtClean="0"/>
            <a:t>Best practices</a:t>
          </a:r>
          <a:endParaRPr lang="en-US" sz="1400" dirty="0"/>
        </a:p>
      </dgm:t>
    </dgm:pt>
    <dgm:pt modelId="{5FEADF76-FAF6-354B-9E7A-FEA01D3AE08D}" type="parTrans" cxnId="{03666CF2-49CD-E548-B9FA-32C9AA818B21}">
      <dgm:prSet/>
      <dgm:spPr/>
      <dgm:t>
        <a:bodyPr/>
        <a:lstStyle/>
        <a:p>
          <a:endParaRPr lang="en-US" sz="1400"/>
        </a:p>
      </dgm:t>
    </dgm:pt>
    <dgm:pt modelId="{48C1419D-8469-994B-81B4-F55D0492BB69}" type="sibTrans" cxnId="{03666CF2-49CD-E548-B9FA-32C9AA818B21}">
      <dgm:prSet/>
      <dgm:spPr/>
      <dgm:t>
        <a:bodyPr/>
        <a:lstStyle/>
        <a:p>
          <a:endParaRPr lang="en-US" sz="1400"/>
        </a:p>
      </dgm:t>
    </dgm:pt>
    <dgm:pt modelId="{0F7D02D3-01AB-DE41-BD64-0C93E87F7FD0}">
      <dgm:prSet phldrT="[Text]" custT="1"/>
      <dgm:spPr>
        <a:solidFill>
          <a:schemeClr val="bg2">
            <a:lumMod val="60000"/>
            <a:lumOff val="40000"/>
          </a:schemeClr>
        </a:solidFill>
      </dgm:spPr>
      <dgm:t>
        <a:bodyPr/>
        <a:lstStyle/>
        <a:p>
          <a:r>
            <a:rPr lang="en-US" sz="2400" dirty="0" smtClean="0">
              <a:solidFill>
                <a:srgbClr val="FFFFFF"/>
              </a:solidFill>
            </a:rPr>
            <a:t>Development</a:t>
          </a:r>
          <a:endParaRPr lang="en-US" sz="2400" dirty="0">
            <a:solidFill>
              <a:srgbClr val="FFFFFF"/>
            </a:solidFill>
          </a:endParaRPr>
        </a:p>
      </dgm:t>
    </dgm:pt>
    <dgm:pt modelId="{6368BE34-4E3D-AF47-8A30-1C79831A573F}" type="parTrans" cxnId="{5C71B250-561A-A143-B7D0-4B0F875D8D2C}">
      <dgm:prSet/>
      <dgm:spPr/>
      <dgm:t>
        <a:bodyPr/>
        <a:lstStyle/>
        <a:p>
          <a:endParaRPr lang="en-US" sz="1400"/>
        </a:p>
      </dgm:t>
    </dgm:pt>
    <dgm:pt modelId="{F59CB7F9-491D-3145-8B98-AE2CB39A9ACA}" type="sibTrans" cxnId="{5C71B250-561A-A143-B7D0-4B0F875D8D2C}">
      <dgm:prSet/>
      <dgm:spPr/>
      <dgm:t>
        <a:bodyPr/>
        <a:lstStyle/>
        <a:p>
          <a:endParaRPr lang="en-US" sz="1400"/>
        </a:p>
      </dgm:t>
    </dgm:pt>
    <dgm:pt modelId="{5CEA0F5E-B98E-0D40-88DF-F89F5BBCBC42}">
      <dgm:prSet phldrT="[Text]" custT="1"/>
      <dgm:spPr/>
      <dgm:t>
        <a:bodyPr/>
        <a:lstStyle/>
        <a:p>
          <a:r>
            <a:rPr lang="en-US" sz="1400" dirty="0" smtClean="0"/>
            <a:t>Standards and/or Frameworks</a:t>
          </a:r>
          <a:endParaRPr lang="en-US" sz="1400" dirty="0"/>
        </a:p>
      </dgm:t>
    </dgm:pt>
    <dgm:pt modelId="{0DB22A5C-0B0B-0246-AD79-D885255C8C7C}" type="parTrans" cxnId="{5AF955F2-3976-0944-A743-1D759EE25CCC}">
      <dgm:prSet/>
      <dgm:spPr/>
      <dgm:t>
        <a:bodyPr/>
        <a:lstStyle/>
        <a:p>
          <a:endParaRPr lang="en-US" sz="1400"/>
        </a:p>
      </dgm:t>
    </dgm:pt>
    <dgm:pt modelId="{80640487-709B-0943-B93D-89F076D1BFE2}" type="sibTrans" cxnId="{5AF955F2-3976-0944-A743-1D759EE25CCC}">
      <dgm:prSet/>
      <dgm:spPr/>
      <dgm:t>
        <a:bodyPr/>
        <a:lstStyle/>
        <a:p>
          <a:endParaRPr lang="en-US" sz="1400"/>
        </a:p>
      </dgm:t>
    </dgm:pt>
    <dgm:pt modelId="{D5222233-C7F6-BB47-87BA-C6759172F293}">
      <dgm:prSet phldrT="[Text]" custT="1"/>
      <dgm:spPr/>
      <dgm:t>
        <a:bodyPr/>
        <a:lstStyle/>
        <a:p>
          <a:r>
            <a:rPr lang="en-US" sz="1400" dirty="0" smtClean="0"/>
            <a:t>Language choice, code guidelines</a:t>
          </a:r>
          <a:endParaRPr lang="en-US" sz="1400" dirty="0"/>
        </a:p>
      </dgm:t>
    </dgm:pt>
    <dgm:pt modelId="{459A1C59-630C-EA49-84B5-E05156B3EAA1}" type="parTrans" cxnId="{D671D402-7900-7F42-BD45-49611131FFD8}">
      <dgm:prSet/>
      <dgm:spPr/>
      <dgm:t>
        <a:bodyPr/>
        <a:lstStyle/>
        <a:p>
          <a:endParaRPr lang="en-US" sz="1400"/>
        </a:p>
      </dgm:t>
    </dgm:pt>
    <dgm:pt modelId="{22E929A2-DA9E-3C48-866C-82A38FD42D8E}" type="sibTrans" cxnId="{D671D402-7900-7F42-BD45-49611131FFD8}">
      <dgm:prSet/>
      <dgm:spPr/>
      <dgm:t>
        <a:bodyPr/>
        <a:lstStyle/>
        <a:p>
          <a:endParaRPr lang="en-US" sz="1400"/>
        </a:p>
      </dgm:t>
    </dgm:pt>
    <dgm:pt modelId="{28439A63-38FC-824B-A825-5FA60889AB02}">
      <dgm:prSet phldrT="[Text]" custT="1"/>
      <dgm:spPr>
        <a:solidFill>
          <a:schemeClr val="accent1">
            <a:lumMod val="60000"/>
            <a:lumOff val="40000"/>
          </a:schemeClr>
        </a:solidFill>
      </dgm:spPr>
      <dgm:t>
        <a:bodyPr/>
        <a:lstStyle/>
        <a:p>
          <a:r>
            <a:rPr lang="en-US" sz="2400" dirty="0" smtClean="0">
              <a:solidFill>
                <a:srgbClr val="FFFFFF"/>
              </a:solidFill>
            </a:rPr>
            <a:t>Testing</a:t>
          </a:r>
          <a:endParaRPr lang="en-US" sz="2400" dirty="0">
            <a:solidFill>
              <a:srgbClr val="FFFFFF"/>
            </a:solidFill>
          </a:endParaRPr>
        </a:p>
      </dgm:t>
    </dgm:pt>
    <dgm:pt modelId="{D5C8FE34-D7DC-BE48-8E91-A96F88D39AD6}" type="parTrans" cxnId="{BE0F0FB5-E529-6B42-8148-703056ECA8C0}">
      <dgm:prSet/>
      <dgm:spPr/>
      <dgm:t>
        <a:bodyPr/>
        <a:lstStyle/>
        <a:p>
          <a:endParaRPr lang="en-US" sz="1400"/>
        </a:p>
      </dgm:t>
    </dgm:pt>
    <dgm:pt modelId="{C0F80883-6FE2-A24F-B673-757594122E12}" type="sibTrans" cxnId="{BE0F0FB5-E529-6B42-8148-703056ECA8C0}">
      <dgm:prSet/>
      <dgm:spPr/>
      <dgm:t>
        <a:bodyPr/>
        <a:lstStyle/>
        <a:p>
          <a:endParaRPr lang="en-US" sz="1400"/>
        </a:p>
      </dgm:t>
    </dgm:pt>
    <dgm:pt modelId="{E0934744-850C-4D4B-A1B5-972272FE3464}">
      <dgm:prSet phldrT="[Text]" custT="1"/>
      <dgm:spPr/>
      <dgm:t>
        <a:bodyPr/>
        <a:lstStyle/>
        <a:p>
          <a:r>
            <a:rPr lang="en-US" sz="1400" dirty="0" smtClean="0"/>
            <a:t>Methodologies (FAT, SAT)</a:t>
          </a:r>
          <a:endParaRPr lang="en-US" sz="1400" dirty="0"/>
        </a:p>
      </dgm:t>
    </dgm:pt>
    <dgm:pt modelId="{4C2104B5-16D5-3C4B-BA09-DC3BA34E10C1}" type="parTrans" cxnId="{02A7E8B1-79A1-0C45-9837-A02BA2280C87}">
      <dgm:prSet/>
      <dgm:spPr/>
      <dgm:t>
        <a:bodyPr/>
        <a:lstStyle/>
        <a:p>
          <a:endParaRPr lang="en-US" sz="1400"/>
        </a:p>
      </dgm:t>
    </dgm:pt>
    <dgm:pt modelId="{3E0520C0-A26C-3B47-9081-761BD992697C}" type="sibTrans" cxnId="{02A7E8B1-79A1-0C45-9837-A02BA2280C87}">
      <dgm:prSet/>
      <dgm:spPr/>
      <dgm:t>
        <a:bodyPr/>
        <a:lstStyle/>
        <a:p>
          <a:endParaRPr lang="en-US" sz="1400"/>
        </a:p>
      </dgm:t>
    </dgm:pt>
    <dgm:pt modelId="{9499327E-C6F5-8844-9793-6BF48CC2E458}">
      <dgm:prSet phldrT="[Text]" custT="1"/>
      <dgm:spPr/>
      <dgm:t>
        <a:bodyPr/>
        <a:lstStyle/>
        <a:p>
          <a:r>
            <a:rPr lang="en-US" sz="1400" dirty="0" smtClean="0"/>
            <a:t>Advanced: Static Analysis, Formal verification</a:t>
          </a:r>
          <a:endParaRPr lang="en-US" sz="1400" dirty="0"/>
        </a:p>
      </dgm:t>
    </dgm:pt>
    <dgm:pt modelId="{A62C887F-078C-8D48-BD7F-F914F64E5CA3}" type="parTrans" cxnId="{69776A21-582C-2A4D-8EFD-90774571E318}">
      <dgm:prSet/>
      <dgm:spPr/>
      <dgm:t>
        <a:bodyPr/>
        <a:lstStyle/>
        <a:p>
          <a:endParaRPr lang="en-US" sz="1400"/>
        </a:p>
      </dgm:t>
    </dgm:pt>
    <dgm:pt modelId="{C46D745E-890A-9D46-8C15-BB8332C094EE}" type="sibTrans" cxnId="{69776A21-582C-2A4D-8EFD-90774571E318}">
      <dgm:prSet/>
      <dgm:spPr/>
      <dgm:t>
        <a:bodyPr/>
        <a:lstStyle/>
        <a:p>
          <a:endParaRPr lang="en-US" sz="1400"/>
        </a:p>
      </dgm:t>
    </dgm:pt>
    <dgm:pt modelId="{32976393-B27D-9046-9A6B-C710142BECF6}">
      <dgm:prSet phldrT="[Text]" custT="1"/>
      <dgm:spPr>
        <a:solidFill>
          <a:schemeClr val="accent4">
            <a:lumMod val="60000"/>
            <a:lumOff val="40000"/>
          </a:schemeClr>
        </a:solidFill>
      </dgm:spPr>
      <dgm:t>
        <a:bodyPr/>
        <a:lstStyle/>
        <a:p>
          <a:r>
            <a:rPr lang="en-US" sz="2400" dirty="0" smtClean="0">
              <a:solidFill>
                <a:srgbClr val="FFFFFF"/>
              </a:solidFill>
            </a:rPr>
            <a:t>Management</a:t>
          </a:r>
          <a:endParaRPr lang="en-US" sz="2400" dirty="0">
            <a:solidFill>
              <a:srgbClr val="FFFFFF"/>
            </a:solidFill>
          </a:endParaRPr>
        </a:p>
      </dgm:t>
    </dgm:pt>
    <dgm:pt modelId="{3E384BF4-F315-0246-912D-0B45D1402BEB}" type="parTrans" cxnId="{DB60FA31-7AFB-234F-83E5-E43EC6C0B9CF}">
      <dgm:prSet/>
      <dgm:spPr/>
      <dgm:t>
        <a:bodyPr/>
        <a:lstStyle/>
        <a:p>
          <a:endParaRPr lang="en-US" sz="1400"/>
        </a:p>
      </dgm:t>
    </dgm:pt>
    <dgm:pt modelId="{ED5A00C5-DC7E-0043-9B75-2D90206E8BE1}" type="sibTrans" cxnId="{DB60FA31-7AFB-234F-83E5-E43EC6C0B9CF}">
      <dgm:prSet/>
      <dgm:spPr/>
      <dgm:t>
        <a:bodyPr/>
        <a:lstStyle/>
        <a:p>
          <a:endParaRPr lang="en-US" sz="1400"/>
        </a:p>
      </dgm:t>
    </dgm:pt>
    <dgm:pt modelId="{EC7C6276-C0D4-0947-B86D-ED408ED74B7B}">
      <dgm:prSet phldrT="[Text]" custT="1"/>
      <dgm:spPr/>
      <dgm:t>
        <a:bodyPr/>
        <a:lstStyle/>
        <a:p>
          <a:r>
            <a:rPr lang="en-US" sz="1400" dirty="0" smtClean="0"/>
            <a:t>Deployment</a:t>
          </a:r>
          <a:endParaRPr lang="en-US" sz="1400" dirty="0"/>
        </a:p>
      </dgm:t>
    </dgm:pt>
    <dgm:pt modelId="{D93C70E4-D968-B142-B87A-E57190E01874}" type="parTrans" cxnId="{5D266F8D-4F0A-7F41-8C0B-3BE5C07BA2CA}">
      <dgm:prSet/>
      <dgm:spPr/>
      <dgm:t>
        <a:bodyPr/>
        <a:lstStyle/>
        <a:p>
          <a:endParaRPr lang="en-US" sz="1400"/>
        </a:p>
      </dgm:t>
    </dgm:pt>
    <dgm:pt modelId="{D1110FD7-7211-2546-AF64-92D36DB1E134}" type="sibTrans" cxnId="{5D266F8D-4F0A-7F41-8C0B-3BE5C07BA2CA}">
      <dgm:prSet/>
      <dgm:spPr/>
      <dgm:t>
        <a:bodyPr/>
        <a:lstStyle/>
        <a:p>
          <a:endParaRPr lang="en-US" sz="1400"/>
        </a:p>
      </dgm:t>
    </dgm:pt>
    <dgm:pt modelId="{E4E0D211-1FDB-9546-9E3E-2A5629446296}">
      <dgm:prSet phldrT="[Text]" custT="1"/>
      <dgm:spPr/>
      <dgm:t>
        <a:bodyPr/>
        <a:lstStyle/>
        <a:p>
          <a:r>
            <a:rPr lang="en-US" sz="1400" dirty="0" smtClean="0"/>
            <a:t>Versioning</a:t>
          </a:r>
          <a:endParaRPr lang="en-US" sz="1400" dirty="0"/>
        </a:p>
      </dgm:t>
    </dgm:pt>
    <dgm:pt modelId="{FF81FADF-994C-E14E-9C74-5FCC16F17DB4}" type="parTrans" cxnId="{9A12D8E0-F098-7847-BDD1-0D9FF9FEB94F}">
      <dgm:prSet/>
      <dgm:spPr/>
      <dgm:t>
        <a:bodyPr/>
        <a:lstStyle/>
        <a:p>
          <a:endParaRPr lang="en-US" sz="1400"/>
        </a:p>
      </dgm:t>
    </dgm:pt>
    <dgm:pt modelId="{3A19D5F2-E985-854B-A8FD-FE34538BE7AC}" type="sibTrans" cxnId="{9A12D8E0-F098-7847-BDD1-0D9FF9FEB94F}">
      <dgm:prSet/>
      <dgm:spPr/>
      <dgm:t>
        <a:bodyPr/>
        <a:lstStyle/>
        <a:p>
          <a:endParaRPr lang="en-US" sz="1400"/>
        </a:p>
      </dgm:t>
    </dgm:pt>
    <dgm:pt modelId="{A96DC2E9-C932-5546-B85D-9875B6635470}">
      <dgm:prSet phldrT="[Text]" custT="1"/>
      <dgm:spPr/>
      <dgm:t>
        <a:bodyPr/>
        <a:lstStyle/>
        <a:p>
          <a:r>
            <a:rPr lang="en-US" sz="1400" dirty="0" smtClean="0"/>
            <a:t>Documentation</a:t>
          </a:r>
          <a:endParaRPr lang="en-US" sz="1400" dirty="0"/>
        </a:p>
      </dgm:t>
    </dgm:pt>
    <dgm:pt modelId="{BCDC2350-C921-4644-AADC-3BEE3BA40983}" type="parTrans" cxnId="{315D564A-BE8D-584B-B9FD-83F522477AAB}">
      <dgm:prSet/>
      <dgm:spPr/>
      <dgm:t>
        <a:bodyPr/>
        <a:lstStyle/>
        <a:p>
          <a:endParaRPr lang="en-US" sz="2000"/>
        </a:p>
      </dgm:t>
    </dgm:pt>
    <dgm:pt modelId="{6B8F17FE-F498-AA40-9CE2-ABDF4EB1D3DD}" type="sibTrans" cxnId="{315D564A-BE8D-584B-B9FD-83F522477AAB}">
      <dgm:prSet/>
      <dgm:spPr/>
      <dgm:t>
        <a:bodyPr/>
        <a:lstStyle/>
        <a:p>
          <a:endParaRPr lang="en-US" sz="2000"/>
        </a:p>
      </dgm:t>
    </dgm:pt>
    <dgm:pt modelId="{93C5788F-2421-3B4B-A689-309945E3FA06}">
      <dgm:prSet phldrT="[Text]" custT="1"/>
      <dgm:spPr/>
      <dgm:t>
        <a:bodyPr/>
        <a:lstStyle/>
        <a:p>
          <a:r>
            <a:rPr lang="en-US" sz="1400" dirty="0" smtClean="0"/>
            <a:t>Novel approaches: Code generation, Ext. engineering, OO, DSLs</a:t>
          </a:r>
          <a:endParaRPr lang="en-US" sz="1400" dirty="0"/>
        </a:p>
      </dgm:t>
    </dgm:pt>
    <dgm:pt modelId="{65448945-2F18-E845-9EFF-FC6F7F96F20F}" type="parTrans" cxnId="{6B6C0F67-65E9-A842-A13A-4E0EC19BFFAD}">
      <dgm:prSet/>
      <dgm:spPr/>
      <dgm:t>
        <a:bodyPr/>
        <a:lstStyle/>
        <a:p>
          <a:endParaRPr lang="en-US" sz="2000"/>
        </a:p>
      </dgm:t>
    </dgm:pt>
    <dgm:pt modelId="{0FA8F0FC-32EE-EA46-8CA7-3A033A11F609}" type="sibTrans" cxnId="{6B6C0F67-65E9-A842-A13A-4E0EC19BFFAD}">
      <dgm:prSet/>
      <dgm:spPr/>
      <dgm:t>
        <a:bodyPr/>
        <a:lstStyle/>
        <a:p>
          <a:endParaRPr lang="en-US" sz="2000"/>
        </a:p>
      </dgm:t>
    </dgm:pt>
    <dgm:pt modelId="{E391237B-E09C-9842-8C0F-E9F4BEA2D026}">
      <dgm:prSet phldrT="[Text]" custT="1"/>
      <dgm:spPr/>
      <dgm:t>
        <a:bodyPr/>
        <a:lstStyle/>
        <a:p>
          <a:r>
            <a:rPr lang="en-US" sz="1400" dirty="0" smtClean="0"/>
            <a:t>Simulation, virtual commissioning</a:t>
          </a:r>
          <a:endParaRPr lang="en-US" sz="1400" dirty="0"/>
        </a:p>
      </dgm:t>
    </dgm:pt>
    <dgm:pt modelId="{D817CF64-D78E-794C-98A4-810F944A9B2D}" type="parTrans" cxnId="{499AABDC-DFF0-F043-A440-88B1880B62B6}">
      <dgm:prSet/>
      <dgm:spPr/>
      <dgm:t>
        <a:bodyPr/>
        <a:lstStyle/>
        <a:p>
          <a:endParaRPr lang="en-US" sz="2000"/>
        </a:p>
      </dgm:t>
    </dgm:pt>
    <dgm:pt modelId="{7AD43281-71C5-5448-890C-D2BC733036E0}" type="sibTrans" cxnId="{499AABDC-DFF0-F043-A440-88B1880B62B6}">
      <dgm:prSet/>
      <dgm:spPr/>
      <dgm:t>
        <a:bodyPr/>
        <a:lstStyle/>
        <a:p>
          <a:endParaRPr lang="en-US" sz="2000"/>
        </a:p>
      </dgm:t>
    </dgm:pt>
    <dgm:pt modelId="{F20A31F0-9A74-FE43-91A4-1FD2B7ECE6D1}">
      <dgm:prSet phldrT="[Text]" custT="1"/>
      <dgm:spPr/>
      <dgm:t>
        <a:bodyPr/>
        <a:lstStyle/>
        <a:p>
          <a:r>
            <a:rPr lang="en-US" sz="1400" dirty="0" smtClean="0"/>
            <a:t>Management of change</a:t>
          </a:r>
          <a:endParaRPr lang="en-US" sz="1400" dirty="0"/>
        </a:p>
      </dgm:t>
    </dgm:pt>
    <dgm:pt modelId="{DA472166-A2A3-1741-81DA-CF90A036A4F3}" type="parTrans" cxnId="{3909DEC5-AD11-DF49-8E22-14D84E5C8EC9}">
      <dgm:prSet/>
      <dgm:spPr/>
      <dgm:t>
        <a:bodyPr/>
        <a:lstStyle/>
        <a:p>
          <a:endParaRPr lang="en-US" sz="2000"/>
        </a:p>
      </dgm:t>
    </dgm:pt>
    <dgm:pt modelId="{96FAE7F1-836D-C242-9C93-98115258FE45}" type="sibTrans" cxnId="{3909DEC5-AD11-DF49-8E22-14D84E5C8EC9}">
      <dgm:prSet/>
      <dgm:spPr/>
      <dgm:t>
        <a:bodyPr/>
        <a:lstStyle/>
        <a:p>
          <a:endParaRPr lang="en-US" sz="2000"/>
        </a:p>
      </dgm:t>
    </dgm:pt>
    <dgm:pt modelId="{38B48B1E-482D-164B-A44F-665914391F4F}" type="pres">
      <dgm:prSet presAssocID="{96D85144-2770-F04B-98CB-BAE80664B9F1}" presName="Name0" presStyleCnt="0">
        <dgm:presLayoutVars>
          <dgm:dir/>
          <dgm:animLvl val="lvl"/>
          <dgm:resizeHandles val="exact"/>
        </dgm:presLayoutVars>
      </dgm:prSet>
      <dgm:spPr/>
    </dgm:pt>
    <dgm:pt modelId="{BA80F8AD-673F-1C4A-BFDA-01CF6FFD9F20}" type="pres">
      <dgm:prSet presAssocID="{A441BFA8-44CB-8445-BCF1-C5A5CF5CA728}" presName="linNode" presStyleCnt="0"/>
      <dgm:spPr/>
    </dgm:pt>
    <dgm:pt modelId="{6F0CF215-F033-4A47-8302-D0F87259E8B0}" type="pres">
      <dgm:prSet presAssocID="{A441BFA8-44CB-8445-BCF1-C5A5CF5CA728}" presName="parentText" presStyleLbl="node1" presStyleIdx="0" presStyleCnt="4">
        <dgm:presLayoutVars>
          <dgm:chMax val="1"/>
          <dgm:bulletEnabled val="1"/>
        </dgm:presLayoutVars>
      </dgm:prSet>
      <dgm:spPr/>
      <dgm:t>
        <a:bodyPr/>
        <a:lstStyle/>
        <a:p>
          <a:endParaRPr lang="en-US"/>
        </a:p>
      </dgm:t>
    </dgm:pt>
    <dgm:pt modelId="{B165D503-4AF9-0447-AF88-1C9F2003DD3B}" type="pres">
      <dgm:prSet presAssocID="{A441BFA8-44CB-8445-BCF1-C5A5CF5CA728}" presName="descendantText" presStyleLbl="alignAccFollowNode1" presStyleIdx="0" presStyleCnt="4">
        <dgm:presLayoutVars>
          <dgm:bulletEnabled val="1"/>
        </dgm:presLayoutVars>
      </dgm:prSet>
      <dgm:spPr/>
      <dgm:t>
        <a:bodyPr/>
        <a:lstStyle/>
        <a:p>
          <a:endParaRPr lang="en-US"/>
        </a:p>
      </dgm:t>
    </dgm:pt>
    <dgm:pt modelId="{E3FE961C-61BD-0B46-BAC1-2197EA2EA0F5}" type="pres">
      <dgm:prSet presAssocID="{54095C2A-B52C-704E-B51E-BE7EF585A055}" presName="sp" presStyleCnt="0"/>
      <dgm:spPr/>
    </dgm:pt>
    <dgm:pt modelId="{F71DB0B5-AA6A-2C4A-9D2E-9544F58463C6}" type="pres">
      <dgm:prSet presAssocID="{0F7D02D3-01AB-DE41-BD64-0C93E87F7FD0}" presName="linNode" presStyleCnt="0"/>
      <dgm:spPr/>
    </dgm:pt>
    <dgm:pt modelId="{BBF8B4C2-4EC1-7F4B-A5E0-39A284A52A14}" type="pres">
      <dgm:prSet presAssocID="{0F7D02D3-01AB-DE41-BD64-0C93E87F7FD0}" presName="parentText" presStyleLbl="node1" presStyleIdx="1" presStyleCnt="4">
        <dgm:presLayoutVars>
          <dgm:chMax val="1"/>
          <dgm:bulletEnabled val="1"/>
        </dgm:presLayoutVars>
      </dgm:prSet>
      <dgm:spPr/>
    </dgm:pt>
    <dgm:pt modelId="{4C64576D-4722-BB45-8D27-C4E3F2B22ABC}" type="pres">
      <dgm:prSet presAssocID="{0F7D02D3-01AB-DE41-BD64-0C93E87F7FD0}" presName="descendantText" presStyleLbl="alignAccFollowNode1" presStyleIdx="1" presStyleCnt="4">
        <dgm:presLayoutVars>
          <dgm:bulletEnabled val="1"/>
        </dgm:presLayoutVars>
      </dgm:prSet>
      <dgm:spPr/>
      <dgm:t>
        <a:bodyPr/>
        <a:lstStyle/>
        <a:p>
          <a:endParaRPr lang="en-US"/>
        </a:p>
      </dgm:t>
    </dgm:pt>
    <dgm:pt modelId="{836D6D43-BA5C-5044-82C7-000AE5BF4D38}" type="pres">
      <dgm:prSet presAssocID="{F59CB7F9-491D-3145-8B98-AE2CB39A9ACA}" presName="sp" presStyleCnt="0"/>
      <dgm:spPr/>
    </dgm:pt>
    <dgm:pt modelId="{55583E31-46EE-5548-8439-B2B7585ECA2C}" type="pres">
      <dgm:prSet presAssocID="{28439A63-38FC-824B-A825-5FA60889AB02}" presName="linNode" presStyleCnt="0"/>
      <dgm:spPr/>
    </dgm:pt>
    <dgm:pt modelId="{F314A2BF-3D50-E948-8731-00C8D230EB1D}" type="pres">
      <dgm:prSet presAssocID="{28439A63-38FC-824B-A825-5FA60889AB02}" presName="parentText" presStyleLbl="node1" presStyleIdx="2" presStyleCnt="4">
        <dgm:presLayoutVars>
          <dgm:chMax val="1"/>
          <dgm:bulletEnabled val="1"/>
        </dgm:presLayoutVars>
      </dgm:prSet>
      <dgm:spPr/>
    </dgm:pt>
    <dgm:pt modelId="{5DBCE7C0-26C2-D847-8833-8A9045DBF400}" type="pres">
      <dgm:prSet presAssocID="{28439A63-38FC-824B-A825-5FA60889AB02}" presName="descendantText" presStyleLbl="alignAccFollowNode1" presStyleIdx="2" presStyleCnt="4">
        <dgm:presLayoutVars>
          <dgm:bulletEnabled val="1"/>
        </dgm:presLayoutVars>
      </dgm:prSet>
      <dgm:spPr/>
      <dgm:t>
        <a:bodyPr/>
        <a:lstStyle/>
        <a:p>
          <a:endParaRPr lang="en-US"/>
        </a:p>
      </dgm:t>
    </dgm:pt>
    <dgm:pt modelId="{E1F078A4-F5B5-E448-858E-F82D7251E281}" type="pres">
      <dgm:prSet presAssocID="{C0F80883-6FE2-A24F-B673-757594122E12}" presName="sp" presStyleCnt="0"/>
      <dgm:spPr/>
    </dgm:pt>
    <dgm:pt modelId="{56F90CDD-8C32-7148-8766-FC34E459FD80}" type="pres">
      <dgm:prSet presAssocID="{32976393-B27D-9046-9A6B-C710142BECF6}" presName="linNode" presStyleCnt="0"/>
      <dgm:spPr/>
    </dgm:pt>
    <dgm:pt modelId="{D209E930-86CC-5240-A91E-D42D9D1ABDA6}" type="pres">
      <dgm:prSet presAssocID="{32976393-B27D-9046-9A6B-C710142BECF6}" presName="parentText" presStyleLbl="node1" presStyleIdx="3" presStyleCnt="4">
        <dgm:presLayoutVars>
          <dgm:chMax val="1"/>
          <dgm:bulletEnabled val="1"/>
        </dgm:presLayoutVars>
      </dgm:prSet>
      <dgm:spPr/>
    </dgm:pt>
    <dgm:pt modelId="{607D7A0D-32BA-BC49-A9DA-5CDDF6A3522E}" type="pres">
      <dgm:prSet presAssocID="{32976393-B27D-9046-9A6B-C710142BECF6}" presName="descendantText" presStyleLbl="alignAccFollowNode1" presStyleIdx="3" presStyleCnt="4">
        <dgm:presLayoutVars>
          <dgm:bulletEnabled val="1"/>
        </dgm:presLayoutVars>
      </dgm:prSet>
      <dgm:spPr/>
      <dgm:t>
        <a:bodyPr/>
        <a:lstStyle/>
        <a:p>
          <a:endParaRPr lang="en-US"/>
        </a:p>
      </dgm:t>
    </dgm:pt>
  </dgm:ptLst>
  <dgm:cxnLst>
    <dgm:cxn modelId="{D671D402-7900-7F42-BD45-49611131FFD8}" srcId="{0F7D02D3-01AB-DE41-BD64-0C93E87F7FD0}" destId="{D5222233-C7F6-BB47-87BA-C6759172F293}" srcOrd="1" destOrd="0" parTransId="{459A1C59-630C-EA49-84B5-E05156B3EAA1}" sibTransId="{22E929A2-DA9E-3C48-866C-82A38FD42D8E}"/>
    <dgm:cxn modelId="{DB60FA31-7AFB-234F-83E5-E43EC6C0B9CF}" srcId="{96D85144-2770-F04B-98CB-BAE80664B9F1}" destId="{32976393-B27D-9046-9A6B-C710142BECF6}" srcOrd="3" destOrd="0" parTransId="{3E384BF4-F315-0246-912D-0B45D1402BEB}" sibTransId="{ED5A00C5-DC7E-0043-9B75-2D90206E8BE1}"/>
    <dgm:cxn modelId="{315D564A-BE8D-584B-B9FD-83F522477AAB}" srcId="{A441BFA8-44CB-8445-BCF1-C5A5CF5CA728}" destId="{A96DC2E9-C932-5546-B85D-9875B6635470}" srcOrd="2" destOrd="0" parTransId="{BCDC2350-C921-4644-AADC-3BEE3BA40983}" sibTransId="{6B8F17FE-F498-AA40-9CE2-ABDF4EB1D3DD}"/>
    <dgm:cxn modelId="{3128468E-13BB-4F49-8518-A9133B267C03}" type="presOf" srcId="{EC7C6276-C0D4-0947-B86D-ED408ED74B7B}" destId="{607D7A0D-32BA-BC49-A9DA-5CDDF6A3522E}" srcOrd="0" destOrd="1" presId="urn:microsoft.com/office/officeart/2005/8/layout/vList5"/>
    <dgm:cxn modelId="{3909DEC5-AD11-DF49-8E22-14D84E5C8EC9}" srcId="{32976393-B27D-9046-9A6B-C710142BECF6}" destId="{F20A31F0-9A74-FE43-91A4-1FD2B7ECE6D1}" srcOrd="2" destOrd="0" parTransId="{DA472166-A2A3-1741-81DA-CF90A036A4F3}" sibTransId="{96FAE7F1-836D-C242-9C93-98115258FE45}"/>
    <dgm:cxn modelId="{9528F211-AA56-E541-8208-E59D7086FC59}" type="presOf" srcId="{32976393-B27D-9046-9A6B-C710142BECF6}" destId="{D209E930-86CC-5240-A91E-D42D9D1ABDA6}" srcOrd="0" destOrd="0" presId="urn:microsoft.com/office/officeart/2005/8/layout/vList5"/>
    <dgm:cxn modelId="{2DF2AA5B-C5AB-DB4E-AD4F-07FDA8C09E16}" type="presOf" srcId="{E4E0D211-1FDB-9546-9E3E-2A5629446296}" destId="{607D7A0D-32BA-BC49-A9DA-5CDDF6A3522E}" srcOrd="0" destOrd="0" presId="urn:microsoft.com/office/officeart/2005/8/layout/vList5"/>
    <dgm:cxn modelId="{30401E0F-018C-2844-9C6C-1A51ED371CDA}" type="presOf" srcId="{0F7D02D3-01AB-DE41-BD64-0C93E87F7FD0}" destId="{BBF8B4C2-4EC1-7F4B-A5E0-39A284A52A14}" srcOrd="0" destOrd="0" presId="urn:microsoft.com/office/officeart/2005/8/layout/vList5"/>
    <dgm:cxn modelId="{A083DBB2-32EC-BA49-8241-EB34F8AF74C8}" type="presOf" srcId="{5CD21819-DACB-0644-BBE4-9FED0D287390}" destId="{B165D503-4AF9-0447-AF88-1C9F2003DD3B}" srcOrd="0" destOrd="0" presId="urn:microsoft.com/office/officeart/2005/8/layout/vList5"/>
    <dgm:cxn modelId="{1D1E37DE-6937-0442-82C1-72C001C45955}" type="presOf" srcId="{5CEA0F5E-B98E-0D40-88DF-F89F5BBCBC42}" destId="{4C64576D-4722-BB45-8D27-C4E3F2B22ABC}" srcOrd="0" destOrd="0" presId="urn:microsoft.com/office/officeart/2005/8/layout/vList5"/>
    <dgm:cxn modelId="{32F1E109-14AB-5248-B71D-92EE9C2E1013}" type="presOf" srcId="{F20A31F0-9A74-FE43-91A4-1FD2B7ECE6D1}" destId="{607D7A0D-32BA-BC49-A9DA-5CDDF6A3522E}" srcOrd="0" destOrd="2" presId="urn:microsoft.com/office/officeart/2005/8/layout/vList5"/>
    <dgm:cxn modelId="{6CB48D56-3D1E-B947-9DA3-C4EBFB45FFAB}" type="presOf" srcId="{96D85144-2770-F04B-98CB-BAE80664B9F1}" destId="{38B48B1E-482D-164B-A44F-665914391F4F}" srcOrd="0" destOrd="0" presId="urn:microsoft.com/office/officeart/2005/8/layout/vList5"/>
    <dgm:cxn modelId="{69776A21-582C-2A4D-8EFD-90774571E318}" srcId="{28439A63-38FC-824B-A825-5FA60889AB02}" destId="{9499327E-C6F5-8844-9793-6BF48CC2E458}" srcOrd="2" destOrd="0" parTransId="{A62C887F-078C-8D48-BD7F-F914F64E5CA3}" sibTransId="{C46D745E-890A-9D46-8C15-BB8332C094EE}"/>
    <dgm:cxn modelId="{BE0F0FB5-E529-6B42-8148-703056ECA8C0}" srcId="{96D85144-2770-F04B-98CB-BAE80664B9F1}" destId="{28439A63-38FC-824B-A825-5FA60889AB02}" srcOrd="2" destOrd="0" parTransId="{D5C8FE34-D7DC-BE48-8E91-A96F88D39AD6}" sibTransId="{C0F80883-6FE2-A24F-B673-757594122E12}"/>
    <dgm:cxn modelId="{6B6C0F67-65E9-A842-A13A-4E0EC19BFFAD}" srcId="{0F7D02D3-01AB-DE41-BD64-0C93E87F7FD0}" destId="{93C5788F-2421-3B4B-A689-309945E3FA06}" srcOrd="2" destOrd="0" parTransId="{65448945-2F18-E845-9EFF-FC6F7F96F20F}" sibTransId="{0FA8F0FC-32EE-EA46-8CA7-3A033A11F609}"/>
    <dgm:cxn modelId="{94B471B7-AEEA-3C45-AA73-D7E1A083C1A5}" type="presOf" srcId="{28439A63-38FC-824B-A825-5FA60889AB02}" destId="{F314A2BF-3D50-E948-8731-00C8D230EB1D}" srcOrd="0" destOrd="0" presId="urn:microsoft.com/office/officeart/2005/8/layout/vList5"/>
    <dgm:cxn modelId="{9A12D8E0-F098-7847-BDD1-0D9FF9FEB94F}" srcId="{32976393-B27D-9046-9A6B-C710142BECF6}" destId="{E4E0D211-1FDB-9546-9E3E-2A5629446296}" srcOrd="0" destOrd="0" parTransId="{FF81FADF-994C-E14E-9C74-5FCC16F17DB4}" sibTransId="{3A19D5F2-E985-854B-A8FD-FE34538BE7AC}"/>
    <dgm:cxn modelId="{98D8FE67-183F-C549-B75F-D4BA1CB6391D}" srcId="{96D85144-2770-F04B-98CB-BAE80664B9F1}" destId="{A441BFA8-44CB-8445-BCF1-C5A5CF5CA728}" srcOrd="0" destOrd="0" parTransId="{A8372356-62A5-9946-9357-B1F2343679D3}" sibTransId="{54095C2A-B52C-704E-B51E-BE7EF585A055}"/>
    <dgm:cxn modelId="{1268B891-F9F8-FC4B-8B95-C65309137EB6}" type="presOf" srcId="{A96DC2E9-C932-5546-B85D-9875B6635470}" destId="{B165D503-4AF9-0447-AF88-1C9F2003DD3B}" srcOrd="0" destOrd="2" presId="urn:microsoft.com/office/officeart/2005/8/layout/vList5"/>
    <dgm:cxn modelId="{03666CF2-49CD-E548-B9FA-32C9AA818B21}" srcId="{A441BFA8-44CB-8445-BCF1-C5A5CF5CA728}" destId="{378D62A2-C7E8-3E4E-9D24-86990CDFFB30}" srcOrd="1" destOrd="0" parTransId="{5FEADF76-FAF6-354B-9E7A-FEA01D3AE08D}" sibTransId="{48C1419D-8469-994B-81B4-F55D0492BB69}"/>
    <dgm:cxn modelId="{898CBDA8-9AA1-D543-8C73-EF544B6C299D}" type="presOf" srcId="{E0934744-850C-4D4B-A1B5-972272FE3464}" destId="{5DBCE7C0-26C2-D847-8833-8A9045DBF400}" srcOrd="0" destOrd="0" presId="urn:microsoft.com/office/officeart/2005/8/layout/vList5"/>
    <dgm:cxn modelId="{02A7E8B1-79A1-0C45-9837-A02BA2280C87}" srcId="{28439A63-38FC-824B-A825-5FA60889AB02}" destId="{E0934744-850C-4D4B-A1B5-972272FE3464}" srcOrd="0" destOrd="0" parTransId="{4C2104B5-16D5-3C4B-BA09-DC3BA34E10C1}" sibTransId="{3E0520C0-A26C-3B47-9081-761BD992697C}"/>
    <dgm:cxn modelId="{5D266F8D-4F0A-7F41-8C0B-3BE5C07BA2CA}" srcId="{32976393-B27D-9046-9A6B-C710142BECF6}" destId="{EC7C6276-C0D4-0947-B86D-ED408ED74B7B}" srcOrd="1" destOrd="0" parTransId="{D93C70E4-D968-B142-B87A-E57190E01874}" sibTransId="{D1110FD7-7211-2546-AF64-92D36DB1E134}"/>
    <dgm:cxn modelId="{F82FC540-9E2C-E14A-AED3-09A5A117732B}" type="presOf" srcId="{378D62A2-C7E8-3E4E-9D24-86990CDFFB30}" destId="{B165D503-4AF9-0447-AF88-1C9F2003DD3B}" srcOrd="0" destOrd="1" presId="urn:microsoft.com/office/officeart/2005/8/layout/vList5"/>
    <dgm:cxn modelId="{03418503-DE0C-4049-B881-5BE3E7447E7D}" type="presOf" srcId="{9499327E-C6F5-8844-9793-6BF48CC2E458}" destId="{5DBCE7C0-26C2-D847-8833-8A9045DBF400}" srcOrd="0" destOrd="2" presId="urn:microsoft.com/office/officeart/2005/8/layout/vList5"/>
    <dgm:cxn modelId="{499AABDC-DFF0-F043-A440-88B1880B62B6}" srcId="{28439A63-38FC-824B-A825-5FA60889AB02}" destId="{E391237B-E09C-9842-8C0F-E9F4BEA2D026}" srcOrd="1" destOrd="0" parTransId="{D817CF64-D78E-794C-98A4-810F944A9B2D}" sibTransId="{7AD43281-71C5-5448-890C-D2BC733036E0}"/>
    <dgm:cxn modelId="{0939DA01-E653-674C-A807-FE4EB8331F2C}" type="presOf" srcId="{93C5788F-2421-3B4B-A689-309945E3FA06}" destId="{4C64576D-4722-BB45-8D27-C4E3F2B22ABC}" srcOrd="0" destOrd="2" presId="urn:microsoft.com/office/officeart/2005/8/layout/vList5"/>
    <dgm:cxn modelId="{FBA041BC-8E0C-B24E-B49C-7DDBA30810E1}" type="presOf" srcId="{D5222233-C7F6-BB47-87BA-C6759172F293}" destId="{4C64576D-4722-BB45-8D27-C4E3F2B22ABC}" srcOrd="0" destOrd="1" presId="urn:microsoft.com/office/officeart/2005/8/layout/vList5"/>
    <dgm:cxn modelId="{3DABA5CA-BE5F-904B-BE4D-47A0B7C6D707}" type="presOf" srcId="{A441BFA8-44CB-8445-BCF1-C5A5CF5CA728}" destId="{6F0CF215-F033-4A47-8302-D0F87259E8B0}" srcOrd="0" destOrd="0" presId="urn:microsoft.com/office/officeart/2005/8/layout/vList5"/>
    <dgm:cxn modelId="{5C71B250-561A-A143-B7D0-4B0F875D8D2C}" srcId="{96D85144-2770-F04B-98CB-BAE80664B9F1}" destId="{0F7D02D3-01AB-DE41-BD64-0C93E87F7FD0}" srcOrd="1" destOrd="0" parTransId="{6368BE34-4E3D-AF47-8A30-1C79831A573F}" sibTransId="{F59CB7F9-491D-3145-8B98-AE2CB39A9ACA}"/>
    <dgm:cxn modelId="{5AF955F2-3976-0944-A743-1D759EE25CCC}" srcId="{0F7D02D3-01AB-DE41-BD64-0C93E87F7FD0}" destId="{5CEA0F5E-B98E-0D40-88DF-F89F5BBCBC42}" srcOrd="0" destOrd="0" parTransId="{0DB22A5C-0B0B-0246-AD79-D885255C8C7C}" sibTransId="{80640487-709B-0943-B93D-89F076D1BFE2}"/>
    <dgm:cxn modelId="{D282933F-808C-6C44-A818-1FA55C409B6C}" srcId="{A441BFA8-44CB-8445-BCF1-C5A5CF5CA728}" destId="{5CD21819-DACB-0644-BBE4-9FED0D287390}" srcOrd="0" destOrd="0" parTransId="{F43509F5-9375-2C45-8CA4-7746079667BD}" sibTransId="{305828D4-515A-754F-A95C-38B6E46080CF}"/>
    <dgm:cxn modelId="{D6D4E2EC-B968-D042-9A68-3A61054A9673}" type="presOf" srcId="{E391237B-E09C-9842-8C0F-E9F4BEA2D026}" destId="{5DBCE7C0-26C2-D847-8833-8A9045DBF400}" srcOrd="0" destOrd="1" presId="urn:microsoft.com/office/officeart/2005/8/layout/vList5"/>
    <dgm:cxn modelId="{5550B483-C79B-194C-BD0B-FB76A3729A01}" type="presParOf" srcId="{38B48B1E-482D-164B-A44F-665914391F4F}" destId="{BA80F8AD-673F-1C4A-BFDA-01CF6FFD9F20}" srcOrd="0" destOrd="0" presId="urn:microsoft.com/office/officeart/2005/8/layout/vList5"/>
    <dgm:cxn modelId="{C2AAA75E-4FC8-E24E-9479-491001859651}" type="presParOf" srcId="{BA80F8AD-673F-1C4A-BFDA-01CF6FFD9F20}" destId="{6F0CF215-F033-4A47-8302-D0F87259E8B0}" srcOrd="0" destOrd="0" presId="urn:microsoft.com/office/officeart/2005/8/layout/vList5"/>
    <dgm:cxn modelId="{E820CF32-F5EE-314E-9D2B-C87116E0AC54}" type="presParOf" srcId="{BA80F8AD-673F-1C4A-BFDA-01CF6FFD9F20}" destId="{B165D503-4AF9-0447-AF88-1C9F2003DD3B}" srcOrd="1" destOrd="0" presId="urn:microsoft.com/office/officeart/2005/8/layout/vList5"/>
    <dgm:cxn modelId="{A0B6356F-DCE7-4C46-8372-D26450A1403A}" type="presParOf" srcId="{38B48B1E-482D-164B-A44F-665914391F4F}" destId="{E3FE961C-61BD-0B46-BAC1-2197EA2EA0F5}" srcOrd="1" destOrd="0" presId="urn:microsoft.com/office/officeart/2005/8/layout/vList5"/>
    <dgm:cxn modelId="{B3741047-3AEB-E148-A1F5-17EB76196A7B}" type="presParOf" srcId="{38B48B1E-482D-164B-A44F-665914391F4F}" destId="{F71DB0B5-AA6A-2C4A-9D2E-9544F58463C6}" srcOrd="2" destOrd="0" presId="urn:microsoft.com/office/officeart/2005/8/layout/vList5"/>
    <dgm:cxn modelId="{AA7E500D-621B-F44D-82F4-88F3DB950F41}" type="presParOf" srcId="{F71DB0B5-AA6A-2C4A-9D2E-9544F58463C6}" destId="{BBF8B4C2-4EC1-7F4B-A5E0-39A284A52A14}" srcOrd="0" destOrd="0" presId="urn:microsoft.com/office/officeart/2005/8/layout/vList5"/>
    <dgm:cxn modelId="{8BB31514-4D90-E042-ACBE-48B13A179335}" type="presParOf" srcId="{F71DB0B5-AA6A-2C4A-9D2E-9544F58463C6}" destId="{4C64576D-4722-BB45-8D27-C4E3F2B22ABC}" srcOrd="1" destOrd="0" presId="urn:microsoft.com/office/officeart/2005/8/layout/vList5"/>
    <dgm:cxn modelId="{7505F5E4-2898-B84E-8343-8F59D6F47327}" type="presParOf" srcId="{38B48B1E-482D-164B-A44F-665914391F4F}" destId="{836D6D43-BA5C-5044-82C7-000AE5BF4D38}" srcOrd="3" destOrd="0" presId="urn:microsoft.com/office/officeart/2005/8/layout/vList5"/>
    <dgm:cxn modelId="{580AE529-99E0-8347-A171-5AB28393A3FF}" type="presParOf" srcId="{38B48B1E-482D-164B-A44F-665914391F4F}" destId="{55583E31-46EE-5548-8439-B2B7585ECA2C}" srcOrd="4" destOrd="0" presId="urn:microsoft.com/office/officeart/2005/8/layout/vList5"/>
    <dgm:cxn modelId="{64D201BB-E1D4-3549-871A-6AB53A66A45E}" type="presParOf" srcId="{55583E31-46EE-5548-8439-B2B7585ECA2C}" destId="{F314A2BF-3D50-E948-8731-00C8D230EB1D}" srcOrd="0" destOrd="0" presId="urn:microsoft.com/office/officeart/2005/8/layout/vList5"/>
    <dgm:cxn modelId="{7B852857-D0A5-3A41-8FC0-726C1D36B977}" type="presParOf" srcId="{55583E31-46EE-5548-8439-B2B7585ECA2C}" destId="{5DBCE7C0-26C2-D847-8833-8A9045DBF400}" srcOrd="1" destOrd="0" presId="urn:microsoft.com/office/officeart/2005/8/layout/vList5"/>
    <dgm:cxn modelId="{2369A769-68FF-814F-9314-CDDF1FFEE613}" type="presParOf" srcId="{38B48B1E-482D-164B-A44F-665914391F4F}" destId="{E1F078A4-F5B5-E448-858E-F82D7251E281}" srcOrd="5" destOrd="0" presId="urn:microsoft.com/office/officeart/2005/8/layout/vList5"/>
    <dgm:cxn modelId="{DC0F2B03-C777-0D44-8E4A-F671020740AC}" type="presParOf" srcId="{38B48B1E-482D-164B-A44F-665914391F4F}" destId="{56F90CDD-8C32-7148-8766-FC34E459FD80}" srcOrd="6" destOrd="0" presId="urn:microsoft.com/office/officeart/2005/8/layout/vList5"/>
    <dgm:cxn modelId="{45C170C4-D260-FD44-9B4B-64D5BB50AED1}" type="presParOf" srcId="{56F90CDD-8C32-7148-8766-FC34E459FD80}" destId="{D209E930-86CC-5240-A91E-D42D9D1ABDA6}" srcOrd="0" destOrd="0" presId="urn:microsoft.com/office/officeart/2005/8/layout/vList5"/>
    <dgm:cxn modelId="{3A5888B6-8866-0D4F-8658-99B653606A48}" type="presParOf" srcId="{56F90CDD-8C32-7148-8766-FC34E459FD80}" destId="{607D7A0D-32BA-BC49-A9DA-5CDDF6A3522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3167CB-651D-A145-81A7-E95D00C66DCC}">
      <dsp:nvSpPr>
        <dsp:cNvPr id="0" name=""/>
        <dsp:cNvSpPr/>
      </dsp:nvSpPr>
      <dsp:spPr>
        <a:xfrm>
          <a:off x="3908" y="1577020"/>
          <a:ext cx="2274897" cy="909958"/>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chemeClr val="accent2"/>
              </a:solidFill>
            </a:rPr>
            <a:t>Specifications</a:t>
          </a:r>
          <a:endParaRPr lang="en-US" sz="1800" kern="1200" dirty="0">
            <a:solidFill>
              <a:schemeClr val="accent2"/>
            </a:solidFill>
          </a:endParaRPr>
        </a:p>
      </dsp:txBody>
      <dsp:txXfrm>
        <a:off x="458887" y="1577020"/>
        <a:ext cx="1364939" cy="909958"/>
      </dsp:txXfrm>
    </dsp:sp>
    <dsp:sp modelId="{C92B3299-ACA5-7246-8588-742D707D5E4A}">
      <dsp:nvSpPr>
        <dsp:cNvPr id="0" name=""/>
        <dsp:cNvSpPr/>
      </dsp:nvSpPr>
      <dsp:spPr>
        <a:xfrm>
          <a:off x="2051315" y="1577020"/>
          <a:ext cx="2274897" cy="909958"/>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rgbClr val="FFFFFF"/>
              </a:solidFill>
            </a:rPr>
            <a:t>Development</a:t>
          </a:r>
          <a:endParaRPr lang="en-US" sz="1800" kern="1200" dirty="0">
            <a:solidFill>
              <a:srgbClr val="FFFFFF"/>
            </a:solidFill>
          </a:endParaRPr>
        </a:p>
      </dsp:txBody>
      <dsp:txXfrm>
        <a:off x="2506294" y="1577020"/>
        <a:ext cx="1364939" cy="909958"/>
      </dsp:txXfrm>
    </dsp:sp>
    <dsp:sp modelId="{4AD72065-25B1-D44E-904B-546FB064B823}">
      <dsp:nvSpPr>
        <dsp:cNvPr id="0" name=""/>
        <dsp:cNvSpPr/>
      </dsp:nvSpPr>
      <dsp:spPr>
        <a:xfrm>
          <a:off x="4098723" y="1577020"/>
          <a:ext cx="2274897" cy="909958"/>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rgbClr val="FFFFFF"/>
              </a:solidFill>
            </a:rPr>
            <a:t>Testing</a:t>
          </a:r>
          <a:endParaRPr lang="en-US" sz="1800" kern="1200" dirty="0">
            <a:solidFill>
              <a:srgbClr val="FFFFFF"/>
            </a:solidFill>
          </a:endParaRPr>
        </a:p>
      </dsp:txBody>
      <dsp:txXfrm>
        <a:off x="4553702" y="1577020"/>
        <a:ext cx="1364939" cy="909958"/>
      </dsp:txXfrm>
    </dsp:sp>
    <dsp:sp modelId="{F1F65E89-948A-4D4F-BFB0-7FCDC3113253}">
      <dsp:nvSpPr>
        <dsp:cNvPr id="0" name=""/>
        <dsp:cNvSpPr/>
      </dsp:nvSpPr>
      <dsp:spPr>
        <a:xfrm>
          <a:off x="6146130" y="1577020"/>
          <a:ext cx="2274897" cy="909958"/>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rgbClr val="FFFFFF"/>
              </a:solidFill>
            </a:rPr>
            <a:t>Management</a:t>
          </a:r>
          <a:endParaRPr lang="en-US" sz="1800" kern="1200" dirty="0">
            <a:solidFill>
              <a:srgbClr val="FFFFFF"/>
            </a:solidFill>
          </a:endParaRPr>
        </a:p>
      </dsp:txBody>
      <dsp:txXfrm>
        <a:off x="6601109" y="1577020"/>
        <a:ext cx="1364939" cy="9099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5D503-4AF9-0447-AF88-1C9F2003DD3B}">
      <dsp:nvSpPr>
        <dsp:cNvPr id="0" name=""/>
        <dsp:cNvSpPr/>
      </dsp:nvSpPr>
      <dsp:spPr>
        <a:xfrm rot="5400000">
          <a:off x="5260532" y="-2223271"/>
          <a:ext cx="643055"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Requirement formalization</a:t>
          </a:r>
          <a:endParaRPr lang="en-US" sz="1400" kern="1200" dirty="0"/>
        </a:p>
        <a:p>
          <a:pPr marL="114300" lvl="1" indent="-114300" algn="l" defTabSz="622300">
            <a:lnSpc>
              <a:spcPct val="90000"/>
            </a:lnSpc>
            <a:spcBef>
              <a:spcPct val="0"/>
            </a:spcBef>
            <a:spcAft>
              <a:spcPct val="15000"/>
            </a:spcAft>
            <a:buChar char="••"/>
          </a:pPr>
          <a:r>
            <a:rPr lang="en-US" sz="1400" kern="1200" dirty="0" smtClean="0"/>
            <a:t>Best practices</a:t>
          </a:r>
          <a:endParaRPr lang="en-US" sz="1400" kern="1200" dirty="0"/>
        </a:p>
        <a:p>
          <a:pPr marL="114300" lvl="1" indent="-114300" algn="l" defTabSz="622300">
            <a:lnSpc>
              <a:spcPct val="90000"/>
            </a:lnSpc>
            <a:spcBef>
              <a:spcPct val="0"/>
            </a:spcBef>
            <a:spcAft>
              <a:spcPct val="15000"/>
            </a:spcAft>
            <a:buChar char="••"/>
          </a:pPr>
          <a:r>
            <a:rPr lang="en-US" sz="1400" kern="1200" dirty="0" smtClean="0"/>
            <a:t>Documentation</a:t>
          </a:r>
          <a:endParaRPr lang="en-US" sz="1400" kern="1200" dirty="0"/>
        </a:p>
      </dsp:txBody>
      <dsp:txXfrm rot="-5400000">
        <a:off x="2955209" y="113443"/>
        <a:ext cx="5222312" cy="580273"/>
      </dsp:txXfrm>
    </dsp:sp>
    <dsp:sp modelId="{6F0CF215-F033-4A47-8302-D0F87259E8B0}">
      <dsp:nvSpPr>
        <dsp:cNvPr id="0" name=""/>
        <dsp:cNvSpPr/>
      </dsp:nvSpPr>
      <dsp:spPr>
        <a:xfrm>
          <a:off x="0" y="1671"/>
          <a:ext cx="2955208" cy="803818"/>
        </a:xfrm>
        <a:prstGeom prst="roundRect">
          <a:avLst/>
        </a:prstGeom>
        <a:solidFill>
          <a:schemeClr val="tx1">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rPr>
            <a:t>Specifications</a:t>
          </a:r>
          <a:endParaRPr lang="en-US" sz="2400" kern="1200" dirty="0">
            <a:solidFill>
              <a:srgbClr val="FFFFFF"/>
            </a:solidFill>
          </a:endParaRPr>
        </a:p>
      </dsp:txBody>
      <dsp:txXfrm>
        <a:off x="39239" y="40910"/>
        <a:ext cx="2876730" cy="725340"/>
      </dsp:txXfrm>
    </dsp:sp>
    <dsp:sp modelId="{4C64576D-4722-BB45-8D27-C4E3F2B22ABC}">
      <dsp:nvSpPr>
        <dsp:cNvPr id="0" name=""/>
        <dsp:cNvSpPr/>
      </dsp:nvSpPr>
      <dsp:spPr>
        <a:xfrm rot="5400000">
          <a:off x="5260532" y="-1379261"/>
          <a:ext cx="643055"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Standards and/or Frameworks</a:t>
          </a:r>
          <a:endParaRPr lang="en-US" sz="1400" kern="1200" dirty="0"/>
        </a:p>
        <a:p>
          <a:pPr marL="114300" lvl="1" indent="-114300" algn="l" defTabSz="622300">
            <a:lnSpc>
              <a:spcPct val="90000"/>
            </a:lnSpc>
            <a:spcBef>
              <a:spcPct val="0"/>
            </a:spcBef>
            <a:spcAft>
              <a:spcPct val="15000"/>
            </a:spcAft>
            <a:buChar char="••"/>
          </a:pPr>
          <a:r>
            <a:rPr lang="en-US" sz="1400" kern="1200" dirty="0" smtClean="0"/>
            <a:t>Language choice, code guidelines</a:t>
          </a:r>
          <a:endParaRPr lang="en-US" sz="1400" kern="1200" dirty="0"/>
        </a:p>
        <a:p>
          <a:pPr marL="114300" lvl="1" indent="-114300" algn="l" defTabSz="622300">
            <a:lnSpc>
              <a:spcPct val="90000"/>
            </a:lnSpc>
            <a:spcBef>
              <a:spcPct val="0"/>
            </a:spcBef>
            <a:spcAft>
              <a:spcPct val="15000"/>
            </a:spcAft>
            <a:buChar char="••"/>
          </a:pPr>
          <a:r>
            <a:rPr lang="en-US" sz="1400" kern="1200" dirty="0" smtClean="0"/>
            <a:t>Novel approaches: Code generation, Ext. engineering, OO, DSLs</a:t>
          </a:r>
          <a:endParaRPr lang="en-US" sz="1400" kern="1200" dirty="0"/>
        </a:p>
      </dsp:txBody>
      <dsp:txXfrm rot="-5400000">
        <a:off x="2955209" y="957453"/>
        <a:ext cx="5222312" cy="580273"/>
      </dsp:txXfrm>
    </dsp:sp>
    <dsp:sp modelId="{BBF8B4C2-4EC1-7F4B-A5E0-39A284A52A14}">
      <dsp:nvSpPr>
        <dsp:cNvPr id="0" name=""/>
        <dsp:cNvSpPr/>
      </dsp:nvSpPr>
      <dsp:spPr>
        <a:xfrm>
          <a:off x="0" y="845681"/>
          <a:ext cx="2955208" cy="803818"/>
        </a:xfrm>
        <a:prstGeom prst="roundRect">
          <a:avLst/>
        </a:prstGeom>
        <a:solidFill>
          <a:schemeClr val="bg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rPr>
            <a:t>Development</a:t>
          </a:r>
          <a:endParaRPr lang="en-US" sz="2400" kern="1200" dirty="0">
            <a:solidFill>
              <a:srgbClr val="FFFFFF"/>
            </a:solidFill>
          </a:endParaRPr>
        </a:p>
      </dsp:txBody>
      <dsp:txXfrm>
        <a:off x="39239" y="884920"/>
        <a:ext cx="2876730" cy="725340"/>
      </dsp:txXfrm>
    </dsp:sp>
    <dsp:sp modelId="{5DBCE7C0-26C2-D847-8833-8A9045DBF400}">
      <dsp:nvSpPr>
        <dsp:cNvPr id="0" name=""/>
        <dsp:cNvSpPr/>
      </dsp:nvSpPr>
      <dsp:spPr>
        <a:xfrm rot="5400000">
          <a:off x="5260532" y="-535251"/>
          <a:ext cx="643055"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Methodologies (FAT, SAT)</a:t>
          </a:r>
          <a:endParaRPr lang="en-US" sz="1400" kern="1200" dirty="0"/>
        </a:p>
        <a:p>
          <a:pPr marL="114300" lvl="1" indent="-114300" algn="l" defTabSz="622300">
            <a:lnSpc>
              <a:spcPct val="90000"/>
            </a:lnSpc>
            <a:spcBef>
              <a:spcPct val="0"/>
            </a:spcBef>
            <a:spcAft>
              <a:spcPct val="15000"/>
            </a:spcAft>
            <a:buChar char="••"/>
          </a:pPr>
          <a:r>
            <a:rPr lang="en-US" sz="1400" kern="1200" dirty="0" smtClean="0"/>
            <a:t>Simulation, virtual commissioning</a:t>
          </a:r>
          <a:endParaRPr lang="en-US" sz="1400" kern="1200" dirty="0"/>
        </a:p>
        <a:p>
          <a:pPr marL="114300" lvl="1" indent="-114300" algn="l" defTabSz="622300">
            <a:lnSpc>
              <a:spcPct val="90000"/>
            </a:lnSpc>
            <a:spcBef>
              <a:spcPct val="0"/>
            </a:spcBef>
            <a:spcAft>
              <a:spcPct val="15000"/>
            </a:spcAft>
            <a:buChar char="••"/>
          </a:pPr>
          <a:r>
            <a:rPr lang="en-US" sz="1400" kern="1200" dirty="0" smtClean="0"/>
            <a:t>Advanced: Static Analysis, Formal verification</a:t>
          </a:r>
          <a:endParaRPr lang="en-US" sz="1400" kern="1200" dirty="0"/>
        </a:p>
      </dsp:txBody>
      <dsp:txXfrm rot="-5400000">
        <a:off x="2955209" y="1801463"/>
        <a:ext cx="5222312" cy="580273"/>
      </dsp:txXfrm>
    </dsp:sp>
    <dsp:sp modelId="{F314A2BF-3D50-E948-8731-00C8D230EB1D}">
      <dsp:nvSpPr>
        <dsp:cNvPr id="0" name=""/>
        <dsp:cNvSpPr/>
      </dsp:nvSpPr>
      <dsp:spPr>
        <a:xfrm>
          <a:off x="0" y="1689690"/>
          <a:ext cx="2955208" cy="803818"/>
        </a:xfrm>
        <a:prstGeom prst="roundRect">
          <a:avLst/>
        </a:prstGeom>
        <a:solidFill>
          <a:schemeClr val="accent1">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rPr>
            <a:t>Testing</a:t>
          </a:r>
          <a:endParaRPr lang="en-US" sz="2400" kern="1200" dirty="0">
            <a:solidFill>
              <a:srgbClr val="FFFFFF"/>
            </a:solidFill>
          </a:endParaRPr>
        </a:p>
      </dsp:txBody>
      <dsp:txXfrm>
        <a:off x="39239" y="1728929"/>
        <a:ext cx="2876730" cy="725340"/>
      </dsp:txXfrm>
    </dsp:sp>
    <dsp:sp modelId="{607D7A0D-32BA-BC49-A9DA-5CDDF6A3522E}">
      <dsp:nvSpPr>
        <dsp:cNvPr id="0" name=""/>
        <dsp:cNvSpPr/>
      </dsp:nvSpPr>
      <dsp:spPr>
        <a:xfrm rot="5400000">
          <a:off x="5260532" y="308758"/>
          <a:ext cx="643055" cy="525370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Versioning</a:t>
          </a:r>
          <a:endParaRPr lang="en-US" sz="1400" kern="1200" dirty="0"/>
        </a:p>
        <a:p>
          <a:pPr marL="114300" lvl="1" indent="-114300" algn="l" defTabSz="622300">
            <a:lnSpc>
              <a:spcPct val="90000"/>
            </a:lnSpc>
            <a:spcBef>
              <a:spcPct val="0"/>
            </a:spcBef>
            <a:spcAft>
              <a:spcPct val="15000"/>
            </a:spcAft>
            <a:buChar char="••"/>
          </a:pPr>
          <a:r>
            <a:rPr lang="en-US" sz="1400" kern="1200" dirty="0" smtClean="0"/>
            <a:t>Deployment</a:t>
          </a:r>
          <a:endParaRPr lang="en-US" sz="1400" kern="1200" dirty="0"/>
        </a:p>
        <a:p>
          <a:pPr marL="114300" lvl="1" indent="-114300" algn="l" defTabSz="622300">
            <a:lnSpc>
              <a:spcPct val="90000"/>
            </a:lnSpc>
            <a:spcBef>
              <a:spcPct val="0"/>
            </a:spcBef>
            <a:spcAft>
              <a:spcPct val="15000"/>
            </a:spcAft>
            <a:buChar char="••"/>
          </a:pPr>
          <a:r>
            <a:rPr lang="en-US" sz="1400" kern="1200" dirty="0" smtClean="0"/>
            <a:t>Management of change</a:t>
          </a:r>
          <a:endParaRPr lang="en-US" sz="1400" kern="1200" dirty="0"/>
        </a:p>
      </dsp:txBody>
      <dsp:txXfrm rot="-5400000">
        <a:off x="2955209" y="2645473"/>
        <a:ext cx="5222312" cy="580273"/>
      </dsp:txXfrm>
    </dsp:sp>
    <dsp:sp modelId="{D209E930-86CC-5240-A91E-D42D9D1ABDA6}">
      <dsp:nvSpPr>
        <dsp:cNvPr id="0" name=""/>
        <dsp:cNvSpPr/>
      </dsp:nvSpPr>
      <dsp:spPr>
        <a:xfrm>
          <a:off x="0" y="2533700"/>
          <a:ext cx="2955208" cy="803818"/>
        </a:xfrm>
        <a:prstGeom prst="roundRect">
          <a:avLst/>
        </a:prstGeom>
        <a:solidFill>
          <a:schemeClr val="accent4">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rPr>
            <a:t>Management</a:t>
          </a:r>
          <a:endParaRPr lang="en-US" sz="2400" kern="1200" dirty="0">
            <a:solidFill>
              <a:srgbClr val="FFFFFF"/>
            </a:solidFill>
          </a:endParaRPr>
        </a:p>
      </dsp:txBody>
      <dsp:txXfrm>
        <a:off x="39239" y="2572939"/>
        <a:ext cx="2876730" cy="72534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E6C226A-505C-BB41-9BE6-303936B8B28E}" type="datetimeFigureOut">
              <a:rPr lang="en-US" smtClean="0"/>
              <a:t>06.10.17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4E625F-DCE8-FE45-B000-08253D2793C0}" type="slidenum">
              <a:rPr lang="en-US" smtClean="0"/>
              <a:t>‹#›</a:t>
            </a:fld>
            <a:endParaRPr lang="en-US"/>
          </a:p>
        </p:txBody>
      </p:sp>
    </p:spTree>
    <p:extLst>
      <p:ext uri="{BB962C8B-B14F-4D97-AF65-F5344CB8AC3E}">
        <p14:creationId xmlns:p14="http://schemas.microsoft.com/office/powerpoint/2010/main" val="2344509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102F95-03FA-9A49-986A-A3C4B67F3C1B}" type="datetimeFigureOut">
              <a:rPr lang="en-US" smtClean="0"/>
              <a:t>06.10.17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53C08F-872E-854A-8905-D9A95FC6FD26}" type="slidenum">
              <a:rPr lang="en-US" smtClean="0"/>
              <a:t>‹#›</a:t>
            </a:fld>
            <a:endParaRPr lang="en-US"/>
          </a:p>
        </p:txBody>
      </p:sp>
    </p:spTree>
    <p:extLst>
      <p:ext uri="{BB962C8B-B14F-4D97-AF65-F5344CB8AC3E}">
        <p14:creationId xmlns:p14="http://schemas.microsoft.com/office/powerpoint/2010/main" val="38259972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7"/>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088" b="24929"/>
          <a:stretch/>
        </p:blipFill>
        <p:spPr bwMode="auto">
          <a:xfrm>
            <a:off x="0" y="-220768"/>
            <a:ext cx="9144000" cy="48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hasCustomPrompt="1"/>
          </p:nvPr>
        </p:nvSpPr>
        <p:spPr>
          <a:xfrm>
            <a:off x="1096702" y="843558"/>
            <a:ext cx="5707546" cy="2975820"/>
          </a:xfrm>
          <a:gradFill flip="none" rotWithShape="1">
            <a:gsLst>
              <a:gs pos="39000">
                <a:schemeClr val="accent2">
                  <a:alpha val="90000"/>
                </a:schemeClr>
              </a:gs>
              <a:gs pos="0">
                <a:schemeClr val="accent2">
                  <a:alpha val="0"/>
                </a:schemeClr>
              </a:gs>
              <a:gs pos="88000">
                <a:schemeClr val="accent2">
                  <a:alpha val="81000"/>
                </a:schemeClr>
              </a:gs>
              <a:gs pos="100000">
                <a:schemeClr val="accent2">
                  <a:alpha val="38000"/>
                </a:schemeClr>
              </a:gs>
            </a:gsLst>
            <a:lin ang="5400000" scaled="0"/>
            <a:tileRect/>
          </a:gradFill>
        </p:spPr>
        <p:txBody>
          <a:bodyPr>
            <a:normAutofit/>
          </a:bodyPr>
          <a:lstStyle>
            <a:lvl1pPr marL="0" marR="0" indent="0" algn="ctr" defTabSz="914400" rtl="0" eaLnBrk="1" fontAlgn="auto" latinLnBrk="0" hangingPunct="1">
              <a:lnSpc>
                <a:spcPct val="100000"/>
              </a:lnSpc>
              <a:spcBef>
                <a:spcPct val="0"/>
              </a:spcBef>
              <a:spcAft>
                <a:spcPts val="0"/>
              </a:spcAft>
              <a:buClrTx/>
              <a:buSzTx/>
              <a:buFontTx/>
              <a:buNone/>
              <a:tabLst/>
              <a:defRPr sz="2800">
                <a:latin typeface="+mj-lt"/>
              </a:defRPr>
            </a:lvl1pPr>
          </a:lstStyle>
          <a:p>
            <a:r>
              <a:rPr lang="en-US" dirty="0" smtClean="0"/>
              <a:t>POSTER TITLE</a:t>
            </a:r>
            <a:br>
              <a:rPr lang="en-US" dirty="0" smtClean="0"/>
            </a:br>
            <a:r>
              <a:rPr lang="en-US" dirty="0" smtClean="0"/>
              <a:t/>
            </a:r>
            <a:br>
              <a:rPr lang="en-US" dirty="0" smtClean="0"/>
            </a:br>
            <a:r>
              <a:rPr lang="en-AU" sz="1800" dirty="0" smtClean="0">
                <a:solidFill>
                  <a:schemeClr val="tx2"/>
                </a:solidFill>
                <a:latin typeface="Arial" panose="020B0604020202020204" pitchFamily="34" charset="0"/>
                <a:cs typeface="Arial" panose="020B0604020202020204" pitchFamily="34" charset="0"/>
              </a:rPr>
              <a:t>Authors</a:t>
            </a:r>
            <a:br>
              <a:rPr lang="en-AU" sz="1800" dirty="0" smtClean="0">
                <a:solidFill>
                  <a:schemeClr val="tx2"/>
                </a:solidFill>
                <a:latin typeface="Arial" panose="020B0604020202020204" pitchFamily="34" charset="0"/>
                <a:cs typeface="Arial" panose="020B0604020202020204" pitchFamily="34" charset="0"/>
              </a:rPr>
            </a:br>
            <a:r>
              <a:rPr lang="en-AU" sz="1800" dirty="0" smtClean="0">
                <a:solidFill>
                  <a:schemeClr val="tx2"/>
                </a:solidFill>
                <a:latin typeface="Arial" panose="020B0604020202020204" pitchFamily="34" charset="0"/>
                <a:cs typeface="Arial" panose="020B0604020202020204" pitchFamily="34" charset="0"/>
              </a:rPr>
              <a:t>Affiliations</a:t>
            </a:r>
            <a:br>
              <a:rPr lang="en-AU" sz="1800" dirty="0" smtClean="0">
                <a:solidFill>
                  <a:schemeClr val="tx2"/>
                </a:solidFill>
                <a:latin typeface="Arial" panose="020B0604020202020204" pitchFamily="34" charset="0"/>
                <a:cs typeface="Arial" panose="020B0604020202020204" pitchFamily="34" charset="0"/>
              </a:rPr>
            </a:br>
            <a:r>
              <a:rPr lang="en-AU" sz="1800" dirty="0" smtClean="0">
                <a:solidFill>
                  <a:schemeClr val="tx2"/>
                </a:solidFill>
                <a:latin typeface="Arial" panose="020B0604020202020204" pitchFamily="34" charset="0"/>
                <a:cs typeface="Arial" panose="020B0604020202020204" pitchFamily="34" charset="0"/>
              </a:rPr>
              <a:t/>
            </a:r>
            <a:br>
              <a:rPr lang="en-AU" sz="1800" dirty="0" smtClean="0">
                <a:solidFill>
                  <a:schemeClr val="tx2"/>
                </a:solidFill>
                <a:latin typeface="Arial" panose="020B0604020202020204" pitchFamily="34" charset="0"/>
                <a:cs typeface="Arial" panose="020B0604020202020204" pitchFamily="34" charset="0"/>
              </a:rPr>
            </a:br>
            <a:r>
              <a:rPr lang="en-AU" sz="1800" dirty="0" smtClean="0">
                <a:solidFill>
                  <a:schemeClr val="tx2"/>
                </a:solidFill>
                <a:latin typeface="Arial" panose="020B0604020202020204" pitchFamily="34" charset="0"/>
                <a:cs typeface="Arial" panose="020B0604020202020204" pitchFamily="34" charset="0"/>
              </a:rPr>
              <a:t/>
            </a:r>
            <a:br>
              <a:rPr lang="en-AU" sz="1800" dirty="0" smtClean="0">
                <a:solidFill>
                  <a:schemeClr val="tx2"/>
                </a:solidFill>
                <a:latin typeface="Arial" panose="020B0604020202020204" pitchFamily="34" charset="0"/>
                <a:cs typeface="Arial" panose="020B0604020202020204" pitchFamily="34" charset="0"/>
              </a:rPr>
            </a:br>
            <a:r>
              <a:rPr lang="en-AU" sz="1800" dirty="0" smtClean="0">
                <a:solidFill>
                  <a:schemeClr val="bg2"/>
                </a:solidFill>
                <a:latin typeface="Arial" panose="020B0604020202020204" pitchFamily="34" charset="0"/>
                <a:cs typeface="Arial" panose="020B0604020202020204" pitchFamily="34" charset="0"/>
              </a:rPr>
              <a:t>POSTER REFERENCE</a:t>
            </a:r>
            <a:endParaRPr lang="en-US" dirty="0"/>
          </a:p>
        </p:txBody>
      </p:sp>
      <p:sp>
        <p:nvSpPr>
          <p:cNvPr id="17" name="TextBox 16"/>
          <p:cNvSpPr txBox="1"/>
          <p:nvPr userDrawn="1"/>
        </p:nvSpPr>
        <p:spPr>
          <a:xfrm>
            <a:off x="5936546" y="4659982"/>
            <a:ext cx="3171958" cy="461665"/>
          </a:xfrm>
          <a:prstGeom prst="rect">
            <a:avLst/>
          </a:prstGeom>
          <a:noFill/>
        </p:spPr>
        <p:txBody>
          <a:bodyPr wrap="none" rtlCol="0">
            <a:spAutoFit/>
          </a:bodyPr>
          <a:lstStyle/>
          <a:p>
            <a:pPr algn="r"/>
            <a:r>
              <a:rPr lang="en-US" sz="1200" b="0" dirty="0" smtClean="0">
                <a:solidFill>
                  <a:schemeClr val="accent2"/>
                </a:solidFill>
                <a:effectLst>
                  <a:outerShdw blurRad="38100" dist="38100" dir="2700000" algn="tl">
                    <a:srgbClr val="000000">
                      <a:alpha val="43137"/>
                    </a:srgbClr>
                  </a:outerShdw>
                </a:effectLst>
              </a:rPr>
              <a:t>16</a:t>
            </a:r>
            <a:r>
              <a:rPr lang="en-US" sz="1200" b="0" baseline="30000" dirty="0" smtClean="0">
                <a:solidFill>
                  <a:schemeClr val="accent2"/>
                </a:solidFill>
                <a:effectLst>
                  <a:outerShdw blurRad="38100" dist="38100" dir="2700000" algn="tl">
                    <a:srgbClr val="000000">
                      <a:alpha val="43137"/>
                    </a:srgbClr>
                  </a:outerShdw>
                </a:effectLst>
              </a:rPr>
              <a:t>th</a:t>
            </a:r>
            <a:r>
              <a:rPr lang="en-US" sz="1200" b="0" dirty="0" smtClean="0">
                <a:solidFill>
                  <a:schemeClr val="accent2"/>
                </a:solidFill>
                <a:effectLst>
                  <a:outerShdw blurRad="38100" dist="38100" dir="2700000" algn="tl">
                    <a:srgbClr val="000000">
                      <a:alpha val="43137"/>
                    </a:srgbClr>
                  </a:outerShdw>
                </a:effectLst>
              </a:rPr>
              <a:t> International Conference on Accelerator</a:t>
            </a:r>
            <a:br>
              <a:rPr lang="en-US" sz="1200" b="0" dirty="0" smtClean="0">
                <a:solidFill>
                  <a:schemeClr val="accent2"/>
                </a:solidFill>
                <a:effectLst>
                  <a:outerShdw blurRad="38100" dist="38100" dir="2700000" algn="tl">
                    <a:srgbClr val="000000">
                      <a:alpha val="43137"/>
                    </a:srgbClr>
                  </a:outerShdw>
                </a:effectLst>
              </a:rPr>
            </a:br>
            <a:r>
              <a:rPr lang="en-US" sz="1200" b="0" dirty="0" smtClean="0">
                <a:solidFill>
                  <a:schemeClr val="accent2"/>
                </a:solidFill>
                <a:effectLst>
                  <a:outerShdw blurRad="38100" dist="38100" dir="2700000" algn="tl">
                    <a:srgbClr val="000000">
                      <a:alpha val="43137"/>
                    </a:srgbClr>
                  </a:outerShdw>
                </a:effectLst>
              </a:rPr>
              <a:t>and Large Experimental Physics Control Systems</a:t>
            </a:r>
            <a:endParaRPr lang="en-US" sz="1200" b="0" dirty="0">
              <a:solidFill>
                <a:schemeClr val="accent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02694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92858B-0F2E-4BA2-9CDC-5AFB3A48EF5E}" type="datetimeFigureOut">
              <a:rPr lang="en-US" smtClean="0"/>
              <a:t>06.10.17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3878640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92858B-0F2E-4BA2-9CDC-5AFB3A48EF5E}" type="datetimeFigureOut">
              <a:rPr lang="en-US" smtClean="0"/>
              <a:t>06.10.17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24219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b="1">
                <a:solidFill>
                  <a:schemeClr val="bg2"/>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292858B-0F2E-4BA2-9CDC-5AFB3A48EF5E}" type="datetimeFigureOut">
              <a:rPr lang="en-US" smtClean="0"/>
              <a:t>06.10.17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649253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92858B-0F2E-4BA2-9CDC-5AFB3A48EF5E}" type="datetimeFigureOut">
              <a:rPr lang="en-US" smtClean="0"/>
              <a:t>06.10.17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398752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92858B-0F2E-4BA2-9CDC-5AFB3A48EF5E}" type="datetimeFigureOut">
              <a:rPr lang="en-US" smtClean="0"/>
              <a:t>06.10.17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1209956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92858B-0F2E-4BA2-9CDC-5AFB3A48EF5E}" type="datetimeFigureOut">
              <a:rPr lang="en-US" smtClean="0"/>
              <a:t>06.10.17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4027999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92858B-0F2E-4BA2-9CDC-5AFB3A48EF5E}" type="datetimeFigureOut">
              <a:rPr lang="en-US" smtClean="0"/>
              <a:t>06.10.17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3794944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92858B-0F2E-4BA2-9CDC-5AFB3A48EF5E}" type="datetimeFigureOut">
              <a:rPr lang="en-US" smtClean="0"/>
              <a:t>06.10.17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4101681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92858B-0F2E-4BA2-9CDC-5AFB3A48EF5E}" type="datetimeFigureOut">
              <a:rPr lang="en-US" smtClean="0"/>
              <a:t>06.10.17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2040359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92858B-0F2E-4BA2-9CDC-5AFB3A48EF5E}" type="datetimeFigureOut">
              <a:rPr lang="en-US" smtClean="0"/>
              <a:t>06.10.17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2D9EA-D590-4770-822C-F3C47D17B7B0}" type="slidenum">
              <a:rPr lang="en-US" smtClean="0"/>
              <a:t>‹#›</a:t>
            </a:fld>
            <a:endParaRPr lang="en-US"/>
          </a:p>
        </p:txBody>
      </p:sp>
    </p:spTree>
    <p:extLst>
      <p:ext uri="{BB962C8B-B14F-4D97-AF65-F5344CB8AC3E}">
        <p14:creationId xmlns:p14="http://schemas.microsoft.com/office/powerpoint/2010/main" val="25365526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17" name="Picture 7"/>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t="-2" b="58579"/>
          <a:stretch/>
        </p:blipFill>
        <p:spPr bwMode="auto">
          <a:xfrm>
            <a:off x="1" y="-15048"/>
            <a:ext cx="9144000" cy="1944000"/>
          </a:xfrm>
          <a:prstGeom prst="rect">
            <a:avLst/>
          </a:prstGeom>
          <a:gradFill>
            <a:gsLst>
              <a:gs pos="39000">
                <a:schemeClr val="accent2">
                  <a:alpha val="90000"/>
                </a:schemeClr>
              </a:gs>
              <a:gs pos="0">
                <a:schemeClr val="accent2">
                  <a:alpha val="0"/>
                </a:schemeClr>
              </a:gs>
              <a:gs pos="88000">
                <a:schemeClr val="accent2">
                  <a:alpha val="81000"/>
                </a:schemeClr>
              </a:gs>
              <a:gs pos="100000">
                <a:schemeClr val="accent2">
                  <a:alpha val="38000"/>
                </a:schemeClr>
              </a:gs>
            </a:gsLst>
            <a:lin ang="5400000" scaled="0"/>
          </a:gradFill>
          <a:ln>
            <a:noFill/>
          </a:ln>
        </p:spPr>
      </p:pic>
      <p:sp>
        <p:nvSpPr>
          <p:cNvPr id="10" name="Rectangle 9"/>
          <p:cNvSpPr/>
          <p:nvPr userDrawn="1"/>
        </p:nvSpPr>
        <p:spPr>
          <a:xfrm>
            <a:off x="0" y="-15048"/>
            <a:ext cx="9144000" cy="1944000"/>
          </a:xfrm>
          <a:prstGeom prst="rect">
            <a:avLst/>
          </a:prstGeom>
          <a:gradFill>
            <a:gsLst>
              <a:gs pos="52000">
                <a:schemeClr val="accent2">
                  <a:alpha val="65000"/>
                </a:schemeClr>
              </a:gs>
              <a:gs pos="0">
                <a:schemeClr val="accent2">
                  <a:alpha val="0"/>
                </a:schemeClr>
              </a:gs>
              <a:gs pos="92000">
                <a:schemeClr val="accent2">
                  <a:lumMod val="0"/>
                  <a:lumOff val="100000"/>
                </a:schemeClr>
              </a:gs>
              <a:gs pos="28000">
                <a:schemeClr val="accent2">
                  <a:alpha val="38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67544" y="205979"/>
            <a:ext cx="8219256"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292858B-0F2E-4BA2-9CDC-5AFB3A48EF5E}" type="datetimeFigureOut">
              <a:rPr lang="en-US" smtClean="0"/>
              <a:t>06.10.17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082D9EA-D590-4770-822C-F3C47D17B7B0}" type="slidenum">
              <a:rPr lang="en-US" smtClean="0"/>
              <a:t>‹#›</a:t>
            </a:fld>
            <a:endParaRPr lang="en-US"/>
          </a:p>
        </p:txBody>
      </p:sp>
      <p:sp>
        <p:nvSpPr>
          <p:cNvPr id="8" name="Rectangle 7"/>
          <p:cNvSpPr/>
          <p:nvPr userDrawn="1"/>
        </p:nvSpPr>
        <p:spPr>
          <a:xfrm>
            <a:off x="2483768" y="4629807"/>
            <a:ext cx="6660232" cy="513693"/>
          </a:xfrm>
          <a:prstGeom prst="rect">
            <a:avLst/>
          </a:prstGeom>
          <a:gradFill flip="none" rotWithShape="1">
            <a:gsLst>
              <a:gs pos="26000">
                <a:schemeClr val="bg2"/>
              </a:gs>
              <a:gs pos="83000">
                <a:schemeClr val="accent2"/>
              </a:gs>
              <a:gs pos="63000">
                <a:schemeClr val="bg2">
                  <a:lumMod val="20000"/>
                  <a:lumOff val="80000"/>
                </a:schemeClr>
              </a:gs>
              <a:gs pos="100000">
                <a:schemeClr val="accent2"/>
              </a:gs>
            </a:gsLst>
            <a:lin ang="15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6"/>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07504" y="4659982"/>
            <a:ext cx="2376264" cy="447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549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Wingdings" panose="05000000000000000000" pitchFamily="2" charset="2"/>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bg1"/>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385144/timetable/%2320171007" TargetMode="Externa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385144" TargetMode="Externa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gradFill>
            <a:gsLst>
              <a:gs pos="29000">
                <a:schemeClr val="accent2">
                  <a:alpha val="98000"/>
                </a:schemeClr>
              </a:gs>
              <a:gs pos="0">
                <a:schemeClr val="accent2">
                  <a:alpha val="0"/>
                </a:schemeClr>
              </a:gs>
              <a:gs pos="88000">
                <a:schemeClr val="accent2">
                  <a:alpha val="80000"/>
                </a:schemeClr>
              </a:gs>
              <a:gs pos="100000">
                <a:schemeClr val="accent2">
                  <a:alpha val="38000"/>
                </a:schemeClr>
              </a:gs>
            </a:gsLst>
          </a:gradFill>
        </p:spPr>
        <p:txBody>
          <a:bodyPr>
            <a:normAutofit/>
          </a:bodyPr>
          <a:lstStyle/>
          <a:p>
            <a:r>
              <a:rPr lang="en-US" b="1" dirty="0" smtClean="0">
                <a:effectLst>
                  <a:outerShdw blurRad="38100" dist="38100" dir="2700000" algn="tl">
                    <a:srgbClr val="000000">
                      <a:alpha val="43137"/>
                    </a:srgbClr>
                  </a:outerShdw>
                </a:effectLst>
              </a:rPr>
              <a:t>1</a:t>
            </a:r>
            <a:r>
              <a:rPr lang="en-US" b="1" baseline="30000" dirty="0" smtClean="0">
                <a:effectLst>
                  <a:outerShdw blurRad="38100" dist="38100" dir="2700000" algn="tl">
                    <a:srgbClr val="000000">
                      <a:alpha val="43137"/>
                    </a:srgbClr>
                  </a:outerShdw>
                </a:effectLst>
              </a:rPr>
              <a:t>st</a:t>
            </a:r>
            <a:r>
              <a:rPr lang="en-US" b="1" dirty="0" smtClean="0">
                <a:effectLst>
                  <a:outerShdw blurRad="38100" dist="38100" dir="2700000" algn="tl">
                    <a:srgbClr val="000000">
                      <a:alpha val="43137"/>
                    </a:srgbClr>
                  </a:outerShdw>
                </a:effectLst>
              </a:rPr>
              <a:t> PLC </a:t>
            </a:r>
            <a:r>
              <a:rPr lang="en-US" b="1" dirty="0" smtClean="0">
                <a:effectLst>
                  <a:outerShdw blurRad="38100" dist="38100" dir="2700000" algn="tl">
                    <a:srgbClr val="000000">
                      <a:alpha val="43137"/>
                    </a:srgbClr>
                  </a:outerShdw>
                </a:effectLst>
              </a:rPr>
              <a:t>Based Control </a:t>
            </a:r>
            <a:r>
              <a:rPr lang="en-US" b="1" dirty="0" smtClean="0">
                <a:effectLst>
                  <a:outerShdw blurRad="38100" dist="38100" dir="2700000" algn="tl">
                    <a:srgbClr val="000000">
                      <a:alpha val="43137"/>
                    </a:srgbClr>
                  </a:outerShdw>
                </a:effectLst>
              </a:rPr>
              <a:t>Systems</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WORKSHOP</a:t>
            </a:r>
            <a:r>
              <a:rPr lang="en-US" sz="2000" dirty="0" smtClean="0">
                <a:effectLst>
                  <a:outerShdw blurRad="38100" dist="38100" dir="2700000" algn="tl">
                    <a:srgbClr val="000000">
                      <a:alpha val="43137"/>
                    </a:srgbClr>
                  </a:outerShdw>
                </a:effectLst>
              </a:rPr>
              <a:t/>
            </a:r>
            <a:br>
              <a:rPr lang="en-US" sz="2000" dirty="0" smtClean="0">
                <a:effectLst>
                  <a:outerShdw blurRad="38100" dist="38100" dir="2700000" algn="tl">
                    <a:srgbClr val="000000">
                      <a:alpha val="43137"/>
                    </a:srgbClr>
                  </a:outerShdw>
                </a:effectLst>
              </a:rPr>
            </a:br>
            <a:r>
              <a:rPr lang="en-US" sz="2000" dirty="0">
                <a:effectLst>
                  <a:outerShdw blurRad="38100" dist="38100" dir="2700000" algn="tl">
                    <a:srgbClr val="000000">
                      <a:alpha val="43137"/>
                    </a:srgbClr>
                  </a:outerShdw>
                </a:effectLst>
              </a:rPr>
              <a:t/>
            </a:r>
            <a:br>
              <a:rPr lang="en-US" sz="2000" dirty="0">
                <a:effectLst>
                  <a:outerShdw blurRad="38100" dist="38100" dir="2700000" algn="tl">
                    <a:srgbClr val="000000">
                      <a:alpha val="43137"/>
                    </a:srgbClr>
                  </a:outerShdw>
                </a:effectLst>
              </a:rPr>
            </a:br>
            <a:r>
              <a:rPr lang="en-US" sz="1600" dirty="0" smtClean="0">
                <a:solidFill>
                  <a:schemeClr val="tx2"/>
                </a:solidFill>
                <a:effectLst>
                  <a:outerShdw blurRad="38100" dist="38100" dir="2700000" algn="tl">
                    <a:srgbClr val="000000">
                      <a:alpha val="43137"/>
                    </a:srgbClr>
                  </a:outerShdw>
                </a:effectLst>
              </a:rPr>
              <a:t>E. Blanco Viñuela</a:t>
            </a:r>
            <a:br>
              <a:rPr lang="en-US" sz="1600" dirty="0" smtClean="0">
                <a:solidFill>
                  <a:schemeClr val="tx2"/>
                </a:solidFill>
                <a:effectLst>
                  <a:outerShdw blurRad="38100" dist="38100" dir="2700000" algn="tl">
                    <a:srgbClr val="000000">
                      <a:alpha val="43137"/>
                    </a:srgbClr>
                  </a:outerShdw>
                </a:effectLst>
              </a:rPr>
            </a:br>
            <a:r>
              <a:rPr lang="en-US" sz="1600" dirty="0" smtClean="0">
                <a:solidFill>
                  <a:schemeClr val="tx2"/>
                </a:solidFill>
                <a:effectLst>
                  <a:outerShdw blurRad="38100" dist="38100" dir="2700000" algn="tl">
                    <a:srgbClr val="000000">
                      <a:alpha val="43137"/>
                    </a:srgbClr>
                  </a:outerShdw>
                </a:effectLst>
              </a:rPr>
              <a:t>J. Ortolá Vidal, B. Fernandez Adiego</a:t>
            </a:r>
            <a:r>
              <a:rPr lang="en-US" sz="1600" dirty="0" smtClean="0">
                <a:effectLst>
                  <a:outerShdw blurRad="38100" dist="38100" dir="2700000" algn="tl">
                    <a:srgbClr val="000000">
                      <a:alpha val="43137"/>
                    </a:srgbClr>
                  </a:outerShdw>
                </a:effectLst>
              </a:rPr>
              <a:t/>
            </a:r>
            <a:br>
              <a:rPr lang="en-US" sz="1600" dirty="0" smtClean="0">
                <a:effectLst>
                  <a:outerShdw blurRad="38100" dist="38100" dir="2700000" algn="tl">
                    <a:srgbClr val="000000">
                      <a:alpha val="43137"/>
                    </a:srgbClr>
                  </a:outerShdw>
                </a:effectLst>
              </a:rPr>
            </a:br>
            <a:r>
              <a:rPr lang="en-US" sz="2400" b="1" dirty="0" smtClean="0">
                <a:solidFill>
                  <a:schemeClr val="bg2"/>
                </a:solidFill>
                <a:effectLst>
                  <a:outerShdw blurRad="38100" dist="38100" dir="2700000" algn="tl">
                    <a:srgbClr val="000000">
                      <a:alpha val="43137"/>
                    </a:srgbClr>
                  </a:outerShdw>
                </a:effectLst>
              </a:rPr>
              <a:t>CERN</a:t>
            </a:r>
            <a:r>
              <a:rPr lang="en-US" sz="1600" dirty="0" smtClean="0">
                <a:effectLst>
                  <a:outerShdw blurRad="38100" dist="38100" dir="2700000" algn="tl">
                    <a:srgbClr val="000000">
                      <a:alpha val="43137"/>
                    </a:srgbClr>
                  </a:outerShdw>
                </a:effectLst>
              </a:rPr>
              <a:t/>
            </a:r>
            <a:br>
              <a:rPr lang="en-US" sz="1600" dirty="0" smtClean="0">
                <a:effectLst>
                  <a:outerShdw blurRad="38100" dist="38100" dir="2700000" algn="tl">
                    <a:srgbClr val="000000">
                      <a:alpha val="43137"/>
                    </a:srgbClr>
                  </a:outerShdw>
                </a:effectLst>
              </a:rPr>
            </a:br>
            <a:r>
              <a:rPr lang="en-US" sz="2000" dirty="0">
                <a:effectLst>
                  <a:outerShdw blurRad="38100" dist="38100" dir="2700000" algn="tl">
                    <a:srgbClr val="000000">
                      <a:alpha val="43137"/>
                    </a:srgbClr>
                  </a:outerShdw>
                </a:effectLst>
              </a:rPr>
              <a:t/>
            </a:r>
            <a:br>
              <a:rPr lang="en-US" sz="2000" dirty="0">
                <a:effectLst>
                  <a:outerShdw blurRad="38100" dist="38100" dir="2700000" algn="tl">
                    <a:srgbClr val="000000">
                      <a:alpha val="43137"/>
                    </a:srgbClr>
                  </a:outerShdw>
                </a:effectLst>
              </a:rPr>
            </a:br>
            <a:endParaRPr lang="en-US" sz="2000" dirty="0">
              <a:solidFill>
                <a:schemeClr val="accent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924076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normAutofit/>
          </a:bodyPr>
          <a:lstStyle/>
          <a:p>
            <a:r>
              <a:rPr lang="en-US" sz="2200" dirty="0" smtClean="0"/>
              <a:t>To </a:t>
            </a:r>
            <a:r>
              <a:rPr lang="en-US" sz="2200" dirty="0"/>
              <a:t>create a </a:t>
            </a:r>
            <a:r>
              <a:rPr lang="en-US" sz="2200" b="1" u="sng" dirty="0" smtClean="0"/>
              <a:t>COLLABORATIVE</a:t>
            </a:r>
            <a:r>
              <a:rPr lang="en-US" sz="2200" dirty="0" smtClean="0"/>
              <a:t> </a:t>
            </a:r>
            <a:r>
              <a:rPr lang="en-US" sz="2200" b="1" dirty="0" smtClean="0"/>
              <a:t>space</a:t>
            </a:r>
            <a:r>
              <a:rPr lang="en-US" sz="2200" dirty="0" smtClean="0"/>
              <a:t> </a:t>
            </a:r>
            <a:r>
              <a:rPr lang="en-US" sz="2200" dirty="0"/>
              <a:t>where attendees will </a:t>
            </a:r>
            <a:r>
              <a:rPr lang="en-US" sz="2200" dirty="0" smtClean="0"/>
              <a:t>exchange:</a:t>
            </a:r>
          </a:p>
          <a:p>
            <a:pPr lvl="1"/>
            <a:r>
              <a:rPr lang="en-US" sz="2200" dirty="0" smtClean="0"/>
              <a:t>best practices</a:t>
            </a:r>
            <a:endParaRPr lang="en-US" sz="2200" dirty="0"/>
          </a:p>
          <a:p>
            <a:pPr lvl="1"/>
            <a:r>
              <a:rPr lang="en-US" sz="2200" dirty="0"/>
              <a:t>m</a:t>
            </a:r>
            <a:r>
              <a:rPr lang="en-US" sz="2200" dirty="0" smtClean="0"/>
              <a:t>ethods and tools employed</a:t>
            </a:r>
          </a:p>
          <a:p>
            <a:pPr lvl="1"/>
            <a:r>
              <a:rPr lang="en-US" sz="2200" dirty="0" smtClean="0"/>
              <a:t>return </a:t>
            </a:r>
            <a:r>
              <a:rPr lang="en-US" sz="2200" dirty="0"/>
              <a:t>of experience </a:t>
            </a:r>
            <a:endParaRPr lang="en-US" sz="2200" dirty="0" smtClean="0"/>
          </a:p>
          <a:p>
            <a:pPr marL="457200" lvl="1" indent="0">
              <a:buNone/>
            </a:pPr>
            <a:r>
              <a:rPr lang="en-US" sz="2200" dirty="0" smtClean="0"/>
              <a:t>when </a:t>
            </a:r>
            <a:r>
              <a:rPr lang="en-US" sz="2200" dirty="0"/>
              <a:t>engineering PLC based control systems. </a:t>
            </a:r>
            <a:endParaRPr lang="en-US" sz="2200" dirty="0" smtClean="0"/>
          </a:p>
          <a:p>
            <a:pPr lvl="3"/>
            <a:endParaRPr lang="en-US" dirty="0" smtClean="0"/>
          </a:p>
          <a:p>
            <a:r>
              <a:rPr lang="en-US" sz="2200" dirty="0" smtClean="0"/>
              <a:t>Foster </a:t>
            </a:r>
            <a:r>
              <a:rPr lang="en-US" sz="2200" b="1" dirty="0" smtClean="0"/>
              <a:t>collaborations</a:t>
            </a:r>
            <a:r>
              <a:rPr lang="en-US" sz="2200" dirty="0" smtClean="0"/>
              <a:t> and/or identifying </a:t>
            </a:r>
            <a:r>
              <a:rPr lang="en-US" sz="2200" b="1" dirty="0" smtClean="0"/>
              <a:t>expertise</a:t>
            </a:r>
            <a:r>
              <a:rPr lang="en-US" sz="2200" dirty="0" smtClean="0"/>
              <a:t> among institutes</a:t>
            </a:r>
            <a:endParaRPr lang="en-US" sz="2200" dirty="0"/>
          </a:p>
        </p:txBody>
      </p:sp>
      <p:sp>
        <p:nvSpPr>
          <p:cNvPr id="6" name="TextBox 5"/>
          <p:cNvSpPr txBox="1"/>
          <p:nvPr/>
        </p:nvSpPr>
        <p:spPr>
          <a:xfrm>
            <a:off x="4788024" y="4766615"/>
            <a:ext cx="4252078" cy="276999"/>
          </a:xfrm>
          <a:prstGeom prst="rect">
            <a:avLst/>
          </a:prstGeom>
          <a:noFill/>
        </p:spPr>
        <p:txBody>
          <a:bodyPr wrap="square" rtlCol="0" anchor="ctr">
            <a:spAutoFit/>
          </a:bodyPr>
          <a:lstStyle/>
          <a:p>
            <a:pPr algn="r"/>
            <a:r>
              <a:rPr lang="en-US" sz="1200" dirty="0">
                <a:solidFill>
                  <a:schemeClr val="accent2"/>
                </a:solidFill>
                <a:effectLst>
                  <a:outerShdw blurRad="38100" dist="38100" dir="2700000" algn="tl">
                    <a:srgbClr val="000000">
                      <a:alpha val="43137"/>
                    </a:srgbClr>
                  </a:outerShdw>
                </a:effectLst>
              </a:rPr>
              <a:t>Workshop organizer/s- Workshop Title</a:t>
            </a:r>
          </a:p>
        </p:txBody>
      </p:sp>
    </p:spTree>
    <p:extLst>
      <p:ext uri="{BB962C8B-B14F-4D97-AF65-F5344CB8AC3E}">
        <p14:creationId xmlns:p14="http://schemas.microsoft.com/office/powerpoint/2010/main" val="3996427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982937009"/>
              </p:ext>
            </p:extLst>
          </p:nvPr>
        </p:nvGraphicFramePr>
        <p:xfrm>
          <a:off x="323528" y="539750"/>
          <a:ext cx="842493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Main workshop subject</a:t>
            </a:r>
            <a:endParaRPr lang="en-US" dirty="0"/>
          </a:p>
        </p:txBody>
      </p:sp>
      <p:sp>
        <p:nvSpPr>
          <p:cNvPr id="3" name="Content Placeholder 2"/>
          <p:cNvSpPr>
            <a:spLocks noGrp="1"/>
          </p:cNvSpPr>
          <p:nvPr>
            <p:ph idx="1"/>
          </p:nvPr>
        </p:nvSpPr>
        <p:spPr/>
        <p:txBody>
          <a:bodyPr/>
          <a:lstStyle/>
          <a:p>
            <a:r>
              <a:rPr lang="en-US" dirty="0" smtClean="0"/>
              <a:t>Engineering Lifecycle of a PLC based application</a:t>
            </a:r>
          </a:p>
          <a:p>
            <a:pPr marL="457200" lvl="1" indent="0">
              <a:buNone/>
            </a:pPr>
            <a:r>
              <a:rPr lang="en-US" dirty="0" smtClean="0"/>
              <a:t> </a:t>
            </a:r>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smtClean="0"/>
          </a:p>
        </p:txBody>
      </p:sp>
    </p:spTree>
    <p:extLst>
      <p:ext uri="{BB962C8B-B14F-4D97-AF65-F5344CB8AC3E}">
        <p14:creationId xmlns:p14="http://schemas.microsoft.com/office/powerpoint/2010/main" val="37219527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noAutofit/>
          </a:bodyPr>
          <a:lstStyle/>
          <a:p>
            <a:r>
              <a:rPr lang="en-US" sz="1200" dirty="0" smtClean="0"/>
              <a:t>PLC </a:t>
            </a:r>
            <a:r>
              <a:rPr lang="en-US" sz="1200" dirty="0"/>
              <a:t>based applications life spans for </a:t>
            </a:r>
            <a:r>
              <a:rPr lang="en-US" sz="1200" b="1" dirty="0"/>
              <a:t>more than 15 years </a:t>
            </a:r>
            <a:r>
              <a:rPr lang="en-US" sz="1200" dirty="0"/>
              <a:t>in most of the cases. </a:t>
            </a:r>
            <a:r>
              <a:rPr lang="en-US" sz="1200" b="1" dirty="0" smtClean="0"/>
              <a:t>Development and maintenance </a:t>
            </a:r>
            <a:r>
              <a:rPr lang="en-US" sz="1200" dirty="0" smtClean="0"/>
              <a:t>of</a:t>
            </a:r>
            <a:r>
              <a:rPr lang="en-US" sz="1200" dirty="0"/>
              <a:t> those applications is a complex task, as usually the applications do not follow any structure but the automation engineer own implementation. Is standardization a real need? Do the control frameworks give any help on this?</a:t>
            </a:r>
            <a:br>
              <a:rPr lang="en-US" sz="1200" dirty="0"/>
            </a:br>
            <a:endParaRPr lang="en-US" sz="1200" dirty="0"/>
          </a:p>
          <a:p>
            <a:r>
              <a:rPr lang="en-US" sz="1200" b="1" dirty="0" smtClean="0"/>
              <a:t>Testing</a:t>
            </a:r>
            <a:r>
              <a:rPr lang="en-US" sz="1200" dirty="0" smtClean="0"/>
              <a:t> </a:t>
            </a:r>
            <a:r>
              <a:rPr lang="en-US" sz="1200" dirty="0"/>
              <a:t>industrial applications is a time consuming task </a:t>
            </a:r>
            <a:r>
              <a:rPr lang="en-US" sz="1200" dirty="0" smtClean="0"/>
              <a:t>and usually an imperfect exercise</a:t>
            </a:r>
            <a:r>
              <a:rPr lang="en-US" sz="1200" dirty="0"/>
              <a:t>. Compromises must be found to the test coverage (e.g. difficult offline tests). </a:t>
            </a:r>
            <a:r>
              <a:rPr lang="en-US" sz="1200" dirty="0" smtClean="0"/>
              <a:t>Formal verification </a:t>
            </a:r>
            <a:r>
              <a:rPr lang="en-US" sz="1200" dirty="0"/>
              <a:t>is emerging as </a:t>
            </a:r>
            <a:r>
              <a:rPr lang="en-US" sz="1200" dirty="0" smtClean="0"/>
              <a:t>a complementary approach. </a:t>
            </a:r>
            <a:r>
              <a:rPr lang="en-US" sz="1200" dirty="0"/>
              <a:t>What is the best method to test an application</a:t>
            </a:r>
            <a:r>
              <a:rPr lang="en-US" sz="1200" dirty="0" smtClean="0"/>
              <a:t>? </a:t>
            </a:r>
            <a:endParaRPr lang="en-US" sz="1200" dirty="0"/>
          </a:p>
          <a:p>
            <a:endParaRPr lang="en-US" sz="1200" dirty="0" smtClean="0"/>
          </a:p>
          <a:p>
            <a:r>
              <a:rPr lang="en-US" sz="1200" dirty="0" smtClean="0"/>
              <a:t>Deploying </a:t>
            </a:r>
            <a:r>
              <a:rPr lang="en-US" sz="1200" dirty="0"/>
              <a:t>applications must be tracked and the </a:t>
            </a:r>
            <a:r>
              <a:rPr lang="en-US" sz="1200" b="1" dirty="0"/>
              <a:t>software components</a:t>
            </a:r>
            <a:r>
              <a:rPr lang="en-US" sz="1200" dirty="0"/>
              <a:t> deployed must be easily </a:t>
            </a:r>
            <a:r>
              <a:rPr lang="en-US" sz="1200" b="1" dirty="0"/>
              <a:t>traceable</a:t>
            </a:r>
            <a:r>
              <a:rPr lang="en-US" sz="1200" dirty="0"/>
              <a:t>. In case of an issue in a delivered component in a project, a efficient identification of the affected PLCs should be straight forward. Are you in measure to identify this effectively?</a:t>
            </a:r>
          </a:p>
          <a:p>
            <a:endParaRPr lang="en-US" sz="1200" dirty="0" smtClean="0"/>
          </a:p>
          <a:p>
            <a:r>
              <a:rPr lang="en-US" sz="1200" b="1" dirty="0" smtClean="0"/>
              <a:t>Handling </a:t>
            </a:r>
            <a:r>
              <a:rPr lang="en-US" sz="1200" b="1" dirty="0"/>
              <a:t>cents of applications </a:t>
            </a:r>
            <a:r>
              <a:rPr lang="en-US" sz="1200" dirty="0"/>
              <a:t>becomes a difficult task. Online </a:t>
            </a:r>
            <a:r>
              <a:rPr lang="en-US" sz="1200" b="1" dirty="0"/>
              <a:t>modifications</a:t>
            </a:r>
            <a:r>
              <a:rPr lang="en-US" sz="1200" dirty="0"/>
              <a:t> are required along the life of control systems and the management of such changes must be addressed. How engineers handle the follow up of changes with respect to initial specifications? How a standby service could know the right application to download to a PLC without the expert assistance?</a:t>
            </a:r>
          </a:p>
          <a:p>
            <a:pPr lvl="1"/>
            <a:endParaRPr lang="en-US" sz="1100" dirty="0"/>
          </a:p>
        </p:txBody>
      </p:sp>
    </p:spTree>
    <p:extLst>
      <p:ext uri="{BB962C8B-B14F-4D97-AF65-F5344CB8AC3E}">
        <p14:creationId xmlns:p14="http://schemas.microsoft.com/office/powerpoint/2010/main" val="26623033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Tracks</a:t>
            </a:r>
            <a:endParaRPr lang="en-US" dirty="0"/>
          </a:p>
        </p:txBody>
      </p:sp>
      <p:graphicFrame>
        <p:nvGraphicFramePr>
          <p:cNvPr id="5" name="Diagram 4"/>
          <p:cNvGraphicFramePr/>
          <p:nvPr>
            <p:extLst>
              <p:ext uri="{D42A27DB-BD31-4B8C-83A1-F6EECF244321}">
                <p14:modId xmlns:p14="http://schemas.microsoft.com/office/powerpoint/2010/main" val="4079044094"/>
              </p:ext>
            </p:extLst>
          </p:nvPr>
        </p:nvGraphicFramePr>
        <p:xfrm>
          <a:off x="755576" y="1203598"/>
          <a:ext cx="8208912" cy="3339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29731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p:txBody>
          <a:bodyPr/>
          <a:lstStyle/>
          <a:p>
            <a:r>
              <a:rPr lang="en-US" dirty="0" smtClean="0"/>
              <a:t>Workshop </a:t>
            </a:r>
            <a:r>
              <a:rPr lang="en-US" dirty="0" smtClean="0">
                <a:hlinkClick r:id="rId2"/>
              </a:rPr>
              <a:t>agenda</a:t>
            </a:r>
            <a:r>
              <a:rPr lang="en-US" dirty="0" smtClean="0"/>
              <a:t>. </a:t>
            </a:r>
            <a:endParaRPr lang="en-US" dirty="0"/>
          </a:p>
        </p:txBody>
      </p:sp>
      <p:pic>
        <p:nvPicPr>
          <p:cNvPr id="6" name="Picture 5" descr="Screen Shot 2017-10-06 at 09.56.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3688" y="771550"/>
            <a:ext cx="5738636" cy="3456384"/>
          </a:xfrm>
          <a:prstGeom prst="rect">
            <a:avLst/>
          </a:prstGeom>
        </p:spPr>
      </p:pic>
    </p:spTree>
    <p:extLst>
      <p:ext uri="{BB962C8B-B14F-4D97-AF65-F5344CB8AC3E}">
        <p14:creationId xmlns:p14="http://schemas.microsoft.com/office/powerpoint/2010/main" val="374289582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a:t>
            </a:r>
            <a:endParaRPr lang="en-US" dirty="0"/>
          </a:p>
        </p:txBody>
      </p:sp>
      <p:sp>
        <p:nvSpPr>
          <p:cNvPr id="3" name="Content Placeholder 2"/>
          <p:cNvSpPr>
            <a:spLocks noGrp="1"/>
          </p:cNvSpPr>
          <p:nvPr>
            <p:ph idx="1"/>
          </p:nvPr>
        </p:nvSpPr>
        <p:spPr/>
        <p:txBody>
          <a:bodyPr/>
          <a:lstStyle/>
          <a:p>
            <a:r>
              <a:rPr lang="en-US" dirty="0"/>
              <a:t>Workshop webpage: </a:t>
            </a:r>
            <a:r>
              <a:rPr lang="en-US" dirty="0">
                <a:hlinkClick r:id="rId2"/>
              </a:rPr>
              <a:t>https://indico.cern.ch/event/385144</a:t>
            </a:r>
            <a:endParaRPr lang="en-US" dirty="0"/>
          </a:p>
          <a:p>
            <a:pPr lvl="1"/>
            <a:r>
              <a:rPr lang="en-US" dirty="0" smtClean="0"/>
              <a:t>Scientific program</a:t>
            </a:r>
          </a:p>
          <a:p>
            <a:pPr lvl="1"/>
            <a:r>
              <a:rPr lang="en-US" dirty="0" smtClean="0"/>
              <a:t>Contributions</a:t>
            </a:r>
          </a:p>
          <a:p>
            <a:pPr lvl="1"/>
            <a:r>
              <a:rPr lang="en-US" dirty="0" smtClean="0"/>
              <a:t>Agenda</a:t>
            </a:r>
          </a:p>
          <a:p>
            <a:endParaRPr lang="en-US" dirty="0"/>
          </a:p>
        </p:txBody>
      </p:sp>
      <p:pic>
        <p:nvPicPr>
          <p:cNvPr id="4" name="Picture 3" descr="Screen Shot 2017-10-06 at 08.43.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2859782"/>
            <a:ext cx="7103606" cy="1368152"/>
          </a:xfrm>
          <a:prstGeom prst="rect">
            <a:avLst/>
          </a:prstGeom>
        </p:spPr>
      </p:pic>
    </p:spTree>
    <p:extLst>
      <p:ext uri="{BB962C8B-B14F-4D97-AF65-F5344CB8AC3E}">
        <p14:creationId xmlns:p14="http://schemas.microsoft.com/office/powerpoint/2010/main" val="263170030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LEPCS">
      <a:dk1>
        <a:srgbClr val="545255"/>
      </a:dk1>
      <a:lt1>
        <a:srgbClr val="AFAEB4"/>
      </a:lt1>
      <a:dk2>
        <a:srgbClr val="86858B"/>
      </a:dk2>
      <a:lt2>
        <a:srgbClr val="009CD9"/>
      </a:lt2>
      <a:accent1>
        <a:srgbClr val="EDC501"/>
      </a:accent1>
      <a:accent2>
        <a:srgbClr val="FFFFFF"/>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1330</TotalTime>
  <Words>109</Words>
  <Application>Microsoft Macintosh PowerPoint</Application>
  <PresentationFormat>On-screen Show (16:9)</PresentationFormat>
  <Paragraphs>51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1st PLC Based Control Systems WORKSHOP  E. Blanco Viñuela J. Ortolá Vidal, B. Fernandez Adiego CERN  </vt:lpstr>
      <vt:lpstr>Goals</vt:lpstr>
      <vt:lpstr>Main workshop subject</vt:lpstr>
      <vt:lpstr>Challenges</vt:lpstr>
      <vt:lpstr>Tracks</vt:lpstr>
      <vt:lpstr>Agenda</vt:lpstr>
      <vt:lpstr>Support</vt:lpstr>
    </vt:vector>
  </TitlesOfParts>
  <Company>CELLS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Malysa Martin</dc:creator>
  <cp:lastModifiedBy>Enrique Blanco</cp:lastModifiedBy>
  <cp:revision>35</cp:revision>
  <dcterms:created xsi:type="dcterms:W3CDTF">2017-08-07T15:15:56Z</dcterms:created>
  <dcterms:modified xsi:type="dcterms:W3CDTF">2017-10-06T09:05:42Z</dcterms:modified>
</cp:coreProperties>
</file>