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8"/>
  </p:notesMasterIdLst>
  <p:sldIdLst>
    <p:sldId id="415" r:id="rId2"/>
    <p:sldId id="477" r:id="rId3"/>
    <p:sldId id="476" r:id="rId4"/>
    <p:sldId id="475" r:id="rId5"/>
    <p:sldId id="420" r:id="rId6"/>
    <p:sldId id="478" r:id="rId7"/>
    <p:sldId id="350" r:id="rId8"/>
    <p:sldId id="416" r:id="rId9"/>
    <p:sldId id="395" r:id="rId10"/>
    <p:sldId id="394" r:id="rId11"/>
    <p:sldId id="485" r:id="rId12"/>
    <p:sldId id="486" r:id="rId13"/>
    <p:sldId id="426" r:id="rId14"/>
    <p:sldId id="435" r:id="rId15"/>
    <p:sldId id="491" r:id="rId16"/>
    <p:sldId id="398" r:id="rId17"/>
    <p:sldId id="440" r:id="rId18"/>
    <p:sldId id="409" r:id="rId19"/>
    <p:sldId id="400" r:id="rId20"/>
    <p:sldId id="490" r:id="rId21"/>
    <p:sldId id="424" r:id="rId22"/>
    <p:sldId id="495" r:id="rId23"/>
    <p:sldId id="443" r:id="rId24"/>
    <p:sldId id="496" r:id="rId25"/>
    <p:sldId id="448" r:id="rId26"/>
    <p:sldId id="531" r:id="rId27"/>
    <p:sldId id="497" r:id="rId28"/>
    <p:sldId id="507" r:id="rId29"/>
    <p:sldId id="503" r:id="rId30"/>
    <p:sldId id="532" r:id="rId31"/>
    <p:sldId id="506" r:id="rId32"/>
    <p:sldId id="450" r:id="rId33"/>
    <p:sldId id="509" r:id="rId34"/>
    <p:sldId id="501" r:id="rId35"/>
    <p:sldId id="510" r:id="rId36"/>
    <p:sldId id="511" r:id="rId37"/>
    <p:sldId id="512" r:id="rId38"/>
    <p:sldId id="513" r:id="rId39"/>
    <p:sldId id="514" r:id="rId40"/>
    <p:sldId id="521" r:id="rId41"/>
    <p:sldId id="454" r:id="rId42"/>
    <p:sldId id="522" r:id="rId43"/>
    <p:sldId id="523" r:id="rId44"/>
    <p:sldId id="528" r:id="rId45"/>
    <p:sldId id="455" r:id="rId46"/>
    <p:sldId id="458" r:id="rId47"/>
    <p:sldId id="461" r:id="rId48"/>
    <p:sldId id="462" r:id="rId49"/>
    <p:sldId id="397" r:id="rId50"/>
    <p:sldId id="412" r:id="rId51"/>
    <p:sldId id="410" r:id="rId52"/>
    <p:sldId id="466" r:id="rId53"/>
    <p:sldId id="419" r:id="rId54"/>
    <p:sldId id="470" r:id="rId55"/>
    <p:sldId id="471" r:id="rId56"/>
    <p:sldId id="472" r:id="rId57"/>
    <p:sldId id="473" r:id="rId58"/>
    <p:sldId id="474" r:id="rId59"/>
    <p:sldId id="479" r:id="rId60"/>
    <p:sldId id="421" r:id="rId61"/>
    <p:sldId id="515" r:id="rId62"/>
    <p:sldId id="516" r:id="rId63"/>
    <p:sldId id="517" r:id="rId64"/>
    <p:sldId id="518" r:id="rId65"/>
    <p:sldId id="456" r:id="rId66"/>
    <p:sldId id="492" r:id="rId67"/>
  </p:sldIdLst>
  <p:sldSz cx="10080625" cy="7559675"/>
  <p:notesSz cx="7559675" cy="10691813"/>
  <p:defaultTextStyle>
    <a:defPPr>
      <a:defRPr lang="en-GB"/>
    </a:defPPr>
    <a:lvl1pPr algn="l" defTabSz="449263" rtl="0" fontAlgn="base" hangingPunct="0">
      <a:lnSpc>
        <a:spcPct val="104000"/>
      </a:lnSpc>
      <a:spcBef>
        <a:spcPct val="0"/>
      </a:spcBef>
      <a:spcAft>
        <a:spcPct val="0"/>
      </a:spcAft>
      <a:buClr>
        <a:srgbClr val="000000"/>
      </a:buClr>
      <a:buSzPct val="100000"/>
      <a:buFont typeface="Times New Roman" pitchFamily="18" charset="0"/>
      <a:defRPr kern="1200">
        <a:solidFill>
          <a:schemeClr val="tx1"/>
        </a:solidFill>
        <a:latin typeface="Arial" charset="0"/>
        <a:ea typeface="+mn-ea"/>
        <a:cs typeface="+mn-cs"/>
      </a:defRPr>
    </a:lvl1pPr>
    <a:lvl2pPr marL="742950" indent="-285750" algn="l" defTabSz="449263" rtl="0" fontAlgn="base" hangingPunct="0">
      <a:lnSpc>
        <a:spcPct val="104000"/>
      </a:lnSpc>
      <a:spcBef>
        <a:spcPct val="0"/>
      </a:spcBef>
      <a:spcAft>
        <a:spcPct val="0"/>
      </a:spcAft>
      <a:buClr>
        <a:srgbClr val="000000"/>
      </a:buClr>
      <a:buSzPct val="100000"/>
      <a:buFont typeface="Times New Roman" pitchFamily="18" charset="0"/>
      <a:defRPr kern="1200">
        <a:solidFill>
          <a:schemeClr val="tx1"/>
        </a:solidFill>
        <a:latin typeface="Arial" charset="0"/>
        <a:ea typeface="+mn-ea"/>
        <a:cs typeface="+mn-cs"/>
      </a:defRPr>
    </a:lvl2pPr>
    <a:lvl3pPr marL="1143000" indent="-228600" algn="l" defTabSz="449263" rtl="0" fontAlgn="base" hangingPunct="0">
      <a:lnSpc>
        <a:spcPct val="104000"/>
      </a:lnSpc>
      <a:spcBef>
        <a:spcPct val="0"/>
      </a:spcBef>
      <a:spcAft>
        <a:spcPct val="0"/>
      </a:spcAft>
      <a:buClr>
        <a:srgbClr val="000000"/>
      </a:buClr>
      <a:buSzPct val="100000"/>
      <a:buFont typeface="Times New Roman" pitchFamily="18" charset="0"/>
      <a:defRPr kern="1200">
        <a:solidFill>
          <a:schemeClr val="tx1"/>
        </a:solidFill>
        <a:latin typeface="Arial" charset="0"/>
        <a:ea typeface="+mn-ea"/>
        <a:cs typeface="+mn-cs"/>
      </a:defRPr>
    </a:lvl3pPr>
    <a:lvl4pPr marL="1600200" indent="-228600" algn="l" defTabSz="449263" rtl="0" fontAlgn="base" hangingPunct="0">
      <a:lnSpc>
        <a:spcPct val="104000"/>
      </a:lnSpc>
      <a:spcBef>
        <a:spcPct val="0"/>
      </a:spcBef>
      <a:spcAft>
        <a:spcPct val="0"/>
      </a:spcAft>
      <a:buClr>
        <a:srgbClr val="000000"/>
      </a:buClr>
      <a:buSzPct val="100000"/>
      <a:buFont typeface="Times New Roman" pitchFamily="18" charset="0"/>
      <a:defRPr kern="1200">
        <a:solidFill>
          <a:schemeClr val="tx1"/>
        </a:solidFill>
        <a:latin typeface="Arial" charset="0"/>
        <a:ea typeface="+mn-ea"/>
        <a:cs typeface="+mn-cs"/>
      </a:defRPr>
    </a:lvl4pPr>
    <a:lvl5pPr marL="2057400" indent="-228600" algn="l" defTabSz="449263" rtl="0" fontAlgn="base" hangingPunct="0">
      <a:lnSpc>
        <a:spcPct val="104000"/>
      </a:lnSpc>
      <a:spcBef>
        <a:spcPct val="0"/>
      </a:spcBef>
      <a:spcAft>
        <a:spcPct val="0"/>
      </a:spcAft>
      <a:buClr>
        <a:srgbClr val="000000"/>
      </a:buClr>
      <a:buSzPct val="100000"/>
      <a:buFont typeface="Times New Roman" pitchFamily="18" charset="0"/>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autoAdjust="0"/>
  </p:normalViewPr>
  <p:slideViewPr>
    <p:cSldViewPr>
      <p:cViewPr>
        <p:scale>
          <a:sx n="41" d="100"/>
          <a:sy n="41" d="100"/>
        </p:scale>
        <p:origin x="600" y="480"/>
      </p:cViewPr>
      <p:guideLst>
        <p:guide orient="horz" pos="2160"/>
        <p:guide pos="2880"/>
      </p:guideLst>
    </p:cSldViewPr>
  </p:slideViewPr>
  <p:outlineViewPr>
    <p:cViewPr varScale="1">
      <p:scale>
        <a:sx n="170" d="200"/>
        <a:sy n="170" d="200"/>
      </p:scale>
      <p:origin x="0" y="-18816"/>
    </p:cViewPr>
  </p:outlineViewPr>
  <p:notesTextViewPr>
    <p:cViewPr>
      <p:scale>
        <a:sx n="100" d="100"/>
        <a:sy n="100" d="100"/>
      </p:scale>
      <p:origin x="0" y="0"/>
    </p:cViewPr>
  </p:notesTextViewPr>
  <p:sorterViewPr>
    <p:cViewPr>
      <p:scale>
        <a:sx n="20" d="100"/>
        <a:sy n="20" d="100"/>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1"/>
          <p:cNvSpPr>
            <a:spLocks noGrp="1" noRot="1" noChangeAspect="1" noChangeArrowheads="1"/>
          </p:cNvSpPr>
          <p:nvPr>
            <p:ph type="sldImg"/>
          </p:nvPr>
        </p:nvSpPr>
        <p:spPr bwMode="auto">
          <a:xfrm>
            <a:off x="1106488" y="812800"/>
            <a:ext cx="5343525" cy="4006850"/>
          </a:xfrm>
          <a:prstGeom prst="rect">
            <a:avLst/>
          </a:prstGeom>
          <a:noFill/>
          <a:ln w="9525">
            <a:noFill/>
            <a:round/>
            <a:headEnd/>
            <a:tailEnd/>
          </a:ln>
        </p:spPr>
      </p:sp>
      <p:sp>
        <p:nvSpPr>
          <p:cNvPr id="2050" name="Rectangle 2"/>
          <p:cNvSpPr>
            <a:spLocks noGrp="1" noChangeArrowheads="1"/>
          </p:cNvSpPr>
          <p:nvPr>
            <p:ph type="body"/>
          </p:nvPr>
        </p:nvSpPr>
        <p:spPr bwMode="auto">
          <a:xfrm>
            <a:off x="755650" y="5078413"/>
            <a:ext cx="6046788" cy="48101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1" name="Rectangle 3"/>
          <p:cNvSpPr>
            <a:spLocks noGrp="1" noChangeArrowheads="1"/>
          </p:cNvSpPr>
          <p:nvPr>
            <p:ph type="hdr"/>
          </p:nvPr>
        </p:nvSpPr>
        <p:spPr bwMode="auto">
          <a:xfrm>
            <a:off x="0" y="0"/>
            <a:ext cx="3278188" cy="5334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3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DejaVu Sans" charset="0"/>
                <a:cs typeface="DejaVu Sans" charset="0"/>
              </a:defRPr>
            </a:lvl1pPr>
          </a:lstStyle>
          <a:p>
            <a:pPr>
              <a:defRPr/>
            </a:pPr>
            <a:endParaRPr lang="en-IN"/>
          </a:p>
        </p:txBody>
      </p:sp>
      <p:sp>
        <p:nvSpPr>
          <p:cNvPr id="2052" name="Rectangle 4"/>
          <p:cNvSpPr>
            <a:spLocks noGrp="1" noChangeArrowheads="1"/>
          </p:cNvSpPr>
          <p:nvPr>
            <p:ph type="dt"/>
          </p:nvPr>
        </p:nvSpPr>
        <p:spPr bwMode="auto">
          <a:xfrm>
            <a:off x="4279900" y="0"/>
            <a:ext cx="3278188" cy="5334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3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DejaVu Sans" charset="0"/>
                <a:cs typeface="DejaVu Sans" charset="0"/>
              </a:defRPr>
            </a:lvl1pPr>
          </a:lstStyle>
          <a:p>
            <a:pPr>
              <a:defRPr/>
            </a:pPr>
            <a:endParaRPr lang="en-IN"/>
          </a:p>
        </p:txBody>
      </p:sp>
      <p:sp>
        <p:nvSpPr>
          <p:cNvPr id="2053" name="Rectangle 5"/>
          <p:cNvSpPr>
            <a:spLocks noGrp="1" noChangeArrowheads="1"/>
          </p:cNvSpPr>
          <p:nvPr>
            <p:ph type="ftr"/>
          </p:nvPr>
        </p:nvSpPr>
        <p:spPr bwMode="auto">
          <a:xfrm>
            <a:off x="0" y="10156825"/>
            <a:ext cx="3278188" cy="53340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3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DejaVu Sans" charset="0"/>
                <a:cs typeface="DejaVu Sans" charset="0"/>
              </a:defRPr>
            </a:lvl1pPr>
          </a:lstStyle>
          <a:p>
            <a:pPr>
              <a:defRPr/>
            </a:pPr>
            <a:endParaRPr lang="en-IN"/>
          </a:p>
        </p:txBody>
      </p:sp>
      <p:sp>
        <p:nvSpPr>
          <p:cNvPr id="2054" name="Rectangle 6"/>
          <p:cNvSpPr>
            <a:spLocks noGrp="1" noChangeArrowheads="1"/>
          </p:cNvSpPr>
          <p:nvPr>
            <p:ph type="sldNum"/>
          </p:nvPr>
        </p:nvSpPr>
        <p:spPr bwMode="auto">
          <a:xfrm>
            <a:off x="4279900" y="10156825"/>
            <a:ext cx="3278188" cy="53340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3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DejaVu Sans" charset="0"/>
                <a:cs typeface="DejaVu Sans" charset="0"/>
              </a:defRPr>
            </a:lvl1pPr>
          </a:lstStyle>
          <a:p>
            <a:pPr>
              <a:defRPr/>
            </a:pPr>
            <a:fld id="{D76D81B9-1E73-4EE2-B665-4C9D850644FE}" type="slidenum">
              <a:rPr lang="en-IN"/>
              <a:pPr>
                <a:defRPr/>
              </a:pPr>
              <a:t>‹#›</a:t>
            </a:fld>
            <a:endParaRPr lang="en-IN"/>
          </a:p>
        </p:txBody>
      </p:sp>
    </p:spTree>
    <p:extLst>
      <p:ext uri="{BB962C8B-B14F-4D97-AF65-F5344CB8AC3E}">
        <p14:creationId xmlns:p14="http://schemas.microsoft.com/office/powerpoint/2010/main" val="3994999056"/>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1106488" y="812800"/>
            <a:ext cx="5345112" cy="4008438"/>
          </a:xfrm>
          <a:ln/>
        </p:spPr>
      </p:sp>
      <p:sp>
        <p:nvSpPr>
          <p:cNvPr id="40963" name="Rectangle 3"/>
          <p:cNvSpPr txBox="1">
            <a:spLocks noGrp="1" noChangeArrowheads="1"/>
          </p:cNvSpPr>
          <p:nvPr>
            <p:ph type="body" idx="1"/>
          </p:nvPr>
        </p:nvSpPr>
        <p:spPr>
          <a:xfrm>
            <a:off x="756157" y="5078072"/>
            <a:ext cx="6047362" cy="4811217"/>
          </a:xfrm>
          <a:noFill/>
          <a:ln/>
        </p:spPr>
        <p:txBody>
          <a:bodyPr wrap="none" anchor="ctr"/>
          <a:lstStyle/>
          <a:p>
            <a:endParaRPr lang="en-US" smtClean="0"/>
          </a:p>
        </p:txBody>
      </p:sp>
    </p:spTree>
    <p:extLst>
      <p:ext uri="{BB962C8B-B14F-4D97-AF65-F5344CB8AC3E}">
        <p14:creationId xmlns:p14="http://schemas.microsoft.com/office/powerpoint/2010/main" val="2183652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idx="10"/>
          </p:nvPr>
        </p:nvSpPr>
        <p:spPr/>
        <p:txBody>
          <a:bodyPr/>
          <a:lstStyle/>
          <a:p>
            <a:pPr>
              <a:defRPr/>
            </a:pPr>
            <a:fld id="{D76D81B9-1E73-4EE2-B665-4C9D850644FE}" type="slidenum">
              <a:rPr lang="en-IN" smtClean="0"/>
              <a:pPr>
                <a:defRPr/>
              </a:pPr>
              <a:t>11</a:t>
            </a:fld>
            <a:endParaRPr lang="en-IN"/>
          </a:p>
        </p:txBody>
      </p:sp>
    </p:spTree>
    <p:extLst>
      <p:ext uri="{BB962C8B-B14F-4D97-AF65-F5344CB8AC3E}">
        <p14:creationId xmlns:p14="http://schemas.microsoft.com/office/powerpoint/2010/main" val="2951289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idx="10"/>
          </p:nvPr>
        </p:nvSpPr>
        <p:spPr/>
        <p:txBody>
          <a:bodyPr/>
          <a:lstStyle/>
          <a:p>
            <a:pPr>
              <a:defRPr/>
            </a:pPr>
            <a:fld id="{D76D81B9-1E73-4EE2-B665-4C9D850644FE}" type="slidenum">
              <a:rPr lang="en-IN" smtClean="0"/>
              <a:pPr>
                <a:defRPr/>
              </a:pPr>
              <a:t>33</a:t>
            </a:fld>
            <a:endParaRPr lang="en-IN"/>
          </a:p>
        </p:txBody>
      </p:sp>
    </p:spTree>
    <p:extLst>
      <p:ext uri="{BB962C8B-B14F-4D97-AF65-F5344CB8AC3E}">
        <p14:creationId xmlns:p14="http://schemas.microsoft.com/office/powerpoint/2010/main" val="3946130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idx="10"/>
          </p:nvPr>
        </p:nvSpPr>
        <p:spPr/>
        <p:txBody>
          <a:bodyPr/>
          <a:lstStyle/>
          <a:p>
            <a:pPr>
              <a:defRPr/>
            </a:pPr>
            <a:fld id="{D76D81B9-1E73-4EE2-B665-4C9D850644FE}" type="slidenum">
              <a:rPr lang="en-IN" smtClean="0"/>
              <a:pPr>
                <a:defRPr/>
              </a:pPr>
              <a:t>43</a:t>
            </a:fld>
            <a:endParaRPr lang="en-IN"/>
          </a:p>
        </p:txBody>
      </p:sp>
    </p:spTree>
    <p:extLst>
      <p:ext uri="{BB962C8B-B14F-4D97-AF65-F5344CB8AC3E}">
        <p14:creationId xmlns:p14="http://schemas.microsoft.com/office/powerpoint/2010/main" val="24245942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idx="10"/>
          </p:nvPr>
        </p:nvSpPr>
        <p:spPr/>
        <p:txBody>
          <a:bodyPr/>
          <a:lstStyle/>
          <a:p>
            <a:pPr>
              <a:defRPr/>
            </a:pPr>
            <a:fld id="{D76D81B9-1E73-4EE2-B665-4C9D850644FE}" type="slidenum">
              <a:rPr lang="en-IN" smtClean="0"/>
              <a:pPr>
                <a:defRPr/>
              </a:pPr>
              <a:t>59</a:t>
            </a:fld>
            <a:endParaRPr lang="en-IN"/>
          </a:p>
        </p:txBody>
      </p:sp>
    </p:spTree>
    <p:extLst>
      <p:ext uri="{BB962C8B-B14F-4D97-AF65-F5344CB8AC3E}">
        <p14:creationId xmlns:p14="http://schemas.microsoft.com/office/powerpoint/2010/main" val="3110059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IN"/>
          </a:p>
        </p:txBody>
      </p:sp>
      <p:sp>
        <p:nvSpPr>
          <p:cNvPr id="5" name="Rectangle 4"/>
          <p:cNvSpPr>
            <a:spLocks noGrp="1" noChangeArrowheads="1"/>
          </p:cNvSpPr>
          <p:nvPr>
            <p:ph type="ftr" idx="11"/>
          </p:nvPr>
        </p:nvSpPr>
        <p:spPr>
          <a:ln/>
        </p:spPr>
        <p:txBody>
          <a:bodyPr/>
          <a:lstStyle>
            <a:lvl1pPr>
              <a:defRPr/>
            </a:lvl1pPr>
          </a:lstStyle>
          <a:p>
            <a:pPr>
              <a:defRPr/>
            </a:pPr>
            <a:endParaRPr lang="en-IN"/>
          </a:p>
        </p:txBody>
      </p:sp>
      <p:sp>
        <p:nvSpPr>
          <p:cNvPr id="6" name="Rectangle 5"/>
          <p:cNvSpPr>
            <a:spLocks noGrp="1" noChangeArrowheads="1"/>
          </p:cNvSpPr>
          <p:nvPr>
            <p:ph type="sldNum" idx="12"/>
          </p:nvPr>
        </p:nvSpPr>
        <p:spPr>
          <a:ln/>
        </p:spPr>
        <p:txBody>
          <a:bodyPr/>
          <a:lstStyle>
            <a:lvl1pPr>
              <a:defRPr/>
            </a:lvl1pPr>
          </a:lstStyle>
          <a:p>
            <a:pPr>
              <a:defRPr/>
            </a:pPr>
            <a:fld id="{44B3ED27-E4B2-4741-A57D-AA5D72A03132}" type="slidenum">
              <a:rPr lang="en-IN"/>
              <a:pPr>
                <a:defRPr/>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IN"/>
          </a:p>
        </p:txBody>
      </p:sp>
      <p:sp>
        <p:nvSpPr>
          <p:cNvPr id="5" name="Rectangle 4"/>
          <p:cNvSpPr>
            <a:spLocks noGrp="1" noChangeArrowheads="1"/>
          </p:cNvSpPr>
          <p:nvPr>
            <p:ph type="ftr" idx="11"/>
          </p:nvPr>
        </p:nvSpPr>
        <p:spPr>
          <a:ln/>
        </p:spPr>
        <p:txBody>
          <a:bodyPr/>
          <a:lstStyle>
            <a:lvl1pPr>
              <a:defRPr/>
            </a:lvl1pPr>
          </a:lstStyle>
          <a:p>
            <a:pPr>
              <a:defRPr/>
            </a:pPr>
            <a:endParaRPr lang="en-IN"/>
          </a:p>
        </p:txBody>
      </p:sp>
      <p:sp>
        <p:nvSpPr>
          <p:cNvPr id="6" name="Rectangle 5"/>
          <p:cNvSpPr>
            <a:spLocks noGrp="1" noChangeArrowheads="1"/>
          </p:cNvSpPr>
          <p:nvPr>
            <p:ph type="sldNum" idx="12"/>
          </p:nvPr>
        </p:nvSpPr>
        <p:spPr>
          <a:ln/>
        </p:spPr>
        <p:txBody>
          <a:bodyPr/>
          <a:lstStyle>
            <a:lvl1pPr>
              <a:defRPr/>
            </a:lvl1pPr>
          </a:lstStyle>
          <a:p>
            <a:pPr>
              <a:defRPr/>
            </a:pPr>
            <a:fld id="{78D5FA5C-3A9D-404A-84E5-98D1DE653F9A}" type="slidenum">
              <a:rPr lang="en-IN"/>
              <a:pPr>
                <a:defRPr/>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5675" y="301625"/>
            <a:ext cx="2266950" cy="64547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50037" cy="6454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IN"/>
          </a:p>
        </p:txBody>
      </p:sp>
      <p:sp>
        <p:nvSpPr>
          <p:cNvPr id="5" name="Rectangle 4"/>
          <p:cNvSpPr>
            <a:spLocks noGrp="1" noChangeArrowheads="1"/>
          </p:cNvSpPr>
          <p:nvPr>
            <p:ph type="ftr" idx="11"/>
          </p:nvPr>
        </p:nvSpPr>
        <p:spPr>
          <a:ln/>
        </p:spPr>
        <p:txBody>
          <a:bodyPr/>
          <a:lstStyle>
            <a:lvl1pPr>
              <a:defRPr/>
            </a:lvl1pPr>
          </a:lstStyle>
          <a:p>
            <a:pPr>
              <a:defRPr/>
            </a:pPr>
            <a:endParaRPr lang="en-IN"/>
          </a:p>
        </p:txBody>
      </p:sp>
      <p:sp>
        <p:nvSpPr>
          <p:cNvPr id="6" name="Rectangle 5"/>
          <p:cNvSpPr>
            <a:spLocks noGrp="1" noChangeArrowheads="1"/>
          </p:cNvSpPr>
          <p:nvPr>
            <p:ph type="sldNum" idx="12"/>
          </p:nvPr>
        </p:nvSpPr>
        <p:spPr>
          <a:ln/>
        </p:spPr>
        <p:txBody>
          <a:bodyPr/>
          <a:lstStyle>
            <a:lvl1pPr>
              <a:defRPr/>
            </a:lvl1pPr>
          </a:lstStyle>
          <a:p>
            <a:pPr>
              <a:defRPr/>
            </a:pPr>
            <a:fld id="{5C51A0B1-ADCE-4291-BAF7-B624B89494EF}" type="slidenum">
              <a:rPr lang="en-IN"/>
              <a:pPr>
                <a:defRPr/>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9387" cy="1260475"/>
          </a:xfrm>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IN"/>
          </a:p>
        </p:txBody>
      </p:sp>
      <p:sp>
        <p:nvSpPr>
          <p:cNvPr id="4" name="Rectangle 4"/>
          <p:cNvSpPr>
            <a:spLocks noGrp="1" noChangeArrowheads="1"/>
          </p:cNvSpPr>
          <p:nvPr>
            <p:ph type="ftr" idx="11"/>
          </p:nvPr>
        </p:nvSpPr>
        <p:spPr>
          <a:ln/>
        </p:spPr>
        <p:txBody>
          <a:bodyPr/>
          <a:lstStyle>
            <a:lvl1pPr>
              <a:defRPr/>
            </a:lvl1pPr>
          </a:lstStyle>
          <a:p>
            <a:pPr>
              <a:defRPr/>
            </a:pPr>
            <a:endParaRPr lang="en-IN"/>
          </a:p>
        </p:txBody>
      </p:sp>
      <p:sp>
        <p:nvSpPr>
          <p:cNvPr id="5" name="Rectangle 5"/>
          <p:cNvSpPr>
            <a:spLocks noGrp="1" noChangeArrowheads="1"/>
          </p:cNvSpPr>
          <p:nvPr>
            <p:ph type="sldNum" idx="12"/>
          </p:nvPr>
        </p:nvSpPr>
        <p:spPr>
          <a:ln/>
        </p:spPr>
        <p:txBody>
          <a:bodyPr/>
          <a:lstStyle>
            <a:lvl1pPr>
              <a:defRPr/>
            </a:lvl1pPr>
          </a:lstStyle>
          <a:p>
            <a:pPr>
              <a:defRPr/>
            </a:pPr>
            <a:fld id="{EBDE9BC8-AACF-41BE-9F22-030A20D047EC}" type="slidenum">
              <a:rPr lang="en-IN"/>
              <a:pPr>
                <a:defRPr/>
              </a:pPr>
              <a:t>‹#›</a:t>
            </a:fld>
            <a:endParaRPr lang="en-I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740859" y="627813"/>
            <a:ext cx="8607138" cy="1261180"/>
          </a:xfrm>
        </p:spPr>
        <p:txBody>
          <a:bodyPr/>
          <a:lstStyle/>
          <a:p>
            <a:r>
              <a:rPr lang="en-US" smtClean="0"/>
              <a:t>Click to edit Master title style</a:t>
            </a:r>
            <a:endParaRPr lang="en-IN"/>
          </a:p>
        </p:txBody>
      </p:sp>
      <p:sp>
        <p:nvSpPr>
          <p:cNvPr id="3" name="Content Placeholder 2"/>
          <p:cNvSpPr>
            <a:spLocks noGrp="1"/>
          </p:cNvSpPr>
          <p:nvPr>
            <p:ph sz="half" idx="1"/>
          </p:nvPr>
        </p:nvSpPr>
        <p:spPr>
          <a:xfrm>
            <a:off x="740859" y="2101969"/>
            <a:ext cx="8607138" cy="22908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740859" y="4570622"/>
            <a:ext cx="8607138" cy="22927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Tree>
    <p:extLst>
      <p:ext uri="{BB962C8B-B14F-4D97-AF65-F5344CB8AC3E}">
        <p14:creationId xmlns:p14="http://schemas.microsoft.com/office/powerpoint/2010/main" val="1434759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IN"/>
          </a:p>
        </p:txBody>
      </p:sp>
      <p:sp>
        <p:nvSpPr>
          <p:cNvPr id="5" name="Rectangle 4"/>
          <p:cNvSpPr>
            <a:spLocks noGrp="1" noChangeArrowheads="1"/>
          </p:cNvSpPr>
          <p:nvPr>
            <p:ph type="ftr" idx="11"/>
          </p:nvPr>
        </p:nvSpPr>
        <p:spPr>
          <a:ln/>
        </p:spPr>
        <p:txBody>
          <a:bodyPr/>
          <a:lstStyle>
            <a:lvl1pPr>
              <a:defRPr/>
            </a:lvl1pPr>
          </a:lstStyle>
          <a:p>
            <a:pPr>
              <a:defRPr/>
            </a:pPr>
            <a:endParaRPr lang="en-IN"/>
          </a:p>
        </p:txBody>
      </p:sp>
      <p:sp>
        <p:nvSpPr>
          <p:cNvPr id="6" name="Rectangle 5"/>
          <p:cNvSpPr>
            <a:spLocks noGrp="1" noChangeArrowheads="1"/>
          </p:cNvSpPr>
          <p:nvPr>
            <p:ph type="sldNum" idx="12"/>
          </p:nvPr>
        </p:nvSpPr>
        <p:spPr>
          <a:ln/>
        </p:spPr>
        <p:txBody>
          <a:bodyPr/>
          <a:lstStyle>
            <a:lvl1pPr>
              <a:defRPr/>
            </a:lvl1pPr>
          </a:lstStyle>
          <a:p>
            <a:pPr>
              <a:defRPr/>
            </a:pPr>
            <a:fld id="{D765E700-5C14-41DF-912C-D68F47FD008E}" type="slidenum">
              <a:rPr lang="en-IN"/>
              <a:pPr>
                <a:defRPr/>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endParaRPr lang="en-IN"/>
          </a:p>
        </p:txBody>
      </p:sp>
      <p:sp>
        <p:nvSpPr>
          <p:cNvPr id="5" name="Rectangle 4"/>
          <p:cNvSpPr>
            <a:spLocks noGrp="1" noChangeArrowheads="1"/>
          </p:cNvSpPr>
          <p:nvPr>
            <p:ph type="ftr" idx="11"/>
          </p:nvPr>
        </p:nvSpPr>
        <p:spPr>
          <a:ln/>
        </p:spPr>
        <p:txBody>
          <a:bodyPr/>
          <a:lstStyle>
            <a:lvl1pPr>
              <a:defRPr/>
            </a:lvl1pPr>
          </a:lstStyle>
          <a:p>
            <a:pPr>
              <a:defRPr/>
            </a:pPr>
            <a:endParaRPr lang="en-IN"/>
          </a:p>
        </p:txBody>
      </p:sp>
      <p:sp>
        <p:nvSpPr>
          <p:cNvPr id="6" name="Rectangle 5"/>
          <p:cNvSpPr>
            <a:spLocks noGrp="1" noChangeArrowheads="1"/>
          </p:cNvSpPr>
          <p:nvPr>
            <p:ph type="sldNum" idx="12"/>
          </p:nvPr>
        </p:nvSpPr>
        <p:spPr>
          <a:ln/>
        </p:spPr>
        <p:txBody>
          <a:bodyPr/>
          <a:lstStyle>
            <a:lvl1pPr>
              <a:defRPr/>
            </a:lvl1pPr>
          </a:lstStyle>
          <a:p>
            <a:pPr>
              <a:defRPr/>
            </a:pPr>
            <a:fld id="{128FEE4E-19AA-4758-A796-DA63F4217AE4}" type="slidenum">
              <a:rPr lang="en-IN"/>
              <a:pPr>
                <a:defRPr/>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7700"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338" y="1768475"/>
            <a:ext cx="4459287"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endParaRPr lang="en-IN"/>
          </a:p>
        </p:txBody>
      </p:sp>
      <p:sp>
        <p:nvSpPr>
          <p:cNvPr id="6" name="Rectangle 4"/>
          <p:cNvSpPr>
            <a:spLocks noGrp="1" noChangeArrowheads="1"/>
          </p:cNvSpPr>
          <p:nvPr>
            <p:ph type="ftr" idx="11"/>
          </p:nvPr>
        </p:nvSpPr>
        <p:spPr>
          <a:ln/>
        </p:spPr>
        <p:txBody>
          <a:bodyPr/>
          <a:lstStyle>
            <a:lvl1pPr>
              <a:defRPr/>
            </a:lvl1pPr>
          </a:lstStyle>
          <a:p>
            <a:pPr>
              <a:defRPr/>
            </a:pPr>
            <a:endParaRPr lang="en-IN"/>
          </a:p>
        </p:txBody>
      </p:sp>
      <p:sp>
        <p:nvSpPr>
          <p:cNvPr id="7" name="Rectangle 5"/>
          <p:cNvSpPr>
            <a:spLocks noGrp="1" noChangeArrowheads="1"/>
          </p:cNvSpPr>
          <p:nvPr>
            <p:ph type="sldNum" idx="12"/>
          </p:nvPr>
        </p:nvSpPr>
        <p:spPr>
          <a:ln/>
        </p:spPr>
        <p:txBody>
          <a:bodyPr/>
          <a:lstStyle>
            <a:lvl1pPr>
              <a:defRPr/>
            </a:lvl1pPr>
          </a:lstStyle>
          <a:p>
            <a:pPr>
              <a:defRPr/>
            </a:pPr>
            <a:fld id="{89AA4FFD-76D8-44D5-A405-4DCB430B0C18}" type="slidenum">
              <a:rPr lang="en-IN"/>
              <a:pPr>
                <a:defRPr/>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endParaRPr lang="en-IN"/>
          </a:p>
        </p:txBody>
      </p:sp>
      <p:sp>
        <p:nvSpPr>
          <p:cNvPr id="8" name="Rectangle 4"/>
          <p:cNvSpPr>
            <a:spLocks noGrp="1" noChangeArrowheads="1"/>
          </p:cNvSpPr>
          <p:nvPr>
            <p:ph type="ftr" idx="11"/>
          </p:nvPr>
        </p:nvSpPr>
        <p:spPr>
          <a:ln/>
        </p:spPr>
        <p:txBody>
          <a:bodyPr/>
          <a:lstStyle>
            <a:lvl1pPr>
              <a:defRPr/>
            </a:lvl1pPr>
          </a:lstStyle>
          <a:p>
            <a:pPr>
              <a:defRPr/>
            </a:pPr>
            <a:endParaRPr lang="en-IN"/>
          </a:p>
        </p:txBody>
      </p:sp>
      <p:sp>
        <p:nvSpPr>
          <p:cNvPr id="9" name="Rectangle 5"/>
          <p:cNvSpPr>
            <a:spLocks noGrp="1" noChangeArrowheads="1"/>
          </p:cNvSpPr>
          <p:nvPr>
            <p:ph type="sldNum" idx="12"/>
          </p:nvPr>
        </p:nvSpPr>
        <p:spPr>
          <a:ln/>
        </p:spPr>
        <p:txBody>
          <a:bodyPr/>
          <a:lstStyle>
            <a:lvl1pPr>
              <a:defRPr/>
            </a:lvl1pPr>
          </a:lstStyle>
          <a:p>
            <a:pPr>
              <a:defRPr/>
            </a:pPr>
            <a:fld id="{F6A5075E-78A0-4379-9679-12F1669338A3}" type="slidenum">
              <a:rPr lang="en-IN"/>
              <a:pPr>
                <a:defRPr/>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IN"/>
          </a:p>
        </p:txBody>
      </p:sp>
      <p:sp>
        <p:nvSpPr>
          <p:cNvPr id="4" name="Rectangle 4"/>
          <p:cNvSpPr>
            <a:spLocks noGrp="1" noChangeArrowheads="1"/>
          </p:cNvSpPr>
          <p:nvPr>
            <p:ph type="ftr" idx="11"/>
          </p:nvPr>
        </p:nvSpPr>
        <p:spPr>
          <a:ln/>
        </p:spPr>
        <p:txBody>
          <a:bodyPr/>
          <a:lstStyle>
            <a:lvl1pPr>
              <a:defRPr/>
            </a:lvl1pPr>
          </a:lstStyle>
          <a:p>
            <a:pPr>
              <a:defRPr/>
            </a:pPr>
            <a:endParaRPr lang="en-IN"/>
          </a:p>
        </p:txBody>
      </p:sp>
      <p:sp>
        <p:nvSpPr>
          <p:cNvPr id="5" name="Rectangle 5"/>
          <p:cNvSpPr>
            <a:spLocks noGrp="1" noChangeArrowheads="1"/>
          </p:cNvSpPr>
          <p:nvPr>
            <p:ph type="sldNum" idx="12"/>
          </p:nvPr>
        </p:nvSpPr>
        <p:spPr>
          <a:ln/>
        </p:spPr>
        <p:txBody>
          <a:bodyPr/>
          <a:lstStyle>
            <a:lvl1pPr>
              <a:defRPr/>
            </a:lvl1pPr>
          </a:lstStyle>
          <a:p>
            <a:pPr>
              <a:defRPr/>
            </a:pPr>
            <a:fld id="{AEC6D0B7-B4DE-4585-A28E-A8DDB8BE3989}" type="slidenum">
              <a:rPr lang="en-IN"/>
              <a:pPr>
                <a:defRPr/>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IN"/>
          </a:p>
        </p:txBody>
      </p:sp>
      <p:sp>
        <p:nvSpPr>
          <p:cNvPr id="3" name="Rectangle 4"/>
          <p:cNvSpPr>
            <a:spLocks noGrp="1" noChangeArrowheads="1"/>
          </p:cNvSpPr>
          <p:nvPr>
            <p:ph type="ftr" idx="11"/>
          </p:nvPr>
        </p:nvSpPr>
        <p:spPr>
          <a:ln/>
        </p:spPr>
        <p:txBody>
          <a:bodyPr/>
          <a:lstStyle>
            <a:lvl1pPr>
              <a:defRPr/>
            </a:lvl1pPr>
          </a:lstStyle>
          <a:p>
            <a:pPr>
              <a:defRPr/>
            </a:pPr>
            <a:endParaRPr lang="en-IN"/>
          </a:p>
        </p:txBody>
      </p:sp>
      <p:sp>
        <p:nvSpPr>
          <p:cNvPr id="4" name="Rectangle 5"/>
          <p:cNvSpPr>
            <a:spLocks noGrp="1" noChangeArrowheads="1"/>
          </p:cNvSpPr>
          <p:nvPr>
            <p:ph type="sldNum" idx="12"/>
          </p:nvPr>
        </p:nvSpPr>
        <p:spPr>
          <a:ln/>
        </p:spPr>
        <p:txBody>
          <a:bodyPr/>
          <a:lstStyle>
            <a:lvl1pPr>
              <a:defRPr/>
            </a:lvl1pPr>
          </a:lstStyle>
          <a:p>
            <a:pPr>
              <a:defRPr/>
            </a:pPr>
            <a:fld id="{C4656260-93F7-42A1-AD17-1598AB06C1CC}" type="slidenum">
              <a:rPr lang="en-IN"/>
              <a:pPr>
                <a:defRPr/>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IN"/>
          </a:p>
        </p:txBody>
      </p:sp>
      <p:sp>
        <p:nvSpPr>
          <p:cNvPr id="6" name="Rectangle 4"/>
          <p:cNvSpPr>
            <a:spLocks noGrp="1" noChangeArrowheads="1"/>
          </p:cNvSpPr>
          <p:nvPr>
            <p:ph type="ftr" idx="11"/>
          </p:nvPr>
        </p:nvSpPr>
        <p:spPr>
          <a:ln/>
        </p:spPr>
        <p:txBody>
          <a:bodyPr/>
          <a:lstStyle>
            <a:lvl1pPr>
              <a:defRPr/>
            </a:lvl1pPr>
          </a:lstStyle>
          <a:p>
            <a:pPr>
              <a:defRPr/>
            </a:pPr>
            <a:endParaRPr lang="en-IN"/>
          </a:p>
        </p:txBody>
      </p:sp>
      <p:sp>
        <p:nvSpPr>
          <p:cNvPr id="7" name="Rectangle 5"/>
          <p:cNvSpPr>
            <a:spLocks noGrp="1" noChangeArrowheads="1"/>
          </p:cNvSpPr>
          <p:nvPr>
            <p:ph type="sldNum" idx="12"/>
          </p:nvPr>
        </p:nvSpPr>
        <p:spPr>
          <a:ln/>
        </p:spPr>
        <p:txBody>
          <a:bodyPr/>
          <a:lstStyle>
            <a:lvl1pPr>
              <a:defRPr/>
            </a:lvl1pPr>
          </a:lstStyle>
          <a:p>
            <a:pPr>
              <a:defRPr/>
            </a:pPr>
            <a:fld id="{F9140D0E-262E-44E7-AF33-DBF6B1A0F7F7}" type="slidenum">
              <a:rPr lang="en-IN"/>
              <a:pPr>
                <a:defRPr/>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IN"/>
          </a:p>
        </p:txBody>
      </p:sp>
      <p:sp>
        <p:nvSpPr>
          <p:cNvPr id="6" name="Rectangle 4"/>
          <p:cNvSpPr>
            <a:spLocks noGrp="1" noChangeArrowheads="1"/>
          </p:cNvSpPr>
          <p:nvPr>
            <p:ph type="ftr" idx="11"/>
          </p:nvPr>
        </p:nvSpPr>
        <p:spPr>
          <a:ln/>
        </p:spPr>
        <p:txBody>
          <a:bodyPr/>
          <a:lstStyle>
            <a:lvl1pPr>
              <a:defRPr/>
            </a:lvl1pPr>
          </a:lstStyle>
          <a:p>
            <a:pPr>
              <a:defRPr/>
            </a:pPr>
            <a:endParaRPr lang="en-IN"/>
          </a:p>
        </p:txBody>
      </p:sp>
      <p:sp>
        <p:nvSpPr>
          <p:cNvPr id="7" name="Rectangle 5"/>
          <p:cNvSpPr>
            <a:spLocks noGrp="1" noChangeArrowheads="1"/>
          </p:cNvSpPr>
          <p:nvPr>
            <p:ph type="sldNum" idx="12"/>
          </p:nvPr>
        </p:nvSpPr>
        <p:spPr>
          <a:ln/>
        </p:spPr>
        <p:txBody>
          <a:bodyPr/>
          <a:lstStyle>
            <a:lvl1pPr>
              <a:defRPr/>
            </a:lvl1pPr>
          </a:lstStyle>
          <a:p>
            <a:pPr>
              <a:defRPr/>
            </a:pPr>
            <a:fld id="{87DCAB6E-79AD-438B-8D3E-1D9BF3EAFE4B}" type="slidenum">
              <a:rPr lang="en-IN"/>
              <a:pPr>
                <a:defRPr/>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tile tx="0" ty="0" sx="100000" sy="100000" flip="none" algn="tl"/>
        </a:blip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03238" y="301625"/>
            <a:ext cx="9069387" cy="12604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2051" name="Rectangle 2"/>
          <p:cNvSpPr>
            <a:spLocks noGrp="1" noChangeArrowheads="1"/>
          </p:cNvSpPr>
          <p:nvPr>
            <p:ph type="body" idx="1"/>
          </p:nvPr>
        </p:nvSpPr>
        <p:spPr bwMode="auto">
          <a:xfrm>
            <a:off x="503238" y="1768475"/>
            <a:ext cx="9069387" cy="4987925"/>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dt"/>
          </p:nvPr>
        </p:nvSpPr>
        <p:spPr bwMode="auto">
          <a:xfrm>
            <a:off x="503238" y="6886575"/>
            <a:ext cx="2346325" cy="5191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3000"/>
              </a:lnSpc>
              <a:buFont typeface="Times New Roman" pitchFamily="16" charset="0"/>
              <a:buNone/>
              <a:tabLst>
                <a:tab pos="723900" algn="l"/>
                <a:tab pos="1447800" algn="l"/>
                <a:tab pos="2171700" algn="l"/>
              </a:tabLst>
              <a:defRPr sz="1400">
                <a:solidFill>
                  <a:srgbClr val="000000"/>
                </a:solidFill>
                <a:latin typeface="Times New Roman" pitchFamily="16" charset="0"/>
                <a:ea typeface="+mn-ea"/>
                <a:cs typeface="+mn-cs"/>
              </a:defRPr>
            </a:lvl1pPr>
          </a:lstStyle>
          <a:p>
            <a:pPr>
              <a:defRPr/>
            </a:pPr>
            <a:endParaRPr lang="en-IN"/>
          </a:p>
        </p:txBody>
      </p:sp>
      <p:sp>
        <p:nvSpPr>
          <p:cNvPr id="1028" name="Rectangle 4"/>
          <p:cNvSpPr>
            <a:spLocks noGrp="1" noChangeArrowheads="1"/>
          </p:cNvSpPr>
          <p:nvPr>
            <p:ph type="ftr"/>
          </p:nvPr>
        </p:nvSpPr>
        <p:spPr bwMode="auto">
          <a:xfrm>
            <a:off x="3448050" y="6886575"/>
            <a:ext cx="3194050" cy="5191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lnSpc>
                <a:spcPct val="93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n-ea"/>
                <a:cs typeface="+mn-cs"/>
              </a:defRPr>
            </a:lvl1pPr>
          </a:lstStyle>
          <a:p>
            <a:pPr>
              <a:defRPr/>
            </a:pPr>
            <a:endParaRPr lang="en-IN"/>
          </a:p>
        </p:txBody>
      </p:sp>
      <p:sp>
        <p:nvSpPr>
          <p:cNvPr id="1029" name="Rectangle 5"/>
          <p:cNvSpPr>
            <a:spLocks noGrp="1" noChangeArrowheads="1"/>
          </p:cNvSpPr>
          <p:nvPr>
            <p:ph type="sldNum"/>
          </p:nvPr>
        </p:nvSpPr>
        <p:spPr bwMode="auto">
          <a:xfrm>
            <a:off x="7226300" y="6886575"/>
            <a:ext cx="2346325" cy="5191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3000"/>
              </a:lnSpc>
              <a:buFont typeface="Times New Roman" pitchFamily="16" charset="0"/>
              <a:buNone/>
              <a:tabLst>
                <a:tab pos="723900" algn="l"/>
                <a:tab pos="1447800" algn="l"/>
                <a:tab pos="2171700" algn="l"/>
              </a:tabLst>
              <a:defRPr sz="1400">
                <a:solidFill>
                  <a:srgbClr val="000000"/>
                </a:solidFill>
                <a:latin typeface="Times New Roman" pitchFamily="16" charset="0"/>
                <a:ea typeface="+mn-ea"/>
                <a:cs typeface="+mn-cs"/>
              </a:defRPr>
            </a:lvl1pPr>
          </a:lstStyle>
          <a:p>
            <a:pPr>
              <a:defRPr/>
            </a:pPr>
            <a:fld id="{DDC39153-4989-4107-A2D4-D070414A9489}" type="slidenum">
              <a:rPr lang="en-IN"/>
              <a:pPr>
                <a:defRPr/>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49263" rtl="0" eaLnBrk="0" fontAlgn="base" hangingPunct="0">
        <a:lnSpc>
          <a:spcPct val="104000"/>
        </a:lnSpc>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49263" rtl="0" eaLnBrk="0" fontAlgn="base" hangingPunct="0">
        <a:lnSpc>
          <a:spcPct val="104000"/>
        </a:lnSpc>
        <a:spcBef>
          <a:spcPct val="0"/>
        </a:spcBef>
        <a:spcAft>
          <a:spcPct val="0"/>
        </a:spcAft>
        <a:buClr>
          <a:srgbClr val="000000"/>
        </a:buClr>
        <a:buSzPct val="100000"/>
        <a:buFont typeface="Times New Roman" pitchFamily="18" charset="0"/>
        <a:defRPr sz="4400">
          <a:solidFill>
            <a:srgbClr val="000000"/>
          </a:solidFill>
          <a:latin typeface="Arial" charset="0"/>
          <a:ea typeface="DejaVu Sans" charset="0"/>
          <a:cs typeface="DejaVu Sans" charset="0"/>
        </a:defRPr>
      </a:lvl2pPr>
      <a:lvl3pPr algn="ctr" defTabSz="449263" rtl="0" eaLnBrk="0" fontAlgn="base" hangingPunct="0">
        <a:lnSpc>
          <a:spcPct val="104000"/>
        </a:lnSpc>
        <a:spcBef>
          <a:spcPct val="0"/>
        </a:spcBef>
        <a:spcAft>
          <a:spcPct val="0"/>
        </a:spcAft>
        <a:buClr>
          <a:srgbClr val="000000"/>
        </a:buClr>
        <a:buSzPct val="100000"/>
        <a:buFont typeface="Times New Roman" pitchFamily="18" charset="0"/>
        <a:defRPr sz="4400">
          <a:solidFill>
            <a:srgbClr val="000000"/>
          </a:solidFill>
          <a:latin typeface="Arial" charset="0"/>
          <a:ea typeface="DejaVu Sans" charset="0"/>
          <a:cs typeface="DejaVu Sans" charset="0"/>
        </a:defRPr>
      </a:lvl3pPr>
      <a:lvl4pPr algn="ctr" defTabSz="449263" rtl="0" eaLnBrk="0" fontAlgn="base" hangingPunct="0">
        <a:lnSpc>
          <a:spcPct val="104000"/>
        </a:lnSpc>
        <a:spcBef>
          <a:spcPct val="0"/>
        </a:spcBef>
        <a:spcAft>
          <a:spcPct val="0"/>
        </a:spcAft>
        <a:buClr>
          <a:srgbClr val="000000"/>
        </a:buClr>
        <a:buSzPct val="100000"/>
        <a:buFont typeface="Times New Roman" pitchFamily="18" charset="0"/>
        <a:defRPr sz="4400">
          <a:solidFill>
            <a:srgbClr val="000000"/>
          </a:solidFill>
          <a:latin typeface="Arial" charset="0"/>
          <a:ea typeface="DejaVu Sans" charset="0"/>
          <a:cs typeface="DejaVu Sans" charset="0"/>
        </a:defRPr>
      </a:lvl4pPr>
      <a:lvl5pPr algn="ctr" defTabSz="449263" rtl="0" eaLnBrk="0" fontAlgn="base" hangingPunct="0">
        <a:lnSpc>
          <a:spcPct val="104000"/>
        </a:lnSpc>
        <a:spcBef>
          <a:spcPct val="0"/>
        </a:spcBef>
        <a:spcAft>
          <a:spcPct val="0"/>
        </a:spcAft>
        <a:buClr>
          <a:srgbClr val="000000"/>
        </a:buClr>
        <a:buSzPct val="100000"/>
        <a:buFont typeface="Times New Roman" pitchFamily="18" charset="0"/>
        <a:defRPr sz="4400">
          <a:solidFill>
            <a:srgbClr val="000000"/>
          </a:solidFill>
          <a:latin typeface="Arial" charset="0"/>
          <a:ea typeface="DejaVu Sans" charset="0"/>
          <a:cs typeface="DejaVu Sans" charset="0"/>
        </a:defRPr>
      </a:lvl5pPr>
      <a:lvl6pPr marL="2514600" indent="-228600" algn="ctr" defTabSz="449263" rtl="0" fontAlgn="base" hangingPunct="0">
        <a:lnSpc>
          <a:spcPct val="104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6pPr>
      <a:lvl7pPr marL="2971800" indent="-228600" algn="ctr" defTabSz="449263" rtl="0" fontAlgn="base" hangingPunct="0">
        <a:lnSpc>
          <a:spcPct val="104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7pPr>
      <a:lvl8pPr marL="3429000" indent="-228600" algn="ctr" defTabSz="449263" rtl="0" fontAlgn="base" hangingPunct="0">
        <a:lnSpc>
          <a:spcPct val="104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8pPr>
      <a:lvl9pPr marL="3886200" indent="-228600" algn="ctr" defTabSz="449263" rtl="0" fontAlgn="base" hangingPunct="0">
        <a:lnSpc>
          <a:spcPct val="104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9pPr>
    </p:titleStyle>
    <p:bodyStyle>
      <a:lvl1pPr marL="342900" indent="-342900" algn="l" defTabSz="449263" rtl="0" eaLnBrk="0" fontAlgn="base" hangingPunct="0">
        <a:lnSpc>
          <a:spcPct val="104000"/>
        </a:lnSpc>
        <a:spcBef>
          <a:spcPct val="0"/>
        </a:spcBef>
        <a:spcAft>
          <a:spcPts val="1425"/>
        </a:spcAft>
        <a:buClr>
          <a:srgbClr val="000000"/>
        </a:buClr>
        <a:buSzPct val="100000"/>
        <a:buFont typeface="Times New Roman" pitchFamily="18" charset="0"/>
        <a:buChar char="•"/>
        <a:defRPr sz="3200">
          <a:solidFill>
            <a:srgbClr val="000000"/>
          </a:solidFill>
          <a:latin typeface="+mn-lt"/>
          <a:ea typeface="+mn-ea"/>
          <a:cs typeface="+mn-cs"/>
        </a:defRPr>
      </a:lvl1pPr>
      <a:lvl2pPr marL="742950" indent="-285750" algn="l" defTabSz="449263" rtl="0" eaLnBrk="0" fontAlgn="base" hangingPunct="0">
        <a:lnSpc>
          <a:spcPct val="104000"/>
        </a:lnSpc>
        <a:spcBef>
          <a:spcPct val="0"/>
        </a:spcBef>
        <a:spcAft>
          <a:spcPts val="1138"/>
        </a:spcAft>
        <a:buClr>
          <a:srgbClr val="000000"/>
        </a:buClr>
        <a:buSzPct val="100000"/>
        <a:buFont typeface="Times New Roman" pitchFamily="18" charset="0"/>
        <a:buChar char="–"/>
        <a:defRPr sz="2800">
          <a:solidFill>
            <a:srgbClr val="000000"/>
          </a:solidFill>
          <a:latin typeface="+mn-lt"/>
          <a:ea typeface="+mn-ea"/>
          <a:cs typeface="+mn-cs"/>
        </a:defRPr>
      </a:lvl2pPr>
      <a:lvl3pPr marL="1143000" indent="-228600" algn="l" defTabSz="449263" rtl="0" eaLnBrk="0" fontAlgn="base" hangingPunct="0">
        <a:lnSpc>
          <a:spcPct val="104000"/>
        </a:lnSpc>
        <a:spcBef>
          <a:spcPct val="0"/>
        </a:spcBef>
        <a:spcAft>
          <a:spcPts val="850"/>
        </a:spcAft>
        <a:buClr>
          <a:srgbClr val="000000"/>
        </a:buClr>
        <a:buSzPct val="100000"/>
        <a:buFont typeface="Times New Roman" pitchFamily="18" charset="0"/>
        <a:buChar char="•"/>
        <a:defRPr sz="2400">
          <a:solidFill>
            <a:srgbClr val="000000"/>
          </a:solidFill>
          <a:latin typeface="+mn-lt"/>
          <a:ea typeface="+mn-ea"/>
          <a:cs typeface="+mn-cs"/>
        </a:defRPr>
      </a:lvl3pPr>
      <a:lvl4pPr marL="1600200" indent="-228600" algn="l" defTabSz="449263" rtl="0" eaLnBrk="0" fontAlgn="base" hangingPunct="0">
        <a:lnSpc>
          <a:spcPct val="104000"/>
        </a:lnSpc>
        <a:spcBef>
          <a:spcPct val="0"/>
        </a:spcBef>
        <a:spcAft>
          <a:spcPts val="575"/>
        </a:spcAft>
        <a:buClr>
          <a:srgbClr val="000000"/>
        </a:buClr>
        <a:buSzPct val="100000"/>
        <a:buFont typeface="Times New Roman" pitchFamily="18" charset="0"/>
        <a:buChar char="–"/>
        <a:defRPr sz="2000">
          <a:solidFill>
            <a:srgbClr val="000000"/>
          </a:solidFill>
          <a:latin typeface="+mn-lt"/>
          <a:ea typeface="+mn-ea"/>
          <a:cs typeface="+mn-cs"/>
        </a:defRPr>
      </a:lvl4pPr>
      <a:lvl5pPr marL="2057400" indent="-228600" algn="l" defTabSz="449263" rtl="0" eaLnBrk="0" fontAlgn="base" hangingPunct="0">
        <a:lnSpc>
          <a:spcPct val="104000"/>
        </a:lnSpc>
        <a:spcBef>
          <a:spcPct val="0"/>
        </a:spcBef>
        <a:spcAft>
          <a:spcPts val="288"/>
        </a:spcAft>
        <a:buClr>
          <a:srgbClr val="000000"/>
        </a:buClr>
        <a:buSzPct val="100000"/>
        <a:buFont typeface="Times New Roman" pitchFamily="18" charset="0"/>
        <a:buChar char="»"/>
        <a:defRPr sz="2000">
          <a:solidFill>
            <a:srgbClr val="000000"/>
          </a:solidFill>
          <a:latin typeface="+mn-lt"/>
          <a:ea typeface="+mn-ea"/>
          <a:cs typeface="+mn-cs"/>
        </a:defRPr>
      </a:lvl5pPr>
      <a:lvl6pPr marL="2514600" indent="-228600" algn="l" defTabSz="449263" rtl="0" fontAlgn="base" hangingPunct="0">
        <a:lnSpc>
          <a:spcPct val="104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49263" rtl="0" fontAlgn="base" hangingPunct="0">
        <a:lnSpc>
          <a:spcPct val="104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49263" rtl="0" fontAlgn="base" hangingPunct="0">
        <a:lnSpc>
          <a:spcPct val="104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49263" rtl="0" fontAlgn="base" hangingPunct="0">
        <a:lnSpc>
          <a:spcPct val="104000"/>
        </a:lnSpc>
        <a:spcBef>
          <a:spcPct val="0"/>
        </a:spcBef>
        <a:spcAft>
          <a:spcPts val="288"/>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g"/><Relationship Id="rId1" Type="http://schemas.openxmlformats.org/officeDocument/2006/relationships/slideLayout" Target="../slideLayouts/slideLayout7.xml"/><Relationship Id="rId4" Type="http://schemas.openxmlformats.org/officeDocument/2006/relationships/image" Target="../media/image54.emf"/></Relationships>
</file>

<file path=ppt/slides/_rels/slide31.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8.emf"/></Relationships>
</file>

<file path=ppt/slides/_rels/slide44.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png"/><Relationship Id="rId1" Type="http://schemas.openxmlformats.org/officeDocument/2006/relationships/slideLayout" Target="../slideLayouts/slideLayout7.xml"/><Relationship Id="rId4" Type="http://schemas.openxmlformats.org/officeDocument/2006/relationships/image" Target="../media/image82.jpeg"/></Relationships>
</file>

<file path=ppt/slides/_rels/slide55.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86.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88.emf"/><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89.emf"/><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91.emf"/><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93.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4.emf"/><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emf"/><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6629" t="54577" r="18380" b="3317"/>
          <a:stretch/>
        </p:blipFill>
        <p:spPr>
          <a:xfrm>
            <a:off x="0" y="1036636"/>
            <a:ext cx="10080625" cy="5796359"/>
          </a:xfrm>
          <a:prstGeom prst="rect">
            <a:avLst/>
          </a:prstGeom>
        </p:spPr>
      </p:pic>
      <p:sp>
        <p:nvSpPr>
          <p:cNvPr id="3" name="Rectangle 1"/>
          <p:cNvSpPr txBox="1">
            <a:spLocks noChangeArrowheads="1"/>
          </p:cNvSpPr>
          <p:nvPr/>
        </p:nvSpPr>
        <p:spPr>
          <a:xfrm>
            <a:off x="1" y="-30163"/>
            <a:ext cx="10080624" cy="1066800"/>
          </a:xfrm>
          <a:prstGeom prst="rect">
            <a:avLst/>
          </a:prstGeom>
          <a:solidFill>
            <a:schemeClr val="accent1"/>
          </a:solidFill>
        </p:spPr>
        <p:txBody>
          <a:bodyPr/>
          <a:lstStyle>
            <a:lvl1pPr algn="ctr" defTabSz="449263" rtl="0" eaLnBrk="0" fontAlgn="base" hangingPunct="0">
              <a:lnSpc>
                <a:spcPct val="104000"/>
              </a:lnSpc>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49263" rtl="0" eaLnBrk="0" fontAlgn="base" hangingPunct="0">
              <a:lnSpc>
                <a:spcPct val="104000"/>
              </a:lnSpc>
              <a:spcBef>
                <a:spcPct val="0"/>
              </a:spcBef>
              <a:spcAft>
                <a:spcPct val="0"/>
              </a:spcAft>
              <a:buClr>
                <a:srgbClr val="000000"/>
              </a:buClr>
              <a:buSzPct val="100000"/>
              <a:buFont typeface="Times New Roman" pitchFamily="18" charset="0"/>
              <a:defRPr sz="4400">
                <a:solidFill>
                  <a:srgbClr val="000000"/>
                </a:solidFill>
                <a:latin typeface="Arial" charset="0"/>
                <a:ea typeface="DejaVu Sans" charset="0"/>
                <a:cs typeface="DejaVu Sans" charset="0"/>
              </a:defRPr>
            </a:lvl2pPr>
            <a:lvl3pPr algn="ctr" defTabSz="449263" rtl="0" eaLnBrk="0" fontAlgn="base" hangingPunct="0">
              <a:lnSpc>
                <a:spcPct val="104000"/>
              </a:lnSpc>
              <a:spcBef>
                <a:spcPct val="0"/>
              </a:spcBef>
              <a:spcAft>
                <a:spcPct val="0"/>
              </a:spcAft>
              <a:buClr>
                <a:srgbClr val="000000"/>
              </a:buClr>
              <a:buSzPct val="100000"/>
              <a:buFont typeface="Times New Roman" pitchFamily="18" charset="0"/>
              <a:defRPr sz="4400">
                <a:solidFill>
                  <a:srgbClr val="000000"/>
                </a:solidFill>
                <a:latin typeface="Arial" charset="0"/>
                <a:ea typeface="DejaVu Sans" charset="0"/>
                <a:cs typeface="DejaVu Sans" charset="0"/>
              </a:defRPr>
            </a:lvl3pPr>
            <a:lvl4pPr algn="ctr" defTabSz="449263" rtl="0" eaLnBrk="0" fontAlgn="base" hangingPunct="0">
              <a:lnSpc>
                <a:spcPct val="104000"/>
              </a:lnSpc>
              <a:spcBef>
                <a:spcPct val="0"/>
              </a:spcBef>
              <a:spcAft>
                <a:spcPct val="0"/>
              </a:spcAft>
              <a:buClr>
                <a:srgbClr val="000000"/>
              </a:buClr>
              <a:buSzPct val="100000"/>
              <a:buFont typeface="Times New Roman" pitchFamily="18" charset="0"/>
              <a:defRPr sz="4400">
                <a:solidFill>
                  <a:srgbClr val="000000"/>
                </a:solidFill>
                <a:latin typeface="Arial" charset="0"/>
                <a:ea typeface="DejaVu Sans" charset="0"/>
                <a:cs typeface="DejaVu Sans" charset="0"/>
              </a:defRPr>
            </a:lvl4pPr>
            <a:lvl5pPr algn="ctr" defTabSz="449263" rtl="0" eaLnBrk="0" fontAlgn="base" hangingPunct="0">
              <a:lnSpc>
                <a:spcPct val="104000"/>
              </a:lnSpc>
              <a:spcBef>
                <a:spcPct val="0"/>
              </a:spcBef>
              <a:spcAft>
                <a:spcPct val="0"/>
              </a:spcAft>
              <a:buClr>
                <a:srgbClr val="000000"/>
              </a:buClr>
              <a:buSzPct val="100000"/>
              <a:buFont typeface="Times New Roman" pitchFamily="18" charset="0"/>
              <a:defRPr sz="4400">
                <a:solidFill>
                  <a:srgbClr val="000000"/>
                </a:solidFill>
                <a:latin typeface="Arial" charset="0"/>
                <a:ea typeface="DejaVu Sans" charset="0"/>
                <a:cs typeface="DejaVu Sans" charset="0"/>
              </a:defRPr>
            </a:lvl5pPr>
            <a:lvl6pPr marL="2514600" indent="-228600" algn="ctr" defTabSz="449263" rtl="0" fontAlgn="base" hangingPunct="0">
              <a:lnSpc>
                <a:spcPct val="104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6pPr>
            <a:lvl7pPr marL="2971800" indent="-228600" algn="ctr" defTabSz="449263" rtl="0" fontAlgn="base" hangingPunct="0">
              <a:lnSpc>
                <a:spcPct val="104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7pPr>
            <a:lvl8pPr marL="3429000" indent="-228600" algn="ctr" defTabSz="449263" rtl="0" fontAlgn="base" hangingPunct="0">
              <a:lnSpc>
                <a:spcPct val="104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8pPr>
            <a:lvl9pPr marL="3886200" indent="-228600" algn="ctr" defTabSz="449263" rtl="0" fontAlgn="base" hangingPunct="0">
              <a:lnSpc>
                <a:spcPct val="104000"/>
              </a:lnSpc>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9pPr>
          </a:lstStyle>
          <a:p>
            <a:pPr eaLnBrk="1">
              <a:tabLst>
                <a:tab pos="787400" algn="l"/>
                <a:tab pos="1574800" algn="l"/>
                <a:tab pos="2363788" algn="l"/>
                <a:tab pos="3151188" algn="l"/>
                <a:tab pos="3940175" algn="l"/>
                <a:tab pos="4727575" algn="l"/>
                <a:tab pos="5516563" algn="l"/>
                <a:tab pos="6303963" algn="l"/>
                <a:tab pos="7092950" algn="l"/>
                <a:tab pos="7880350" algn="l"/>
                <a:tab pos="8669338" algn="l"/>
              </a:tabLst>
            </a:pPr>
            <a:r>
              <a:rPr lang="en-IN" sz="3600" kern="0" dirty="0" smtClean="0">
                <a:latin typeface="Comic Sans MS" pitchFamily="66" charset="0"/>
              </a:rPr>
              <a:t>The Cherenkov Telescope Array (CTA)</a:t>
            </a:r>
            <a:endParaRPr lang="en-GB" sz="2200" kern="0" dirty="0" smtClean="0"/>
          </a:p>
        </p:txBody>
      </p:sp>
      <p:sp>
        <p:nvSpPr>
          <p:cNvPr id="4" name="Text Box 5"/>
          <p:cNvSpPr txBox="1">
            <a:spLocks noChangeArrowheads="1"/>
          </p:cNvSpPr>
          <p:nvPr/>
        </p:nvSpPr>
        <p:spPr bwMode="auto">
          <a:xfrm>
            <a:off x="1" y="6827837"/>
            <a:ext cx="10080624" cy="731838"/>
          </a:xfrm>
          <a:prstGeom prst="rect">
            <a:avLst/>
          </a:prstGeom>
          <a:noFill/>
          <a:ln w="9525">
            <a:noFill/>
            <a:round/>
            <a:headEnd/>
            <a:tailEnd/>
          </a:ln>
        </p:spPr>
        <p:txBody>
          <a:bodyPr wrap="none" lIns="90000" tIns="45000" rIns="90000" bIns="45000"/>
          <a:lstStyle/>
          <a:p>
            <a:pPr algn="ctr">
              <a:tabLst>
                <a:tab pos="723900" algn="l"/>
                <a:tab pos="1447800" algn="l"/>
                <a:tab pos="2171700" algn="l"/>
                <a:tab pos="2895600" algn="l"/>
              </a:tabLst>
            </a:pPr>
            <a:r>
              <a:rPr lang="en-US" b="1" i="1" dirty="0" smtClean="0"/>
              <a:t>B. S. Acharya, TIFR   (acharya@tifr.res.in)</a:t>
            </a:r>
            <a:endParaRPr lang="en-IN" b="1" i="1" dirty="0" smtClean="0"/>
          </a:p>
          <a:p>
            <a:pPr algn="ctr">
              <a:tabLst>
                <a:tab pos="723900" algn="l"/>
                <a:tab pos="1447800" algn="l"/>
                <a:tab pos="2171700" algn="l"/>
                <a:tab pos="2895600" algn="l"/>
              </a:tabLst>
            </a:pPr>
            <a:r>
              <a:rPr lang="en-IN" sz="1600" b="1" i="1" dirty="0" smtClean="0"/>
              <a:t>Advances in </a:t>
            </a:r>
            <a:r>
              <a:rPr lang="en-IN" sz="1600" b="1" i="1" dirty="0" err="1" smtClean="0"/>
              <a:t>Astroparticle</a:t>
            </a:r>
            <a:r>
              <a:rPr lang="en-IN" sz="1600" b="1" i="1" dirty="0" smtClean="0"/>
              <a:t> physics and Cosmology (AAPCOS-2015), SINP,  October 12-17, </a:t>
            </a:r>
            <a:r>
              <a:rPr lang="en-IN" sz="1600" b="1" i="1" dirty="0"/>
              <a:t>2015 </a:t>
            </a:r>
          </a:p>
        </p:txBody>
      </p:sp>
    </p:spTree>
    <p:extLst>
      <p:ext uri="{BB962C8B-B14F-4D97-AF65-F5344CB8AC3E}">
        <p14:creationId xmlns:p14="http://schemas.microsoft.com/office/powerpoint/2010/main" val="21248759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CTA-6"/>
          <p:cNvPicPr>
            <a:picLocks noChangeAspect="1" noChangeArrowheads="1"/>
          </p:cNvPicPr>
          <p:nvPr/>
        </p:nvPicPr>
        <p:blipFill>
          <a:blip r:embed="rId2"/>
          <a:srcRect t="55622"/>
          <a:stretch>
            <a:fillRect/>
          </a:stretch>
        </p:blipFill>
        <p:spPr bwMode="auto">
          <a:xfrm>
            <a:off x="-28019" y="4084637"/>
            <a:ext cx="10079567" cy="3353244"/>
          </a:xfrm>
          <a:prstGeom prst="rect">
            <a:avLst/>
          </a:prstGeom>
          <a:noFill/>
          <a:ln w="9525">
            <a:noFill/>
            <a:miter lim="800000"/>
            <a:headEnd/>
            <a:tailEnd/>
          </a:ln>
        </p:spPr>
      </p:pic>
      <p:pic>
        <p:nvPicPr>
          <p:cNvPr id="3" name="Picture 2" descr="CTA-6"/>
          <p:cNvPicPr>
            <a:picLocks noChangeAspect="1" noChangeArrowheads="1"/>
          </p:cNvPicPr>
          <p:nvPr/>
        </p:nvPicPr>
        <p:blipFill>
          <a:blip r:embed="rId2"/>
          <a:srcRect b="87772"/>
          <a:stretch>
            <a:fillRect/>
          </a:stretch>
        </p:blipFill>
        <p:spPr bwMode="auto">
          <a:xfrm>
            <a:off x="529" y="0"/>
            <a:ext cx="10079567" cy="923960"/>
          </a:xfrm>
          <a:prstGeom prst="rect">
            <a:avLst/>
          </a:prstGeom>
          <a:noFill/>
          <a:ln w="9525">
            <a:noFill/>
            <a:miter lim="800000"/>
            <a:headEnd/>
            <a:tailEnd/>
          </a:ln>
        </p:spPr>
      </p:pic>
      <p:pic>
        <p:nvPicPr>
          <p:cNvPr id="8" name="Picture 7"/>
          <p:cNvPicPr>
            <a:picLocks noChangeAspect="1"/>
          </p:cNvPicPr>
          <p:nvPr/>
        </p:nvPicPr>
        <p:blipFill>
          <a:blip r:embed="rId3"/>
          <a:stretch>
            <a:fillRect/>
          </a:stretch>
        </p:blipFill>
        <p:spPr>
          <a:xfrm>
            <a:off x="11112" y="987977"/>
            <a:ext cx="6305400" cy="2715660"/>
          </a:xfrm>
          <a:prstGeom prst="rect">
            <a:avLst/>
          </a:prstGeom>
        </p:spPr>
      </p:pic>
      <p:pic>
        <p:nvPicPr>
          <p:cNvPr id="9" name="Picture 2"/>
          <p:cNvPicPr>
            <a:picLocks noChangeAspect="1" noChangeArrowheads="1"/>
          </p:cNvPicPr>
          <p:nvPr/>
        </p:nvPicPr>
        <p:blipFill>
          <a:blip r:embed="rId4"/>
          <a:srcRect/>
          <a:stretch>
            <a:fillRect/>
          </a:stretch>
        </p:blipFill>
        <p:spPr bwMode="auto">
          <a:xfrm>
            <a:off x="6411912" y="1036637"/>
            <a:ext cx="3546928" cy="2667000"/>
          </a:xfrm>
          <a:prstGeom prst="rect">
            <a:avLst/>
          </a:prstGeom>
          <a:noFill/>
          <a:ln w="9525">
            <a:noFill/>
            <a:miter lim="800000"/>
            <a:headEnd/>
            <a:tailEnd/>
          </a:ln>
          <a:effectLst/>
        </p:spPr>
      </p:pic>
      <p:sp>
        <p:nvSpPr>
          <p:cNvPr id="2" name="TextBox 1"/>
          <p:cNvSpPr txBox="1"/>
          <p:nvPr/>
        </p:nvSpPr>
        <p:spPr>
          <a:xfrm>
            <a:off x="4588524" y="3779837"/>
            <a:ext cx="5480988" cy="360996"/>
          </a:xfrm>
          <a:prstGeom prst="rect">
            <a:avLst/>
          </a:prstGeom>
          <a:noFill/>
          <a:ln>
            <a:solidFill>
              <a:schemeClr val="tx2"/>
            </a:solidFill>
          </a:ln>
        </p:spPr>
        <p:txBody>
          <a:bodyPr wrap="none" rtlCol="0">
            <a:spAutoFit/>
          </a:bodyPr>
          <a:lstStyle/>
          <a:p>
            <a:r>
              <a:rPr lang="en-US" dirty="0" smtClean="0">
                <a:solidFill>
                  <a:srgbClr val="C00000"/>
                </a:solidFill>
              </a:rPr>
              <a:t>1200 members from 194 Institutions in 31 Countries</a:t>
            </a:r>
            <a:endParaRPr lang="en-IN" dirty="0">
              <a:solidFill>
                <a:srgbClr val="C00000"/>
              </a:solidFill>
            </a:endParaRPr>
          </a:p>
        </p:txBody>
      </p:sp>
    </p:spTree>
    <p:extLst>
      <p:ext uri="{BB962C8B-B14F-4D97-AF65-F5344CB8AC3E}">
        <p14:creationId xmlns:p14="http://schemas.microsoft.com/office/powerpoint/2010/main" val="30394803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24364" y="4561"/>
            <a:ext cx="10729351" cy="7550551"/>
          </a:xfrm>
          <a:prstGeom prst="rect">
            <a:avLst/>
          </a:prstGeom>
        </p:spPr>
      </p:pic>
    </p:spTree>
    <p:extLst>
      <p:ext uri="{BB962C8B-B14F-4D97-AF65-F5344CB8AC3E}">
        <p14:creationId xmlns:p14="http://schemas.microsoft.com/office/powerpoint/2010/main" val="34764236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6187763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srcRect/>
          <a:stretch>
            <a:fillRect/>
          </a:stretch>
        </p:blipFill>
        <p:spPr bwMode="auto">
          <a:xfrm>
            <a:off x="929740" y="682470"/>
            <a:ext cx="8221147" cy="6194734"/>
          </a:xfrm>
          <a:prstGeom prst="rect">
            <a:avLst/>
          </a:prstGeom>
          <a:noFill/>
          <a:ln w="9525">
            <a:noFill/>
            <a:miter lim="800000"/>
            <a:headEnd/>
            <a:tailEnd/>
          </a:ln>
          <a:effectLst/>
        </p:spPr>
      </p:pic>
    </p:spTree>
    <p:extLst>
      <p:ext uri="{BB962C8B-B14F-4D97-AF65-F5344CB8AC3E}">
        <p14:creationId xmlns:p14="http://schemas.microsoft.com/office/powerpoint/2010/main" val="4232130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srcRect/>
          <a:stretch>
            <a:fillRect/>
          </a:stretch>
        </p:blipFill>
        <p:spPr bwMode="auto">
          <a:xfrm>
            <a:off x="420511" y="251989"/>
            <a:ext cx="3501600" cy="2661636"/>
          </a:xfrm>
          <a:prstGeom prst="rect">
            <a:avLst/>
          </a:prstGeom>
          <a:noFill/>
          <a:ln w="9525">
            <a:noFill/>
            <a:miter lim="800000"/>
            <a:headEnd/>
            <a:tailEnd/>
          </a:ln>
          <a:effectLst/>
        </p:spPr>
      </p:pic>
      <p:pic>
        <p:nvPicPr>
          <p:cNvPr id="28675" name="Picture 3"/>
          <p:cNvPicPr>
            <a:picLocks noChangeAspect="1" noChangeArrowheads="1"/>
          </p:cNvPicPr>
          <p:nvPr/>
        </p:nvPicPr>
        <p:blipFill>
          <a:blip r:embed="rId3"/>
          <a:srcRect/>
          <a:stretch>
            <a:fillRect/>
          </a:stretch>
        </p:blipFill>
        <p:spPr bwMode="auto">
          <a:xfrm>
            <a:off x="4788323" y="251988"/>
            <a:ext cx="4535805" cy="3384409"/>
          </a:xfrm>
          <a:prstGeom prst="rect">
            <a:avLst/>
          </a:prstGeom>
          <a:noFill/>
          <a:ln w="9525">
            <a:noFill/>
            <a:miter lim="800000"/>
            <a:headEnd/>
            <a:tailEnd/>
          </a:ln>
          <a:effectLst/>
        </p:spPr>
      </p:pic>
      <p:pic>
        <p:nvPicPr>
          <p:cNvPr id="28676" name="Picture 4"/>
          <p:cNvPicPr>
            <a:picLocks noChangeAspect="1" noChangeArrowheads="1"/>
          </p:cNvPicPr>
          <p:nvPr/>
        </p:nvPicPr>
        <p:blipFill>
          <a:blip r:embed="rId4"/>
          <a:srcRect/>
          <a:stretch>
            <a:fillRect/>
          </a:stretch>
        </p:blipFill>
        <p:spPr bwMode="auto">
          <a:xfrm>
            <a:off x="252518" y="3947830"/>
            <a:ext cx="3595506" cy="2703634"/>
          </a:xfrm>
          <a:prstGeom prst="rect">
            <a:avLst/>
          </a:prstGeom>
          <a:noFill/>
          <a:ln w="9525">
            <a:noFill/>
            <a:miter lim="800000"/>
            <a:headEnd/>
            <a:tailEnd/>
          </a:ln>
          <a:effectLst/>
        </p:spPr>
      </p:pic>
      <p:pic>
        <p:nvPicPr>
          <p:cNvPr id="28677" name="Picture 5"/>
          <p:cNvPicPr>
            <a:picLocks noChangeAspect="1" noChangeArrowheads="1"/>
          </p:cNvPicPr>
          <p:nvPr/>
        </p:nvPicPr>
        <p:blipFill>
          <a:blip r:embed="rId5"/>
          <a:srcRect/>
          <a:stretch>
            <a:fillRect/>
          </a:stretch>
        </p:blipFill>
        <p:spPr bwMode="auto">
          <a:xfrm>
            <a:off x="4788324" y="4199819"/>
            <a:ext cx="4084324" cy="3081618"/>
          </a:xfrm>
          <a:prstGeom prst="rect">
            <a:avLst/>
          </a:prstGeom>
          <a:noFill/>
          <a:ln w="9525">
            <a:noFill/>
            <a:miter lim="800000"/>
            <a:headEnd/>
            <a:tailEnd/>
          </a:ln>
          <a:effectLst/>
        </p:spPr>
      </p:pic>
    </p:spTree>
    <p:extLst>
      <p:ext uri="{BB962C8B-B14F-4D97-AF65-F5344CB8AC3E}">
        <p14:creationId xmlns:p14="http://schemas.microsoft.com/office/powerpoint/2010/main" val="24106087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18853385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87312" y="122237"/>
            <a:ext cx="5471675" cy="4091496"/>
          </a:xfrm>
          <a:prstGeom prst="rect">
            <a:avLst/>
          </a:prstGeom>
          <a:noFill/>
          <a:ln w="9525">
            <a:noFill/>
            <a:miter lim="800000"/>
            <a:headEnd/>
            <a:tailEnd/>
          </a:ln>
          <a:effectLst/>
        </p:spPr>
      </p:pic>
      <p:pic>
        <p:nvPicPr>
          <p:cNvPr id="3" name="Picture 2"/>
          <p:cNvPicPr>
            <a:picLocks noChangeAspect="1" noChangeArrowheads="1"/>
          </p:cNvPicPr>
          <p:nvPr/>
        </p:nvPicPr>
        <p:blipFill>
          <a:blip r:embed="rId3"/>
          <a:srcRect/>
          <a:stretch>
            <a:fillRect/>
          </a:stretch>
        </p:blipFill>
        <p:spPr bwMode="auto">
          <a:xfrm>
            <a:off x="5040312" y="4160837"/>
            <a:ext cx="4724400" cy="3214540"/>
          </a:xfrm>
          <a:prstGeom prst="rect">
            <a:avLst/>
          </a:prstGeom>
          <a:noFill/>
          <a:ln w="9525">
            <a:noFill/>
            <a:miter lim="800000"/>
            <a:headEnd/>
            <a:tailEnd/>
          </a:ln>
          <a:effectLst/>
        </p:spPr>
      </p:pic>
      <p:pic>
        <p:nvPicPr>
          <p:cNvPr id="5" name="Picture 2"/>
          <p:cNvPicPr>
            <a:picLocks noChangeAspect="1" noChangeArrowheads="1"/>
          </p:cNvPicPr>
          <p:nvPr/>
        </p:nvPicPr>
        <p:blipFill>
          <a:blip r:embed="rId4"/>
          <a:srcRect t="17719" b="16469"/>
          <a:stretch>
            <a:fillRect/>
          </a:stretch>
        </p:blipFill>
        <p:spPr bwMode="auto">
          <a:xfrm>
            <a:off x="7097712" y="46037"/>
            <a:ext cx="2514600" cy="1243845"/>
          </a:xfrm>
          <a:prstGeom prst="rect">
            <a:avLst/>
          </a:prstGeom>
          <a:noFill/>
          <a:ln w="9525">
            <a:solidFill>
              <a:schemeClr val="tx1"/>
            </a:solidFill>
            <a:miter lim="800000"/>
            <a:headEnd/>
            <a:tailEnd/>
          </a:ln>
          <a:effectLst/>
        </p:spPr>
      </p:pic>
      <p:pic>
        <p:nvPicPr>
          <p:cNvPr id="6" name="Picture 2"/>
          <p:cNvPicPr>
            <a:picLocks noChangeAspect="1" noChangeArrowheads="1"/>
          </p:cNvPicPr>
          <p:nvPr/>
        </p:nvPicPr>
        <p:blipFill rotWithShape="1">
          <a:blip r:embed="rId5"/>
          <a:srcRect l="51043" t="33564" r="1" b="4962"/>
          <a:stretch/>
        </p:blipFill>
        <p:spPr bwMode="auto">
          <a:xfrm>
            <a:off x="6354665" y="1341437"/>
            <a:ext cx="2952847" cy="2788002"/>
          </a:xfrm>
          <a:prstGeom prst="rect">
            <a:avLst/>
          </a:prstGeom>
          <a:noFill/>
          <a:ln w="9525">
            <a:noFill/>
            <a:miter lim="800000"/>
            <a:headEnd/>
            <a:tailEnd/>
          </a:ln>
          <a:effectLst/>
        </p:spPr>
      </p:pic>
      <p:pic>
        <p:nvPicPr>
          <p:cNvPr id="7" name="Picture 2"/>
          <p:cNvPicPr>
            <a:picLocks noChangeAspect="1" noChangeArrowheads="1"/>
          </p:cNvPicPr>
          <p:nvPr/>
        </p:nvPicPr>
        <p:blipFill>
          <a:blip r:embed="rId6"/>
          <a:srcRect/>
          <a:stretch>
            <a:fillRect/>
          </a:stretch>
        </p:blipFill>
        <p:spPr bwMode="auto">
          <a:xfrm>
            <a:off x="315912" y="4335372"/>
            <a:ext cx="4191000" cy="3178265"/>
          </a:xfrm>
          <a:prstGeom prst="rect">
            <a:avLst/>
          </a:prstGeom>
          <a:noFill/>
          <a:ln w="9525">
            <a:noFill/>
            <a:miter lim="800000"/>
            <a:headEnd/>
            <a:tailEnd/>
          </a:ln>
          <a:effectLst/>
        </p:spPr>
      </p:pic>
    </p:spTree>
    <p:extLst>
      <p:ext uri="{BB962C8B-B14F-4D97-AF65-F5344CB8AC3E}">
        <p14:creationId xmlns:p14="http://schemas.microsoft.com/office/powerpoint/2010/main" val="32493817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srcRect/>
          <a:stretch>
            <a:fillRect/>
          </a:stretch>
        </p:blipFill>
        <p:spPr bwMode="auto">
          <a:xfrm>
            <a:off x="1008486" y="792717"/>
            <a:ext cx="8063653" cy="5974243"/>
          </a:xfrm>
          <a:prstGeom prst="rect">
            <a:avLst/>
          </a:prstGeom>
          <a:noFill/>
          <a:ln w="9525">
            <a:noFill/>
            <a:miter lim="800000"/>
            <a:headEnd/>
            <a:tailEnd/>
          </a:ln>
          <a:effectLst/>
        </p:spPr>
      </p:pic>
    </p:spTree>
    <p:extLst>
      <p:ext uri="{BB962C8B-B14F-4D97-AF65-F5344CB8AC3E}">
        <p14:creationId xmlns:p14="http://schemas.microsoft.com/office/powerpoint/2010/main" val="31893616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729119" y="335985"/>
            <a:ext cx="7839041" cy="6261955"/>
          </a:xfrm>
          <a:prstGeom prst="rect">
            <a:avLst/>
          </a:prstGeom>
          <a:noFill/>
          <a:ln w="9525">
            <a:noFill/>
            <a:miter lim="800000"/>
            <a:headEnd/>
            <a:tailEnd/>
          </a:ln>
          <a:effectLst/>
        </p:spPr>
      </p:pic>
    </p:spTree>
    <p:extLst>
      <p:ext uri="{BB962C8B-B14F-4D97-AF65-F5344CB8AC3E}">
        <p14:creationId xmlns:p14="http://schemas.microsoft.com/office/powerpoint/2010/main" val="3265395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srcRect/>
          <a:stretch>
            <a:fillRect/>
          </a:stretch>
        </p:blipFill>
        <p:spPr bwMode="auto">
          <a:xfrm>
            <a:off x="420511" y="755968"/>
            <a:ext cx="8242146" cy="6163235"/>
          </a:xfrm>
          <a:prstGeom prst="rect">
            <a:avLst/>
          </a:prstGeom>
          <a:noFill/>
          <a:ln w="9525">
            <a:noFill/>
            <a:miter lim="800000"/>
            <a:headEnd/>
            <a:tailEnd/>
          </a:ln>
          <a:effectLst/>
        </p:spPr>
      </p:pic>
      <p:sp>
        <p:nvSpPr>
          <p:cNvPr id="3" name="TextBox 2"/>
          <p:cNvSpPr txBox="1"/>
          <p:nvPr/>
        </p:nvSpPr>
        <p:spPr>
          <a:xfrm>
            <a:off x="6689324" y="43507"/>
            <a:ext cx="3108608" cy="668516"/>
          </a:xfrm>
          <a:prstGeom prst="rect">
            <a:avLst/>
          </a:prstGeom>
          <a:solidFill>
            <a:schemeClr val="accent3"/>
          </a:solidFill>
        </p:spPr>
        <p:txBody>
          <a:bodyPr wrap="none" rtlCol="0">
            <a:spAutoFit/>
          </a:bodyPr>
          <a:lstStyle/>
          <a:p>
            <a:r>
              <a:rPr lang="en-US" dirty="0" smtClean="0"/>
              <a:t>Tow sites to cover full sky at </a:t>
            </a:r>
          </a:p>
          <a:p>
            <a:r>
              <a:rPr lang="en-US" dirty="0" smtClean="0"/>
              <a:t>20-30 degree  N, S latitudes</a:t>
            </a:r>
            <a:endParaRPr lang="en-US" dirty="0"/>
          </a:p>
        </p:txBody>
      </p:sp>
      <p:sp>
        <p:nvSpPr>
          <p:cNvPr id="5" name="Oval 4"/>
          <p:cNvSpPr/>
          <p:nvPr/>
        </p:nvSpPr>
        <p:spPr>
          <a:xfrm>
            <a:off x="8652157" y="2183906"/>
            <a:ext cx="1427939" cy="1343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43" dirty="0"/>
              <a:t>Mainly Extra-galactic science</a:t>
            </a:r>
          </a:p>
        </p:txBody>
      </p:sp>
      <p:sp>
        <p:nvSpPr>
          <p:cNvPr id="6" name="Oval 5"/>
          <p:cNvSpPr/>
          <p:nvPr/>
        </p:nvSpPr>
        <p:spPr>
          <a:xfrm>
            <a:off x="8652157" y="4619801"/>
            <a:ext cx="1427939" cy="1343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43" dirty="0"/>
              <a:t>galactic  &amp; extra-galactic science</a:t>
            </a:r>
          </a:p>
        </p:txBody>
      </p:sp>
      <p:sp>
        <p:nvSpPr>
          <p:cNvPr id="2" name="Oval 1"/>
          <p:cNvSpPr/>
          <p:nvPr/>
        </p:nvSpPr>
        <p:spPr bwMode="auto">
          <a:xfrm>
            <a:off x="11112" y="6827837"/>
            <a:ext cx="3657600" cy="6858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104000"/>
              </a:lnSpc>
              <a:spcBef>
                <a:spcPct val="0"/>
              </a:spcBef>
              <a:spcAft>
                <a:spcPct val="0"/>
              </a:spcAft>
              <a:buClr>
                <a:srgbClr val="000000"/>
              </a:buClr>
              <a:buSzPct val="100000"/>
              <a:buFont typeface="Times New Roman" pitchFamily="16" charset="0"/>
              <a:buNone/>
              <a:tabLst/>
            </a:pPr>
            <a:r>
              <a:rPr kumimoji="0" lang="en-US" sz="1800" b="0" i="0" u="none" strike="noStrike" cap="none" normalizeH="0" baseline="0" dirty="0" smtClean="0">
                <a:ln>
                  <a:noFill/>
                </a:ln>
                <a:effectLst/>
                <a:latin typeface="Arial" charset="0"/>
              </a:rPr>
              <a:t>North: La Palma, Spain</a:t>
            </a:r>
            <a:endParaRPr kumimoji="0" lang="en-IN" sz="1800" b="0" i="0" u="none" strike="noStrike" cap="none" normalizeH="0" baseline="0" dirty="0" smtClean="0">
              <a:ln>
                <a:noFill/>
              </a:ln>
              <a:effectLst/>
              <a:latin typeface="Arial" charset="0"/>
            </a:endParaRPr>
          </a:p>
        </p:txBody>
      </p:sp>
      <p:sp>
        <p:nvSpPr>
          <p:cNvPr id="7" name="Oval 6"/>
          <p:cNvSpPr/>
          <p:nvPr/>
        </p:nvSpPr>
        <p:spPr bwMode="auto">
          <a:xfrm>
            <a:off x="6411912" y="6827837"/>
            <a:ext cx="3657600" cy="6858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104000"/>
              </a:lnSpc>
              <a:spcBef>
                <a:spcPct val="0"/>
              </a:spcBef>
              <a:spcAft>
                <a:spcPct val="0"/>
              </a:spcAft>
              <a:buClr>
                <a:srgbClr val="000000"/>
              </a:buClr>
              <a:buSzPct val="100000"/>
              <a:buFont typeface="Times New Roman" pitchFamily="16" charset="0"/>
              <a:buNone/>
              <a:tabLst/>
            </a:pPr>
            <a:r>
              <a:rPr lang="en-US" dirty="0" smtClean="0"/>
              <a:t>Sou</a:t>
            </a:r>
            <a:r>
              <a:rPr kumimoji="0" lang="en-US" sz="1800" b="0" i="0" u="none" strike="noStrike" cap="none" normalizeH="0" baseline="0" dirty="0" smtClean="0">
                <a:ln>
                  <a:noFill/>
                </a:ln>
                <a:effectLst/>
                <a:latin typeface="Arial" charset="0"/>
              </a:rPr>
              <a:t>th: </a:t>
            </a:r>
            <a:r>
              <a:rPr kumimoji="0" lang="en-US" sz="1800" b="0" i="0" u="none" strike="noStrike" cap="none" normalizeH="0" baseline="0" dirty="0" err="1" smtClean="0">
                <a:ln>
                  <a:noFill/>
                </a:ln>
                <a:effectLst/>
                <a:latin typeface="Arial" charset="0"/>
              </a:rPr>
              <a:t>Paranal</a:t>
            </a:r>
            <a:r>
              <a:rPr kumimoji="0" lang="en-US" sz="1800" b="0" i="0" u="none" strike="noStrike" cap="none" normalizeH="0" baseline="0" dirty="0" smtClean="0">
                <a:ln>
                  <a:noFill/>
                </a:ln>
                <a:effectLst/>
                <a:latin typeface="Arial" charset="0"/>
              </a:rPr>
              <a:t>, Chile</a:t>
            </a:r>
            <a:endParaRPr kumimoji="0" lang="en-IN" sz="1800" b="0" i="0" u="none" strike="noStrike" cap="none" normalizeH="0" baseline="0" dirty="0" smtClean="0">
              <a:ln>
                <a:noFill/>
              </a:ln>
              <a:effectLst/>
              <a:latin typeface="Arial" charset="0"/>
            </a:endParaRPr>
          </a:p>
        </p:txBody>
      </p:sp>
    </p:spTree>
    <p:extLst>
      <p:ext uri="{BB962C8B-B14F-4D97-AF65-F5344CB8AC3E}">
        <p14:creationId xmlns:p14="http://schemas.microsoft.com/office/powerpoint/2010/main" val="23063363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4596430"/>
            <a:ext cx="10080626" cy="2543616"/>
          </a:xfrm>
          <a:prstGeom prst="rect">
            <a:avLst/>
          </a:prstGeom>
          <a:solidFill>
            <a:srgbClr val="FFFFCC"/>
          </a:solidFill>
          <a:ln w="9525">
            <a:solidFill>
              <a:srgbClr val="CC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marL="342900" indent="-342900" defTabSz="449263">
              <a:spcAft>
                <a:spcPts val="1413"/>
              </a:spcAft>
              <a:buClr>
                <a:srgbClr val="000000"/>
              </a:buClr>
              <a:buSzPct val="45000"/>
              <a:buFont typeface="StarSymbol" charset="0"/>
              <a:buChar char="●"/>
              <a:defRPr sz="3200">
                <a:solidFill>
                  <a:srgbClr val="000000"/>
                </a:solidFill>
                <a:latin typeface="Nimbus Roman No9 L" pitchFamily="16" charset="0"/>
              </a:defRPr>
            </a:lvl1pPr>
            <a:lvl2pPr marL="742950" indent="-285750" defTabSz="449263">
              <a:spcAft>
                <a:spcPts val="1125"/>
              </a:spcAft>
              <a:buClr>
                <a:srgbClr val="000000"/>
              </a:buClr>
              <a:buSzPct val="75000"/>
              <a:buFont typeface="StarSymbol" charset="0"/>
              <a:buChar char="–"/>
              <a:defRPr sz="2800">
                <a:solidFill>
                  <a:srgbClr val="000000"/>
                </a:solidFill>
                <a:latin typeface="Nimbus Roman No9 L" pitchFamily="16" charset="0"/>
              </a:defRPr>
            </a:lvl2pPr>
            <a:lvl3pPr marL="1143000" indent="-228600" defTabSz="449263">
              <a:spcAft>
                <a:spcPts val="850"/>
              </a:spcAft>
              <a:buClr>
                <a:srgbClr val="000000"/>
              </a:buClr>
              <a:buSzPct val="45000"/>
              <a:buFont typeface="StarSymbol" charset="0"/>
              <a:buChar char="●"/>
              <a:defRPr sz="2400">
                <a:solidFill>
                  <a:srgbClr val="000000"/>
                </a:solidFill>
                <a:latin typeface="Nimbus Roman No9 L" pitchFamily="16" charset="0"/>
              </a:defRPr>
            </a:lvl3pPr>
            <a:lvl4pPr marL="1600200" indent="-228600" defTabSz="449263">
              <a:spcAft>
                <a:spcPts val="563"/>
              </a:spcAft>
              <a:buClr>
                <a:srgbClr val="000000"/>
              </a:buClr>
              <a:buSzPct val="75000"/>
              <a:buFont typeface="StarSymbol" charset="0"/>
              <a:buChar char="–"/>
              <a:defRPr sz="2000">
                <a:solidFill>
                  <a:srgbClr val="000000"/>
                </a:solidFill>
                <a:latin typeface="Nimbus Roman No9 L" pitchFamily="16" charset="0"/>
              </a:defRPr>
            </a:lvl4pPr>
            <a:lvl5pPr marL="2057400" indent="-228600" defTabSz="449263">
              <a:spcAft>
                <a:spcPts val="275"/>
              </a:spcAft>
              <a:buClr>
                <a:srgbClr val="000000"/>
              </a:buClr>
              <a:buSzPct val="45000"/>
              <a:buFont typeface="StarSymbol" charset="0"/>
              <a:buChar char="●"/>
              <a:defRPr sz="2000">
                <a:solidFill>
                  <a:srgbClr val="000000"/>
                </a:solidFill>
                <a:latin typeface="Nimbus Roman No9 L" pitchFamily="16" charset="0"/>
              </a:defRPr>
            </a:lvl5pPr>
            <a:lvl6pPr marL="2514600" indent="-228600" defTabSz="449263" eaLnBrk="0" fontAlgn="base" hangingPunct="0">
              <a:spcBef>
                <a:spcPct val="0"/>
              </a:spcBef>
              <a:spcAft>
                <a:spcPts val="275"/>
              </a:spcAft>
              <a:buClr>
                <a:srgbClr val="000000"/>
              </a:buClr>
              <a:buSzPct val="45000"/>
              <a:buFont typeface="StarSymbol" charset="0"/>
              <a:buChar char="●"/>
              <a:defRPr sz="2000">
                <a:solidFill>
                  <a:srgbClr val="000000"/>
                </a:solidFill>
                <a:latin typeface="Nimbus Roman No9 L" pitchFamily="16" charset="0"/>
              </a:defRPr>
            </a:lvl6pPr>
            <a:lvl7pPr marL="2971800" indent="-228600" defTabSz="449263" eaLnBrk="0" fontAlgn="base" hangingPunct="0">
              <a:spcBef>
                <a:spcPct val="0"/>
              </a:spcBef>
              <a:spcAft>
                <a:spcPts val="275"/>
              </a:spcAft>
              <a:buClr>
                <a:srgbClr val="000000"/>
              </a:buClr>
              <a:buSzPct val="45000"/>
              <a:buFont typeface="StarSymbol" charset="0"/>
              <a:buChar char="●"/>
              <a:defRPr sz="2000">
                <a:solidFill>
                  <a:srgbClr val="000000"/>
                </a:solidFill>
                <a:latin typeface="Nimbus Roman No9 L" pitchFamily="16" charset="0"/>
              </a:defRPr>
            </a:lvl7pPr>
            <a:lvl8pPr marL="3429000" indent="-228600" defTabSz="449263" eaLnBrk="0" fontAlgn="base" hangingPunct="0">
              <a:spcBef>
                <a:spcPct val="0"/>
              </a:spcBef>
              <a:spcAft>
                <a:spcPts val="275"/>
              </a:spcAft>
              <a:buClr>
                <a:srgbClr val="000000"/>
              </a:buClr>
              <a:buSzPct val="45000"/>
              <a:buFont typeface="StarSymbol" charset="0"/>
              <a:buChar char="●"/>
              <a:defRPr sz="2000">
                <a:solidFill>
                  <a:srgbClr val="000000"/>
                </a:solidFill>
                <a:latin typeface="Nimbus Roman No9 L" pitchFamily="16" charset="0"/>
              </a:defRPr>
            </a:lvl8pPr>
            <a:lvl9pPr marL="3886200" indent="-228600" defTabSz="449263" eaLnBrk="0" fontAlgn="base" hangingPunct="0">
              <a:spcBef>
                <a:spcPct val="0"/>
              </a:spcBef>
              <a:spcAft>
                <a:spcPts val="275"/>
              </a:spcAft>
              <a:buClr>
                <a:srgbClr val="000000"/>
              </a:buClr>
              <a:buSzPct val="45000"/>
              <a:buFont typeface="StarSymbol" charset="0"/>
              <a:buChar char="●"/>
              <a:defRPr sz="2000">
                <a:solidFill>
                  <a:srgbClr val="000000"/>
                </a:solidFill>
                <a:latin typeface="Nimbus Roman No9 L" pitchFamily="16" charset="0"/>
              </a:defRPr>
            </a:lvl9pPr>
          </a:lstStyle>
          <a:p>
            <a:pPr eaLnBrk="1">
              <a:lnSpc>
                <a:spcPct val="80000"/>
              </a:lnSpc>
              <a:spcBef>
                <a:spcPct val="20000"/>
              </a:spcBef>
              <a:spcAft>
                <a:spcPct val="0"/>
              </a:spcAft>
              <a:buSzPct val="100000"/>
              <a:buFont typeface="Times New Roman" panose="02020603050405020304" pitchFamily="18" charset="0"/>
              <a:buChar char="•"/>
            </a:pPr>
            <a:r>
              <a:rPr lang="en-US" sz="2074">
                <a:latin typeface="Times New Roman" panose="02020603050405020304" pitchFamily="18" charset="0"/>
              </a:rPr>
              <a:t>Gamma-ray astronomy deals with highest energy photons from space.</a:t>
            </a:r>
          </a:p>
          <a:p>
            <a:pPr eaLnBrk="1">
              <a:lnSpc>
                <a:spcPct val="80000"/>
              </a:lnSpc>
              <a:spcBef>
                <a:spcPct val="20000"/>
              </a:spcBef>
              <a:spcAft>
                <a:spcPct val="0"/>
              </a:spcAft>
              <a:buSzPct val="100000"/>
              <a:buFont typeface="Times New Roman" panose="02020603050405020304" pitchFamily="18" charset="0"/>
              <a:buChar char="•"/>
            </a:pPr>
            <a:r>
              <a:rPr lang="en-US" sz="2074">
                <a:latin typeface="Times New Roman" panose="02020603050405020304" pitchFamily="18" charset="0"/>
              </a:rPr>
              <a:t>It gives a perspective of non-thermal universe which compliments our view  from other spectral windows.</a:t>
            </a:r>
          </a:p>
          <a:p>
            <a:pPr eaLnBrk="1">
              <a:lnSpc>
                <a:spcPct val="80000"/>
              </a:lnSpc>
              <a:spcBef>
                <a:spcPct val="20000"/>
              </a:spcBef>
              <a:spcAft>
                <a:spcPct val="0"/>
              </a:spcAft>
              <a:buSzPct val="100000"/>
              <a:buFont typeface="Times New Roman" panose="02020603050405020304" pitchFamily="18" charset="0"/>
              <a:buChar char="•"/>
            </a:pPr>
            <a:r>
              <a:rPr lang="en-US" sz="2074">
                <a:latin typeface="Times New Roman" panose="02020603050405020304" pitchFamily="18" charset="0"/>
              </a:rPr>
              <a:t>Gamma radiation is generated  under extreme conditions in objects or phenomena like black  holes and violent explosions (supernova, hyper- nova, gamma-ray bursts etc) seen across the universe.</a:t>
            </a:r>
          </a:p>
          <a:p>
            <a:pPr eaLnBrk="1">
              <a:lnSpc>
                <a:spcPct val="80000"/>
              </a:lnSpc>
              <a:spcBef>
                <a:spcPct val="20000"/>
              </a:spcBef>
              <a:spcAft>
                <a:spcPct val="0"/>
              </a:spcAft>
              <a:buSzPct val="100000"/>
              <a:buFont typeface="Times New Roman" panose="02020603050405020304" pitchFamily="18" charset="0"/>
              <a:buChar char="•"/>
            </a:pPr>
            <a:r>
              <a:rPr lang="en-US" sz="2074">
                <a:latin typeface="Times New Roman" panose="02020603050405020304" pitchFamily="18" charset="0"/>
              </a:rPr>
              <a:t>The objective is to study these powerful objects and violent events in order to understand Nature at its ultimate limits, which perhaps help to explore the limits of gravity and energy in the universe and to forecast our cosmic destiny</a:t>
            </a:r>
            <a:r>
              <a:rPr lang="en-US" sz="2074" i="1">
                <a:latin typeface="Times New Roman" panose="02020603050405020304" pitchFamily="18" charset="0"/>
              </a:rPr>
              <a:t>.  </a:t>
            </a:r>
          </a:p>
        </p:txBody>
      </p:sp>
      <p:pic>
        <p:nvPicPr>
          <p:cNvPr id="8195" name="Picture 3" descr="Gamma ray produ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19629"/>
            <a:ext cx="7242311" cy="378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ext Box 4"/>
          <p:cNvSpPr txBox="1">
            <a:spLocks noChangeArrowheads="1"/>
          </p:cNvSpPr>
          <p:nvPr/>
        </p:nvSpPr>
        <p:spPr bwMode="auto">
          <a:xfrm>
            <a:off x="0" y="419629"/>
            <a:ext cx="8816226" cy="50890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u="sng">
                <a:solidFill>
                  <a:srgbClr val="000000"/>
                </a:solidFill>
                <a:latin typeface="Times New Roman" panose="02020603050405020304" pitchFamily="18" charset="0"/>
              </a:defRPr>
            </a:lvl1pPr>
            <a:lvl2pPr marL="742950" indent="-285750">
              <a:defRPr sz="2000" u="sng">
                <a:solidFill>
                  <a:srgbClr val="000000"/>
                </a:solidFill>
                <a:latin typeface="Times New Roman" panose="02020603050405020304" pitchFamily="18" charset="0"/>
              </a:defRPr>
            </a:lvl2pPr>
            <a:lvl3pPr marL="1143000" indent="-228600">
              <a:defRPr sz="2000" u="sng">
                <a:solidFill>
                  <a:srgbClr val="000000"/>
                </a:solidFill>
                <a:latin typeface="Times New Roman" panose="02020603050405020304" pitchFamily="18" charset="0"/>
              </a:defRPr>
            </a:lvl3pPr>
            <a:lvl4pPr marL="1600200" indent="-228600">
              <a:defRPr sz="2000" u="sng">
                <a:solidFill>
                  <a:srgbClr val="000000"/>
                </a:solidFill>
                <a:latin typeface="Times New Roman" panose="02020603050405020304" pitchFamily="18" charset="0"/>
              </a:defRPr>
            </a:lvl4pPr>
            <a:lvl5pPr marL="2057400" indent="-228600">
              <a:defRPr sz="2000" u="sng">
                <a:solidFill>
                  <a:srgbClr val="000000"/>
                </a:solidFill>
                <a:latin typeface="Times New Roman" panose="02020603050405020304" pitchFamily="18" charset="0"/>
              </a:defRPr>
            </a:lvl5pPr>
            <a:lvl6pPr marL="2514600" indent="-228600" eaLnBrk="0" fontAlgn="base" hangingPunct="0">
              <a:spcBef>
                <a:spcPct val="0"/>
              </a:spcBef>
              <a:spcAft>
                <a:spcPct val="0"/>
              </a:spcAft>
              <a:defRPr sz="2000" u="sng">
                <a:solidFill>
                  <a:srgbClr val="000000"/>
                </a:solidFill>
                <a:latin typeface="Times New Roman" panose="02020603050405020304" pitchFamily="18" charset="0"/>
              </a:defRPr>
            </a:lvl6pPr>
            <a:lvl7pPr marL="2971800" indent="-228600" eaLnBrk="0" fontAlgn="base" hangingPunct="0">
              <a:spcBef>
                <a:spcPct val="0"/>
              </a:spcBef>
              <a:spcAft>
                <a:spcPct val="0"/>
              </a:spcAft>
              <a:defRPr sz="2000" u="sng">
                <a:solidFill>
                  <a:srgbClr val="000000"/>
                </a:solidFill>
                <a:latin typeface="Times New Roman" panose="02020603050405020304" pitchFamily="18" charset="0"/>
              </a:defRPr>
            </a:lvl7pPr>
            <a:lvl8pPr marL="3429000" indent="-228600" eaLnBrk="0" fontAlgn="base" hangingPunct="0">
              <a:spcBef>
                <a:spcPct val="0"/>
              </a:spcBef>
              <a:spcAft>
                <a:spcPct val="0"/>
              </a:spcAft>
              <a:defRPr sz="2000" u="sng">
                <a:solidFill>
                  <a:srgbClr val="000000"/>
                </a:solidFill>
                <a:latin typeface="Times New Roman" panose="02020603050405020304" pitchFamily="18" charset="0"/>
              </a:defRPr>
            </a:lvl8pPr>
            <a:lvl9pPr marL="3886200" indent="-228600" eaLnBrk="0" fontAlgn="base" hangingPunct="0">
              <a:spcBef>
                <a:spcPct val="0"/>
              </a:spcBef>
              <a:spcAft>
                <a:spcPct val="0"/>
              </a:spcAft>
              <a:defRPr sz="2000" u="sng">
                <a:solidFill>
                  <a:srgbClr val="000000"/>
                </a:solidFill>
                <a:latin typeface="Times New Roman" panose="02020603050405020304" pitchFamily="18" charset="0"/>
              </a:defRPr>
            </a:lvl9pPr>
          </a:lstStyle>
          <a:p>
            <a:pPr algn="ctr"/>
            <a:r>
              <a:rPr lang="en-US" sz="2489">
                <a:latin typeface="FlamencoD" pitchFamily="82" charset="0"/>
              </a:rPr>
              <a:t>Transparency of Atmosphere to EM radiation</a:t>
            </a:r>
          </a:p>
        </p:txBody>
      </p:sp>
      <p:sp>
        <p:nvSpPr>
          <p:cNvPr id="8197" name="Text Box 5"/>
          <p:cNvSpPr txBox="1">
            <a:spLocks noChangeArrowheads="1"/>
          </p:cNvSpPr>
          <p:nvPr/>
        </p:nvSpPr>
        <p:spPr bwMode="auto">
          <a:xfrm>
            <a:off x="7460015" y="1797628"/>
            <a:ext cx="2269553" cy="2161294"/>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u="sng">
                <a:solidFill>
                  <a:srgbClr val="000000"/>
                </a:solidFill>
                <a:latin typeface="Times New Roman" panose="02020603050405020304" pitchFamily="18" charset="0"/>
              </a:defRPr>
            </a:lvl1pPr>
            <a:lvl2pPr marL="742950" indent="-285750">
              <a:defRPr sz="2000" u="sng">
                <a:solidFill>
                  <a:srgbClr val="000000"/>
                </a:solidFill>
                <a:latin typeface="Times New Roman" panose="02020603050405020304" pitchFamily="18" charset="0"/>
              </a:defRPr>
            </a:lvl2pPr>
            <a:lvl3pPr marL="1143000" indent="-228600">
              <a:defRPr sz="2000" u="sng">
                <a:solidFill>
                  <a:srgbClr val="000000"/>
                </a:solidFill>
                <a:latin typeface="Times New Roman" panose="02020603050405020304" pitchFamily="18" charset="0"/>
              </a:defRPr>
            </a:lvl3pPr>
            <a:lvl4pPr marL="1600200" indent="-228600">
              <a:defRPr sz="2000" u="sng">
                <a:solidFill>
                  <a:srgbClr val="000000"/>
                </a:solidFill>
                <a:latin typeface="Times New Roman" panose="02020603050405020304" pitchFamily="18" charset="0"/>
              </a:defRPr>
            </a:lvl4pPr>
            <a:lvl5pPr marL="2057400" indent="-228600">
              <a:defRPr sz="2000" u="sng">
                <a:solidFill>
                  <a:srgbClr val="000000"/>
                </a:solidFill>
                <a:latin typeface="Times New Roman" panose="02020603050405020304" pitchFamily="18" charset="0"/>
              </a:defRPr>
            </a:lvl5pPr>
            <a:lvl6pPr marL="2514600" indent="-228600" eaLnBrk="0" fontAlgn="base" hangingPunct="0">
              <a:spcBef>
                <a:spcPct val="0"/>
              </a:spcBef>
              <a:spcAft>
                <a:spcPct val="0"/>
              </a:spcAft>
              <a:defRPr sz="2000" u="sng">
                <a:solidFill>
                  <a:srgbClr val="000000"/>
                </a:solidFill>
                <a:latin typeface="Times New Roman" panose="02020603050405020304" pitchFamily="18" charset="0"/>
              </a:defRPr>
            </a:lvl6pPr>
            <a:lvl7pPr marL="2971800" indent="-228600" eaLnBrk="0" fontAlgn="base" hangingPunct="0">
              <a:spcBef>
                <a:spcPct val="0"/>
              </a:spcBef>
              <a:spcAft>
                <a:spcPct val="0"/>
              </a:spcAft>
              <a:defRPr sz="2000" u="sng">
                <a:solidFill>
                  <a:srgbClr val="000000"/>
                </a:solidFill>
                <a:latin typeface="Times New Roman" panose="02020603050405020304" pitchFamily="18" charset="0"/>
              </a:defRPr>
            </a:lvl7pPr>
            <a:lvl8pPr marL="3429000" indent="-228600" eaLnBrk="0" fontAlgn="base" hangingPunct="0">
              <a:spcBef>
                <a:spcPct val="0"/>
              </a:spcBef>
              <a:spcAft>
                <a:spcPct val="0"/>
              </a:spcAft>
              <a:defRPr sz="2000" u="sng">
                <a:solidFill>
                  <a:srgbClr val="000000"/>
                </a:solidFill>
                <a:latin typeface="Times New Roman" panose="02020603050405020304" pitchFamily="18" charset="0"/>
              </a:defRPr>
            </a:lvl8pPr>
            <a:lvl9pPr marL="3886200" indent="-228600" eaLnBrk="0" fontAlgn="base" hangingPunct="0">
              <a:spcBef>
                <a:spcPct val="0"/>
              </a:spcBef>
              <a:spcAft>
                <a:spcPct val="0"/>
              </a:spcAft>
              <a:defRPr sz="2000" u="sng">
                <a:solidFill>
                  <a:srgbClr val="000000"/>
                </a:solidFill>
                <a:latin typeface="Times New Roman" panose="02020603050405020304" pitchFamily="18" charset="0"/>
              </a:defRPr>
            </a:lvl9pPr>
          </a:lstStyle>
          <a:p>
            <a:pPr algn="ctr"/>
            <a:r>
              <a:rPr lang="en-US" sz="2074" b="1"/>
              <a:t>Observations</a:t>
            </a:r>
          </a:p>
          <a:p>
            <a:pPr algn="ctr"/>
            <a:r>
              <a:rPr lang="en-US" sz="2074" u="none"/>
              <a:t>Satellite-based</a:t>
            </a:r>
          </a:p>
          <a:p>
            <a:pPr algn="ctr"/>
            <a:r>
              <a:rPr lang="en-US" sz="2074" u="none"/>
              <a:t>Balloon-based</a:t>
            </a:r>
          </a:p>
          <a:p>
            <a:pPr algn="ctr"/>
            <a:r>
              <a:rPr lang="en-US" sz="2074" u="none"/>
              <a:t>Air-plane altitudes</a:t>
            </a:r>
          </a:p>
          <a:p>
            <a:pPr algn="ctr"/>
            <a:r>
              <a:rPr lang="en-US" sz="2074" u="none"/>
              <a:t>Mountain altitudes</a:t>
            </a:r>
          </a:p>
          <a:p>
            <a:pPr algn="ctr"/>
            <a:r>
              <a:rPr lang="en-US" sz="2074" u="none"/>
              <a:t>Ground-based</a:t>
            </a:r>
          </a:p>
        </p:txBody>
      </p:sp>
    </p:spTree>
    <p:extLst>
      <p:ext uri="{BB962C8B-B14F-4D97-AF65-F5344CB8AC3E}">
        <p14:creationId xmlns:p14="http://schemas.microsoft.com/office/powerpoint/2010/main" val="21161384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1651912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srcRect/>
          <a:stretch>
            <a:fillRect/>
          </a:stretch>
        </p:blipFill>
        <p:spPr bwMode="auto">
          <a:xfrm>
            <a:off x="934989" y="713969"/>
            <a:ext cx="8210647" cy="6131736"/>
          </a:xfrm>
          <a:prstGeom prst="rect">
            <a:avLst/>
          </a:prstGeom>
          <a:noFill/>
          <a:ln w="9525">
            <a:noFill/>
            <a:miter lim="800000"/>
            <a:headEnd/>
            <a:tailEnd/>
          </a:ln>
          <a:effectLst/>
        </p:spPr>
      </p:pic>
      <p:sp>
        <p:nvSpPr>
          <p:cNvPr id="2" name="TextBox 1"/>
          <p:cNvSpPr txBox="1"/>
          <p:nvPr/>
        </p:nvSpPr>
        <p:spPr>
          <a:xfrm>
            <a:off x="1463010" y="6980237"/>
            <a:ext cx="6930102" cy="380425"/>
          </a:xfrm>
          <a:prstGeom prst="rect">
            <a:avLst/>
          </a:prstGeom>
          <a:noFill/>
        </p:spPr>
        <p:txBody>
          <a:bodyPr wrap="none" rtlCol="0">
            <a:spAutoFit/>
          </a:bodyPr>
          <a:lstStyle/>
          <a:p>
            <a:r>
              <a:rPr lang="en-US" dirty="0" smtClean="0"/>
              <a:t>Design: 2008-13;   Prototyping: 2013-15; Construction: 2016-2020</a:t>
            </a:r>
            <a:endParaRPr lang="en-IN" dirty="0"/>
          </a:p>
        </p:txBody>
      </p:sp>
    </p:spTree>
    <p:extLst>
      <p:ext uri="{BB962C8B-B14F-4D97-AF65-F5344CB8AC3E}">
        <p14:creationId xmlns:p14="http://schemas.microsoft.com/office/powerpoint/2010/main" val="41475673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9630302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945488" y="708720"/>
            <a:ext cx="8189648" cy="6142236"/>
          </a:xfrm>
          <a:prstGeom prst="rect">
            <a:avLst/>
          </a:prstGeom>
          <a:noFill/>
          <a:ln w="9525">
            <a:noFill/>
            <a:miter lim="800000"/>
            <a:headEnd/>
            <a:tailEnd/>
          </a:ln>
          <a:effectLst/>
        </p:spPr>
      </p:pic>
    </p:spTree>
    <p:extLst>
      <p:ext uri="{BB962C8B-B14F-4D97-AF65-F5344CB8AC3E}">
        <p14:creationId xmlns:p14="http://schemas.microsoft.com/office/powerpoint/2010/main" val="42335728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24199210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srcRect/>
          <a:stretch>
            <a:fillRect/>
          </a:stretch>
        </p:blipFill>
        <p:spPr bwMode="auto">
          <a:xfrm>
            <a:off x="515007" y="677222"/>
            <a:ext cx="9050611" cy="6205233"/>
          </a:xfrm>
          <a:prstGeom prst="rect">
            <a:avLst/>
          </a:prstGeom>
          <a:noFill/>
          <a:ln w="9525">
            <a:noFill/>
            <a:miter lim="800000"/>
            <a:headEnd/>
            <a:tailEnd/>
          </a:ln>
          <a:effectLst/>
        </p:spPr>
      </p:pic>
    </p:spTree>
    <p:extLst>
      <p:ext uri="{BB962C8B-B14F-4D97-AF65-F5344CB8AC3E}">
        <p14:creationId xmlns:p14="http://schemas.microsoft.com/office/powerpoint/2010/main" val="20442440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912" y="43405"/>
            <a:ext cx="4343400" cy="2898232"/>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95865"/>
            <a:ext cx="10058400" cy="4517772"/>
          </a:xfrm>
          <a:prstGeom prst="rect">
            <a:avLst/>
          </a:prstGeom>
        </p:spPr>
      </p:pic>
    </p:spTree>
    <p:extLst>
      <p:ext uri="{BB962C8B-B14F-4D97-AF65-F5344CB8AC3E}">
        <p14:creationId xmlns:p14="http://schemas.microsoft.com/office/powerpoint/2010/main" val="33154058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pic>
        <p:nvPicPr>
          <p:cNvPr id="3" name="Picture 2"/>
          <p:cNvPicPr>
            <a:picLocks noChangeAspect="1" noChangeArrowheads="1"/>
          </p:cNvPicPr>
          <p:nvPr/>
        </p:nvPicPr>
        <p:blipFill rotWithShape="1">
          <a:blip r:embed="rId3"/>
          <a:srcRect l="-1" t="1426" r="-1836"/>
          <a:stretch/>
        </p:blipFill>
        <p:spPr bwMode="auto">
          <a:xfrm>
            <a:off x="163512" y="5133569"/>
            <a:ext cx="2738971" cy="2303868"/>
          </a:xfrm>
          <a:prstGeom prst="rect">
            <a:avLst/>
          </a:prstGeom>
          <a:noFill/>
          <a:ln w="9525">
            <a:noFill/>
            <a:miter lim="800000"/>
            <a:headEnd/>
            <a:tailEnd/>
          </a:ln>
          <a:effectLst/>
        </p:spPr>
      </p:pic>
    </p:spTree>
    <p:extLst>
      <p:ext uri="{BB962C8B-B14F-4D97-AF65-F5344CB8AC3E}">
        <p14:creationId xmlns:p14="http://schemas.microsoft.com/office/powerpoint/2010/main" val="16332431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40185472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5971304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68312" y="703950"/>
            <a:ext cx="9057463" cy="6809687"/>
          </a:xfrm>
          <a:prstGeom prst="rect">
            <a:avLst/>
          </a:prstGeom>
        </p:spPr>
      </p:pic>
      <p:sp>
        <p:nvSpPr>
          <p:cNvPr id="3" name="TextBox 2"/>
          <p:cNvSpPr txBox="1"/>
          <p:nvPr/>
        </p:nvSpPr>
        <p:spPr>
          <a:xfrm>
            <a:off x="4583112" y="103025"/>
            <a:ext cx="4114800" cy="476412"/>
          </a:xfrm>
          <a:prstGeom prst="rect">
            <a:avLst/>
          </a:prstGeom>
          <a:noFill/>
        </p:spPr>
        <p:txBody>
          <a:bodyPr wrap="square" rtlCol="0">
            <a:spAutoFit/>
          </a:bodyPr>
          <a:lstStyle/>
          <a:p>
            <a:r>
              <a:rPr lang="en-US" sz="2400" dirty="0" smtClean="0"/>
              <a:t>Multi-messenger Astronomy</a:t>
            </a:r>
            <a:endParaRPr lang="en-IN" sz="2400" dirty="0"/>
          </a:p>
        </p:txBody>
      </p:sp>
    </p:spTree>
    <p:extLst>
      <p:ext uri="{BB962C8B-B14F-4D97-AF65-F5344CB8AC3E}">
        <p14:creationId xmlns:p14="http://schemas.microsoft.com/office/powerpoint/2010/main" val="11974764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r="46667" b="44444"/>
          <a:stretch/>
        </p:blipFill>
        <p:spPr>
          <a:xfrm>
            <a:off x="87312" y="46037"/>
            <a:ext cx="4876800" cy="38100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2712" y="884237"/>
            <a:ext cx="4800600" cy="6400800"/>
          </a:xfrm>
          <a:prstGeom prst="rect">
            <a:avLst/>
          </a:prstGeom>
        </p:spPr>
      </p:pic>
      <p:sp>
        <p:nvSpPr>
          <p:cNvPr id="4" name="TextBox 3"/>
          <p:cNvSpPr txBox="1"/>
          <p:nvPr/>
        </p:nvSpPr>
        <p:spPr>
          <a:xfrm>
            <a:off x="6141992" y="274637"/>
            <a:ext cx="2860720" cy="380425"/>
          </a:xfrm>
          <a:prstGeom prst="rect">
            <a:avLst/>
          </a:prstGeom>
          <a:noFill/>
        </p:spPr>
        <p:txBody>
          <a:bodyPr wrap="none" rtlCol="0">
            <a:spAutoFit/>
          </a:bodyPr>
          <a:lstStyle/>
          <a:p>
            <a:r>
              <a:rPr lang="en-US" dirty="0" smtClean="0"/>
              <a:t>Dual mirror SST – in Paris</a:t>
            </a:r>
            <a:endParaRPr lang="en-IN" dirty="0"/>
          </a:p>
        </p:txBody>
      </p:sp>
      <p:pic>
        <p:nvPicPr>
          <p:cNvPr id="5" name="Picture 4"/>
          <p:cNvPicPr>
            <a:picLocks noChangeAspect="1"/>
          </p:cNvPicPr>
          <p:nvPr/>
        </p:nvPicPr>
        <p:blipFill>
          <a:blip r:embed="rId4"/>
          <a:stretch>
            <a:fillRect/>
          </a:stretch>
        </p:blipFill>
        <p:spPr>
          <a:xfrm>
            <a:off x="132836" y="4006482"/>
            <a:ext cx="4983676" cy="3507155"/>
          </a:xfrm>
          <a:prstGeom prst="rect">
            <a:avLst/>
          </a:prstGeom>
        </p:spPr>
      </p:pic>
    </p:spTree>
    <p:extLst>
      <p:ext uri="{BB962C8B-B14F-4D97-AF65-F5344CB8AC3E}">
        <p14:creationId xmlns:p14="http://schemas.microsoft.com/office/powerpoint/2010/main" val="35920837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14939869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934989" y="719220"/>
            <a:ext cx="8210647" cy="6121237"/>
          </a:xfrm>
          <a:prstGeom prst="rect">
            <a:avLst/>
          </a:prstGeom>
          <a:noFill/>
          <a:ln w="9525">
            <a:noFill/>
            <a:miter lim="800000"/>
            <a:headEnd/>
            <a:tailEnd/>
          </a:ln>
          <a:effectLst/>
        </p:spPr>
      </p:pic>
    </p:spTree>
    <p:extLst>
      <p:ext uri="{BB962C8B-B14F-4D97-AF65-F5344CB8AC3E}">
        <p14:creationId xmlns:p14="http://schemas.microsoft.com/office/powerpoint/2010/main" val="12996232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24364" y="4561"/>
            <a:ext cx="10729351" cy="7550551"/>
          </a:xfrm>
          <a:prstGeom prst="rect">
            <a:avLst/>
          </a:prstGeom>
        </p:spPr>
      </p:pic>
    </p:spTree>
    <p:extLst>
      <p:ext uri="{BB962C8B-B14F-4D97-AF65-F5344CB8AC3E}">
        <p14:creationId xmlns:p14="http://schemas.microsoft.com/office/powerpoint/2010/main" val="30095383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18622320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40569318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40255381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6875" y="579438"/>
            <a:ext cx="9745234" cy="6858000"/>
          </a:xfrm>
          <a:prstGeom prst="rect">
            <a:avLst/>
          </a:prstGeom>
        </p:spPr>
      </p:pic>
    </p:spTree>
    <p:extLst>
      <p:ext uri="{BB962C8B-B14F-4D97-AF65-F5344CB8AC3E}">
        <p14:creationId xmlns:p14="http://schemas.microsoft.com/office/powerpoint/2010/main" val="31285312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277772420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690116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 descr="JK_2012_gamma+CTA-1_Page_02.jpg"/>
          <p:cNvPicPr>
            <a:picLocks noChangeAspect="1"/>
          </p:cNvPicPr>
          <p:nvPr/>
        </p:nvPicPr>
        <p:blipFill>
          <a:blip r:embed="rId2"/>
          <a:srcRect b="12102"/>
          <a:stretch>
            <a:fillRect/>
          </a:stretch>
        </p:blipFill>
        <p:spPr bwMode="auto">
          <a:xfrm>
            <a:off x="559761" y="400022"/>
            <a:ext cx="8961104" cy="6644810"/>
          </a:xfrm>
          <a:prstGeom prst="rect">
            <a:avLst/>
          </a:prstGeom>
          <a:noFill/>
          <a:ln w="9525">
            <a:noFill/>
            <a:miter lim="800000"/>
            <a:headEnd/>
            <a:tailEnd/>
          </a:ln>
        </p:spPr>
      </p:pic>
    </p:spTree>
    <p:extLst>
      <p:ext uri="{BB962C8B-B14F-4D97-AF65-F5344CB8AC3E}">
        <p14:creationId xmlns:p14="http://schemas.microsoft.com/office/powerpoint/2010/main" val="8295935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16511929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a:srcRect/>
          <a:stretch>
            <a:fillRect/>
          </a:stretch>
        </p:blipFill>
        <p:spPr bwMode="auto">
          <a:xfrm>
            <a:off x="392901" y="335986"/>
            <a:ext cx="9408175" cy="6971699"/>
          </a:xfrm>
          <a:prstGeom prst="rect">
            <a:avLst/>
          </a:prstGeom>
          <a:noFill/>
          <a:ln w="9525">
            <a:noFill/>
            <a:miter lim="800000"/>
            <a:headEnd/>
            <a:tailEnd/>
          </a:ln>
          <a:effectLst/>
        </p:spPr>
      </p:pic>
    </p:spTree>
    <p:extLst>
      <p:ext uri="{BB962C8B-B14F-4D97-AF65-F5344CB8AC3E}">
        <p14:creationId xmlns:p14="http://schemas.microsoft.com/office/powerpoint/2010/main" val="10549770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72990155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8522" t="5046" b="30366"/>
          <a:stretch/>
        </p:blipFill>
        <p:spPr>
          <a:xfrm>
            <a:off x="87312" y="122237"/>
            <a:ext cx="9814951" cy="4876800"/>
          </a:xfrm>
          <a:prstGeom prst="rect">
            <a:avLst/>
          </a:prstGeom>
        </p:spPr>
      </p:pic>
      <p:pic>
        <p:nvPicPr>
          <p:cNvPr id="3" name="Picture 2"/>
          <p:cNvPicPr>
            <a:picLocks noChangeAspect="1"/>
          </p:cNvPicPr>
          <p:nvPr/>
        </p:nvPicPr>
        <p:blipFill rotWithShape="1">
          <a:blip r:embed="rId4"/>
          <a:srcRect l="7389" t="20504" r="10229" b="46691"/>
          <a:stretch/>
        </p:blipFill>
        <p:spPr>
          <a:xfrm>
            <a:off x="468313" y="5075237"/>
            <a:ext cx="8839200" cy="2438400"/>
          </a:xfrm>
          <a:prstGeom prst="rect">
            <a:avLst/>
          </a:prstGeom>
        </p:spPr>
      </p:pic>
    </p:spTree>
    <p:extLst>
      <p:ext uri="{BB962C8B-B14F-4D97-AF65-F5344CB8AC3E}">
        <p14:creationId xmlns:p14="http://schemas.microsoft.com/office/powerpoint/2010/main" val="307176201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7438" t="3635" r="792" b="20041"/>
          <a:stretch/>
        </p:blipFill>
        <p:spPr>
          <a:xfrm>
            <a:off x="392111" y="1112838"/>
            <a:ext cx="9540723" cy="5181600"/>
          </a:xfrm>
          <a:prstGeom prst="rect">
            <a:avLst/>
          </a:prstGeom>
        </p:spPr>
      </p:pic>
    </p:spTree>
    <p:extLst>
      <p:ext uri="{BB962C8B-B14F-4D97-AF65-F5344CB8AC3E}">
        <p14:creationId xmlns:p14="http://schemas.microsoft.com/office/powerpoint/2010/main" val="173796287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srcRect/>
          <a:stretch>
            <a:fillRect/>
          </a:stretch>
        </p:blipFill>
        <p:spPr bwMode="auto">
          <a:xfrm>
            <a:off x="955988" y="708720"/>
            <a:ext cx="8168649" cy="6142236"/>
          </a:xfrm>
          <a:prstGeom prst="rect">
            <a:avLst/>
          </a:prstGeom>
          <a:noFill/>
          <a:ln w="9525">
            <a:noFill/>
            <a:miter lim="800000"/>
            <a:headEnd/>
            <a:tailEnd/>
          </a:ln>
          <a:effectLst/>
        </p:spPr>
      </p:pic>
    </p:spTree>
    <p:extLst>
      <p:ext uri="{BB962C8B-B14F-4D97-AF65-F5344CB8AC3E}">
        <p14:creationId xmlns:p14="http://schemas.microsoft.com/office/powerpoint/2010/main" val="318180679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srcRect/>
          <a:stretch>
            <a:fillRect/>
          </a:stretch>
        </p:blipFill>
        <p:spPr bwMode="auto">
          <a:xfrm>
            <a:off x="934989" y="713969"/>
            <a:ext cx="8210647" cy="6131736"/>
          </a:xfrm>
          <a:prstGeom prst="rect">
            <a:avLst/>
          </a:prstGeom>
          <a:noFill/>
          <a:ln w="9525">
            <a:noFill/>
            <a:miter lim="800000"/>
            <a:headEnd/>
            <a:tailEnd/>
          </a:ln>
          <a:effectLst/>
        </p:spPr>
      </p:pic>
    </p:spTree>
    <p:extLst>
      <p:ext uri="{BB962C8B-B14F-4D97-AF65-F5344CB8AC3E}">
        <p14:creationId xmlns:p14="http://schemas.microsoft.com/office/powerpoint/2010/main" val="228857478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srcRect/>
          <a:stretch>
            <a:fillRect/>
          </a:stretch>
        </p:blipFill>
        <p:spPr bwMode="auto">
          <a:xfrm>
            <a:off x="929740" y="719220"/>
            <a:ext cx="8221147" cy="6121237"/>
          </a:xfrm>
          <a:prstGeom prst="rect">
            <a:avLst/>
          </a:prstGeom>
          <a:noFill/>
          <a:ln w="9525">
            <a:noFill/>
            <a:miter lim="800000"/>
            <a:headEnd/>
            <a:tailEnd/>
          </a:ln>
          <a:effectLst/>
        </p:spPr>
      </p:pic>
    </p:spTree>
    <p:extLst>
      <p:ext uri="{BB962C8B-B14F-4D97-AF65-F5344CB8AC3E}">
        <p14:creationId xmlns:p14="http://schemas.microsoft.com/office/powerpoint/2010/main" val="14195173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srcRect/>
          <a:stretch>
            <a:fillRect/>
          </a:stretch>
        </p:blipFill>
        <p:spPr bwMode="auto">
          <a:xfrm>
            <a:off x="961239" y="745468"/>
            <a:ext cx="8158149" cy="6068739"/>
          </a:xfrm>
          <a:prstGeom prst="rect">
            <a:avLst/>
          </a:prstGeom>
          <a:noFill/>
          <a:ln w="9525">
            <a:noFill/>
            <a:miter lim="800000"/>
            <a:headEnd/>
            <a:tailEnd/>
          </a:ln>
          <a:effectLst/>
        </p:spPr>
      </p:pic>
    </p:spTree>
    <p:extLst>
      <p:ext uri="{BB962C8B-B14F-4D97-AF65-F5344CB8AC3E}">
        <p14:creationId xmlns:p14="http://schemas.microsoft.com/office/powerpoint/2010/main" val="141106234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srcRect/>
          <a:stretch>
            <a:fillRect/>
          </a:stretch>
        </p:blipFill>
        <p:spPr bwMode="auto">
          <a:xfrm>
            <a:off x="87312" y="122237"/>
            <a:ext cx="9848816" cy="7329937"/>
          </a:xfrm>
          <a:prstGeom prst="rect">
            <a:avLst/>
          </a:prstGeom>
          <a:noFill/>
          <a:ln w="9525">
            <a:noFill/>
            <a:miter lim="800000"/>
            <a:headEnd/>
            <a:tailEnd/>
          </a:ln>
          <a:effectLst/>
        </p:spPr>
      </p:pic>
    </p:spTree>
    <p:extLst>
      <p:ext uri="{BB962C8B-B14F-4D97-AF65-F5344CB8AC3E}">
        <p14:creationId xmlns:p14="http://schemas.microsoft.com/office/powerpoint/2010/main" val="373939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TA-7.jpg"/>
          <p:cNvPicPr>
            <a:picLocks noChangeAspect="1"/>
          </p:cNvPicPr>
          <p:nvPr/>
        </p:nvPicPr>
        <p:blipFill>
          <a:blip r:embed="rId2"/>
          <a:stretch>
            <a:fillRect/>
          </a:stretch>
        </p:blipFill>
        <p:spPr>
          <a:xfrm>
            <a:off x="529" y="1772"/>
            <a:ext cx="10079567" cy="7556131"/>
          </a:xfrm>
          <a:prstGeom prst="rect">
            <a:avLst/>
          </a:prstGeom>
        </p:spPr>
      </p:pic>
    </p:spTree>
    <p:extLst>
      <p:ext uri="{BB962C8B-B14F-4D97-AF65-F5344CB8AC3E}">
        <p14:creationId xmlns:p14="http://schemas.microsoft.com/office/powerpoint/2010/main" val="410350100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l="12868" r="8211" b="11765"/>
          <a:stretch>
            <a:fillRect/>
          </a:stretch>
        </p:blipFill>
        <p:spPr bwMode="auto">
          <a:xfrm>
            <a:off x="87312" y="83996"/>
            <a:ext cx="7727668" cy="2519892"/>
          </a:xfrm>
          <a:prstGeom prst="rect">
            <a:avLst/>
          </a:prstGeom>
          <a:noFill/>
          <a:ln w="9525">
            <a:solidFill>
              <a:schemeClr val="tx1"/>
            </a:solidFill>
            <a:miter lim="800000"/>
            <a:headEnd/>
            <a:tailEnd/>
          </a:ln>
          <a:effectLst/>
        </p:spPr>
      </p:pic>
      <p:pic>
        <p:nvPicPr>
          <p:cNvPr id="3" name="Picture 2"/>
          <p:cNvPicPr>
            <a:picLocks noChangeAspect="1" noChangeArrowheads="1"/>
          </p:cNvPicPr>
          <p:nvPr/>
        </p:nvPicPr>
        <p:blipFill>
          <a:blip r:embed="rId3"/>
          <a:srcRect/>
          <a:stretch>
            <a:fillRect/>
          </a:stretch>
        </p:blipFill>
        <p:spPr bwMode="auto">
          <a:xfrm>
            <a:off x="11112" y="2622176"/>
            <a:ext cx="7055697" cy="4871355"/>
          </a:xfrm>
          <a:prstGeom prst="rect">
            <a:avLst/>
          </a:prstGeom>
          <a:noFill/>
          <a:ln w="9525">
            <a:noFill/>
            <a:miter lim="800000"/>
            <a:headEnd/>
            <a:tailEnd/>
          </a:ln>
          <a:effectLst/>
        </p:spPr>
      </p:pic>
      <p:sp>
        <p:nvSpPr>
          <p:cNvPr id="4" name="TextBox 3"/>
          <p:cNvSpPr txBox="1"/>
          <p:nvPr/>
        </p:nvSpPr>
        <p:spPr>
          <a:xfrm>
            <a:off x="7250112" y="2789237"/>
            <a:ext cx="2743200" cy="3549048"/>
          </a:xfrm>
          <a:prstGeom prst="rect">
            <a:avLst/>
          </a:prstGeom>
          <a:noFill/>
          <a:ln>
            <a:solidFill>
              <a:schemeClr val="tx2"/>
            </a:solidFill>
          </a:ln>
        </p:spPr>
        <p:txBody>
          <a:bodyPr wrap="square" rtlCol="0">
            <a:spAutoFit/>
          </a:bodyPr>
          <a:lstStyle/>
          <a:p>
            <a:pPr algn="ctr"/>
            <a:r>
              <a:rPr lang="en-US" sz="1200" b="1" dirty="0">
                <a:solidFill>
                  <a:srgbClr val="CC0000"/>
                </a:solidFill>
              </a:rPr>
              <a:t>Status of Indian </a:t>
            </a:r>
            <a:r>
              <a:rPr lang="en-US" sz="1200" b="1" dirty="0" smtClean="0">
                <a:solidFill>
                  <a:srgbClr val="CC0000"/>
                </a:solidFill>
              </a:rPr>
              <a:t>participation</a:t>
            </a:r>
          </a:p>
          <a:p>
            <a:endParaRPr lang="en-US" sz="1200" b="1" dirty="0">
              <a:solidFill>
                <a:srgbClr val="CC0000"/>
              </a:solidFill>
            </a:endParaRPr>
          </a:p>
          <a:p>
            <a:pPr>
              <a:buClr>
                <a:srgbClr val="000080"/>
              </a:buClr>
              <a:buFont typeface="Wingdings" panose="05000000000000000000" pitchFamily="2" charset="2"/>
              <a:buChar char=""/>
            </a:pPr>
            <a:r>
              <a:rPr lang="en-US" sz="1200" b="1" dirty="0">
                <a:solidFill>
                  <a:srgbClr val="000080"/>
                </a:solidFill>
              </a:rPr>
              <a:t> Prototype calibration box for </a:t>
            </a:r>
            <a:r>
              <a:rPr lang="en-US" sz="1200" b="1" dirty="0" smtClean="0">
                <a:solidFill>
                  <a:srgbClr val="000080"/>
                </a:solidFill>
              </a:rPr>
              <a:t>LST (</a:t>
            </a:r>
            <a:r>
              <a:rPr lang="en-US" sz="1200" b="1" dirty="0">
                <a:solidFill>
                  <a:srgbClr val="000080"/>
                </a:solidFill>
              </a:rPr>
              <a:t>LST work package</a:t>
            </a:r>
            <a:r>
              <a:rPr lang="en-US" sz="1200" b="1" dirty="0" smtClean="0">
                <a:solidFill>
                  <a:srgbClr val="000080"/>
                </a:solidFill>
              </a:rPr>
              <a:t>)</a:t>
            </a:r>
          </a:p>
          <a:p>
            <a:pPr marL="171450" indent="-171450">
              <a:buClrTx/>
              <a:buSzTx/>
              <a:buFont typeface="Arial" panose="020B0604020202020204" pitchFamily="34" charset="0"/>
              <a:buChar char="•"/>
            </a:pPr>
            <a:endParaRPr lang="en-US" sz="1200" b="1" dirty="0" smtClean="0">
              <a:solidFill>
                <a:srgbClr val="000080"/>
              </a:solidFill>
            </a:endParaRPr>
          </a:p>
          <a:p>
            <a:pPr>
              <a:buClr>
                <a:srgbClr val="000080"/>
              </a:buClr>
              <a:buFont typeface="Wingdings" panose="05000000000000000000" pitchFamily="2" charset="2"/>
              <a:buChar char=""/>
            </a:pPr>
            <a:r>
              <a:rPr lang="en-US" sz="1200" b="1" dirty="0"/>
              <a:t> </a:t>
            </a:r>
            <a:r>
              <a:rPr lang="en-US" sz="1200" b="1" dirty="0">
                <a:solidFill>
                  <a:srgbClr val="000080"/>
                </a:solidFill>
              </a:rPr>
              <a:t>Development of OPC-UA </a:t>
            </a:r>
            <a:r>
              <a:rPr lang="en-US" sz="1200" b="1" dirty="0" smtClean="0">
                <a:solidFill>
                  <a:srgbClr val="000080"/>
                </a:solidFill>
              </a:rPr>
              <a:t>server software </a:t>
            </a:r>
            <a:r>
              <a:rPr lang="en-US" sz="1200" b="1" dirty="0">
                <a:solidFill>
                  <a:srgbClr val="000080"/>
                </a:solidFill>
              </a:rPr>
              <a:t>for various devices</a:t>
            </a:r>
          </a:p>
          <a:p>
            <a:pPr>
              <a:buClrTx/>
              <a:buSzTx/>
            </a:pPr>
            <a:r>
              <a:rPr lang="en-US" sz="1200" b="1" dirty="0" smtClean="0">
                <a:solidFill>
                  <a:srgbClr val="000080"/>
                </a:solidFill>
              </a:rPr>
              <a:t> </a:t>
            </a:r>
            <a:r>
              <a:rPr lang="en-US" sz="1200" b="1" dirty="0">
                <a:solidFill>
                  <a:srgbClr val="000080"/>
                </a:solidFill>
              </a:rPr>
              <a:t>associated with camera, </a:t>
            </a:r>
            <a:r>
              <a:rPr lang="en-US" sz="1200" b="1" dirty="0" smtClean="0">
                <a:solidFill>
                  <a:srgbClr val="000080"/>
                </a:solidFill>
              </a:rPr>
              <a:t>telescopes and </a:t>
            </a:r>
            <a:r>
              <a:rPr lang="en-US" sz="1200" b="1" dirty="0">
                <a:solidFill>
                  <a:srgbClr val="000080"/>
                </a:solidFill>
              </a:rPr>
              <a:t>array </a:t>
            </a:r>
            <a:r>
              <a:rPr lang="en-US" sz="1200" b="1" dirty="0" smtClean="0">
                <a:solidFill>
                  <a:srgbClr val="000080"/>
                </a:solidFill>
              </a:rPr>
              <a:t>  </a:t>
            </a:r>
          </a:p>
          <a:p>
            <a:pPr>
              <a:buClrTx/>
              <a:buSzTx/>
            </a:pPr>
            <a:r>
              <a:rPr lang="en-US" sz="1200" b="1" dirty="0" smtClean="0">
                <a:solidFill>
                  <a:srgbClr val="000080"/>
                </a:solidFill>
              </a:rPr>
              <a:t> </a:t>
            </a:r>
            <a:r>
              <a:rPr lang="en-US" sz="1200" b="1" dirty="0">
                <a:solidFill>
                  <a:srgbClr val="000080"/>
                </a:solidFill>
              </a:rPr>
              <a:t>(ACTL work package</a:t>
            </a:r>
            <a:r>
              <a:rPr lang="en-US" sz="1200" b="1" dirty="0" smtClean="0">
                <a:solidFill>
                  <a:srgbClr val="000080"/>
                </a:solidFill>
              </a:rPr>
              <a:t>)</a:t>
            </a:r>
          </a:p>
          <a:p>
            <a:pPr marL="171450" indent="-171450">
              <a:buClrTx/>
              <a:buSzTx/>
              <a:buFont typeface="Arial" panose="020B0604020202020204" pitchFamily="34" charset="0"/>
              <a:buChar char="•"/>
            </a:pPr>
            <a:endParaRPr lang="en-US" sz="1200" b="1" dirty="0" smtClean="0">
              <a:solidFill>
                <a:srgbClr val="000080"/>
              </a:solidFill>
            </a:endParaRPr>
          </a:p>
          <a:p>
            <a:pPr>
              <a:buClr>
                <a:srgbClr val="000080"/>
              </a:buClr>
              <a:buFont typeface="Wingdings" panose="05000000000000000000" pitchFamily="2" charset="2"/>
              <a:buChar char=""/>
            </a:pPr>
            <a:r>
              <a:rPr lang="en-US" sz="1200" b="1" dirty="0">
                <a:solidFill>
                  <a:srgbClr val="000080"/>
                </a:solidFill>
              </a:rPr>
              <a:t>Optical throughput calibration of </a:t>
            </a:r>
            <a:r>
              <a:rPr lang="en-US" sz="1200" b="1" dirty="0" smtClean="0">
                <a:solidFill>
                  <a:srgbClr val="000080"/>
                </a:solidFill>
              </a:rPr>
              <a:t>CTA  Using </a:t>
            </a:r>
            <a:r>
              <a:rPr lang="en-US" sz="1200" b="1" dirty="0" err="1">
                <a:solidFill>
                  <a:srgbClr val="000080"/>
                </a:solidFill>
              </a:rPr>
              <a:t>muon</a:t>
            </a:r>
            <a:r>
              <a:rPr lang="en-US" sz="1200" b="1" dirty="0">
                <a:solidFill>
                  <a:srgbClr val="000080"/>
                </a:solidFill>
              </a:rPr>
              <a:t> </a:t>
            </a:r>
            <a:r>
              <a:rPr lang="en-US" sz="1200" b="1" dirty="0" smtClean="0">
                <a:solidFill>
                  <a:srgbClr val="000080"/>
                </a:solidFill>
              </a:rPr>
              <a:t>rings</a:t>
            </a:r>
          </a:p>
          <a:p>
            <a:pPr>
              <a:buClrTx/>
              <a:buSzTx/>
            </a:pPr>
            <a:r>
              <a:rPr lang="en-US" sz="1200" b="1" dirty="0" smtClean="0">
                <a:solidFill>
                  <a:srgbClr val="000080"/>
                </a:solidFill>
              </a:rPr>
              <a:t> </a:t>
            </a:r>
            <a:r>
              <a:rPr lang="en-US" sz="1200" b="1" dirty="0">
                <a:solidFill>
                  <a:srgbClr val="000080"/>
                </a:solidFill>
              </a:rPr>
              <a:t>(COM-CCF work package</a:t>
            </a:r>
            <a:r>
              <a:rPr lang="en-US" sz="1200" b="1" dirty="0" smtClean="0">
                <a:solidFill>
                  <a:srgbClr val="000080"/>
                </a:solidFill>
              </a:rPr>
              <a:t>)</a:t>
            </a:r>
          </a:p>
          <a:p>
            <a:pPr marL="171450" indent="-171450">
              <a:buClrTx/>
              <a:buSzTx/>
              <a:buFont typeface="Arial" panose="020B0604020202020204" pitchFamily="34" charset="0"/>
              <a:buChar char="•"/>
            </a:pPr>
            <a:endParaRPr lang="en-US" sz="1200" b="1" dirty="0" smtClean="0">
              <a:solidFill>
                <a:srgbClr val="000080"/>
              </a:solidFill>
            </a:endParaRPr>
          </a:p>
          <a:p>
            <a:pPr>
              <a:buClr>
                <a:srgbClr val="000080"/>
              </a:buClr>
              <a:buFont typeface="Wingdings" panose="05000000000000000000" pitchFamily="2" charset="2"/>
              <a:buChar char=""/>
            </a:pPr>
            <a:r>
              <a:rPr lang="en-US" sz="1200" b="1" dirty="0"/>
              <a:t> </a:t>
            </a:r>
            <a:r>
              <a:rPr lang="en-US" sz="1200" b="1" dirty="0">
                <a:solidFill>
                  <a:srgbClr val="000080"/>
                </a:solidFill>
              </a:rPr>
              <a:t>Cygnus region as key science </a:t>
            </a:r>
            <a:r>
              <a:rPr lang="en-US" sz="1200" b="1" dirty="0" smtClean="0">
                <a:solidFill>
                  <a:srgbClr val="000080"/>
                </a:solidFill>
              </a:rPr>
              <a:t>project    </a:t>
            </a:r>
            <a:r>
              <a:rPr lang="en-US" sz="1200" b="1" dirty="0">
                <a:solidFill>
                  <a:srgbClr val="000080"/>
                </a:solidFill>
              </a:rPr>
              <a:t>for </a:t>
            </a:r>
            <a:r>
              <a:rPr lang="en-US" sz="1200" b="1" dirty="0" smtClean="0">
                <a:solidFill>
                  <a:srgbClr val="000080"/>
                </a:solidFill>
              </a:rPr>
              <a:t>CTA    </a:t>
            </a:r>
            <a:r>
              <a:rPr lang="en-US" sz="1200" b="1" dirty="0">
                <a:solidFill>
                  <a:srgbClr val="000080"/>
                </a:solidFill>
              </a:rPr>
              <a:t>(PHYSICS work package</a:t>
            </a:r>
            <a:r>
              <a:rPr lang="en-US" sz="1200" b="1" dirty="0" smtClean="0">
                <a:solidFill>
                  <a:srgbClr val="000080"/>
                </a:solidFill>
              </a:rPr>
              <a:t>)</a:t>
            </a:r>
            <a:endParaRPr lang="en-US" sz="1200" b="1" dirty="0">
              <a:solidFill>
                <a:srgbClr val="000080"/>
              </a:solidFill>
            </a:endParaRPr>
          </a:p>
        </p:txBody>
      </p:sp>
    </p:spTree>
    <p:extLst>
      <p:ext uri="{BB962C8B-B14F-4D97-AF65-F5344CB8AC3E}">
        <p14:creationId xmlns:p14="http://schemas.microsoft.com/office/powerpoint/2010/main" val="371492368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srcRect/>
          <a:stretch>
            <a:fillRect/>
          </a:stretch>
        </p:blipFill>
        <p:spPr bwMode="auto">
          <a:xfrm>
            <a:off x="945488" y="713969"/>
            <a:ext cx="8189648" cy="6131736"/>
          </a:xfrm>
          <a:prstGeom prst="rect">
            <a:avLst/>
          </a:prstGeom>
          <a:noFill/>
          <a:ln w="9525">
            <a:noFill/>
            <a:miter lim="800000"/>
            <a:headEnd/>
            <a:tailEnd/>
          </a:ln>
          <a:effectLst/>
        </p:spPr>
      </p:pic>
    </p:spTree>
    <p:extLst>
      <p:ext uri="{BB962C8B-B14F-4D97-AF65-F5344CB8AC3E}">
        <p14:creationId xmlns:p14="http://schemas.microsoft.com/office/powerpoint/2010/main" val="1190782661"/>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a:srcRect/>
          <a:stretch>
            <a:fillRect/>
          </a:stretch>
        </p:blipFill>
        <p:spPr bwMode="auto">
          <a:xfrm>
            <a:off x="953186" y="83997"/>
            <a:ext cx="8137150" cy="6131736"/>
          </a:xfrm>
          <a:prstGeom prst="rect">
            <a:avLst/>
          </a:prstGeom>
          <a:noFill/>
          <a:ln w="9525">
            <a:noFill/>
            <a:miter lim="800000"/>
            <a:headEnd/>
            <a:tailEnd/>
          </a:ln>
          <a:effectLst/>
        </p:spPr>
      </p:pic>
      <p:sp>
        <p:nvSpPr>
          <p:cNvPr id="3" name="TextBox 2"/>
          <p:cNvSpPr txBox="1"/>
          <p:nvPr/>
        </p:nvSpPr>
        <p:spPr>
          <a:xfrm>
            <a:off x="5292301" y="5459765"/>
            <a:ext cx="4194467" cy="380425"/>
          </a:xfrm>
          <a:prstGeom prst="rect">
            <a:avLst/>
          </a:prstGeom>
          <a:solidFill>
            <a:schemeClr val="accent2"/>
          </a:solidFill>
        </p:spPr>
        <p:txBody>
          <a:bodyPr wrap="square" rtlCol="0">
            <a:spAutoFit/>
          </a:bodyPr>
          <a:lstStyle/>
          <a:p>
            <a:r>
              <a:rPr lang="en-US" dirty="0" smtClean="0"/>
              <a:t>Volume 43, Pages 1-356, (March 2013)</a:t>
            </a:r>
            <a:endParaRPr lang="en-US" dirty="0"/>
          </a:p>
        </p:txBody>
      </p:sp>
      <p:sp>
        <p:nvSpPr>
          <p:cNvPr id="4" name="Rectangle 3"/>
          <p:cNvSpPr/>
          <p:nvPr/>
        </p:nvSpPr>
        <p:spPr>
          <a:xfrm>
            <a:off x="924489" y="6215733"/>
            <a:ext cx="8987614" cy="1168333"/>
          </a:xfrm>
          <a:prstGeom prst="rect">
            <a:avLst/>
          </a:prstGeom>
          <a:ln>
            <a:solidFill>
              <a:schemeClr val="tx1"/>
            </a:solidFill>
          </a:ln>
        </p:spPr>
        <p:txBody>
          <a:bodyPr wrap="square">
            <a:spAutoFit/>
          </a:bodyPr>
          <a:lstStyle/>
          <a:p>
            <a:r>
              <a:rPr lang="en-US" b="1" dirty="0" err="1" smtClean="0"/>
              <a:t>Astroparticle</a:t>
            </a:r>
            <a:r>
              <a:rPr lang="en-US" b="1" dirty="0" smtClean="0"/>
              <a:t> Physics, Volume 43, Pages 1-356 (March 2013)</a:t>
            </a:r>
          </a:p>
          <a:p>
            <a:r>
              <a:rPr lang="en-US" b="1" dirty="0" smtClean="0"/>
              <a:t>Seeing the High-Energy Universe with the Cherenkov Telescope Array – </a:t>
            </a:r>
          </a:p>
          <a:p>
            <a:r>
              <a:rPr lang="en-US" b="1" dirty="0" smtClean="0"/>
              <a:t>The Science Explored with the CTA</a:t>
            </a:r>
            <a:r>
              <a:rPr lang="en-US" dirty="0" smtClean="0"/>
              <a:t/>
            </a:r>
            <a:br>
              <a:rPr lang="en-US" dirty="0" smtClean="0"/>
            </a:br>
            <a:r>
              <a:rPr lang="en-US" sz="1323" dirty="0"/>
              <a:t>(Edited by Jim Hinton, </a:t>
            </a:r>
            <a:r>
              <a:rPr lang="en-US" sz="1323" dirty="0" err="1"/>
              <a:t>Subir</a:t>
            </a:r>
            <a:r>
              <a:rPr lang="en-US" sz="1323" dirty="0"/>
              <a:t> </a:t>
            </a:r>
            <a:r>
              <a:rPr lang="en-US" sz="1323" dirty="0" err="1"/>
              <a:t>Sarkar</a:t>
            </a:r>
            <a:r>
              <a:rPr lang="en-US" sz="1323" dirty="0"/>
              <a:t>, Diego Torres and Johannes Knapp)     Articles 1-25</a:t>
            </a:r>
          </a:p>
        </p:txBody>
      </p:sp>
    </p:spTree>
    <p:extLst>
      <p:ext uri="{BB962C8B-B14F-4D97-AF65-F5344CB8AC3E}">
        <p14:creationId xmlns:p14="http://schemas.microsoft.com/office/powerpoint/2010/main" val="43612825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a:stretch>
            <a:fillRect/>
          </a:stretch>
        </p:blipFill>
        <p:spPr bwMode="auto">
          <a:xfrm>
            <a:off x="913990" y="965958"/>
            <a:ext cx="8252645" cy="6173735"/>
          </a:xfrm>
          <a:prstGeom prst="rect">
            <a:avLst/>
          </a:prstGeom>
          <a:noFill/>
          <a:ln w="9525">
            <a:solidFill>
              <a:schemeClr val="tx1"/>
            </a:solidFill>
            <a:miter lim="800000"/>
            <a:headEnd/>
            <a:tailEnd/>
          </a:ln>
          <a:effectLst/>
        </p:spPr>
      </p:pic>
      <p:sp>
        <p:nvSpPr>
          <p:cNvPr id="3" name="TextBox 2"/>
          <p:cNvSpPr txBox="1"/>
          <p:nvPr/>
        </p:nvSpPr>
        <p:spPr>
          <a:xfrm>
            <a:off x="168522" y="251989"/>
            <a:ext cx="8400056" cy="515782"/>
          </a:xfrm>
          <a:prstGeom prst="rect">
            <a:avLst/>
          </a:prstGeom>
          <a:solidFill>
            <a:srgbClr val="00B050"/>
          </a:solidFill>
        </p:spPr>
        <p:txBody>
          <a:bodyPr wrap="none" rtlCol="0">
            <a:spAutoFit/>
          </a:bodyPr>
          <a:lstStyle/>
          <a:p>
            <a:r>
              <a:rPr lang="en-US" sz="2646" dirty="0"/>
              <a:t>New population of pulsars pulsing only in Gamma-rays</a:t>
            </a:r>
          </a:p>
        </p:txBody>
      </p:sp>
    </p:spTree>
    <p:extLst>
      <p:ext uri="{BB962C8B-B14F-4D97-AF65-F5344CB8AC3E}">
        <p14:creationId xmlns:p14="http://schemas.microsoft.com/office/powerpoint/2010/main" val="3787170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420510" y="83996"/>
            <a:ext cx="9131602" cy="380425"/>
          </a:xfrm>
          <a:prstGeom prst="rect">
            <a:avLst/>
          </a:prstGeom>
          <a:noFill/>
        </p:spPr>
        <p:txBody>
          <a:bodyPr wrap="none" rtlCol="0">
            <a:spAutoFit/>
          </a:bodyPr>
          <a:lstStyle/>
          <a:p>
            <a:r>
              <a:rPr lang="en-US" u="sng" dirty="0" smtClean="0"/>
              <a:t>IACTs are not the only way to go. Other Competing or complimentary detectors to CTA. </a:t>
            </a:r>
          </a:p>
        </p:txBody>
      </p:sp>
      <p:sp>
        <p:nvSpPr>
          <p:cNvPr id="3" name="TextBox 2"/>
          <p:cNvSpPr txBox="1"/>
          <p:nvPr/>
        </p:nvSpPr>
        <p:spPr>
          <a:xfrm>
            <a:off x="588504" y="923960"/>
            <a:ext cx="2598340" cy="380425"/>
          </a:xfrm>
          <a:prstGeom prst="rect">
            <a:avLst/>
          </a:prstGeom>
          <a:noFill/>
          <a:ln>
            <a:solidFill>
              <a:schemeClr val="tx1"/>
            </a:solidFill>
          </a:ln>
        </p:spPr>
        <p:txBody>
          <a:bodyPr wrap="none" rtlCol="0">
            <a:spAutoFit/>
          </a:bodyPr>
          <a:lstStyle/>
          <a:p>
            <a:r>
              <a:rPr lang="en-US" dirty="0" smtClean="0"/>
              <a:t>Tibet AS</a:t>
            </a:r>
            <a:r>
              <a:rPr lang="el-GR" baseline="-25000" dirty="0" smtClean="0"/>
              <a:t> γ</a:t>
            </a:r>
            <a:r>
              <a:rPr lang="en-US" dirty="0" smtClean="0"/>
              <a:t> + ARGO-YBJ</a:t>
            </a:r>
          </a:p>
        </p:txBody>
      </p:sp>
      <p:sp>
        <p:nvSpPr>
          <p:cNvPr id="4" name="TextBox 3"/>
          <p:cNvSpPr txBox="1"/>
          <p:nvPr/>
        </p:nvSpPr>
        <p:spPr>
          <a:xfrm>
            <a:off x="84525" y="2267902"/>
            <a:ext cx="7307686" cy="2773965"/>
          </a:xfrm>
          <a:prstGeom prst="rect">
            <a:avLst/>
          </a:prstGeom>
          <a:noFill/>
          <a:ln>
            <a:solidFill>
              <a:schemeClr val="tx1"/>
            </a:solidFill>
          </a:ln>
        </p:spPr>
        <p:txBody>
          <a:bodyPr wrap="square" rtlCol="0">
            <a:spAutoFit/>
          </a:bodyPr>
          <a:lstStyle/>
          <a:p>
            <a:pPr algn="ctr"/>
            <a:r>
              <a:rPr lang="en-US" sz="1764" dirty="0"/>
              <a:t>LHAASO proposes a survey instrument consisting of </a:t>
            </a:r>
          </a:p>
          <a:p>
            <a:pPr algn="ctr"/>
            <a:r>
              <a:rPr lang="en-US" sz="1764" dirty="0"/>
              <a:t>90,000 m2 water Cherenkov Detector Array  (LHAASO-WCDA)</a:t>
            </a:r>
          </a:p>
          <a:p>
            <a:pPr algn="ctr"/>
            <a:r>
              <a:rPr lang="en-US" sz="1764" dirty="0"/>
              <a:t>24 Wide </a:t>
            </a:r>
            <a:r>
              <a:rPr lang="en-US" sz="1764" dirty="0" err="1"/>
              <a:t>FoV</a:t>
            </a:r>
            <a:r>
              <a:rPr lang="en-US" sz="1764" dirty="0"/>
              <a:t> air Cherenkov Telescope Array (LHAASO-WFCTA)</a:t>
            </a:r>
          </a:p>
          <a:p>
            <a:pPr algn="ctr"/>
            <a:r>
              <a:rPr lang="en-US" sz="1764" dirty="0"/>
              <a:t>1 km2 array of </a:t>
            </a:r>
            <a:r>
              <a:rPr lang="en-US" sz="1764" dirty="0" err="1"/>
              <a:t>scintillator</a:t>
            </a:r>
            <a:r>
              <a:rPr lang="en-US" sz="1764" dirty="0"/>
              <a:t> detectors + 1221 </a:t>
            </a:r>
            <a:r>
              <a:rPr lang="en-US" sz="1764" dirty="0" err="1"/>
              <a:t>muon</a:t>
            </a:r>
            <a:r>
              <a:rPr lang="en-US" sz="1764" dirty="0"/>
              <a:t> detectors(LHAASO-KM2A)</a:t>
            </a:r>
          </a:p>
          <a:p>
            <a:pPr algn="ctr"/>
            <a:r>
              <a:rPr lang="en-US" sz="1764" dirty="0"/>
              <a:t>425 burst detectors for high energy secondary particles </a:t>
            </a:r>
          </a:p>
          <a:p>
            <a:r>
              <a:rPr lang="en-US" sz="1543" dirty="0"/>
              <a:t>Large High Altitude Air Shower Observatory at  4200 m </a:t>
            </a:r>
            <a:r>
              <a:rPr lang="en-US" sz="1543" dirty="0" err="1"/>
              <a:t>amsl</a:t>
            </a:r>
            <a:r>
              <a:rPr lang="en-US" sz="1543" dirty="0"/>
              <a:t>  in Shangri-la, Yunnan Province , China.  A Multi-purpose Cosmic Ray Experimental Project to cover 300 </a:t>
            </a:r>
            <a:r>
              <a:rPr lang="en-US" sz="1543" dirty="0" err="1"/>
              <a:t>GeV</a:t>
            </a:r>
            <a:r>
              <a:rPr lang="en-US" sz="1543" dirty="0"/>
              <a:t> to 1 </a:t>
            </a:r>
            <a:r>
              <a:rPr lang="en-US" sz="1543" dirty="0" err="1"/>
              <a:t>PeV</a:t>
            </a:r>
            <a:r>
              <a:rPr lang="en-US" sz="1543" dirty="0"/>
              <a:t> Gamma ray energy and 300 </a:t>
            </a:r>
            <a:r>
              <a:rPr lang="en-US" sz="1543" dirty="0" err="1"/>
              <a:t>TeV</a:t>
            </a:r>
            <a:r>
              <a:rPr lang="en-US" sz="1543" dirty="0"/>
              <a:t> to 300 </a:t>
            </a:r>
            <a:r>
              <a:rPr lang="en-US" sz="1543" dirty="0" err="1"/>
              <a:t>PeV</a:t>
            </a:r>
            <a:r>
              <a:rPr lang="en-US" sz="1543" dirty="0"/>
              <a:t> cosmic ray energy</a:t>
            </a:r>
          </a:p>
        </p:txBody>
      </p:sp>
      <p:pic>
        <p:nvPicPr>
          <p:cNvPr id="5" name="Picture 2"/>
          <p:cNvPicPr>
            <a:picLocks noChangeAspect="1" noChangeArrowheads="1"/>
          </p:cNvPicPr>
          <p:nvPr/>
        </p:nvPicPr>
        <p:blipFill>
          <a:blip r:embed="rId2"/>
          <a:srcRect l="7830" t="52517" r="53018"/>
          <a:stretch>
            <a:fillRect/>
          </a:stretch>
        </p:blipFill>
        <p:spPr bwMode="auto">
          <a:xfrm>
            <a:off x="7476207" y="2183905"/>
            <a:ext cx="2519892" cy="2278322"/>
          </a:xfrm>
          <a:prstGeom prst="rect">
            <a:avLst/>
          </a:prstGeom>
          <a:noFill/>
          <a:ln w="9525">
            <a:noFill/>
            <a:miter lim="800000"/>
            <a:headEnd/>
            <a:tailEnd/>
          </a:ln>
          <a:effectLst/>
        </p:spPr>
      </p:pic>
      <p:sp>
        <p:nvSpPr>
          <p:cNvPr id="7" name="TextBox 6"/>
          <p:cNvSpPr txBox="1"/>
          <p:nvPr/>
        </p:nvSpPr>
        <p:spPr>
          <a:xfrm>
            <a:off x="84526" y="4703798"/>
            <a:ext cx="7307686" cy="668516"/>
          </a:xfrm>
          <a:prstGeom prst="rect">
            <a:avLst/>
          </a:prstGeom>
          <a:noFill/>
          <a:ln>
            <a:solidFill>
              <a:schemeClr val="tx1"/>
            </a:solidFill>
          </a:ln>
        </p:spPr>
        <p:txBody>
          <a:bodyPr wrap="square" rtlCol="0">
            <a:spAutoFit/>
          </a:bodyPr>
          <a:lstStyle/>
          <a:p>
            <a:r>
              <a:rPr lang="en-US" dirty="0" err="1" smtClean="0"/>
              <a:t>HiSCORE</a:t>
            </a:r>
            <a:r>
              <a:rPr lang="en-US" dirty="0" smtClean="0"/>
              <a:t>: </a:t>
            </a:r>
            <a:r>
              <a:rPr lang="en-US" dirty="0" err="1" smtClean="0"/>
              <a:t>Hundred</a:t>
            </a:r>
            <a:r>
              <a:rPr lang="en-US" i="1" dirty="0" err="1" smtClean="0"/>
              <a:t>xi</a:t>
            </a:r>
            <a:r>
              <a:rPr lang="en-US" dirty="0" smtClean="0"/>
              <a:t> Square km Cosmic Origin Explorer at </a:t>
            </a:r>
            <a:r>
              <a:rPr lang="en-US" dirty="0" err="1" smtClean="0"/>
              <a:t>Tunka</a:t>
            </a:r>
            <a:r>
              <a:rPr lang="en-US" dirty="0" smtClean="0"/>
              <a:t> Valley, </a:t>
            </a:r>
            <a:r>
              <a:rPr lang="en-US" dirty="0" err="1" smtClean="0"/>
              <a:t>Siberia;Non</a:t>
            </a:r>
            <a:r>
              <a:rPr lang="en-US" dirty="0" smtClean="0"/>
              <a:t>-imaging technique at highest energies</a:t>
            </a:r>
            <a:endParaRPr lang="en-US" dirty="0"/>
          </a:p>
        </p:txBody>
      </p:sp>
      <p:sp>
        <p:nvSpPr>
          <p:cNvPr id="8" name="TextBox 7"/>
          <p:cNvSpPr txBox="1"/>
          <p:nvPr/>
        </p:nvSpPr>
        <p:spPr>
          <a:xfrm>
            <a:off x="2940402" y="5764843"/>
            <a:ext cx="3947830" cy="1503938"/>
          </a:xfrm>
          <a:prstGeom prst="rect">
            <a:avLst/>
          </a:prstGeom>
          <a:noFill/>
          <a:ln>
            <a:solidFill>
              <a:schemeClr val="tx1"/>
            </a:solidFill>
          </a:ln>
        </p:spPr>
        <p:txBody>
          <a:bodyPr wrap="square" rtlCol="0">
            <a:spAutoFit/>
          </a:bodyPr>
          <a:lstStyle/>
          <a:p>
            <a:r>
              <a:rPr lang="en-US" sz="1764" dirty="0"/>
              <a:t>HAWC: High Altitude Water Cherenkov Experiment at 4100 m </a:t>
            </a:r>
            <a:r>
              <a:rPr lang="en-US" sz="1764" dirty="0" err="1"/>
              <a:t>amsl</a:t>
            </a:r>
            <a:r>
              <a:rPr lang="en-US" sz="1764" dirty="0"/>
              <a:t>  at Sierra </a:t>
            </a:r>
            <a:r>
              <a:rPr lang="en-US" sz="1764" dirty="0" err="1"/>
              <a:t>Negra</a:t>
            </a:r>
            <a:r>
              <a:rPr lang="en-US" sz="1764" dirty="0"/>
              <a:t>, Mexico: 300 water tanks 4.3 m height and 7.3 m dia. 50 </a:t>
            </a:r>
            <a:r>
              <a:rPr lang="en-US" sz="1764" dirty="0" err="1"/>
              <a:t>GeV</a:t>
            </a:r>
            <a:r>
              <a:rPr lang="en-US" sz="1764" dirty="0"/>
              <a:t> to 100 </a:t>
            </a:r>
            <a:r>
              <a:rPr lang="en-US" sz="1764" dirty="0" err="1"/>
              <a:t>TeV</a:t>
            </a:r>
            <a:endParaRPr lang="en-US" sz="1764" dirty="0"/>
          </a:p>
        </p:txBody>
      </p:sp>
      <p:pic>
        <p:nvPicPr>
          <p:cNvPr id="9" name="Picture 2"/>
          <p:cNvPicPr>
            <a:picLocks noChangeAspect="1" noChangeArrowheads="1"/>
          </p:cNvPicPr>
          <p:nvPr/>
        </p:nvPicPr>
        <p:blipFill>
          <a:blip r:embed="rId2"/>
          <a:srcRect l="49592" t="54268" r="9951"/>
          <a:stretch>
            <a:fillRect/>
          </a:stretch>
        </p:blipFill>
        <p:spPr bwMode="auto">
          <a:xfrm>
            <a:off x="7392211" y="4693378"/>
            <a:ext cx="2603888" cy="2194325"/>
          </a:xfrm>
          <a:prstGeom prst="rect">
            <a:avLst/>
          </a:prstGeom>
          <a:noFill/>
          <a:ln w="9525">
            <a:solidFill>
              <a:schemeClr val="tx1"/>
            </a:solidFill>
            <a:miter lim="800000"/>
            <a:headEnd/>
            <a:tailEnd/>
          </a:ln>
          <a:effectLst/>
        </p:spPr>
      </p:pic>
      <p:pic>
        <p:nvPicPr>
          <p:cNvPr id="10" name="Picture 9" descr="ICRC2013_Rapporteur_Holder_Page_13.jpg"/>
          <p:cNvPicPr>
            <a:picLocks noChangeAspect="1"/>
          </p:cNvPicPr>
          <p:nvPr/>
        </p:nvPicPr>
        <p:blipFill>
          <a:blip r:embed="rId3"/>
          <a:srcRect t="63333" b="3333"/>
          <a:stretch>
            <a:fillRect/>
          </a:stretch>
        </p:blipFill>
        <p:spPr>
          <a:xfrm>
            <a:off x="3108395" y="650971"/>
            <a:ext cx="5123780" cy="1280945"/>
          </a:xfrm>
          <a:prstGeom prst="rect">
            <a:avLst/>
          </a:prstGeom>
        </p:spPr>
      </p:pic>
      <p:pic>
        <p:nvPicPr>
          <p:cNvPr id="11" name="Picture 10" descr="ICRCGammaRevHinton_Page_09.jpg"/>
          <p:cNvPicPr>
            <a:picLocks noChangeAspect="1"/>
          </p:cNvPicPr>
          <p:nvPr/>
        </p:nvPicPr>
        <p:blipFill>
          <a:blip r:embed="rId4" cstate="print"/>
          <a:srcRect l="3637" t="2424" r="5447" b="10302"/>
          <a:stretch>
            <a:fillRect/>
          </a:stretch>
        </p:blipFill>
        <p:spPr>
          <a:xfrm>
            <a:off x="504507" y="5698315"/>
            <a:ext cx="2351899" cy="1693367"/>
          </a:xfrm>
          <a:prstGeom prst="rect">
            <a:avLst/>
          </a:prstGeom>
        </p:spPr>
      </p:pic>
    </p:spTree>
    <p:extLst>
      <p:ext uri="{BB962C8B-B14F-4D97-AF65-F5344CB8AC3E}">
        <p14:creationId xmlns:p14="http://schemas.microsoft.com/office/powerpoint/2010/main" val="1158009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ICRC2013_Rapporteur_Holder_Page_13.jpg"/>
          <p:cNvPicPr>
            <a:picLocks noChangeAspect="1"/>
          </p:cNvPicPr>
          <p:nvPr/>
        </p:nvPicPr>
        <p:blipFill>
          <a:blip r:embed="rId2"/>
          <a:stretch>
            <a:fillRect/>
          </a:stretch>
        </p:blipFill>
        <p:spPr>
          <a:xfrm>
            <a:off x="529" y="-1"/>
            <a:ext cx="10079567" cy="7559675"/>
          </a:xfrm>
          <a:prstGeom prst="rect">
            <a:avLst/>
          </a:prstGeom>
        </p:spPr>
      </p:pic>
    </p:spTree>
    <p:extLst>
      <p:ext uri="{BB962C8B-B14F-4D97-AF65-F5344CB8AC3E}">
        <p14:creationId xmlns:p14="http://schemas.microsoft.com/office/powerpoint/2010/main" val="2246546794"/>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ICRCGammaRevHinton_Page_08.jpg"/>
          <p:cNvPicPr>
            <a:picLocks noChangeAspect="1"/>
          </p:cNvPicPr>
          <p:nvPr/>
        </p:nvPicPr>
        <p:blipFill>
          <a:blip r:embed="rId2" cstate="print"/>
          <a:stretch>
            <a:fillRect/>
          </a:stretch>
        </p:blipFill>
        <p:spPr>
          <a:xfrm>
            <a:off x="873" y="-1"/>
            <a:ext cx="10078879" cy="7559675"/>
          </a:xfrm>
          <a:prstGeom prst="rect">
            <a:avLst/>
          </a:prstGeom>
        </p:spPr>
      </p:pic>
    </p:spTree>
    <p:extLst>
      <p:ext uri="{BB962C8B-B14F-4D97-AF65-F5344CB8AC3E}">
        <p14:creationId xmlns:p14="http://schemas.microsoft.com/office/powerpoint/2010/main" val="3589269990"/>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descr="ICRCGammaRevHinton_Page_09.jpg"/>
          <p:cNvPicPr>
            <a:picLocks noChangeAspect="1"/>
          </p:cNvPicPr>
          <p:nvPr/>
        </p:nvPicPr>
        <p:blipFill>
          <a:blip r:embed="rId2" cstate="print"/>
          <a:stretch>
            <a:fillRect/>
          </a:stretch>
        </p:blipFill>
        <p:spPr>
          <a:xfrm>
            <a:off x="336515" y="251989"/>
            <a:ext cx="9406955" cy="7055697"/>
          </a:xfrm>
          <a:prstGeom prst="rect">
            <a:avLst/>
          </a:prstGeom>
        </p:spPr>
      </p:pic>
    </p:spTree>
    <p:extLst>
      <p:ext uri="{BB962C8B-B14F-4D97-AF65-F5344CB8AC3E}">
        <p14:creationId xmlns:p14="http://schemas.microsoft.com/office/powerpoint/2010/main" val="1660919097"/>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1018985" y="167992"/>
            <a:ext cx="8042654" cy="6089738"/>
          </a:xfrm>
          <a:prstGeom prst="rect">
            <a:avLst/>
          </a:prstGeom>
          <a:noFill/>
          <a:ln w="9525">
            <a:noFill/>
            <a:miter lim="800000"/>
            <a:headEnd/>
            <a:tailEnd/>
          </a:ln>
          <a:effectLst/>
        </p:spPr>
      </p:pic>
      <p:sp>
        <p:nvSpPr>
          <p:cNvPr id="3" name="TextBox 2"/>
          <p:cNvSpPr txBox="1"/>
          <p:nvPr/>
        </p:nvSpPr>
        <p:spPr>
          <a:xfrm>
            <a:off x="420510" y="6493446"/>
            <a:ext cx="10067756" cy="833113"/>
          </a:xfrm>
          <a:prstGeom prst="rect">
            <a:avLst/>
          </a:prstGeom>
          <a:noFill/>
          <a:ln>
            <a:solidFill>
              <a:schemeClr val="tx2"/>
            </a:solidFill>
          </a:ln>
        </p:spPr>
        <p:txBody>
          <a:bodyPr wrap="none" rtlCol="0">
            <a:spAutoFit/>
          </a:bodyPr>
          <a:lstStyle/>
          <a:p>
            <a:r>
              <a:rPr lang="en-US" sz="1543" dirty="0"/>
              <a:t>LHAASO (Large High Altitude Air Shower Observatory) at  4200 m </a:t>
            </a:r>
            <a:r>
              <a:rPr lang="en-US" sz="1543" dirty="0" err="1"/>
              <a:t>amsl</a:t>
            </a:r>
            <a:r>
              <a:rPr lang="en-US" sz="1543" dirty="0"/>
              <a:t>  in Shangri-la, Yunnan Province , China. </a:t>
            </a:r>
          </a:p>
          <a:p>
            <a:r>
              <a:rPr lang="en-US" sz="1543" dirty="0"/>
              <a:t>LHAASO-KM2A (1 km2 array  + 1221 </a:t>
            </a:r>
            <a:r>
              <a:rPr lang="en-US" sz="1543" dirty="0" err="1"/>
              <a:t>muon</a:t>
            </a:r>
            <a:r>
              <a:rPr lang="en-US" sz="1543" dirty="0"/>
              <a:t> detectors) + LHAASO-WCDA (Water Cherenkov Detector Array) </a:t>
            </a:r>
          </a:p>
          <a:p>
            <a:r>
              <a:rPr lang="en-US" sz="1543" dirty="0"/>
              <a:t>A Multi-purpose Cosmic Ray Experimental Project to cover 300 </a:t>
            </a:r>
            <a:r>
              <a:rPr lang="en-US" sz="1543" dirty="0" err="1"/>
              <a:t>GeV</a:t>
            </a:r>
            <a:r>
              <a:rPr lang="en-US" sz="1543" dirty="0"/>
              <a:t> to 1 </a:t>
            </a:r>
            <a:r>
              <a:rPr lang="en-US" sz="1543" dirty="0" err="1"/>
              <a:t>PeV</a:t>
            </a:r>
            <a:r>
              <a:rPr lang="en-US" sz="1543" dirty="0"/>
              <a:t> Gamma ray energy</a:t>
            </a:r>
          </a:p>
        </p:txBody>
      </p:sp>
    </p:spTree>
    <p:extLst>
      <p:ext uri="{BB962C8B-B14F-4D97-AF65-F5344CB8AC3E}">
        <p14:creationId xmlns:p14="http://schemas.microsoft.com/office/powerpoint/2010/main" val="4119267153"/>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87312" y="122132"/>
            <a:ext cx="9906000" cy="7391505"/>
          </a:xfrm>
          <a:prstGeom prst="rect">
            <a:avLst/>
          </a:prstGeom>
        </p:spPr>
      </p:pic>
    </p:spTree>
    <p:extLst>
      <p:ext uri="{BB962C8B-B14F-4D97-AF65-F5344CB8AC3E}">
        <p14:creationId xmlns:p14="http://schemas.microsoft.com/office/powerpoint/2010/main" val="35706666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87313" y="198438"/>
            <a:ext cx="8194675" cy="811212"/>
          </a:xfrm>
        </p:spPr>
        <p:txBody>
          <a:bodyPr/>
          <a:lstStyle/>
          <a:p>
            <a:pPr eaLnBrk="1"/>
            <a:r>
              <a:rPr lang="en-US" sz="2400" dirty="0" smtClean="0"/>
              <a:t>Gamma Ray Astronomy at different energy intervals </a:t>
            </a:r>
          </a:p>
        </p:txBody>
      </p:sp>
      <p:pic>
        <p:nvPicPr>
          <p:cNvPr id="6147" name="Picture 3"/>
          <p:cNvPicPr>
            <a:picLocks noChangeAspect="1" noChangeArrowheads="1"/>
          </p:cNvPicPr>
          <p:nvPr/>
        </p:nvPicPr>
        <p:blipFill>
          <a:blip r:embed="rId2"/>
          <a:srcRect/>
          <a:stretch>
            <a:fillRect/>
          </a:stretch>
        </p:blipFill>
        <p:spPr bwMode="auto">
          <a:xfrm>
            <a:off x="1535113" y="1112838"/>
            <a:ext cx="6418262" cy="3530600"/>
          </a:xfrm>
          <a:prstGeom prst="rect">
            <a:avLst/>
          </a:prstGeom>
          <a:noFill/>
          <a:ln w="12700" cap="sq">
            <a:noFill/>
            <a:miter lim="800000"/>
            <a:headEnd type="none" w="sm" len="sm"/>
            <a:tailEnd type="none" w="sm" len="sm"/>
          </a:ln>
        </p:spPr>
      </p:pic>
      <p:pic>
        <p:nvPicPr>
          <p:cNvPr id="6148" name="Picture 8"/>
          <p:cNvPicPr>
            <a:picLocks noChangeAspect="1" noChangeArrowheads="1"/>
          </p:cNvPicPr>
          <p:nvPr/>
        </p:nvPicPr>
        <p:blipFill>
          <a:blip r:embed="rId3"/>
          <a:srcRect/>
          <a:stretch>
            <a:fillRect/>
          </a:stretch>
        </p:blipFill>
        <p:spPr bwMode="auto">
          <a:xfrm>
            <a:off x="8016875" y="350838"/>
            <a:ext cx="1900238" cy="1646237"/>
          </a:xfrm>
          <a:prstGeom prst="rect">
            <a:avLst/>
          </a:prstGeom>
          <a:noFill/>
          <a:ln w="9525">
            <a:noFill/>
            <a:round/>
            <a:headEnd/>
            <a:tailEnd/>
          </a:ln>
        </p:spPr>
      </p:pic>
      <p:pic>
        <p:nvPicPr>
          <p:cNvPr id="6149" name="Picture 12"/>
          <p:cNvPicPr>
            <a:picLocks noChangeAspect="1" noChangeArrowheads="1"/>
          </p:cNvPicPr>
          <p:nvPr/>
        </p:nvPicPr>
        <p:blipFill>
          <a:blip r:embed="rId4"/>
          <a:srcRect/>
          <a:stretch>
            <a:fillRect/>
          </a:stretch>
        </p:blipFill>
        <p:spPr bwMode="auto">
          <a:xfrm>
            <a:off x="6869113" y="4921250"/>
            <a:ext cx="2855912" cy="2363788"/>
          </a:xfrm>
          <a:prstGeom prst="rect">
            <a:avLst/>
          </a:prstGeom>
          <a:noFill/>
          <a:ln w="9525">
            <a:noFill/>
            <a:round/>
            <a:headEnd/>
            <a:tailEnd/>
          </a:ln>
        </p:spPr>
      </p:pic>
      <p:pic>
        <p:nvPicPr>
          <p:cNvPr id="6150" name="Picture 13"/>
          <p:cNvPicPr>
            <a:picLocks noChangeAspect="1" noChangeArrowheads="1"/>
          </p:cNvPicPr>
          <p:nvPr/>
        </p:nvPicPr>
        <p:blipFill>
          <a:blip r:embed="rId5"/>
          <a:srcRect t="6956" b="21268"/>
          <a:stretch>
            <a:fillRect/>
          </a:stretch>
        </p:blipFill>
        <p:spPr bwMode="auto">
          <a:xfrm>
            <a:off x="239713" y="4694238"/>
            <a:ext cx="3213100" cy="2057400"/>
          </a:xfrm>
          <a:prstGeom prst="rect">
            <a:avLst/>
          </a:prstGeom>
          <a:noFill/>
          <a:ln w="9525">
            <a:noFill/>
            <a:round/>
            <a:headEnd/>
            <a:tailEnd/>
          </a:ln>
        </p:spPr>
      </p:pic>
      <p:sp>
        <p:nvSpPr>
          <p:cNvPr id="6151" name="TextBox 7"/>
          <p:cNvSpPr txBox="1">
            <a:spLocks noChangeArrowheads="1"/>
          </p:cNvSpPr>
          <p:nvPr/>
        </p:nvSpPr>
        <p:spPr bwMode="auto">
          <a:xfrm>
            <a:off x="8012113" y="2027238"/>
            <a:ext cx="1954212" cy="957262"/>
          </a:xfrm>
          <a:prstGeom prst="rect">
            <a:avLst/>
          </a:prstGeom>
          <a:noFill/>
          <a:ln w="9525">
            <a:solidFill>
              <a:schemeClr val="tx2"/>
            </a:solidFill>
            <a:miter lim="800000"/>
            <a:headEnd/>
            <a:tailEnd/>
          </a:ln>
        </p:spPr>
        <p:txBody>
          <a:bodyPr wrap="none">
            <a:spAutoFit/>
          </a:bodyPr>
          <a:lstStyle/>
          <a:p>
            <a:pPr algn="ctr"/>
            <a:r>
              <a:rPr lang="en-US"/>
              <a:t>30 MeV-300 GeV</a:t>
            </a:r>
          </a:p>
          <a:p>
            <a:pPr algn="ctr"/>
            <a:r>
              <a:rPr lang="en-US"/>
              <a:t>Satellite-based</a:t>
            </a:r>
          </a:p>
          <a:p>
            <a:pPr algn="ctr"/>
            <a:r>
              <a:rPr lang="en-US"/>
              <a:t>Fermi-LAT</a:t>
            </a:r>
          </a:p>
        </p:txBody>
      </p:sp>
      <p:sp>
        <p:nvSpPr>
          <p:cNvPr id="6152" name="TextBox 8"/>
          <p:cNvSpPr txBox="1">
            <a:spLocks noChangeArrowheads="1"/>
          </p:cNvSpPr>
          <p:nvPr/>
        </p:nvSpPr>
        <p:spPr bwMode="auto">
          <a:xfrm>
            <a:off x="8164513" y="4041775"/>
            <a:ext cx="1762125" cy="957263"/>
          </a:xfrm>
          <a:prstGeom prst="rect">
            <a:avLst/>
          </a:prstGeom>
          <a:noFill/>
          <a:ln w="9525">
            <a:solidFill>
              <a:schemeClr val="tx1"/>
            </a:solidFill>
            <a:miter lim="800000"/>
            <a:headEnd/>
            <a:tailEnd/>
          </a:ln>
        </p:spPr>
        <p:txBody>
          <a:bodyPr wrap="none">
            <a:spAutoFit/>
          </a:bodyPr>
          <a:lstStyle/>
          <a:p>
            <a:pPr algn="ctr"/>
            <a:r>
              <a:rPr lang="en-US"/>
              <a:t>&gt;10 TeV</a:t>
            </a:r>
          </a:p>
          <a:p>
            <a:pPr algn="ctr"/>
            <a:r>
              <a:rPr lang="en-US"/>
              <a:t>EAS Technique</a:t>
            </a:r>
          </a:p>
          <a:p>
            <a:pPr algn="ctr"/>
            <a:r>
              <a:rPr lang="en-US"/>
              <a:t>GRAPES- Ooty</a:t>
            </a:r>
          </a:p>
        </p:txBody>
      </p:sp>
      <p:sp>
        <p:nvSpPr>
          <p:cNvPr id="6153" name="TextBox 9"/>
          <p:cNvSpPr txBox="1">
            <a:spLocks noChangeArrowheads="1"/>
          </p:cNvSpPr>
          <p:nvPr/>
        </p:nvSpPr>
        <p:spPr bwMode="auto">
          <a:xfrm>
            <a:off x="11113" y="6599238"/>
            <a:ext cx="3759200" cy="957262"/>
          </a:xfrm>
          <a:prstGeom prst="rect">
            <a:avLst/>
          </a:prstGeom>
          <a:noFill/>
          <a:ln w="9525">
            <a:solidFill>
              <a:schemeClr val="tx2"/>
            </a:solidFill>
            <a:miter lim="800000"/>
            <a:headEnd/>
            <a:tailEnd/>
          </a:ln>
        </p:spPr>
        <p:txBody>
          <a:bodyPr wrap="none">
            <a:spAutoFit/>
          </a:bodyPr>
          <a:lstStyle/>
          <a:p>
            <a:pPr algn="ctr"/>
            <a:r>
              <a:rPr lang="en-US"/>
              <a:t>50 GeV – 50 TeV</a:t>
            </a:r>
          </a:p>
          <a:p>
            <a:pPr algn="ctr"/>
            <a:r>
              <a:rPr lang="en-US"/>
              <a:t>Atmospheric Cherenkov Technique</a:t>
            </a:r>
          </a:p>
          <a:p>
            <a:pPr algn="ctr"/>
            <a:r>
              <a:rPr lang="en-US"/>
              <a:t>HAGAR at Hanle </a:t>
            </a:r>
          </a:p>
        </p:txBody>
      </p:sp>
      <p:sp>
        <p:nvSpPr>
          <p:cNvPr id="2" name="Oval 1"/>
          <p:cNvSpPr/>
          <p:nvPr/>
        </p:nvSpPr>
        <p:spPr bwMode="auto">
          <a:xfrm>
            <a:off x="3998914" y="5151437"/>
            <a:ext cx="2552700" cy="12954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0">
              <a:lnSpc>
                <a:spcPct val="104000"/>
              </a:lnSpc>
              <a:spcBef>
                <a:spcPct val="0"/>
              </a:spcBef>
              <a:spcAft>
                <a:spcPct val="0"/>
              </a:spcAft>
              <a:buClr>
                <a:srgbClr val="000000"/>
              </a:buClr>
              <a:buSzPct val="100000"/>
              <a:buFont typeface="Times New Roman" pitchFamily="16" charset="0"/>
              <a:buNone/>
              <a:tabLst/>
            </a:pPr>
            <a:r>
              <a:rPr kumimoji="0" lang="en-US" sz="1800" b="0" i="0" u="none" strike="noStrike" cap="none" normalizeH="0" baseline="0" dirty="0" smtClean="0">
                <a:ln>
                  <a:noFill/>
                </a:ln>
                <a:effectLst/>
                <a:latin typeface="Arial" charset="0"/>
              </a:rPr>
              <a:t>Cosmic rays are a serious</a:t>
            </a:r>
            <a:r>
              <a:rPr kumimoji="0" lang="en-US" sz="1800" b="0" i="0" u="none" strike="noStrike" cap="none" normalizeH="0" dirty="0" smtClean="0">
                <a:ln>
                  <a:noFill/>
                </a:ln>
                <a:effectLst/>
                <a:latin typeface="Arial" charset="0"/>
              </a:rPr>
              <a:t> background </a:t>
            </a:r>
            <a:endParaRPr kumimoji="0" lang="en-IN" sz="1800" b="0" i="0" u="none" strike="noStrike" cap="none" normalizeH="0" baseline="0" dirty="0" smtClean="0">
              <a:ln>
                <a:noFill/>
              </a:ln>
              <a:effectLst/>
              <a:latin typeface="Arial" charset="0"/>
            </a:endParaRPr>
          </a:p>
        </p:txBody>
      </p:sp>
    </p:spTree>
    <p:extLst>
      <p:ext uri="{BB962C8B-B14F-4D97-AF65-F5344CB8AC3E}">
        <p14:creationId xmlns:p14="http://schemas.microsoft.com/office/powerpoint/2010/main" val="28698073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srcRect/>
          <a:stretch>
            <a:fillRect/>
          </a:stretch>
        </p:blipFill>
        <p:spPr bwMode="auto">
          <a:xfrm>
            <a:off x="924489" y="692970"/>
            <a:ext cx="8231646" cy="6173735"/>
          </a:xfrm>
          <a:prstGeom prst="rect">
            <a:avLst/>
          </a:prstGeom>
          <a:noFill/>
          <a:ln w="9525">
            <a:noFill/>
            <a:miter lim="800000"/>
            <a:headEnd/>
            <a:tailEnd/>
          </a:ln>
          <a:effectLst/>
        </p:spPr>
      </p:pic>
    </p:spTree>
    <p:extLst>
      <p:ext uri="{BB962C8B-B14F-4D97-AF65-F5344CB8AC3E}">
        <p14:creationId xmlns:p14="http://schemas.microsoft.com/office/powerpoint/2010/main" val="803787620"/>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3351878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1247891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4410831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2710996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a:stretch>
            <a:fillRect/>
          </a:stretch>
        </p:blipFill>
        <p:spPr bwMode="auto">
          <a:xfrm>
            <a:off x="1580712" y="755967"/>
            <a:ext cx="6919203" cy="6047740"/>
          </a:xfrm>
          <a:prstGeom prst="rect">
            <a:avLst/>
          </a:prstGeom>
          <a:noFill/>
          <a:ln w="9525">
            <a:noFill/>
            <a:miter lim="800000"/>
            <a:headEnd/>
            <a:tailEnd/>
          </a:ln>
          <a:effectLst/>
        </p:spPr>
      </p:pic>
    </p:spTree>
    <p:extLst>
      <p:ext uri="{BB962C8B-B14F-4D97-AF65-F5344CB8AC3E}">
        <p14:creationId xmlns:p14="http://schemas.microsoft.com/office/powerpoint/2010/main" val="2413948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4364" y="4561"/>
            <a:ext cx="10729351" cy="7550551"/>
          </a:xfrm>
          <a:prstGeom prst="rect">
            <a:avLst/>
          </a:prstGeom>
        </p:spPr>
      </p:pic>
    </p:spTree>
    <p:extLst>
      <p:ext uri="{BB962C8B-B14F-4D97-AF65-F5344CB8AC3E}">
        <p14:creationId xmlns:p14="http://schemas.microsoft.com/office/powerpoint/2010/main" val="16922136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3060573" y="179640"/>
            <a:ext cx="3730638" cy="475952"/>
          </a:xfrm>
          <a:prstGeom prst="rect">
            <a:avLst/>
          </a:prstGeom>
          <a:noFill/>
          <a:ln w="9525">
            <a:noFill/>
            <a:round/>
            <a:headEnd/>
            <a:tailEnd/>
          </a:ln>
        </p:spPr>
        <p:txBody>
          <a:bodyPr wrap="none" lIns="89986" tIns="44994" rIns="89986" bIns="44994"/>
          <a:lstStyle/>
          <a:p>
            <a:pPr defTabSz="449402">
              <a:tabLst>
                <a:tab pos="724229" algn="l"/>
                <a:tab pos="1446730" algn="l"/>
                <a:tab pos="2170958" algn="l"/>
                <a:tab pos="2895188" algn="l"/>
                <a:tab pos="3619416" algn="l"/>
              </a:tabLst>
            </a:pPr>
            <a:r>
              <a:rPr lang="en-IN" sz="2400" b="1" i="1" dirty="0"/>
              <a:t>HE Gamma Ray Sources</a:t>
            </a:r>
          </a:p>
        </p:txBody>
      </p:sp>
      <p:pic>
        <p:nvPicPr>
          <p:cNvPr id="11267" name="Picture 3"/>
          <p:cNvPicPr>
            <a:picLocks noChangeAspect="1" noChangeArrowheads="1"/>
          </p:cNvPicPr>
          <p:nvPr/>
        </p:nvPicPr>
        <p:blipFill>
          <a:blip r:embed="rId3"/>
          <a:srcRect/>
          <a:stretch>
            <a:fillRect/>
          </a:stretch>
        </p:blipFill>
        <p:spPr bwMode="auto">
          <a:xfrm>
            <a:off x="0" y="942646"/>
            <a:ext cx="5306199" cy="3646496"/>
          </a:xfrm>
          <a:prstGeom prst="rect">
            <a:avLst/>
          </a:prstGeom>
          <a:noFill/>
          <a:ln w="9525">
            <a:solidFill>
              <a:srgbClr val="CCFF66"/>
            </a:solidFill>
            <a:round/>
            <a:headEnd/>
            <a:tailEnd/>
          </a:ln>
        </p:spPr>
      </p:pic>
      <p:sp>
        <p:nvSpPr>
          <p:cNvPr id="11269" name="Text Box 5"/>
          <p:cNvSpPr txBox="1">
            <a:spLocks noChangeArrowheads="1"/>
          </p:cNvSpPr>
          <p:nvPr/>
        </p:nvSpPr>
        <p:spPr bwMode="auto">
          <a:xfrm>
            <a:off x="4427046" y="885234"/>
            <a:ext cx="3967713" cy="681519"/>
          </a:xfrm>
          <a:prstGeom prst="rect">
            <a:avLst/>
          </a:prstGeom>
          <a:noFill/>
          <a:ln w="9525">
            <a:noFill/>
            <a:round/>
            <a:headEnd/>
            <a:tailEnd/>
          </a:ln>
        </p:spPr>
        <p:txBody>
          <a:bodyPr wrap="none" lIns="89986" tIns="44994" rIns="89986" bIns="44994"/>
          <a:lstStyle/>
          <a:p>
            <a:pPr defTabSz="449402">
              <a:tabLst>
                <a:tab pos="724229" algn="l"/>
                <a:tab pos="1446730" algn="l"/>
                <a:tab pos="2170958" algn="l"/>
                <a:tab pos="2895188" algn="l"/>
                <a:tab pos="3619416" algn="l"/>
              </a:tabLst>
            </a:pPr>
            <a:r>
              <a:rPr lang="en-IN" sz="1900" b="1" dirty="0">
                <a:solidFill>
                  <a:srgbClr val="008000"/>
                </a:solidFill>
              </a:rPr>
              <a:t>No. of sources detected by EGRET</a:t>
            </a:r>
          </a:p>
          <a:p>
            <a:pPr defTabSz="449402">
              <a:tabLst>
                <a:tab pos="724229" algn="l"/>
                <a:tab pos="1446730" algn="l"/>
                <a:tab pos="2170958" algn="l"/>
                <a:tab pos="2895188" algn="l"/>
                <a:tab pos="3619416" algn="l"/>
              </a:tabLst>
            </a:pPr>
            <a:r>
              <a:rPr lang="en-IN" sz="1900" b="1" dirty="0">
                <a:solidFill>
                  <a:srgbClr val="008000"/>
                </a:solidFill>
              </a:rPr>
              <a:t>Onboard CGRO in five years = 271 </a:t>
            </a:r>
          </a:p>
        </p:txBody>
      </p:sp>
      <p:sp>
        <p:nvSpPr>
          <p:cNvPr id="11270" name="Text Box 6"/>
          <p:cNvSpPr txBox="1">
            <a:spLocks noChangeArrowheads="1"/>
          </p:cNvSpPr>
          <p:nvPr/>
        </p:nvSpPr>
        <p:spPr bwMode="auto">
          <a:xfrm>
            <a:off x="360552" y="4711370"/>
            <a:ext cx="4575217" cy="681519"/>
          </a:xfrm>
          <a:prstGeom prst="rect">
            <a:avLst/>
          </a:prstGeom>
          <a:noFill/>
          <a:ln w="9525">
            <a:noFill/>
            <a:round/>
            <a:headEnd/>
            <a:tailEnd/>
          </a:ln>
        </p:spPr>
        <p:txBody>
          <a:bodyPr wrap="none" lIns="89986" tIns="44994" rIns="89986" bIns="44994"/>
          <a:lstStyle/>
          <a:p>
            <a:pPr defTabSz="449402">
              <a:tabLst>
                <a:tab pos="724229" algn="l"/>
                <a:tab pos="1446730" algn="l"/>
                <a:tab pos="2170958" algn="l"/>
                <a:tab pos="2895188" algn="l"/>
                <a:tab pos="3619416" algn="l"/>
                <a:tab pos="4341917" algn="l"/>
              </a:tabLst>
            </a:pPr>
            <a:r>
              <a:rPr lang="en-IN" sz="1900" b="1" dirty="0">
                <a:solidFill>
                  <a:srgbClr val="280099"/>
                </a:solidFill>
              </a:rPr>
              <a:t>No. of sources detected by LAT onboard</a:t>
            </a:r>
          </a:p>
          <a:p>
            <a:pPr defTabSz="449402">
              <a:tabLst>
                <a:tab pos="724229" algn="l"/>
                <a:tab pos="1446730" algn="l"/>
                <a:tab pos="2170958" algn="l"/>
                <a:tab pos="2895188" algn="l"/>
                <a:tab pos="3619416" algn="l"/>
                <a:tab pos="4341917" algn="l"/>
              </a:tabLst>
            </a:pPr>
            <a:r>
              <a:rPr lang="en-IN" sz="1900" b="1" dirty="0">
                <a:solidFill>
                  <a:srgbClr val="280099"/>
                </a:solidFill>
              </a:rPr>
              <a:t>Fermi in 2 yrs = 1873 </a:t>
            </a:r>
          </a:p>
        </p:txBody>
      </p:sp>
      <p:pic>
        <p:nvPicPr>
          <p:cNvPr id="11271" name="Picture 7" descr="CGRO"/>
          <p:cNvPicPr>
            <a:picLocks noChangeAspect="1" noChangeArrowheads="1"/>
          </p:cNvPicPr>
          <p:nvPr/>
        </p:nvPicPr>
        <p:blipFill>
          <a:blip r:embed="rId4"/>
          <a:srcRect/>
          <a:stretch>
            <a:fillRect/>
          </a:stretch>
        </p:blipFill>
        <p:spPr bwMode="auto">
          <a:xfrm>
            <a:off x="5381931" y="1664907"/>
            <a:ext cx="2471177" cy="1885289"/>
          </a:xfrm>
          <a:prstGeom prst="rect">
            <a:avLst/>
          </a:prstGeom>
          <a:noFill/>
          <a:ln w="9525">
            <a:noFill/>
            <a:miter lim="800000"/>
            <a:headEnd/>
            <a:tailEnd/>
          </a:ln>
        </p:spPr>
      </p:pic>
      <p:grpSp>
        <p:nvGrpSpPr>
          <p:cNvPr id="2" name="Group 8"/>
          <p:cNvGrpSpPr>
            <a:grpSpLocks/>
          </p:cNvGrpSpPr>
          <p:nvPr/>
        </p:nvGrpSpPr>
        <p:grpSpPr bwMode="auto">
          <a:xfrm>
            <a:off x="393479" y="5583642"/>
            <a:ext cx="2533738" cy="2032858"/>
            <a:chOff x="2448" y="960"/>
            <a:chExt cx="3141" cy="3463"/>
          </a:xfrm>
        </p:grpSpPr>
        <p:pic>
          <p:nvPicPr>
            <p:cNvPr id="11275" name="Picture 9" descr="GLAST-in-Orbit copy"/>
            <p:cNvPicPr>
              <a:picLocks noChangeAspect="1" noChangeArrowheads="1"/>
            </p:cNvPicPr>
            <p:nvPr/>
          </p:nvPicPr>
          <p:blipFill>
            <a:blip r:embed="rId5"/>
            <a:srcRect/>
            <a:stretch>
              <a:fillRect/>
            </a:stretch>
          </p:blipFill>
          <p:spPr bwMode="auto">
            <a:xfrm>
              <a:off x="2448" y="960"/>
              <a:ext cx="3141" cy="3079"/>
            </a:xfrm>
            <a:prstGeom prst="rect">
              <a:avLst/>
            </a:prstGeom>
            <a:noFill/>
            <a:ln w="9525">
              <a:noFill/>
              <a:miter lim="800000"/>
              <a:headEnd/>
              <a:tailEnd/>
            </a:ln>
          </p:spPr>
        </p:pic>
        <p:sp>
          <p:nvSpPr>
            <p:cNvPr id="11276" name="Text Box 10"/>
            <p:cNvSpPr txBox="1">
              <a:spLocks noChangeArrowheads="1"/>
            </p:cNvSpPr>
            <p:nvPr/>
          </p:nvSpPr>
          <p:spPr bwMode="auto">
            <a:xfrm>
              <a:off x="2450" y="3878"/>
              <a:ext cx="2405" cy="545"/>
            </a:xfrm>
            <a:prstGeom prst="rect">
              <a:avLst/>
            </a:prstGeom>
            <a:noFill/>
            <a:ln w="9525">
              <a:noFill/>
              <a:miter lim="800000"/>
              <a:headEnd/>
              <a:tailEnd/>
            </a:ln>
          </p:spPr>
          <p:txBody>
            <a:bodyPr wrap="none" lIns="0" tIns="0" rIns="0" bIns="0">
              <a:spAutoFit/>
            </a:bodyPr>
            <a:lstStyle/>
            <a:p>
              <a:r>
                <a:rPr lang="en-US" sz="2000" dirty="0">
                  <a:solidFill>
                    <a:schemeClr val="bg1"/>
                  </a:solidFill>
                  <a:ea typeface="ＭＳ Ｐゴシック" pitchFamily="34" charset="-128"/>
                </a:rPr>
                <a:t>R. Dubois, SLAC</a:t>
              </a:r>
            </a:p>
          </p:txBody>
        </p:sp>
      </p:grpSp>
      <p:sp>
        <p:nvSpPr>
          <p:cNvPr id="11273" name="Rectangle 12"/>
          <p:cNvSpPr>
            <a:spLocks noChangeArrowheads="1"/>
          </p:cNvSpPr>
          <p:nvPr/>
        </p:nvSpPr>
        <p:spPr bwMode="auto">
          <a:xfrm>
            <a:off x="3081975" y="5555862"/>
            <a:ext cx="1645884" cy="1252899"/>
          </a:xfrm>
          <a:prstGeom prst="rect">
            <a:avLst/>
          </a:prstGeom>
          <a:noFill/>
          <a:ln w="9525">
            <a:noFill/>
            <a:miter lim="800000"/>
            <a:headEnd/>
            <a:tailEnd/>
          </a:ln>
        </p:spPr>
        <p:txBody>
          <a:bodyPr wrap="none" lIns="99560" tIns="49780" rIns="99560" bIns="49780">
            <a:spAutoFit/>
          </a:bodyPr>
          <a:lstStyle/>
          <a:p>
            <a:r>
              <a:rPr lang="en-US" u="none">
                <a:solidFill>
                  <a:schemeClr val="tx1"/>
                </a:solidFill>
              </a:rPr>
              <a:t>10 MeV to </a:t>
            </a:r>
          </a:p>
          <a:p>
            <a:r>
              <a:rPr lang="en-US" u="none">
                <a:solidFill>
                  <a:schemeClr val="tx1"/>
                </a:solidFill>
              </a:rPr>
              <a:t>300 GeV</a:t>
            </a:r>
          </a:p>
          <a:p>
            <a:r>
              <a:rPr lang="en-US" u="none">
                <a:solidFill>
                  <a:schemeClr val="tx1"/>
                </a:solidFill>
              </a:rPr>
              <a:t>Launched on</a:t>
            </a:r>
          </a:p>
          <a:p>
            <a:r>
              <a:rPr lang="en-US" u="none">
                <a:solidFill>
                  <a:schemeClr val="tx1"/>
                </a:solidFill>
              </a:rPr>
              <a:t>June 11, 2008</a:t>
            </a:r>
          </a:p>
        </p:txBody>
      </p:sp>
      <p:sp>
        <p:nvSpPr>
          <p:cNvPr id="11274" name="Rectangle 13"/>
          <p:cNvSpPr>
            <a:spLocks noChangeArrowheads="1"/>
          </p:cNvSpPr>
          <p:nvPr/>
        </p:nvSpPr>
        <p:spPr bwMode="auto">
          <a:xfrm>
            <a:off x="7894267" y="2050113"/>
            <a:ext cx="2186358" cy="851899"/>
          </a:xfrm>
          <a:prstGeom prst="rect">
            <a:avLst/>
          </a:prstGeom>
          <a:noFill/>
          <a:ln w="9525">
            <a:noFill/>
            <a:miter lim="800000"/>
            <a:headEnd/>
            <a:tailEnd/>
          </a:ln>
        </p:spPr>
        <p:txBody>
          <a:bodyPr lIns="0" tIns="0" rIns="0" bIns="0" anchor="ctr"/>
          <a:lstStyle/>
          <a:p>
            <a:pPr algn="ctr" defTabSz="489158">
              <a:buSzPct val="45000"/>
            </a:pPr>
            <a:r>
              <a:rPr lang="en-US" sz="1700" dirty="0">
                <a:solidFill>
                  <a:srgbClr val="800000"/>
                </a:solidFill>
                <a:latin typeface="Comic Sans MS" pitchFamily="66" charset="0"/>
              </a:rPr>
              <a:t>EGRET onboard</a:t>
            </a:r>
            <a:br>
              <a:rPr lang="en-US" sz="1700" dirty="0">
                <a:solidFill>
                  <a:srgbClr val="800000"/>
                </a:solidFill>
                <a:latin typeface="Comic Sans MS" pitchFamily="66" charset="0"/>
              </a:rPr>
            </a:br>
            <a:r>
              <a:rPr lang="en-US" sz="1700" dirty="0">
                <a:solidFill>
                  <a:srgbClr val="800000"/>
                </a:solidFill>
                <a:latin typeface="Comic Sans MS" pitchFamily="66" charset="0"/>
              </a:rPr>
              <a:t> CGRO (1991-2000) </a:t>
            </a:r>
          </a:p>
        </p:txBody>
      </p:sp>
      <p:pic>
        <p:nvPicPr>
          <p:cNvPr id="13" name="Picture 12"/>
          <p:cNvPicPr>
            <a:picLocks noChangeAspect="1"/>
          </p:cNvPicPr>
          <p:nvPr/>
        </p:nvPicPr>
        <p:blipFill rotWithShape="1">
          <a:blip r:embed="rId6"/>
          <a:srcRect l="6421" r="7044" b="45228"/>
          <a:stretch/>
        </p:blipFill>
        <p:spPr>
          <a:xfrm>
            <a:off x="5325941" y="3932237"/>
            <a:ext cx="4743571" cy="2971801"/>
          </a:xfrm>
          <a:prstGeom prst="rect">
            <a:avLst/>
          </a:prstGeom>
        </p:spPr>
      </p:pic>
      <p:sp>
        <p:nvSpPr>
          <p:cNvPr id="3" name="TextBox 2"/>
          <p:cNvSpPr txBox="1"/>
          <p:nvPr/>
        </p:nvSpPr>
        <p:spPr>
          <a:xfrm>
            <a:off x="6107112" y="6980237"/>
            <a:ext cx="3942105" cy="380425"/>
          </a:xfrm>
          <a:prstGeom prst="rect">
            <a:avLst/>
          </a:prstGeom>
          <a:noFill/>
        </p:spPr>
        <p:txBody>
          <a:bodyPr wrap="none" rtlCol="0">
            <a:spAutoFit/>
          </a:bodyPr>
          <a:lstStyle/>
          <a:p>
            <a:r>
              <a:rPr lang="en-US" dirty="0" smtClean="0"/>
              <a:t>3033 point sources  (4 years of data)</a:t>
            </a:r>
            <a:endParaRPr lang="en-IN"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3297" r="7728" b="10989"/>
          <a:stretch/>
        </p:blipFill>
        <p:spPr>
          <a:xfrm>
            <a:off x="11112" y="1570037"/>
            <a:ext cx="9098176" cy="5943600"/>
          </a:xfrm>
          <a:prstGeom prst="rect">
            <a:avLst/>
          </a:prstGeom>
        </p:spPr>
      </p:pic>
      <p:pic>
        <p:nvPicPr>
          <p:cNvPr id="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462" y="140813"/>
            <a:ext cx="4057650" cy="130063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4912" y="1620205"/>
            <a:ext cx="2514600" cy="124523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45112" y="46037"/>
            <a:ext cx="4038600" cy="14397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ext Box 8"/>
          <p:cNvSpPr txBox="1">
            <a:spLocks noChangeArrowheads="1"/>
          </p:cNvSpPr>
          <p:nvPr/>
        </p:nvSpPr>
        <p:spPr bwMode="auto">
          <a:xfrm>
            <a:off x="7831137" y="1681162"/>
            <a:ext cx="942975"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76" rIns="90000" bIns="45000"/>
          <a:lstStyle>
            <a:lvl1pPr>
              <a:tabLst>
                <a:tab pos="723900" algn="l"/>
              </a:tabLst>
              <a:defRPr>
                <a:solidFill>
                  <a:srgbClr val="000000"/>
                </a:solidFill>
                <a:latin typeface="Arial" panose="020B0604020202020204" pitchFamily="34" charset="0"/>
                <a:ea typeface="Source Han Sans CN Regular" charset="0"/>
                <a:cs typeface="Source Han Sans CN Regular" charset="0"/>
              </a:defRPr>
            </a:lvl1pPr>
            <a:lvl2pPr>
              <a:tabLst>
                <a:tab pos="723900" algn="l"/>
              </a:tabLst>
              <a:defRPr>
                <a:solidFill>
                  <a:srgbClr val="000000"/>
                </a:solidFill>
                <a:latin typeface="Arial" panose="020B0604020202020204" pitchFamily="34" charset="0"/>
                <a:ea typeface="Source Han Sans CN Regular" charset="0"/>
                <a:cs typeface="Source Han Sans CN Regular" charset="0"/>
              </a:defRPr>
            </a:lvl2pPr>
            <a:lvl3pPr>
              <a:tabLst>
                <a:tab pos="723900" algn="l"/>
              </a:tabLst>
              <a:defRPr>
                <a:solidFill>
                  <a:srgbClr val="000000"/>
                </a:solidFill>
                <a:latin typeface="Arial" panose="020B0604020202020204" pitchFamily="34" charset="0"/>
                <a:ea typeface="Source Han Sans CN Regular" charset="0"/>
                <a:cs typeface="Source Han Sans CN Regular" charset="0"/>
              </a:defRPr>
            </a:lvl3pPr>
            <a:lvl4pPr>
              <a:tabLst>
                <a:tab pos="723900" algn="l"/>
              </a:tabLst>
              <a:defRPr>
                <a:solidFill>
                  <a:srgbClr val="000000"/>
                </a:solidFill>
                <a:latin typeface="Arial" panose="020B0604020202020204" pitchFamily="34" charset="0"/>
                <a:ea typeface="Source Han Sans CN Regular" charset="0"/>
                <a:cs typeface="Source Han Sans CN Regular" charset="0"/>
              </a:defRPr>
            </a:lvl4pPr>
            <a:lvl5pPr>
              <a:tabLst>
                <a:tab pos="723900" algn="l"/>
              </a:tabLst>
              <a:defRPr>
                <a:solidFill>
                  <a:srgbClr val="000000"/>
                </a:solidFill>
                <a:latin typeface="Arial" panose="020B0604020202020204" pitchFamily="34" charset="0"/>
                <a:ea typeface="Source Han Sans CN Regular" charset="0"/>
                <a:cs typeface="Source Han Sans CN Regula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Source Han Sans CN Regular" charset="0"/>
                <a:cs typeface="Source Han Sans CN Regula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Source Han Sans CN Regular" charset="0"/>
                <a:cs typeface="Source Han Sans CN Regula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Source Han Sans CN Regular" charset="0"/>
                <a:cs typeface="Source Han Sans CN Regula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Source Han Sans CN Regular" charset="0"/>
                <a:cs typeface="Source Han Sans CN Regular" charset="0"/>
              </a:defRPr>
            </a:lvl9pPr>
          </a:lstStyle>
          <a:p>
            <a:r>
              <a:rPr lang="en-IN" b="1" dirty="0">
                <a:ea typeface="DejaVu Sans" charset="0"/>
                <a:cs typeface="DejaVu Sans" charset="0"/>
              </a:rPr>
              <a:t>MAGIC</a:t>
            </a:r>
          </a:p>
        </p:txBody>
      </p:sp>
      <p:sp>
        <p:nvSpPr>
          <p:cNvPr id="8" name="Text Box 9"/>
          <p:cNvSpPr txBox="1">
            <a:spLocks noChangeArrowheads="1"/>
          </p:cNvSpPr>
          <p:nvPr/>
        </p:nvSpPr>
        <p:spPr bwMode="auto">
          <a:xfrm>
            <a:off x="5573712" y="198437"/>
            <a:ext cx="1154113"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76" rIns="90000" bIns="45000"/>
          <a:lstStyle>
            <a:lvl1pPr>
              <a:tabLst>
                <a:tab pos="723900" algn="l"/>
              </a:tabLst>
              <a:defRPr>
                <a:solidFill>
                  <a:srgbClr val="000000"/>
                </a:solidFill>
                <a:latin typeface="Arial" panose="020B0604020202020204" pitchFamily="34" charset="0"/>
                <a:ea typeface="Source Han Sans CN Regular" charset="0"/>
                <a:cs typeface="Source Han Sans CN Regular" charset="0"/>
              </a:defRPr>
            </a:lvl1pPr>
            <a:lvl2pPr>
              <a:tabLst>
                <a:tab pos="723900" algn="l"/>
              </a:tabLst>
              <a:defRPr>
                <a:solidFill>
                  <a:srgbClr val="000000"/>
                </a:solidFill>
                <a:latin typeface="Arial" panose="020B0604020202020204" pitchFamily="34" charset="0"/>
                <a:ea typeface="Source Han Sans CN Regular" charset="0"/>
                <a:cs typeface="Source Han Sans CN Regular" charset="0"/>
              </a:defRPr>
            </a:lvl2pPr>
            <a:lvl3pPr>
              <a:tabLst>
                <a:tab pos="723900" algn="l"/>
              </a:tabLst>
              <a:defRPr>
                <a:solidFill>
                  <a:srgbClr val="000000"/>
                </a:solidFill>
                <a:latin typeface="Arial" panose="020B0604020202020204" pitchFamily="34" charset="0"/>
                <a:ea typeface="Source Han Sans CN Regular" charset="0"/>
                <a:cs typeface="Source Han Sans CN Regular" charset="0"/>
              </a:defRPr>
            </a:lvl3pPr>
            <a:lvl4pPr>
              <a:tabLst>
                <a:tab pos="723900" algn="l"/>
              </a:tabLst>
              <a:defRPr>
                <a:solidFill>
                  <a:srgbClr val="000000"/>
                </a:solidFill>
                <a:latin typeface="Arial" panose="020B0604020202020204" pitchFamily="34" charset="0"/>
                <a:ea typeface="Source Han Sans CN Regular" charset="0"/>
                <a:cs typeface="Source Han Sans CN Regular" charset="0"/>
              </a:defRPr>
            </a:lvl4pPr>
            <a:lvl5pPr>
              <a:tabLst>
                <a:tab pos="723900" algn="l"/>
              </a:tabLst>
              <a:defRPr>
                <a:solidFill>
                  <a:srgbClr val="000000"/>
                </a:solidFill>
                <a:latin typeface="Arial" panose="020B0604020202020204" pitchFamily="34" charset="0"/>
                <a:ea typeface="Source Han Sans CN Regular" charset="0"/>
                <a:cs typeface="Source Han Sans CN Regula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Source Han Sans CN Regular" charset="0"/>
                <a:cs typeface="Source Han Sans CN Regula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Source Han Sans CN Regular" charset="0"/>
                <a:cs typeface="Source Han Sans CN Regula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Source Han Sans CN Regular" charset="0"/>
                <a:cs typeface="Source Han Sans CN Regula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Source Han Sans CN Regular" charset="0"/>
                <a:cs typeface="Source Han Sans CN Regular" charset="0"/>
              </a:defRPr>
            </a:lvl9pPr>
          </a:lstStyle>
          <a:p>
            <a:r>
              <a:rPr lang="en-IN" b="1" dirty="0">
                <a:ea typeface="DejaVu Sans" charset="0"/>
                <a:cs typeface="DejaVu Sans" charset="0"/>
              </a:rPr>
              <a:t>VERITAS</a:t>
            </a:r>
          </a:p>
        </p:txBody>
      </p:sp>
      <p:sp>
        <p:nvSpPr>
          <p:cNvPr id="9" name="Text Box 7"/>
          <p:cNvSpPr txBox="1">
            <a:spLocks noChangeArrowheads="1"/>
          </p:cNvSpPr>
          <p:nvPr/>
        </p:nvSpPr>
        <p:spPr bwMode="auto">
          <a:xfrm>
            <a:off x="581025" y="233362"/>
            <a:ext cx="801687"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76" rIns="90000" bIns="45000"/>
          <a:lstStyle>
            <a:lvl1pPr>
              <a:tabLst>
                <a:tab pos="723900" algn="l"/>
              </a:tabLst>
              <a:defRPr>
                <a:solidFill>
                  <a:srgbClr val="000000"/>
                </a:solidFill>
                <a:latin typeface="Arial" panose="020B0604020202020204" pitchFamily="34" charset="0"/>
                <a:ea typeface="Source Han Sans CN Regular" charset="0"/>
                <a:cs typeface="Source Han Sans CN Regular" charset="0"/>
              </a:defRPr>
            </a:lvl1pPr>
            <a:lvl2pPr>
              <a:tabLst>
                <a:tab pos="723900" algn="l"/>
              </a:tabLst>
              <a:defRPr>
                <a:solidFill>
                  <a:srgbClr val="000000"/>
                </a:solidFill>
                <a:latin typeface="Arial" panose="020B0604020202020204" pitchFamily="34" charset="0"/>
                <a:ea typeface="Source Han Sans CN Regular" charset="0"/>
                <a:cs typeface="Source Han Sans CN Regular" charset="0"/>
              </a:defRPr>
            </a:lvl2pPr>
            <a:lvl3pPr>
              <a:tabLst>
                <a:tab pos="723900" algn="l"/>
              </a:tabLst>
              <a:defRPr>
                <a:solidFill>
                  <a:srgbClr val="000000"/>
                </a:solidFill>
                <a:latin typeface="Arial" panose="020B0604020202020204" pitchFamily="34" charset="0"/>
                <a:ea typeface="Source Han Sans CN Regular" charset="0"/>
                <a:cs typeface="Source Han Sans CN Regular" charset="0"/>
              </a:defRPr>
            </a:lvl3pPr>
            <a:lvl4pPr>
              <a:tabLst>
                <a:tab pos="723900" algn="l"/>
              </a:tabLst>
              <a:defRPr>
                <a:solidFill>
                  <a:srgbClr val="000000"/>
                </a:solidFill>
                <a:latin typeface="Arial" panose="020B0604020202020204" pitchFamily="34" charset="0"/>
                <a:ea typeface="Source Han Sans CN Regular" charset="0"/>
                <a:cs typeface="Source Han Sans CN Regular" charset="0"/>
              </a:defRPr>
            </a:lvl4pPr>
            <a:lvl5pPr>
              <a:tabLst>
                <a:tab pos="723900" algn="l"/>
              </a:tabLst>
              <a:defRPr>
                <a:solidFill>
                  <a:srgbClr val="000000"/>
                </a:solidFill>
                <a:latin typeface="Arial" panose="020B0604020202020204" pitchFamily="34" charset="0"/>
                <a:ea typeface="Source Han Sans CN Regular" charset="0"/>
                <a:cs typeface="Source Han Sans CN Regula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Source Han Sans CN Regular" charset="0"/>
                <a:cs typeface="Source Han Sans CN Regula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Source Han Sans CN Regular" charset="0"/>
                <a:cs typeface="Source Han Sans CN Regula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Source Han Sans CN Regular" charset="0"/>
                <a:cs typeface="Source Han Sans CN Regula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Source Han Sans CN Regular" charset="0"/>
                <a:cs typeface="Source Han Sans CN Regular" charset="0"/>
              </a:defRPr>
            </a:lvl9pPr>
          </a:lstStyle>
          <a:p>
            <a:r>
              <a:rPr lang="en-IN" b="1" dirty="0">
                <a:ea typeface="DejaVu Sans" charset="0"/>
                <a:cs typeface="DejaVu Sans" charset="0"/>
              </a:rPr>
              <a:t>HESS</a:t>
            </a:r>
          </a:p>
        </p:txBody>
      </p:sp>
    </p:spTree>
    <p:extLst>
      <p:ext uri="{BB962C8B-B14F-4D97-AF65-F5344CB8AC3E}">
        <p14:creationId xmlns:p14="http://schemas.microsoft.com/office/powerpoint/2010/main" val="32593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t="18000" b="13826"/>
          <a:stretch>
            <a:fillRect/>
          </a:stretch>
        </p:blipFill>
        <p:spPr bwMode="auto">
          <a:xfrm>
            <a:off x="-4137" y="2103437"/>
            <a:ext cx="8168649" cy="4115823"/>
          </a:xfrm>
          <a:prstGeom prst="rect">
            <a:avLst/>
          </a:prstGeom>
          <a:noFill/>
          <a:ln w="9525">
            <a:solidFill>
              <a:schemeClr val="tx1"/>
            </a:solidFill>
            <a:miter lim="800000"/>
            <a:headEnd/>
            <a:tailEnd/>
          </a:ln>
          <a:effectLst/>
        </p:spPr>
      </p:pic>
      <p:pic>
        <p:nvPicPr>
          <p:cNvPr id="16386" name="Picture 2"/>
          <p:cNvPicPr>
            <a:picLocks noChangeAspect="1" noChangeArrowheads="1"/>
          </p:cNvPicPr>
          <p:nvPr/>
        </p:nvPicPr>
        <p:blipFill>
          <a:blip r:embed="rId3"/>
          <a:srcRect t="17719" b="16469"/>
          <a:stretch>
            <a:fillRect/>
          </a:stretch>
        </p:blipFill>
        <p:spPr bwMode="auto">
          <a:xfrm>
            <a:off x="5581039" y="46037"/>
            <a:ext cx="4415061" cy="2183906"/>
          </a:xfrm>
          <a:prstGeom prst="rect">
            <a:avLst/>
          </a:prstGeom>
          <a:noFill/>
          <a:ln w="9525">
            <a:solidFill>
              <a:schemeClr val="tx1"/>
            </a:solidFill>
            <a:miter lim="800000"/>
            <a:headEnd/>
            <a:tailEnd/>
          </a:ln>
          <a:effectLst/>
        </p:spPr>
      </p:pic>
      <p:sp>
        <p:nvSpPr>
          <p:cNvPr id="5" name="Rectangle 4"/>
          <p:cNvSpPr/>
          <p:nvPr/>
        </p:nvSpPr>
        <p:spPr>
          <a:xfrm>
            <a:off x="924489" y="6215733"/>
            <a:ext cx="8987614" cy="1168333"/>
          </a:xfrm>
          <a:prstGeom prst="rect">
            <a:avLst/>
          </a:prstGeom>
          <a:ln>
            <a:solidFill>
              <a:schemeClr val="tx1"/>
            </a:solidFill>
          </a:ln>
        </p:spPr>
        <p:txBody>
          <a:bodyPr wrap="square">
            <a:spAutoFit/>
          </a:bodyPr>
          <a:lstStyle/>
          <a:p>
            <a:r>
              <a:rPr lang="en-US" b="1" dirty="0" err="1" smtClean="0"/>
              <a:t>Astroparticle</a:t>
            </a:r>
            <a:r>
              <a:rPr lang="en-US" b="1" dirty="0" smtClean="0"/>
              <a:t> Physics, Volume 43, Pages 1-356 (March 2013)</a:t>
            </a:r>
          </a:p>
          <a:p>
            <a:r>
              <a:rPr lang="en-US" b="1" dirty="0" smtClean="0"/>
              <a:t>Seeing the High-Energy Universe with the Cherenkov Telescope Array – </a:t>
            </a:r>
          </a:p>
          <a:p>
            <a:r>
              <a:rPr lang="en-US" b="1" dirty="0" smtClean="0"/>
              <a:t>The Science Explored with the CTA</a:t>
            </a:r>
            <a:r>
              <a:rPr lang="en-US" dirty="0" smtClean="0"/>
              <a:t/>
            </a:r>
            <a:br>
              <a:rPr lang="en-US" dirty="0" smtClean="0"/>
            </a:br>
            <a:r>
              <a:rPr lang="en-US" sz="1323" dirty="0"/>
              <a:t>(Edited by Jim Hinton, </a:t>
            </a:r>
            <a:r>
              <a:rPr lang="en-US" sz="1323" dirty="0" err="1"/>
              <a:t>Subir</a:t>
            </a:r>
            <a:r>
              <a:rPr lang="en-US" sz="1323" dirty="0"/>
              <a:t> </a:t>
            </a:r>
            <a:r>
              <a:rPr lang="en-US" sz="1323" dirty="0" err="1"/>
              <a:t>Sarkar</a:t>
            </a:r>
            <a:r>
              <a:rPr lang="en-US" sz="1323" dirty="0"/>
              <a:t>, Diego Torres and Johannes Knapp)     Articles 1-25</a:t>
            </a:r>
          </a:p>
        </p:txBody>
      </p:sp>
      <p:pic>
        <p:nvPicPr>
          <p:cNvPr id="6" name="Picture 3"/>
          <p:cNvPicPr>
            <a:picLocks noChangeAspect="1" noChangeArrowheads="1"/>
          </p:cNvPicPr>
          <p:nvPr/>
        </p:nvPicPr>
        <p:blipFill>
          <a:blip r:embed="rId4"/>
          <a:srcRect r="9110" b="18508"/>
          <a:stretch>
            <a:fillRect/>
          </a:stretch>
        </p:blipFill>
        <p:spPr bwMode="auto">
          <a:xfrm>
            <a:off x="1928918" y="46037"/>
            <a:ext cx="3263794" cy="2169202"/>
          </a:xfrm>
          <a:prstGeom prst="rect">
            <a:avLst/>
          </a:prstGeom>
          <a:noFill/>
          <a:ln w="9525">
            <a:solidFill>
              <a:schemeClr val="tx1"/>
            </a:solidFill>
            <a:miter lim="800000"/>
            <a:headEnd/>
            <a:tailEnd/>
          </a:ln>
          <a:effectLst/>
        </p:spPr>
      </p:pic>
    </p:spTree>
    <p:extLst>
      <p:ext uri="{BB962C8B-B14F-4D97-AF65-F5344CB8AC3E}">
        <p14:creationId xmlns:p14="http://schemas.microsoft.com/office/powerpoint/2010/main" val="10368077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104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104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5311</TotalTime>
  <Words>661</Words>
  <Application>Microsoft Office PowerPoint</Application>
  <PresentationFormat>Custom</PresentationFormat>
  <Paragraphs>87</Paragraphs>
  <Slides>66</Slides>
  <Notes>5</Notes>
  <HiddenSlides>14</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66</vt:i4>
      </vt:variant>
    </vt:vector>
  </HeadingPairs>
  <TitlesOfParts>
    <vt:vector size="74" baseType="lpstr">
      <vt:lpstr>ＭＳ Ｐゴシック</vt:lpstr>
      <vt:lpstr>Arial</vt:lpstr>
      <vt:lpstr>Comic Sans MS</vt:lpstr>
      <vt:lpstr>DejaVu Sans</vt:lpstr>
      <vt:lpstr>FlamencoD</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Gamma Ray Astronomy at different energy intervals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TIFR</dc:creator>
  <cp:lastModifiedBy>TIFR</cp:lastModifiedBy>
  <cp:revision>343</cp:revision>
  <cp:lastPrinted>1601-01-01T00:00:00Z</cp:lastPrinted>
  <dcterms:created xsi:type="dcterms:W3CDTF">2011-08-02T16:08:32Z</dcterms:created>
  <dcterms:modified xsi:type="dcterms:W3CDTF">2015-10-15T22:45:52Z</dcterms:modified>
</cp:coreProperties>
</file>