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019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22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231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0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2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79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4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17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1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69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32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2B49D-359B-48C2-9560-571642838980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03713-FA9F-4445-A0B8-22480901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73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2916" y="34725"/>
            <a:ext cx="11108731" cy="418200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GEOMETRY for ALICE FIT-electronics tests at PS T10 beam channel (1 -7 October 2015)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0" y="2206882"/>
            <a:ext cx="11752289" cy="76429"/>
          </a:xfrm>
          <a:prstGeom prst="line">
            <a:avLst/>
          </a:prstGeom>
          <a:ln>
            <a:gradFill flip="none" rotWithShape="1">
              <a:gsLst>
                <a:gs pos="4000">
                  <a:schemeClr val="tx1"/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 rot="16200000">
            <a:off x="7863715" y="2202443"/>
            <a:ext cx="1886015" cy="1349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3551" y="4692974"/>
            <a:ext cx="1738859" cy="173885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203550" y="3045109"/>
            <a:ext cx="1738859" cy="173885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10930961" y="2121320"/>
            <a:ext cx="940158" cy="16193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7089361" y="2181154"/>
            <a:ext cx="1048785" cy="13241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3448757" y="2040865"/>
            <a:ext cx="165163" cy="5511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2120969" y="1899275"/>
            <a:ext cx="165163" cy="5511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23918" y="764286"/>
            <a:ext cx="115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XDWC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229600" y="440604"/>
            <a:ext cx="11542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BLACK</a:t>
            </a:r>
          </a:p>
          <a:p>
            <a:pPr algn="ctr"/>
            <a:r>
              <a:rPr lang="en-US" sz="2800" b="1" dirty="0" smtClean="0"/>
              <a:t>Det.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55370" y="900679"/>
            <a:ext cx="115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84774" y="1567399"/>
            <a:ext cx="109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T0 </a:t>
            </a:r>
            <a:r>
              <a:rPr lang="en-US" sz="2000" b="1" dirty="0" err="1" smtClean="0"/>
              <a:t>Det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56986" y="1558122"/>
            <a:ext cx="109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T0 </a:t>
            </a:r>
            <a:r>
              <a:rPr lang="en-US" sz="2000" b="1" dirty="0" err="1" smtClean="0"/>
              <a:t>Det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26415" y="5012459"/>
            <a:ext cx="109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T0 </a:t>
            </a:r>
            <a:r>
              <a:rPr lang="en-US" sz="2000" b="1" dirty="0" err="1" smtClean="0"/>
              <a:t>Det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53307" y="3226394"/>
            <a:ext cx="109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T0 </a:t>
            </a:r>
            <a:r>
              <a:rPr lang="en-US" sz="2000" b="1" dirty="0" err="1" smtClean="0"/>
              <a:t>Det</a:t>
            </a:r>
            <a:r>
              <a:rPr lang="en-US" sz="2000" b="1" dirty="0" smtClean="0"/>
              <a:t> </a:t>
            </a:r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21" name="Плюс 20"/>
          <p:cNvSpPr/>
          <p:nvPr/>
        </p:nvSpPr>
        <p:spPr>
          <a:xfrm>
            <a:off x="2870611" y="4511553"/>
            <a:ext cx="404736" cy="404735"/>
          </a:xfrm>
          <a:prstGeom prst="mathPlus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70890" y="4356594"/>
            <a:ext cx="123236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Beam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869430" y="3522689"/>
            <a:ext cx="63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2" idx="3"/>
          </p:cNvCxnSpPr>
          <p:nvPr/>
        </p:nvCxnSpPr>
        <p:spPr>
          <a:xfrm>
            <a:off x="1703254" y="4618204"/>
            <a:ext cx="1000591" cy="119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8874179" y="2657955"/>
            <a:ext cx="24458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7694951" y="2672366"/>
            <a:ext cx="105930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13" idx="2"/>
          </p:cNvCxnSpPr>
          <p:nvPr/>
        </p:nvCxnSpPr>
        <p:spPr>
          <a:xfrm>
            <a:off x="2479109" y="2174833"/>
            <a:ext cx="0" cy="763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12" idx="2"/>
          </p:cNvCxnSpPr>
          <p:nvPr/>
        </p:nvCxnSpPr>
        <p:spPr>
          <a:xfrm>
            <a:off x="3806897" y="2316423"/>
            <a:ext cx="0" cy="621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3806897" y="2672366"/>
            <a:ext cx="374064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2479109" y="2771754"/>
            <a:ext cx="13277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9796049" y="2316423"/>
            <a:ext cx="91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180 cm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7814874" y="2329386"/>
            <a:ext cx="850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72 cm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5340157" y="2303034"/>
            <a:ext cx="87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245 cm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2614024" y="2466729"/>
            <a:ext cx="77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63 cm</a:t>
            </a:r>
            <a:endParaRPr lang="ru-RU" dirty="0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3111105" y="4793414"/>
            <a:ext cx="17070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111105" y="4713920"/>
            <a:ext cx="17070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4364635" y="4295308"/>
            <a:ext cx="0" cy="427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V="1">
            <a:off x="4364635" y="4783968"/>
            <a:ext cx="0" cy="463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364635" y="4339749"/>
            <a:ext cx="77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</a:t>
            </a:r>
            <a:r>
              <a:rPr lang="en-US" b="1" dirty="0" smtClean="0"/>
              <a:t> mm</a:t>
            </a:r>
            <a:endParaRPr lang="ru-RU" b="1" dirty="0"/>
          </a:p>
        </p:txBody>
      </p:sp>
      <p:cxnSp>
        <p:nvCxnSpPr>
          <p:cNvPr id="70" name="Соединительная линия уступом 69"/>
          <p:cNvCxnSpPr/>
          <p:nvPr/>
        </p:nvCxnSpPr>
        <p:spPr>
          <a:xfrm>
            <a:off x="6904844" y="4309383"/>
            <a:ext cx="1580213" cy="61764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Соединительная линия уступом 71"/>
          <p:cNvCxnSpPr/>
          <p:nvPr/>
        </p:nvCxnSpPr>
        <p:spPr>
          <a:xfrm flipV="1">
            <a:off x="8292691" y="4296109"/>
            <a:ext cx="1235997" cy="63537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/>
          <p:nvPr/>
        </p:nvCxnSpPr>
        <p:spPr>
          <a:xfrm>
            <a:off x="7613753" y="5178710"/>
            <a:ext cx="1580213" cy="61764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оединительная линия уступом 75"/>
          <p:cNvCxnSpPr/>
          <p:nvPr/>
        </p:nvCxnSpPr>
        <p:spPr>
          <a:xfrm flipV="1">
            <a:off x="8963525" y="5160974"/>
            <a:ext cx="1235997" cy="63537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8418850" y="4235041"/>
            <a:ext cx="0" cy="197193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Соединительная линия уступом 79"/>
          <p:cNvCxnSpPr/>
          <p:nvPr/>
        </p:nvCxnSpPr>
        <p:spPr>
          <a:xfrm>
            <a:off x="7632491" y="6041038"/>
            <a:ext cx="1580213" cy="61764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Соединительная линия уступом 80"/>
          <p:cNvCxnSpPr/>
          <p:nvPr/>
        </p:nvCxnSpPr>
        <p:spPr>
          <a:xfrm flipV="1">
            <a:off x="8963525" y="6023302"/>
            <a:ext cx="1235997" cy="63537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047282" y="3656221"/>
            <a:ext cx="45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Timing of the logical electronics for T0-Trigger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39290" y="4940632"/>
            <a:ext cx="109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T0 </a:t>
            </a:r>
            <a:r>
              <a:rPr lang="en-US" sz="2000" b="1" dirty="0" err="1" smtClean="0"/>
              <a:t>Det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811715" y="4101367"/>
            <a:ext cx="109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T0 </a:t>
            </a:r>
            <a:r>
              <a:rPr lang="en-US" sz="2000" b="1" dirty="0" err="1" smtClean="0"/>
              <a:t>Det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744240" y="5861203"/>
            <a:ext cx="109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COIN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cxnSp>
        <p:nvCxnSpPr>
          <p:cNvPr id="86" name="Прямая со стрелкой 85"/>
          <p:cNvCxnSpPr/>
          <p:nvPr/>
        </p:nvCxnSpPr>
        <p:spPr>
          <a:xfrm flipV="1">
            <a:off x="7679337" y="4388100"/>
            <a:ext cx="1210520" cy="28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V="1">
            <a:off x="7694950" y="4737893"/>
            <a:ext cx="723900" cy="2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8022406" y="4088765"/>
            <a:ext cx="69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ns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7714168" y="4421672"/>
            <a:ext cx="69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ns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8672510" y="5108433"/>
            <a:ext cx="69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ns</a:t>
            </a:r>
            <a:endParaRPr lang="ru-RU" dirty="0"/>
          </a:p>
        </p:txBody>
      </p:sp>
      <p:cxnSp>
        <p:nvCxnSpPr>
          <p:cNvPr id="94" name="Прямая со стрелкой 93"/>
          <p:cNvCxnSpPr/>
          <p:nvPr/>
        </p:nvCxnSpPr>
        <p:spPr>
          <a:xfrm flipV="1">
            <a:off x="8415729" y="5445544"/>
            <a:ext cx="1210520" cy="28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Стрелка влево 94"/>
          <p:cNvSpPr/>
          <p:nvPr/>
        </p:nvSpPr>
        <p:spPr>
          <a:xfrm>
            <a:off x="10775871" y="2129842"/>
            <a:ext cx="373734" cy="14489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TextBox 95"/>
          <p:cNvSpPr txBox="1"/>
          <p:nvPr/>
        </p:nvSpPr>
        <p:spPr>
          <a:xfrm>
            <a:off x="10567962" y="1762180"/>
            <a:ext cx="789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Beam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03549" y="1025896"/>
            <a:ext cx="179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Beam T0-Trigger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442039" y="3999491"/>
            <a:ext cx="1298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Diam. 20 mm</a:t>
            </a:r>
          </a:p>
          <a:p>
            <a:pPr algn="ctr"/>
            <a:r>
              <a:rPr lang="en-US" sz="1200" dirty="0" smtClean="0"/>
              <a:t>Thickness 20 mm</a:t>
            </a:r>
            <a:endParaRPr lang="ru-RU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2286204" y="5400197"/>
            <a:ext cx="166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dirty="0" smtClean="0"/>
              <a:t>uartz radiator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263384" y="3725763"/>
            <a:ext cx="166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dirty="0" smtClean="0"/>
              <a:t>uartz radiator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2411278" y="5774359"/>
            <a:ext cx="1298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Diam. 20 mm</a:t>
            </a:r>
          </a:p>
          <a:p>
            <a:pPr algn="ctr"/>
            <a:r>
              <a:rPr lang="en-US" sz="1200" dirty="0" smtClean="0"/>
              <a:t>Thickness 20 mm</a:t>
            </a:r>
            <a:endParaRPr lang="ru-RU" sz="1200" dirty="0"/>
          </a:p>
        </p:txBody>
      </p:sp>
      <p:sp>
        <p:nvSpPr>
          <p:cNvPr id="66" name="Прямоугольник 65"/>
          <p:cNvSpPr/>
          <p:nvPr/>
        </p:nvSpPr>
        <p:spPr>
          <a:xfrm rot="16200000">
            <a:off x="217893" y="3005264"/>
            <a:ext cx="404464" cy="1015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16200000">
            <a:off x="1195172" y="2079661"/>
            <a:ext cx="617548" cy="3519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 rot="16200000">
            <a:off x="343371" y="2109509"/>
            <a:ext cx="404464" cy="35191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>
            <a:stCxn id="69" idx="1"/>
            <a:endCxn id="66" idx="3"/>
          </p:cNvCxnSpPr>
          <p:nvPr/>
        </p:nvCxnSpPr>
        <p:spPr>
          <a:xfrm flipH="1">
            <a:off x="420126" y="2487700"/>
            <a:ext cx="125477" cy="3660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128952" y="1121940"/>
            <a:ext cx="17007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FIT-Prototype </a:t>
            </a:r>
            <a:r>
              <a:rPr lang="en-US" sz="1200" b="1" dirty="0" smtClean="0">
                <a:solidFill>
                  <a:srgbClr val="FF0000"/>
                </a:solidFill>
              </a:rPr>
              <a:t>(MCP PMT with quartz radiator)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00742" y="2615998"/>
            <a:ext cx="671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ITS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-103705" y="3356026"/>
            <a:ext cx="1604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FIT-electronics under test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57378" y="6608631"/>
            <a:ext cx="2567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Andrei </a:t>
            </a:r>
            <a:r>
              <a:rPr lang="en-US" sz="1200" dirty="0" err="1" smtClean="0"/>
              <a:t>Reshetin</a:t>
            </a:r>
            <a:r>
              <a:rPr lang="en-US" sz="1200" dirty="0" smtClean="0"/>
              <a:t>, </a:t>
            </a:r>
            <a:r>
              <a:rPr lang="en-US" sz="1200" dirty="0" err="1" smtClean="0"/>
              <a:t>Wladyslaw</a:t>
            </a:r>
            <a:r>
              <a:rPr lang="en-US" sz="1200" dirty="0" smtClean="0"/>
              <a:t> </a:t>
            </a:r>
            <a:r>
              <a:rPr lang="en-US" sz="1200" dirty="0" err="1" smtClean="0"/>
              <a:t>Trzaska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49015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861" y="90260"/>
            <a:ext cx="7894749" cy="63516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7402" y="614597"/>
            <a:ext cx="5081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ests </a:t>
            </a:r>
            <a:r>
              <a:rPr lang="en-US" b="1" dirty="0">
                <a:solidFill>
                  <a:srgbClr val="FF0000"/>
                </a:solidFill>
              </a:rPr>
              <a:t>at PS T10 beam channel (1 -7 October 2015)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82850" y="6581001"/>
            <a:ext cx="2567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Andrei </a:t>
            </a:r>
            <a:r>
              <a:rPr lang="en-US" sz="1200" dirty="0" err="1" smtClean="0"/>
              <a:t>Reshetin</a:t>
            </a:r>
            <a:r>
              <a:rPr lang="en-US" sz="1200" dirty="0" smtClean="0"/>
              <a:t>, </a:t>
            </a:r>
            <a:r>
              <a:rPr lang="en-US" sz="1200" dirty="0" err="1" smtClean="0"/>
              <a:t>Wladyslaw</a:t>
            </a:r>
            <a:r>
              <a:rPr lang="en-US" sz="1200" dirty="0" smtClean="0"/>
              <a:t> </a:t>
            </a:r>
            <a:r>
              <a:rPr lang="en-US" sz="1200" dirty="0" err="1" smtClean="0"/>
              <a:t>Trzaska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408706" y="-48811"/>
            <a:ext cx="450760" cy="8002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600" b="1" dirty="0" smtClean="0">
                <a:solidFill>
                  <a:srgbClr val="002060"/>
                </a:solidFill>
              </a:rPr>
              <a:t>T</a:t>
            </a:r>
            <a:endParaRPr lang="ru-RU" sz="4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3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614" y="103031"/>
            <a:ext cx="9029824" cy="65553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7365" y="659567"/>
            <a:ext cx="5081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ests </a:t>
            </a:r>
            <a:r>
              <a:rPr lang="en-US" b="1" dirty="0">
                <a:solidFill>
                  <a:srgbClr val="FF0000"/>
                </a:solidFill>
              </a:rPr>
              <a:t>at PS T10 beam channel (1 -7 October 2015)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624229" y="6581001"/>
            <a:ext cx="2567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Andrei </a:t>
            </a:r>
            <a:r>
              <a:rPr lang="en-US" sz="1200" dirty="0" err="1" smtClean="0"/>
              <a:t>Reshetin</a:t>
            </a:r>
            <a:r>
              <a:rPr lang="en-US" sz="1200" dirty="0" smtClean="0"/>
              <a:t>, </a:t>
            </a:r>
            <a:r>
              <a:rPr lang="en-US" sz="1200" dirty="0" err="1" smtClean="0"/>
              <a:t>Wladyslaw</a:t>
            </a:r>
            <a:r>
              <a:rPr lang="en-US" sz="1200" dirty="0" smtClean="0"/>
              <a:t> </a:t>
            </a:r>
            <a:r>
              <a:rPr lang="en-US" sz="1200" dirty="0" err="1" smtClean="0"/>
              <a:t>Trzaska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72056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141</Words>
  <Application>Microsoft Office PowerPoint</Application>
  <PresentationFormat>Широкоэкранный</PresentationFormat>
  <Paragraphs>39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DETECTOR GEOMETRY for ALICE FIT-electronics tests at PS T10 beam channel (1 -7 October 2015)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</dc:title>
  <dc:creator>Решетин Андрей</dc:creator>
  <cp:lastModifiedBy>Решетин Андрей</cp:lastModifiedBy>
  <cp:revision>27</cp:revision>
  <dcterms:created xsi:type="dcterms:W3CDTF">2015-09-26T12:07:43Z</dcterms:created>
  <dcterms:modified xsi:type="dcterms:W3CDTF">2015-09-30T17:20:29Z</dcterms:modified>
</cp:coreProperties>
</file>