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552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18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9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82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88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8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29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78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11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73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6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74449-855D-4040-BDC2-A395402FD17B}" type="datetimeFigureOut">
              <a:rPr lang="en-US" smtClean="0"/>
              <a:t>08/10/15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CF191-25E9-CD49-BFD6-686780387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15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71625"/>
            <a:ext cx="7772400" cy="1470025"/>
          </a:xfrm>
        </p:spPr>
        <p:txBody>
          <a:bodyPr/>
          <a:lstStyle/>
          <a:p>
            <a:r>
              <a:rPr lang="en-US" dirty="0" smtClean="0"/>
              <a:t>‘CLOUD10’ experimental run</a:t>
            </a:r>
            <a:br>
              <a:rPr lang="en-US" dirty="0" smtClean="0"/>
            </a:br>
            <a:r>
              <a:rPr lang="en-US" dirty="0" smtClean="0"/>
              <a:t>Sept-Dec 2015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Hamish Gordon </a:t>
            </a:r>
          </a:p>
          <a:p>
            <a:r>
              <a:rPr lang="en-US" dirty="0" smtClean="0"/>
              <a:t>CERN</a:t>
            </a:r>
          </a:p>
          <a:p>
            <a:r>
              <a:rPr lang="en-US" dirty="0" smtClean="0"/>
              <a:t>8/10/15</a:t>
            </a:r>
            <a:endParaRPr lang="en-US" dirty="0"/>
          </a:p>
        </p:txBody>
      </p:sp>
      <p:pic>
        <p:nvPicPr>
          <p:cNvPr id="4" name="Picture 3" descr="cern-logo-blu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532" y="4831291"/>
            <a:ext cx="2023533" cy="20235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67" y="5520266"/>
            <a:ext cx="1917700" cy="105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048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CLOUD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67" y="1600200"/>
            <a:ext cx="9008532" cy="1394175"/>
          </a:xfrm>
        </p:spPr>
        <p:txBody>
          <a:bodyPr>
            <a:noAutofit/>
          </a:bodyPr>
          <a:lstStyle/>
          <a:p>
            <a:r>
              <a:rPr lang="en-US" sz="2400" dirty="0" smtClean="0"/>
              <a:t>Stainless steel chamber in East Hall, in operation since 2009</a:t>
            </a:r>
          </a:p>
          <a:p>
            <a:r>
              <a:rPr lang="en-US" sz="2400" dirty="0"/>
              <a:t>C</a:t>
            </a:r>
            <a:r>
              <a:rPr lang="en-US" sz="2400" dirty="0" smtClean="0"/>
              <a:t>ollaboration of 50-100 people, about 20 institutes in Europe &amp; USA</a:t>
            </a:r>
          </a:p>
          <a:p>
            <a:r>
              <a:rPr lang="en-US" sz="2400" dirty="0" smtClean="0"/>
              <a:t>Focus on studying aerosol nucleation and cloud properties</a:t>
            </a:r>
          </a:p>
        </p:txBody>
      </p:sp>
      <p:pic>
        <p:nvPicPr>
          <p:cNvPr id="8" name="Picture 7" descr="IMAG01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533" y="2994376"/>
            <a:ext cx="6739466" cy="38636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467" y="2994376"/>
            <a:ext cx="22690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CLOUD10 Sept-Dec 2015 (11 weeks, without beam after 15 Nov)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15-25 people continually at CERN</a:t>
            </a:r>
          </a:p>
        </p:txBody>
      </p:sp>
    </p:spTree>
    <p:extLst>
      <p:ext uri="{BB962C8B-B14F-4D97-AF65-F5344CB8AC3E}">
        <p14:creationId xmlns:p14="http://schemas.microsoft.com/office/powerpoint/2010/main" val="1864674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066" y="274638"/>
            <a:ext cx="6637867" cy="1143000"/>
          </a:xfrm>
        </p:spPr>
        <p:txBody>
          <a:bodyPr/>
          <a:lstStyle/>
          <a:p>
            <a:r>
              <a:rPr lang="en-US" dirty="0" smtClean="0"/>
              <a:t>Technical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4100"/>
            <a:ext cx="473592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Light source upgrade: </a:t>
            </a:r>
            <a:r>
              <a:rPr lang="en-US" dirty="0" smtClean="0"/>
              <a:t>reproduce atmospheric photolysis rates of O3 and NO2 with </a:t>
            </a:r>
            <a:r>
              <a:rPr lang="en-US" dirty="0" err="1" smtClean="0"/>
              <a:t>excimer</a:t>
            </a:r>
            <a:r>
              <a:rPr lang="en-US" dirty="0" smtClean="0"/>
              <a:t> laser and strong LED lamps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Particle phase mass spectrometry</a:t>
            </a:r>
            <a:r>
              <a:rPr lang="en-US" dirty="0" smtClean="0"/>
              <a:t> of aerosols down to 10nm -&gt; nanoparticle growth</a:t>
            </a:r>
          </a:p>
          <a:p>
            <a:r>
              <a:rPr lang="en-US" dirty="0" smtClean="0"/>
              <a:t>More different chemical ionization techniques</a:t>
            </a:r>
            <a:endParaRPr lang="en-US" dirty="0"/>
          </a:p>
        </p:txBody>
      </p:sp>
      <p:pic>
        <p:nvPicPr>
          <p:cNvPr id="5" name="Picture 4" descr="IMAG01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910" y="1417638"/>
            <a:ext cx="2755890" cy="49159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505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819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6743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CLOUD10 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4" y="1062039"/>
            <a:ext cx="5384799" cy="2138362"/>
          </a:xfrm>
        </p:spPr>
        <p:txBody>
          <a:bodyPr>
            <a:normAutofit/>
          </a:bodyPr>
          <a:lstStyle/>
          <a:p>
            <a:r>
              <a:rPr lang="en-US" dirty="0" smtClean="0"/>
              <a:t>Understand chemicals responsible for aerosol particle formation in </a:t>
            </a:r>
            <a:r>
              <a:rPr lang="en-US" dirty="0" err="1" smtClean="0">
                <a:solidFill>
                  <a:srgbClr val="FF0000"/>
                </a:solidFill>
              </a:rPr>
              <a:t>Hyytiala</a:t>
            </a:r>
            <a:r>
              <a:rPr lang="en-US" dirty="0" smtClean="0">
                <a:solidFill>
                  <a:srgbClr val="FF0000"/>
                </a:solidFill>
              </a:rPr>
              <a:t> boreal forest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176" y="-1"/>
            <a:ext cx="3587824" cy="28109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9333" y="4080933"/>
            <a:ext cx="5164667" cy="27770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134" y="3014134"/>
            <a:ext cx="836506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 smtClean="0"/>
              <a:t>Provide </a:t>
            </a:r>
            <a:r>
              <a:rPr lang="en-US" sz="3200" dirty="0" err="1" smtClean="0"/>
              <a:t>parameterised</a:t>
            </a:r>
            <a:r>
              <a:rPr lang="en-US" sz="3200" dirty="0" smtClean="0"/>
              <a:t> nucleation rates for </a:t>
            </a:r>
            <a:r>
              <a:rPr lang="en-US" sz="3200" dirty="0" smtClean="0">
                <a:solidFill>
                  <a:srgbClr val="FF0000"/>
                </a:solidFill>
              </a:rPr>
              <a:t>atmospheric aerosol models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0135" y="4080933"/>
            <a:ext cx="375919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 smtClean="0"/>
              <a:t>N</a:t>
            </a:r>
            <a:r>
              <a:rPr lang="en-US" sz="3200" dirty="0" smtClean="0"/>
              <a:t>anoparticle growth/isoprene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Charge in organic-only nucleation with beam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931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rest of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Characterise</a:t>
            </a:r>
            <a:r>
              <a:rPr lang="en-US" dirty="0" smtClean="0"/>
              <a:t> nucleation rates at different temperatures in simple systems</a:t>
            </a:r>
          </a:p>
          <a:p>
            <a:r>
              <a:rPr lang="en-US" dirty="0" smtClean="0"/>
              <a:t>Role of oxidation chemistry (OH from laser, NO from UV sources)</a:t>
            </a:r>
          </a:p>
          <a:p>
            <a:r>
              <a:rPr lang="en-US" dirty="0" smtClean="0"/>
              <a:t>Role of charge</a:t>
            </a:r>
          </a:p>
          <a:p>
            <a:r>
              <a:rPr lang="en-US" dirty="0" smtClean="0"/>
              <a:t>Role of ammonia</a:t>
            </a:r>
          </a:p>
          <a:p>
            <a:endParaRPr lang="en-US" dirty="0"/>
          </a:p>
          <a:p>
            <a:r>
              <a:rPr lang="en-US" dirty="0" smtClean="0"/>
              <a:t>Thanks to Lau and the PS team for lots of stable beam, to Bruno for smooth and thorough safety inspections, and to Michael </a:t>
            </a:r>
            <a:r>
              <a:rPr lang="en-US" dirty="0" err="1" smtClean="0"/>
              <a:t>Lazzaroni</a:t>
            </a:r>
            <a:r>
              <a:rPr lang="en-US" dirty="0" smtClean="0"/>
              <a:t> et al for help in the hall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8812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209</Words>
  <Application>Microsoft Macintosh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‘CLOUD10’ experimental run Sept-Dec 2015</vt:lpstr>
      <vt:lpstr>CLOUD status</vt:lpstr>
      <vt:lpstr>Technical developments</vt:lpstr>
      <vt:lpstr>CLOUD10 aims</vt:lpstr>
      <vt:lpstr>Plan for rest of run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‘CLOUD10’ experimental run</dc:title>
  <dc:creator>Hamish Gordon</dc:creator>
  <cp:lastModifiedBy>Hamish Gordon</cp:lastModifiedBy>
  <cp:revision>12</cp:revision>
  <cp:lastPrinted>2015-10-08T07:35:30Z</cp:lastPrinted>
  <dcterms:created xsi:type="dcterms:W3CDTF">2015-10-08T05:50:37Z</dcterms:created>
  <dcterms:modified xsi:type="dcterms:W3CDTF">2015-10-08T09:35:51Z</dcterms:modified>
</cp:coreProperties>
</file>