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222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4030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89456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136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340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74973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6919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9344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2865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79645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2015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6777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CC8086-9021-4521-961C-DF472FE9FB83}" type="datetimeFigureOut">
              <a:rPr lang="en-GB" smtClean="0"/>
              <a:t>09/04/2015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1ACCE9-2293-4E30-9FB0-4088E297CC4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904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GB" dirty="0" smtClean="0"/>
              <a:t>BCT for TT41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dirty="0"/>
              <a:t>Mechanics: </a:t>
            </a:r>
          </a:p>
          <a:p>
            <a:r>
              <a:rPr lang="en-GB" dirty="0" smtClean="0"/>
              <a:t>Reuse </a:t>
            </a:r>
            <a:r>
              <a:rPr lang="en-GB" dirty="0"/>
              <a:t>slightly radioactive (200uS= detector (no other spares available), With some pieces to be changed in </a:t>
            </a:r>
            <a:r>
              <a:rPr lang="en-GB" dirty="0" smtClean="0"/>
              <a:t>867</a:t>
            </a:r>
          </a:p>
          <a:p>
            <a:r>
              <a:rPr lang="en-GB" dirty="0" smtClean="0"/>
              <a:t>Produce </a:t>
            </a:r>
            <a:r>
              <a:rPr lang="en-GB" dirty="0"/>
              <a:t>new operational spare, </a:t>
            </a:r>
            <a:r>
              <a:rPr lang="en-GB" dirty="0" smtClean="0"/>
              <a:t>not </a:t>
            </a:r>
            <a:r>
              <a:rPr lang="en-GB" dirty="0"/>
              <a:t>foreseen for the moment, price 50kCHF</a:t>
            </a:r>
          </a:p>
          <a:p>
            <a:pPr marL="0" indent="0">
              <a:buNone/>
            </a:pPr>
            <a:r>
              <a:rPr lang="en-GB" dirty="0" smtClean="0"/>
              <a:t>Installation:</a:t>
            </a:r>
          </a:p>
          <a:p>
            <a:r>
              <a:rPr lang="en-GB" dirty="0" smtClean="0"/>
              <a:t>Q3/2015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Cables:</a:t>
            </a:r>
          </a:p>
          <a:p>
            <a:r>
              <a:rPr lang="en-GB" dirty="0" smtClean="0"/>
              <a:t>Requested already</a:t>
            </a:r>
            <a:endParaRPr lang="en-GB" dirty="0"/>
          </a:p>
          <a:p>
            <a:pPr marL="0" indent="0">
              <a:buNone/>
            </a:pPr>
            <a:r>
              <a:rPr lang="en-GB" dirty="0"/>
              <a:t>Electronics:</a:t>
            </a:r>
          </a:p>
          <a:p>
            <a:r>
              <a:rPr lang="en-GB" dirty="0" smtClean="0"/>
              <a:t>Use </a:t>
            </a:r>
            <a:r>
              <a:rPr lang="en-GB" dirty="0"/>
              <a:t>TRIC module in stock for </a:t>
            </a:r>
            <a:r>
              <a:rPr lang="en-GB" dirty="0" smtClean="0"/>
              <a:t>acquisition</a:t>
            </a:r>
          </a:p>
          <a:p>
            <a:r>
              <a:rPr lang="en-GB" dirty="0" smtClean="0"/>
              <a:t>Standard </a:t>
            </a:r>
            <a:r>
              <a:rPr lang="en-GB" dirty="0"/>
              <a:t>BE/CO CPU and VME to be ordered (Q3/2015</a:t>
            </a:r>
            <a:r>
              <a:rPr lang="en-GB" dirty="0" smtClean="0"/>
              <a:t>)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Software:</a:t>
            </a:r>
          </a:p>
          <a:p>
            <a:r>
              <a:rPr lang="en-GB" dirty="0" smtClean="0"/>
              <a:t>Adapt </a:t>
            </a:r>
            <a:r>
              <a:rPr lang="en-GB" dirty="0"/>
              <a:t>existing FESA class to provide total intensity per beam </a:t>
            </a:r>
            <a:r>
              <a:rPr lang="en-GB" dirty="0" smtClean="0"/>
              <a:t>pulse</a:t>
            </a:r>
            <a:endParaRPr lang="en-GB" dirty="0"/>
          </a:p>
          <a:p>
            <a:pPr marL="0" indent="0">
              <a:buNone/>
            </a:pPr>
            <a:r>
              <a:rPr lang="en-GB" dirty="0" smtClean="0"/>
              <a:t>Cost</a:t>
            </a:r>
            <a:r>
              <a:rPr lang="en-GB" dirty="0"/>
              <a:t>: </a:t>
            </a:r>
          </a:p>
          <a:p>
            <a:r>
              <a:rPr lang="en-GB" dirty="0" smtClean="0"/>
              <a:t>Expected 10-&gt;20kCHF (cables, electronics)</a:t>
            </a:r>
          </a:p>
          <a:p>
            <a:r>
              <a:rPr lang="en-GB" dirty="0" smtClean="0"/>
              <a:t>(how </a:t>
            </a:r>
            <a:r>
              <a:rPr lang="en-GB" dirty="0"/>
              <a:t>much for new BCT detector), see above</a:t>
            </a:r>
          </a:p>
          <a:p>
            <a:pPr marL="0" indent="0">
              <a:buNone/>
            </a:pPr>
            <a:r>
              <a:rPr lang="en-GB" dirty="0" smtClean="0"/>
              <a:t>Risk:</a:t>
            </a:r>
          </a:p>
          <a:p>
            <a:r>
              <a:rPr lang="en-GB" dirty="0" smtClean="0"/>
              <a:t>Limited </a:t>
            </a:r>
            <a:r>
              <a:rPr lang="en-GB" dirty="0"/>
              <a:t>due to reuse of known </a:t>
            </a:r>
            <a:r>
              <a:rPr lang="en-GB" dirty="0" smtClean="0"/>
              <a:t>technology</a:t>
            </a:r>
          </a:p>
          <a:p>
            <a:r>
              <a:rPr lang="en-GB" smtClean="0"/>
              <a:t>Reduce through </a:t>
            </a:r>
            <a:r>
              <a:rPr lang="en-GB" dirty="0" smtClean="0"/>
              <a:t>commission/calibration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248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112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BCT for TT41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BCT for TT41</dc:title>
  <dc:creator>Lars K. Jensen</dc:creator>
  <cp:lastModifiedBy>Lars K. Jensen</cp:lastModifiedBy>
  <cp:revision>1</cp:revision>
  <dcterms:created xsi:type="dcterms:W3CDTF">2015-04-09T06:52:35Z</dcterms:created>
  <dcterms:modified xsi:type="dcterms:W3CDTF">2015-04-09T06:56:27Z</dcterms:modified>
</cp:coreProperties>
</file>