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3" r:id="rId2"/>
    <p:sldId id="682" r:id="rId3"/>
    <p:sldId id="683" r:id="rId4"/>
    <p:sldId id="750" r:id="rId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Gian Piero Di Giovanni" initials="GPD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FF9900"/>
    <a:srgbClr val="008000"/>
    <a:srgbClr val="33CC33"/>
    <a:srgbClr val="FF9999"/>
    <a:srgbClr val="FFCC66"/>
    <a:srgbClr val="FFFFCC"/>
    <a:srgbClr val="FF7B13"/>
    <a:srgbClr val="FF00FF"/>
    <a:srgbClr val="0A6298"/>
    <a:srgbClr val="0066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3349" autoAdjust="0"/>
    <p:restoredTop sz="94097" autoAdjust="0"/>
  </p:normalViewPr>
  <p:slideViewPr>
    <p:cSldViewPr>
      <p:cViewPr varScale="1">
        <p:scale>
          <a:sx n="91" d="100"/>
          <a:sy n="91" d="100"/>
        </p:scale>
        <p:origin x="-4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540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118-1E65-4177-B1A3-C7AD04D13811}" type="datetimeFigureOut">
              <a:rPr lang="en-GB" smtClean="0"/>
              <a:pPr/>
              <a:t>4/16/15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F4FBC-A5A5-4A6D-A96B-BA4A810E03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8008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CFBA19D-891B-4594-9160-4BD374CC5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9448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ln/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6590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6647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028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0280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26D7-B6D8-445D-AE8D-628C0FBD11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702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C18C-86FB-47AE-959B-B2F22B271D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65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6851-00CD-4D85-8EC6-FD6E7E92F7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668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CC1F4-A995-4D99-946F-1D50837815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490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AF7C4-92F2-4414-8471-37FA3BE9EF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45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9D3EB-8E72-49C2-BE7E-E8FC70B75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152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A0BF4-BBD3-4BF1-80A8-88B6E6586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826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48BAA-2AC6-48AB-95D2-0D0887478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684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D68F9-5F47-4997-93CE-7FFD56C024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334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FF58-395B-4417-A0CA-F238D2D71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719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257A7-9D67-43E0-854B-6A331B301C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99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76071-B131-4EAB-8708-ABE35642FD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67898/" TargetMode="External"/><Relationship Id="rId4" Type="http://schemas.openxmlformats.org/officeDocument/2006/relationships/hyperlink" Target="https://indico.cern.ch/event/376324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2209800"/>
            <a:ext cx="9144000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List of BI Open Actions</a:t>
            </a:r>
            <a:endParaRPr lang="en-US" sz="3200" b="1" dirty="0" smtClean="0">
              <a:solidFill>
                <a:srgbClr val="CC000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Gian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</a:rPr>
              <a:t>Piero Di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Giovanni, </a:t>
            </a:r>
            <a:r>
              <a:rPr lang="en-GB" sz="1800" dirty="0" smtClean="0">
                <a:latin typeface="Calibri" panose="020F0502020204030204" pitchFamily="34" charset="0"/>
              </a:rPr>
              <a:t>R. Jones, M. </a:t>
            </a:r>
            <a:r>
              <a:rPr lang="en-GB" sz="1800" dirty="0" err="1" smtClean="0">
                <a:latin typeface="Calibri" panose="020F0502020204030204" pitchFamily="34" charset="0"/>
              </a:rPr>
              <a:t>Meddahi</a:t>
            </a:r>
            <a:r>
              <a:rPr lang="en-GB" sz="1800" dirty="0" smtClean="0">
                <a:latin typeface="Calibri" panose="020F0502020204030204" pitchFamily="34" charset="0"/>
              </a:rPr>
              <a:t>, B. </a:t>
            </a:r>
            <a:r>
              <a:rPr lang="en-GB" sz="1800" dirty="0" err="1" smtClean="0">
                <a:latin typeface="Calibri" panose="020F0502020204030204" pitchFamily="34" charset="0"/>
              </a:rPr>
              <a:t>Mikulec</a:t>
            </a:r>
            <a:r>
              <a:rPr lang="en-GB" sz="1800" dirty="0" smtClean="0">
                <a:latin typeface="Calibri" panose="020F0502020204030204" pitchFamily="34" charset="0"/>
              </a:rPr>
              <a:t>, G. </a:t>
            </a:r>
            <a:r>
              <a:rPr lang="en-GB" sz="1800" dirty="0" err="1" smtClean="0">
                <a:latin typeface="Calibri" panose="020F0502020204030204" pitchFamily="34" charset="0"/>
              </a:rPr>
              <a:t>Rumolo</a:t>
            </a:r>
            <a:r>
              <a:rPr lang="en-GB" sz="1800" dirty="0" smtClean="0">
                <a:latin typeface="Calibri" panose="020F0502020204030204" pitchFamily="34" charset="0"/>
              </a:rPr>
              <a:t>, J. </a:t>
            </a:r>
            <a:r>
              <a:rPr lang="en-GB" sz="1800" dirty="0" smtClean="0">
                <a:latin typeface="Calibri" panose="020F0502020204030204" pitchFamily="34" charset="0"/>
              </a:rPr>
              <a:t>Tan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2800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/>
              </a:rPr>
              <a:t>LIU-PSB WG Meeting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2000" dirty="0" smtClean="0">
              <a:solidFill>
                <a:srgbClr val="CC0000"/>
              </a:solidFill>
              <a:latin typeface="Calibri" panose="020F0502020204030204" pitchFamily="34" charset="0"/>
              <a:cs typeface="Times New Roman"/>
            </a:endParaRP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0" y="4886297"/>
            <a:ext cx="9144000" cy="37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91" tIns="46795" rIns="89991" bIns="46795">
            <a:spAutoFit/>
          </a:bodyPr>
          <a:lstStyle>
            <a:lvl1pPr marL="3429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1pPr>
            <a:lvl2pPr marL="8001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2pPr>
            <a:lvl3pPr marL="12573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3pPr>
            <a:lvl4pPr marL="17145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4pPr>
            <a:lvl5pPr marL="2171700" indent="-3429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66" charset="-128"/>
              </a:defRPr>
            </a:lvl9pPr>
          </a:lstStyle>
          <a:p>
            <a:pPr algn="ctr" eaLnBrk="1" hangingPunct="1">
              <a:buClr>
                <a:srgbClr val="FD9803"/>
              </a:buClr>
              <a:buSzPct val="100000"/>
              <a:buFont typeface="Bitstream Vera Sans" pitchFamily="34" charset="0"/>
              <a:buNone/>
            </a:pPr>
            <a:r>
              <a:rPr lang="en-US" sz="1800" b="1" dirty="0" smtClean="0">
                <a:solidFill>
                  <a:srgbClr val="FD9803"/>
                </a:solidFill>
                <a:latin typeface="Bitstream Vera Sans" pitchFamily="34" charset="0"/>
              </a:rPr>
              <a:t>16</a:t>
            </a:r>
            <a:r>
              <a:rPr lang="en-US" sz="1800" b="1" baseline="30000" dirty="0" smtClean="0">
                <a:solidFill>
                  <a:srgbClr val="FD9803"/>
                </a:solidFill>
                <a:latin typeface="Bitstream Vera Sans" pitchFamily="34" charset="0"/>
              </a:rPr>
              <a:t>th</a:t>
            </a:r>
            <a:r>
              <a:rPr lang="en-US" sz="1800" b="1" dirty="0" smtClean="0">
                <a:solidFill>
                  <a:srgbClr val="FD9803"/>
                </a:solidFill>
                <a:latin typeface="Bitstream Vera Sans" pitchFamily="34" charset="0"/>
              </a:rPr>
              <a:t> April 2015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Forewords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672405"/>
            <a:ext cx="9296400" cy="498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A6298"/>
                </a:solidFill>
                <a:latin typeface="Calibri" panose="020F0502020204030204" pitchFamily="34" charset="0"/>
                <a:sym typeface="Symbol" pitchFamily="18" charset="2"/>
              </a:rPr>
              <a:t>First BI review held the 29</a:t>
            </a:r>
            <a:r>
              <a:rPr lang="en-US" sz="1600" b="1" baseline="30000" dirty="0" smtClean="0">
                <a:solidFill>
                  <a:srgbClr val="0A6298"/>
                </a:solidFill>
                <a:latin typeface="Calibri" panose="020F0502020204030204" pitchFamily="34" charset="0"/>
                <a:sym typeface="Symbol" pitchFamily="18" charset="2"/>
              </a:rPr>
              <a:t>th</a:t>
            </a:r>
            <a:r>
              <a:rPr lang="en-US" sz="1600" b="1" dirty="0" smtClean="0">
                <a:solidFill>
                  <a:srgbClr val="0A6298"/>
                </a:solidFill>
                <a:latin typeface="Calibri" panose="020F0502020204030204" pitchFamily="34" charset="0"/>
                <a:sym typeface="Symbol" pitchFamily="18" charset="2"/>
              </a:rPr>
              <a:t> January 2015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, see 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  <a:hlinkClick r:id="rId3"/>
              </a:rPr>
              <a:t>https://indico.cern.ch/event/367898/</a:t>
            </a: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Detailed presentation from J. Tan (WP holder for LIU-PSB 6: Beam Instrumentation).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2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Some deadline was found incompatible with the expected baseline, in particular concerning the </a:t>
            </a:r>
          </a:p>
          <a:p>
            <a:pPr marL="544513" lvl="1" indent="-87313"/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  readiness for a possible 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Linac4 connection at the end of 2016.</a:t>
            </a:r>
          </a:p>
          <a:p>
            <a:pPr marL="544513" lvl="1" indent="-87313"/>
            <a:endParaRPr lang="en-US" sz="200" b="1" dirty="0" smtClean="0">
              <a:solidFill>
                <a:srgbClr val="8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These mismatches raised a general concern and triggered a global review of the LIU-PSB project, </a:t>
            </a:r>
          </a:p>
          <a:p>
            <a:pPr marL="544513" lvl="1" indent="-87313"/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  see 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  <a:hlinkClick r:id="rId4"/>
              </a:rPr>
              <a:t>https://indico.cern.ch/event/376324/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, to check the readiness for the Linac4 connection of all</a:t>
            </a:r>
          </a:p>
          <a:p>
            <a:pPr marL="544513" lvl="1" indent="-87313"/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  the involved equipment.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K.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Hanke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presented a summary of the LIU-PSB review at the LIU Project Team meetings.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As a consequence, the management launched a review of the most critical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WPs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, to better understand the</a:t>
            </a:r>
          </a:p>
          <a:p>
            <a:pPr marL="87313" indent="-87313"/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  status of the different projects.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J. Tan presented the status of BI WP to the management on Tuesday, based on the latest developments: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2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For instance Linac4 beam commissioning at 160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MeV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expected to start mid-June 2016.</a:t>
            </a:r>
          </a:p>
          <a:p>
            <a:pPr marL="1001713" lvl="2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Part 1 of HST in Q2 2016.</a:t>
            </a:r>
          </a:p>
          <a:p>
            <a:pPr marL="1001713" lvl="2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Part 2 of HST in Q3 2016.</a:t>
            </a:r>
          </a:p>
          <a:p>
            <a:pPr marL="87313" indent="-87313"/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In this slides we summarize the 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open action as derived from the meeting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Open Actions (I)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6200" y="686334"/>
            <a:ext cx="8991600" cy="581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H0/H- Current Monitors Electronics: 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The proposal needs to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be distributed and</a:t>
            </a:r>
            <a:r>
              <a:rPr lang="en-US" sz="1600" dirty="0">
                <a:solidFill>
                  <a:srgbClr val="3366FF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dirty="0">
                <a:latin typeface="Calibri" panose="020F0502020204030204" pitchFamily="34" charset="0"/>
                <a:sym typeface="Symbol" pitchFamily="18" charset="2"/>
              </a:rPr>
              <a:t>reviewed with </a:t>
            </a:r>
            <a:r>
              <a:rPr lang="en-US" sz="1600" dirty="0" smtClean="0">
                <a:latin typeface="Calibri" panose="020F0502020204030204" pitchFamily="34" charset="0"/>
                <a:sym typeface="Symbol" pitchFamily="18" charset="2"/>
              </a:rPr>
              <a:t>BE/OP</a:t>
            </a: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(F. </a:t>
            </a:r>
            <a:r>
              <a:rPr lang="en-US" sz="1600" b="1" dirty="0" err="1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Roncarolo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)</a:t>
            </a:r>
            <a:r>
              <a:rPr lang="en-US" sz="1600" b="1" dirty="0" smtClean="0"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 H0/H- Current Monitors: 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Check the need to order spares, 19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, to align with magnets spares </a:t>
            </a:r>
            <a:r>
              <a:rPr lang="en-US" sz="1600" b="1" dirty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(J. Tan/J. </a:t>
            </a:r>
            <a:r>
              <a:rPr lang="en-US" sz="1600" b="1" dirty="0" err="1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Borburgh</a:t>
            </a: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)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endParaRPr lang="en-US" sz="16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 panose="020F0502020204030204" pitchFamily="34" charset="0"/>
                <a:sym typeface="Symbol" pitchFamily="18" charset="2"/>
              </a:rPr>
              <a:t> H- charge-exchange, Beam Profile and Foil Inspection: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b="1" dirty="0" smtClean="0">
                <a:latin typeface="Calibri"/>
                <a:cs typeface="Calibri"/>
                <a:sym typeface="Symbol" pitchFamily="18" charset="2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Keep only the 2 spares foreseen (not </a:t>
            </a:r>
            <a:r>
              <a:rPr lang="en-US" sz="1600" dirty="0" smtClean="0">
                <a:latin typeface="Calibri"/>
                <a:cs typeface="Calibri"/>
              </a:rPr>
              <a:t>4, extra 33 </a:t>
            </a:r>
            <a:r>
              <a:rPr lang="en-US" sz="1600" dirty="0" err="1" smtClean="0">
                <a:latin typeface="Calibri"/>
                <a:cs typeface="Calibri"/>
              </a:rPr>
              <a:t>kCHF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  <a:r>
              <a:rPr lang="en-US" sz="1600" dirty="0" smtClean="0">
                <a:latin typeface="Calibri"/>
                <a:cs typeface="Calibri"/>
              </a:rPr>
              <a:t>? </a:t>
            </a:r>
            <a:r>
              <a:rPr lang="en-US" sz="1600" dirty="0">
                <a:latin typeface="Calibri"/>
                <a:cs typeface="Calibri"/>
              </a:rPr>
              <a:t>T</a:t>
            </a:r>
            <a:r>
              <a:rPr lang="en-US" sz="1600" dirty="0" smtClean="0">
                <a:latin typeface="Calibri"/>
                <a:cs typeface="Calibri"/>
              </a:rPr>
              <a:t>o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be checked that it is </a:t>
            </a:r>
            <a:r>
              <a:rPr lang="en-US" sz="1600" dirty="0" smtClean="0">
                <a:latin typeface="Calibri"/>
                <a:cs typeface="Calibri"/>
              </a:rPr>
              <a:t>practical</a:t>
            </a:r>
          </a:p>
          <a:p>
            <a:pPr marL="544513" lvl="1" indent="-87313"/>
            <a:r>
              <a:rPr lang="en-US" sz="1600" dirty="0" smtClean="0">
                <a:latin typeface="Calibri"/>
                <a:cs typeface="Calibri"/>
              </a:rPr>
              <a:t>  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to remove old unit &amp; re-install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Tan/S. Burger/W.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Weterings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1600" u="sng" dirty="0" smtClean="0">
              <a:solidFill>
                <a:srgbClr val="800000"/>
              </a:solidFill>
              <a:latin typeface="Calibri"/>
              <a:cs typeface="Calibri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BI.SMV position measurement plates: 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800000"/>
              </a:solidFill>
              <a:latin typeface="Calibri"/>
              <a:cs typeface="Calibri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Positions now defined for outgoing beams - integration to be checked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(B. Mikulec/B.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Riffaud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b="1" dirty="0" smtClean="0">
                <a:latin typeface="Calibri"/>
                <a:cs typeface="Calibri"/>
              </a:rPr>
              <a:t>.</a:t>
            </a:r>
            <a:endParaRPr lang="en-US" sz="1600" dirty="0" smtClean="0">
              <a:latin typeface="Calibri"/>
              <a:cs typeface="Calibri"/>
            </a:endParaRPr>
          </a:p>
          <a:p>
            <a:pPr marL="544513" lvl="1" indent="-87313">
              <a:buFont typeface="Arial" pitchFamily="34" charset="0"/>
              <a:buChar char="•"/>
            </a:pPr>
            <a:endParaRPr lang="en-US" sz="1600" u="sng" dirty="0" smtClean="0">
              <a:latin typeface="Calibri"/>
              <a:cs typeface="Calibri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BI.BTV30: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/>
              <a:cs typeface="Calibri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ECR required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Tan/S. Burger)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1600" b="1" dirty="0" smtClean="0">
              <a:solidFill>
                <a:srgbClr val="800000"/>
              </a:solidFill>
              <a:latin typeface="Calibri"/>
              <a:cs typeface="Calibri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SEM for injection matching: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dirty="0" smtClean="0">
              <a:latin typeface="Calibri"/>
              <a:cs typeface="Calibri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SRR &amp; ECR required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Tan)</a:t>
            </a:r>
            <a:r>
              <a:rPr lang="en-US" sz="1600" dirty="0" smtClean="0">
                <a:latin typeface="Calibri"/>
                <a:cs typeface="Calibri"/>
              </a:rPr>
              <a:t>. 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Decision taken to move installation to YETS 17-18, but with study of possibility for PPM </a:t>
            </a:r>
          </a:p>
          <a:p>
            <a:pPr marL="544513" lvl="1" indent="-87313"/>
            <a:r>
              <a:rPr lang="en-US" sz="1600" dirty="0" smtClean="0">
                <a:latin typeface="Calibri"/>
                <a:cs typeface="Calibri"/>
              </a:rPr>
              <a:t>   device re-visited</a:t>
            </a:r>
            <a:r>
              <a:rPr lang="en-US" sz="1600" dirty="0" smtClean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(F.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Roncarolo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dirty="0" smtClean="0">
                <a:latin typeface="Calibri"/>
                <a:cs typeface="Calibri"/>
              </a:rPr>
              <a:t>. 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Decision on spare grids to be taken once cost of final design clear.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62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Open Actions (II)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6200" y="686334"/>
            <a:ext cx="8991600" cy="5940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Calibri"/>
                <a:cs typeface="Calibri"/>
                <a:sym typeface="Symbol" pitchFamily="18" charset="2"/>
              </a:rPr>
              <a:t>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BCTs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- BR.TMD in 8L1:</a:t>
            </a:r>
          </a:p>
          <a:p>
            <a:pPr>
              <a:buFont typeface="Arial"/>
              <a:buChar char="•"/>
            </a:pPr>
            <a:endParaRPr lang="en-US" sz="400" b="1" dirty="0" smtClean="0">
              <a:solidFill>
                <a:srgbClr val="800000"/>
              </a:solidFill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US" sz="1600" u="sng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ALARA to be followed-up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(R.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Froeschl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).</a:t>
            </a:r>
          </a:p>
          <a:p>
            <a:pPr lvl="1">
              <a:buFont typeface="Arial"/>
              <a:buChar char="•"/>
            </a:pPr>
            <a:endParaRPr lang="en-US" sz="1600" u="sng" dirty="0" smtClean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PSB-TMS: (J. Tan/L.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Soby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/J.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Belleman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</a:p>
          <a:p>
            <a:pPr lvl="1">
              <a:buFont typeface="Arial"/>
              <a:buChar char="•"/>
            </a:pPr>
            <a:endParaRPr lang="en-US" sz="400" dirty="0" smtClean="0"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BI needs to prioritize in 2015 on:</a:t>
            </a:r>
          </a:p>
          <a:p>
            <a:pPr lvl="2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Demonstrating 200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Calibri"/>
                <a:cs typeface="Calibri"/>
              </a:rPr>
              <a:t>m resolution for low intensity.</a:t>
            </a:r>
          </a:p>
          <a:p>
            <a:pPr lvl="2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Demonstrating reliable operation with new firmware/software.</a:t>
            </a:r>
          </a:p>
          <a:p>
            <a:pPr lvl="2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Electronics to be ready for deployment in EYETS 16-17.</a:t>
            </a:r>
          </a:p>
          <a:p>
            <a:pPr lvl="2">
              <a:buFont typeface="Arial"/>
              <a:buChar char="•"/>
            </a:pPr>
            <a:endParaRPr lang="en-US" sz="1600" u="sng" dirty="0" smtClean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Wideband BPM:</a:t>
            </a:r>
          </a:p>
          <a:p>
            <a:pPr>
              <a:buFont typeface="Arial"/>
              <a:buChar char="•"/>
            </a:pPr>
            <a:endParaRPr lang="en-US" sz="400" dirty="0" smtClean="0"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Design based on PS. Built at CERN? Feasible for end 2016?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Tan/J.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Belleman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b="1" dirty="0" smtClean="0">
                <a:latin typeface="Calibri"/>
                <a:cs typeface="Calibri"/>
              </a:rPr>
              <a:t>. </a:t>
            </a:r>
          </a:p>
          <a:p>
            <a:pPr lvl="1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DIC+SRR+ECR to be submitted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Tan/J.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Belleman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b="1" dirty="0" smtClean="0">
                <a:latin typeface="Calibri"/>
                <a:cs typeface="Calibri"/>
              </a:rPr>
              <a:t>.</a:t>
            </a:r>
            <a:endParaRPr lang="en-US" sz="1600" dirty="0" smtClean="0"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endParaRPr lang="en-US" sz="1600" u="sng" dirty="0" smtClean="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BLM: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PS specs needed to enable regrouping of electronics order </a:t>
            </a:r>
            <a:r>
              <a:rPr lang="en-US" sz="1600" b="1" dirty="0" smtClean="0">
                <a:latin typeface="Calibri"/>
                <a:cs typeface="Calibri"/>
              </a:rPr>
              <a:t>(LIU Management).</a:t>
            </a:r>
            <a:endParaRPr lang="en-US" sz="1600" dirty="0" smtClean="0"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ECR in 2015: include FLAT ionization chambers and ionization chambers to replace ACEMs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Tan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/</a:t>
            </a:r>
          </a:p>
          <a:p>
            <a:pPr lvl="1"/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 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C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.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Zamantzas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)</a:t>
            </a:r>
            <a:r>
              <a:rPr lang="en-US" sz="1600" dirty="0" smtClean="0">
                <a:latin typeface="Calibri"/>
                <a:cs typeface="Calibri"/>
              </a:rPr>
              <a:t>.</a:t>
            </a:r>
          </a:p>
          <a:p>
            <a:pPr lvl="1">
              <a:buFont typeface="Arial"/>
              <a:buChar char="•"/>
            </a:pPr>
            <a:endParaRPr lang="en-US" sz="1600" b="1" dirty="0" smtClean="0">
              <a:solidFill>
                <a:srgbClr val="800000"/>
              </a:solidFill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 Wire Scanners: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Need to find specifications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(B. </a:t>
            </a:r>
            <a:r>
              <a:rPr lang="en-US" sz="1600" b="1" dirty="0" err="1" smtClean="0">
                <a:solidFill>
                  <a:srgbClr val="800000"/>
                </a:solidFill>
                <a:latin typeface="Calibri"/>
                <a:cs typeface="Calibri"/>
              </a:rPr>
              <a:t>Mikulec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/J. Tan)</a:t>
            </a:r>
            <a:r>
              <a:rPr lang="en-US" sz="1600" b="1" dirty="0" smtClean="0">
                <a:latin typeface="Calibri"/>
                <a:cs typeface="Calibri"/>
              </a:rPr>
              <a:t>.</a:t>
            </a:r>
            <a:endParaRPr lang="en-US" sz="1600" dirty="0" smtClean="0">
              <a:latin typeface="Calibri"/>
              <a:cs typeface="Calibri"/>
            </a:endParaRP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We may need re-</a:t>
            </a:r>
            <a:r>
              <a:rPr lang="en-US" sz="1600" dirty="0" err="1" smtClean="0">
                <a:latin typeface="Calibri"/>
                <a:cs typeface="Calibri"/>
              </a:rPr>
              <a:t>sectorization</a:t>
            </a:r>
            <a:r>
              <a:rPr lang="en-US" sz="1600" dirty="0" smtClean="0">
                <a:latin typeface="Calibri"/>
                <a:cs typeface="Calibri"/>
              </a:rPr>
              <a:t> of vacuum as section 11 is in the same vacuum sector as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</a:p>
          <a:p>
            <a:pPr lvl="1"/>
            <a:r>
              <a:rPr lang="en-US" sz="1600" dirty="0" smtClean="0">
                <a:latin typeface="Calibri"/>
                <a:cs typeface="Calibri"/>
              </a:rPr>
              <a:t>   </a:t>
            </a:r>
            <a:r>
              <a:rPr lang="en-US" sz="1600" dirty="0" smtClean="0">
                <a:latin typeface="Calibri"/>
                <a:cs typeface="Calibri"/>
              </a:rPr>
              <a:t>extraction </a:t>
            </a:r>
            <a:r>
              <a:rPr lang="en-US" sz="1600" dirty="0" smtClean="0">
                <a:latin typeface="Calibri"/>
                <a:cs typeface="Calibri"/>
              </a:rPr>
              <a:t>elements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alibri"/>
                <a:cs typeface="Calibri"/>
              </a:rPr>
              <a:t>(J. Hansen)</a:t>
            </a:r>
            <a:r>
              <a:rPr lang="en-US" sz="1600" dirty="0" smtClean="0">
                <a:latin typeface="Calibri"/>
                <a:cs typeface="Calibri"/>
              </a:rPr>
              <a:t>. 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 What do we need to get out of critical path with this WU?</a:t>
            </a:r>
            <a:r>
              <a:rPr lang="en-US" sz="1600" b="1" dirty="0" smtClean="0">
                <a:latin typeface="Calibri"/>
                <a:cs typeface="Calibri"/>
              </a:rPr>
              <a:t> (R. Jones/B </a:t>
            </a:r>
            <a:r>
              <a:rPr lang="en-US" sz="1600" b="1" dirty="0" err="1" smtClean="0">
                <a:latin typeface="Calibri"/>
                <a:cs typeface="Calibri"/>
              </a:rPr>
              <a:t>Dehning</a:t>
            </a:r>
            <a:r>
              <a:rPr lang="en-US" sz="1600" b="1" dirty="0" smtClean="0">
                <a:latin typeface="Calibri"/>
                <a:cs typeface="Calibri"/>
              </a:rPr>
              <a:t>).</a:t>
            </a:r>
            <a:endParaRPr lang="en-US" sz="16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62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11354</TotalTime>
  <Words>759</Words>
  <Application>Microsoft Macintosh PowerPoint</Application>
  <PresentationFormat>On-screen Show (4:3)</PresentationFormat>
  <Paragraphs>96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Slide 1</vt:lpstr>
      <vt:lpstr>Slide 2</vt:lpstr>
      <vt:lpstr>Slide 3</vt:lpstr>
      <vt:lpstr>Slide 4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Open Action</dc:title>
  <dc:subject/>
  <dc:creator>Gian Piero Di Giovanni</dc:creator>
  <cp:keywords/>
  <dc:description/>
  <cp:lastModifiedBy>Anna Sfyrla</cp:lastModifiedBy>
  <cp:revision>1259</cp:revision>
  <dcterms:created xsi:type="dcterms:W3CDTF">2015-04-16T07:02:23Z</dcterms:created>
  <dcterms:modified xsi:type="dcterms:W3CDTF">2015-04-16T07:05:42Z</dcterms:modified>
  <cp:category/>
</cp:coreProperties>
</file>