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9" r:id="rId4"/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563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38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562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64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716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219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90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635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377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4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18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3167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708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38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99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116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26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147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537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90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004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84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B75C7-26DD-4EB9-8C7A-5EA7B229E71F}" type="datetimeFigureOut">
              <a:rPr lang="en-GB" smtClean="0"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D4AD4-C40D-4C54-9D42-9622A3BEE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076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B3138-20C8-49CB-8B7C-D01B75311C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E1F7D-A761-4823-BE74-480AFC2325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301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73217" y="0"/>
            <a:ext cx="2405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PSB Demi water cooling</a:t>
            </a:r>
          </a:p>
          <a:p>
            <a:pPr algn="ctr"/>
            <a:r>
              <a:rPr lang="en-GB" dirty="0">
                <a:solidFill>
                  <a:prstClr val="black"/>
                </a:solidFill>
              </a:rPr>
              <a:t>Existing system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840090" y="-743114"/>
            <a:ext cx="6503642" cy="91942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19699" y="602196"/>
            <a:ext cx="381713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72C4"/>
                </a:solidFill>
              </a:rPr>
              <a:t>5.4 MW Cooling power</a:t>
            </a:r>
            <a:r>
              <a:rPr lang="en-GB" dirty="0" smtClean="0">
                <a:solidFill>
                  <a:srgbClr val="4472C4"/>
                </a:solidFill>
              </a:rPr>
              <a:t>.</a:t>
            </a:r>
            <a:endParaRPr lang="en-GB" dirty="0">
              <a:solidFill>
                <a:srgbClr val="4472C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72C4"/>
                </a:solidFill>
              </a:rPr>
              <a:t>2 Circuits, but common return pipe.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 rot="5400000">
            <a:off x="7760647" y="2052137"/>
            <a:ext cx="2080726" cy="239917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5400000">
            <a:off x="9014305" y="3606391"/>
            <a:ext cx="950303" cy="239917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76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60552" y="0"/>
            <a:ext cx="3630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PSB Demi water </a:t>
            </a:r>
            <a:r>
              <a:rPr lang="en-GB" dirty="0" smtClean="0">
                <a:solidFill>
                  <a:prstClr val="black"/>
                </a:solidFill>
              </a:rPr>
              <a:t>cooling: Distribution</a:t>
            </a:r>
            <a:endParaRPr lang="en-GB" dirty="0">
              <a:solidFill>
                <a:prstClr val="black"/>
              </a:solidFill>
            </a:endParaRPr>
          </a:p>
          <a:p>
            <a:pPr algn="ctr"/>
            <a:r>
              <a:rPr lang="en-GB" dirty="0" smtClean="0">
                <a:solidFill>
                  <a:prstClr val="black"/>
                </a:solidFill>
              </a:rPr>
              <a:t>Post LS2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821429" y="-717641"/>
            <a:ext cx="6503642" cy="91942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70179" y="1063860"/>
            <a:ext cx="38393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4472C4"/>
                </a:solidFill>
              </a:rPr>
              <a:t>2 Separate circuits for RP requirements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 rot="5400000">
            <a:off x="9167324" y="3233057"/>
            <a:ext cx="597164" cy="56916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7809720" y="2043398"/>
            <a:ext cx="2369881" cy="3225073"/>
          </a:xfrm>
          <a:custGeom>
            <a:avLst/>
            <a:gdLst>
              <a:gd name="connsiteX0" fmla="*/ 9107 w 2481625"/>
              <a:gd name="connsiteY0" fmla="*/ 424378 h 3518822"/>
              <a:gd name="connsiteX1" fmla="*/ 671581 w 2481625"/>
              <a:gd name="connsiteY1" fmla="*/ 3344859 h 3518822"/>
              <a:gd name="connsiteX2" fmla="*/ 2435067 w 2481625"/>
              <a:gd name="connsiteY2" fmla="*/ 3064941 h 3518822"/>
              <a:gd name="connsiteX3" fmla="*/ 1912552 w 2481625"/>
              <a:gd name="connsiteY3" fmla="*/ 2075896 h 3518822"/>
              <a:gd name="connsiteX4" fmla="*/ 1287401 w 2481625"/>
              <a:gd name="connsiteY4" fmla="*/ 1907945 h 3518822"/>
              <a:gd name="connsiteX5" fmla="*/ 1082128 w 2481625"/>
              <a:gd name="connsiteY5" fmla="*/ 172451 h 3518822"/>
              <a:gd name="connsiteX6" fmla="*/ 9107 w 2481625"/>
              <a:gd name="connsiteY6" fmla="*/ 424378 h 3518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1625" h="3518822">
                <a:moveTo>
                  <a:pt x="9107" y="424378"/>
                </a:moveTo>
                <a:cubicBezTo>
                  <a:pt x="-59318" y="953113"/>
                  <a:pt x="267254" y="2904765"/>
                  <a:pt x="671581" y="3344859"/>
                </a:cubicBezTo>
                <a:cubicBezTo>
                  <a:pt x="1075908" y="3784953"/>
                  <a:pt x="2228239" y="3276435"/>
                  <a:pt x="2435067" y="3064941"/>
                </a:cubicBezTo>
                <a:cubicBezTo>
                  <a:pt x="2641895" y="2853447"/>
                  <a:pt x="2103830" y="2268729"/>
                  <a:pt x="1912552" y="2075896"/>
                </a:cubicBezTo>
                <a:cubicBezTo>
                  <a:pt x="1721274" y="1883063"/>
                  <a:pt x="1425805" y="2225186"/>
                  <a:pt x="1287401" y="1907945"/>
                </a:cubicBezTo>
                <a:cubicBezTo>
                  <a:pt x="1148997" y="1590704"/>
                  <a:pt x="1301397" y="422822"/>
                  <a:pt x="1082128" y="172451"/>
                </a:cubicBezTo>
                <a:cubicBezTo>
                  <a:pt x="862859" y="-77921"/>
                  <a:pt x="77532" y="-104357"/>
                  <a:pt x="9107" y="424378"/>
                </a:cubicBezTo>
                <a:close/>
              </a:path>
            </a:pathLst>
          </a:cu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873413" y="1512642"/>
            <a:ext cx="147181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Tunnel Circuit</a:t>
            </a:r>
            <a:endParaRPr lang="en-GB" dirty="0"/>
          </a:p>
        </p:txBody>
      </p:sp>
      <p:cxnSp>
        <p:nvCxnSpPr>
          <p:cNvPr id="11" name="Straight Arrow Connector 10"/>
          <p:cNvCxnSpPr>
            <a:endCxn id="3" idx="5"/>
          </p:cNvCxnSpPr>
          <p:nvPr/>
        </p:nvCxnSpPr>
        <p:spPr>
          <a:xfrm flipH="1">
            <a:off x="8843121" y="1881974"/>
            <a:ext cx="431508" cy="319479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50279" y="2582282"/>
            <a:ext cx="162110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Surface Circuit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9619988" y="2967135"/>
            <a:ext cx="419751" cy="30395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167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016" y="535374"/>
            <a:ext cx="9713560" cy="61548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203397" y="73709"/>
            <a:ext cx="2304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TUNNEL CIRCUIT</a:t>
            </a:r>
            <a:endParaRPr lang="en-GB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5085183" y="3556806"/>
            <a:ext cx="335902" cy="7166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805265" y="3093961"/>
            <a:ext cx="4544008" cy="4050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622971" y="5924939"/>
            <a:ext cx="1331168" cy="1990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831633" y="3140746"/>
            <a:ext cx="15059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Separate circuit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612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60537" y="523414"/>
            <a:ext cx="2407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SURFACE CIRCUIT</a:t>
            </a:r>
            <a:endParaRPr lang="en-GB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75" y="1493967"/>
            <a:ext cx="10997719" cy="35406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64134" y="2211355"/>
            <a:ext cx="1913539" cy="9797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301412" y="2248679"/>
            <a:ext cx="1530221" cy="979714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114800" y="5466171"/>
            <a:ext cx="4545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accent5">
                    <a:lumMod val="50000"/>
                  </a:schemeClr>
                </a:solidFill>
              </a:rPr>
              <a:t>Are these all the users?</a:t>
            </a:r>
            <a:endParaRPr lang="en-GB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3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49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Moccia</dc:creator>
  <cp:lastModifiedBy>Stefano Moccia</cp:lastModifiedBy>
  <cp:revision>10</cp:revision>
  <dcterms:created xsi:type="dcterms:W3CDTF">2015-04-14T07:01:58Z</dcterms:created>
  <dcterms:modified xsi:type="dcterms:W3CDTF">2015-04-16T06:30:52Z</dcterms:modified>
</cp:coreProperties>
</file>