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5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3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06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250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876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78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9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20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05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3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37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87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39D91-DD42-4F5F-999A-65953C6B3514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058E3-049C-4716-AF9B-0E324CF7A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81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6"/>
          <p:cNvSpPr txBox="1">
            <a:spLocks/>
          </p:cNvSpPr>
          <p:nvPr/>
        </p:nvSpPr>
        <p:spPr>
          <a:xfrm>
            <a:off x="1394294" y="221782"/>
            <a:ext cx="5769993" cy="40412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Templates EN-EL-CF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4142" y="1086845"/>
            <a:ext cx="906985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CH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ables </a:t>
            </a:r>
            <a:r>
              <a:rPr lang="fr-CH" b="1" u="sng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</a:t>
            </a:r>
            <a:r>
              <a:rPr lang="fr-CH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b="1" u="sng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requests</a:t>
            </a:r>
            <a:r>
              <a:rPr lang="fr-CH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(DEC) </a:t>
            </a:r>
            <a:r>
              <a:rPr lang="fr-CH" b="1" u="sng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fr-CH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EDMS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1314019</a:t>
            </a:r>
            <a:endParaRPr lang="en-GB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142" y="2529363"/>
            <a:ext cx="840259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 </a:t>
            </a:r>
            <a:r>
              <a:rPr lang="fr-FR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“Demande d’installation fibre optique</a:t>
            </a:r>
            <a:r>
              <a:rPr lang="fr-FR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fr-CH" b="1" u="sng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fr-FR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:</a:t>
            </a:r>
          </a:p>
          <a:p>
            <a:r>
              <a:rPr lang="fr-CH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EDMS</a:t>
            </a:r>
            <a:r>
              <a:rPr lang="fr-CH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CH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1153880</a:t>
            </a:r>
            <a:endParaRPr lang="en-GB" sz="18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42" y="3313837"/>
            <a:ext cx="840259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DFP </a:t>
            </a:r>
            <a:r>
              <a:rPr lang="fr-FR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“Demande de fourniture de </a:t>
            </a:r>
            <a:r>
              <a:rPr lang="fr-FR" b="1" u="sng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Patchcords</a:t>
            </a:r>
            <a:r>
              <a:rPr lang="fr-FR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 </a:t>
            </a:r>
            <a:r>
              <a:rPr lang="fr-CH" b="1" u="sng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fr-FR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b="1" u="sng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H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EDMS</a:t>
            </a:r>
            <a:r>
              <a:rPr lang="fr-CH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CH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1300564</a:t>
            </a:r>
            <a:endParaRPr lang="en-GB" sz="18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142" y="1737431"/>
            <a:ext cx="90698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CH" b="1" u="sng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rocedure</a:t>
            </a:r>
            <a:r>
              <a:rPr lang="fr-CH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i</a:t>
            </a:r>
            <a:r>
              <a:rPr lang="en-GB" b="1" u="sng" dirty="0" err="1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dentification</a:t>
            </a:r>
            <a:r>
              <a:rPr lang="en-GB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unused cables on the CERN </a:t>
            </a:r>
            <a:r>
              <a:rPr lang="en-GB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lang="fr-CH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EDMS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1149428</a:t>
            </a:r>
            <a:endParaRPr lang="en-GB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42" y="4197220"/>
            <a:ext cx="840259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Demande d'Installation de Racks (DIR</a:t>
            </a:r>
            <a:r>
              <a:rPr lang="fr-FR" b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EDMS: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1398443 </a:t>
            </a:r>
            <a:endParaRPr lang="fr-FR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15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Georgi Minchev Georgiev</dc:creator>
  <cp:lastModifiedBy>Georgi Minchev Georgiev</cp:lastModifiedBy>
  <cp:revision>1</cp:revision>
  <dcterms:created xsi:type="dcterms:W3CDTF">2015-03-19T17:19:53Z</dcterms:created>
  <dcterms:modified xsi:type="dcterms:W3CDTF">2015-03-19T17:22:30Z</dcterms:modified>
</cp:coreProperties>
</file>