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127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972" y="1424604"/>
            <a:ext cx="8265984" cy="1826363"/>
          </a:xfrm>
        </p:spPr>
        <p:txBody>
          <a:bodyPr/>
          <a:lstStyle/>
          <a:p>
            <a:r>
              <a:rPr lang="en-US" dirty="0" smtClean="0"/>
              <a:t>LIU-PSB </a:t>
            </a:r>
            <a:r>
              <a:rPr lang="en-US" dirty="0" smtClean="0"/>
              <a:t>Cabling Requests &amp; </a:t>
            </a:r>
            <a:r>
              <a:rPr lang="en-US" dirty="0"/>
              <a:t>R</a:t>
            </a:r>
            <a:r>
              <a:rPr lang="en-US" dirty="0" smtClean="0"/>
              <a:t>acks </a:t>
            </a:r>
            <a:r>
              <a:rPr lang="en-US" dirty="0"/>
              <a:t>I</a:t>
            </a:r>
            <a:r>
              <a:rPr lang="en-US" dirty="0" smtClean="0"/>
              <a:t>ntegration Status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172" y="4259038"/>
            <a:ext cx="8265984" cy="1066688"/>
          </a:xfrm>
        </p:spPr>
        <p:txBody>
          <a:bodyPr/>
          <a:lstStyle/>
          <a:p>
            <a:r>
              <a:rPr lang="en-US" dirty="0" smtClean="0"/>
              <a:t>Georgi Minchev Georgiev EN/EL</a:t>
            </a:r>
          </a:p>
          <a:p>
            <a:r>
              <a:rPr lang="en-US" dirty="0" smtClean="0"/>
              <a:t>16/04/2015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27" y="-124427"/>
            <a:ext cx="8226854" cy="715840"/>
          </a:xfrm>
        </p:spPr>
        <p:txBody>
          <a:bodyPr>
            <a:normAutofit/>
          </a:bodyPr>
          <a:lstStyle/>
          <a:p>
            <a:r>
              <a:rPr lang="en-GB" sz="1400" dirty="0" smtClean="0"/>
              <a:t>1. </a:t>
            </a:r>
            <a:r>
              <a:rPr lang="en-GB" sz="1400" dirty="0" smtClean="0"/>
              <a:t>LIU-PSB </a:t>
            </a:r>
            <a:r>
              <a:rPr lang="en-GB" sz="1400" dirty="0"/>
              <a:t>Cabling for Linac4 connection and LS2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0" y="387178"/>
            <a:ext cx="9144000" cy="64708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937695"/>
              </p:ext>
            </p:extLst>
          </p:nvPr>
        </p:nvGraphicFramePr>
        <p:xfrm>
          <a:off x="102927" y="407581"/>
          <a:ext cx="8884555" cy="6322732"/>
        </p:xfrm>
        <a:graphic>
          <a:graphicData uri="http://schemas.openxmlformats.org/drawingml/2006/table">
            <a:tbl>
              <a:tblPr/>
              <a:tblGrid>
                <a:gridCol w="1793530"/>
                <a:gridCol w="929573"/>
                <a:gridCol w="982385"/>
                <a:gridCol w="741098"/>
                <a:gridCol w="1223672"/>
                <a:gridCol w="904829"/>
                <a:gridCol w="1059942"/>
                <a:gridCol w="1249526"/>
              </a:tblGrid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Description of task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Responsible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Cables to be removed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N0 cables to be removed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Cables to be pulled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DIC 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N0 cables to be pulled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3366FF"/>
                          </a:solidFill>
                          <a:effectLst/>
                          <a:latin typeface="Calibri"/>
                        </a:rPr>
                        <a:t>BI line</a:t>
                      </a:r>
                    </a:p>
                  </a:txBody>
                  <a:tcPr marL="5320" marR="5320" marT="53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 corrector magnets (power)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D. Nisbet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tbc (?)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tbc (?)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 corrector magnet interlocks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P. Dahlen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 (1)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 quadrupoles (power)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D. Nisbet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 quadrupole interlocks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P. Dahlen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BI.BVT (power)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D. Nisbet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BI.BVT interlocks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P. Dahlen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BI.DIS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R. Barlow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BI.SMV: 3 transformers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J-M. Cravero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 DC  cables specified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BI.SMV position monitors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E. Bravin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8313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BLMs in BI line and injection region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C. Zamantzas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no? (yes if done in LS2)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Diamond BLMs in injection region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C. Zamantzas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Head-/Tail Dumps (at BI.SMV)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C. Maglioni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H0/H- Dumps (at BI.BSW4)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C. Maglioni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BI.KSW: control cables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G. Grawer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no?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BI.KSW: power cables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G. Grawer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BI.SMH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J. Borburgh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BI.BSW controls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E. Carlier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BI.BSW power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D. Aguglia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18 DC  </a:t>
                      </a:r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cables specified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Charge exchange foil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E. Carlier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H0/H- monitor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F. Roncarolo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Stripping foil camera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S. Burger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Vacuum equipment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P. Bellorini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132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3366FF"/>
                          </a:solidFill>
                          <a:effectLst/>
                          <a:latin typeface="Calibri"/>
                        </a:rPr>
                        <a:t>BR (Booster Ring)</a:t>
                      </a:r>
                    </a:p>
                  </a:txBody>
                  <a:tcPr marL="5320" marR="5320" marT="53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Q-strip converters (QDE3+14)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D. Nisbet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 RF cavities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M. Haase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2240 LS2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855 </a:t>
                      </a:r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LS2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Finemet Test Cavity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M. Haase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115 LS2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BTKRF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M. Haase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15 LS2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140 LS2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 power interlocks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 Blas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no?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Transverse damper kickers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 Blas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Transverse damper pickup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 Blas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Ring pickups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J. Belleman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224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Watchdog BR.TMD8L1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P. Odier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9429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BLMs (2 FLAT-ICs per section)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C. Zamantzas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no? (yes if done in LS2)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Matching monitor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M. Duraffourg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67</a:t>
                      </a:r>
                      <a:endParaRPr lang="en-GB" sz="7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Shottky monitor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J. Tan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 wire scanners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B. Dehning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3366FF"/>
                          </a:solidFill>
                          <a:effectLst/>
                          <a:latin typeface="Calibri"/>
                        </a:rPr>
                        <a:t>Transfer lines (BT, BTP, BTM)</a:t>
                      </a:r>
                    </a:p>
                  </a:txBody>
                  <a:tcPr marL="5320" marR="5320" marT="53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Wide-band pickup (BTP PS side)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J. Belleman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Magnets power (number still tbd)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A. Newborough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Interlocks (WICs) for new magnets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P. Dahlen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236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BLMs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C. Zamantzas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no? (yes if done in LS2)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9475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3366FF"/>
                          </a:solidFill>
                          <a:effectLst/>
                          <a:latin typeface="Calibri"/>
                        </a:rPr>
                        <a:t>Surface</a:t>
                      </a:r>
                    </a:p>
                  </a:txBody>
                  <a:tcPr marL="5320" marR="5320" marT="53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20" marR="5320" marT="53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150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Interlock System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C. Martin, S. Gabourin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 (8)</a:t>
                      </a:r>
                    </a:p>
                  </a:txBody>
                  <a:tcPr marL="5320" marR="5320" marT="53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 (57)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Not received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?</a:t>
                      </a:r>
                    </a:p>
                  </a:txBody>
                  <a:tcPr marL="5320" marR="5320" marT="53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33" y="-148280"/>
            <a:ext cx="8839200" cy="692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5016840" y="5944372"/>
            <a:ext cx="1260389" cy="9136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22639" y="1762343"/>
            <a:ext cx="4094201" cy="450438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1233" y="1388066"/>
            <a:ext cx="392928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Possible only if the four </a:t>
            </a:r>
            <a:r>
              <a:rPr lang="en-GB" dirty="0">
                <a:solidFill>
                  <a:srgbClr val="FF0000"/>
                </a:solidFill>
              </a:rPr>
              <a:t>RF cabinets 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are </a:t>
            </a:r>
            <a:r>
              <a:rPr lang="en-GB" dirty="0" smtClean="0">
                <a:solidFill>
                  <a:srgbClr val="FF0000"/>
                </a:solidFill>
              </a:rPr>
              <a:t>displaced.  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81233" y="0"/>
            <a:ext cx="3039763" cy="53262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sz="1400" dirty="0" smtClean="0"/>
              <a:t>2. BRF2/BAT racks </a:t>
            </a:r>
            <a:r>
              <a:rPr lang="en-US" sz="1400" dirty="0" smtClean="0"/>
              <a:t>integration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50416_PSB_Cabling_Requests_Status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20150416_PSB_Cabling_Requests_Status</Template>
  <TotalTime>49</TotalTime>
  <Words>691</Words>
  <Application>Microsoft Office PowerPoint</Application>
  <PresentationFormat>On-screen Show (4:3)</PresentationFormat>
  <Paragraphs>340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20150416_PSB_Cabling_Requests_Status</vt:lpstr>
      <vt:lpstr>LIU-PSB Cabling Requests &amp; Racks Integration Status</vt:lpstr>
      <vt:lpstr>1. LIU-PSB Cabling for Linac4 connection and LS2</vt:lpstr>
      <vt:lpstr>2. BRF2/BAT racks integration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Cabling Requests &amp; Racks Integration Status</dc:title>
  <dc:creator>Georgi Minchev Georgiev</dc:creator>
  <cp:lastModifiedBy>Georgi Minchev Georgiev</cp:lastModifiedBy>
  <cp:revision>5</cp:revision>
  <dcterms:created xsi:type="dcterms:W3CDTF">2015-04-15T15:55:05Z</dcterms:created>
  <dcterms:modified xsi:type="dcterms:W3CDTF">2015-04-15T16:44:20Z</dcterms:modified>
</cp:coreProperties>
</file>